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olors1.xml" ContentType="application/vnd.ms-office.chartcolorstyle+xml"/>
  <Override PartName="/ppt/charts/colors2.xml" ContentType="application/vnd.ms-office.chartcolorstyle+xml"/>
  <Override PartName="/ppt/charts/style1.xml" ContentType="application/vnd.ms-office.chartstyle+xml"/>
  <Override PartName="/ppt/charts/style2.xml" ContentType="application/vnd.ms-office.chartstyle+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1" r:id="rId3"/>
    <p:sldMasterId id="2147483663" r:id="rId4"/>
    <p:sldMasterId id="2147483733" r:id="rId5"/>
  </p:sldMasterIdLst>
  <p:notesMasterIdLst>
    <p:notesMasterId r:id="rId7"/>
  </p:notesMasterIdLst>
  <p:handoutMasterIdLst>
    <p:handoutMasterId r:id="rId17"/>
  </p:handoutMasterIdLst>
  <p:sldIdLst>
    <p:sldId id="826" r:id="rId6"/>
    <p:sldId id="11089749" r:id="rId8"/>
    <p:sldId id="11089747" r:id="rId9"/>
    <p:sldId id="11089748" r:id="rId10"/>
    <p:sldId id="11089739" r:id="rId11"/>
    <p:sldId id="11089740" r:id="rId12"/>
    <p:sldId id="11089741" r:id="rId13"/>
    <p:sldId id="11089742" r:id="rId14"/>
    <p:sldId id="11089744" r:id="rId15"/>
    <p:sldId id="11089745" r:id="rId16"/>
  </p:sldIdLst>
  <p:sldSz cx="12192000" cy="6858000"/>
  <p:notesSz cx="6858000" cy="9144000"/>
  <p:custDataLst>
    <p:tags r:id="rId2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5"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陈 心怡" initials="陈"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F0"/>
    <a:srgbClr val="B3EBFF"/>
    <a:srgbClr val="89E0FF"/>
    <a:srgbClr val="5B9BD5"/>
    <a:srgbClr val="E6E6E6"/>
    <a:srgbClr val="B4C7E7"/>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240" autoAdjust="0"/>
    <p:restoredTop sz="94714" autoAdjust="0"/>
  </p:normalViewPr>
  <p:slideViewPr>
    <p:cSldViewPr snapToGrid="0" showGuides="1">
      <p:cViewPr varScale="1">
        <p:scale>
          <a:sx n="108" d="100"/>
          <a:sy n="108" d="100"/>
        </p:scale>
        <p:origin x="-426" y="-78"/>
      </p:cViewPr>
      <p:guideLst>
        <p:guide orient="horz" pos="2155"/>
        <p:guide pos="3840"/>
      </p:guideLst>
    </p:cSldViewPr>
  </p:slideViewPr>
  <p:notesTextViewPr>
    <p:cViewPr>
      <p:scale>
        <a:sx n="1" d="1"/>
        <a:sy n="1" d="1"/>
      </p:scale>
      <p:origin x="0" y="0"/>
    </p:cViewPr>
  </p:notesTextViewPr>
  <p:sorterViewPr>
    <p:cViewPr>
      <p:scale>
        <a:sx n="100" d="100"/>
        <a:sy n="100" d="100"/>
      </p:scale>
      <p:origin x="0" y="-96"/>
    </p:cViewPr>
  </p:sorterViewPr>
  <p:notesViewPr>
    <p:cSldViewPr snapToGrid="0">
      <p:cViewPr varScale="1">
        <p:scale>
          <a:sx n="73" d="100"/>
          <a:sy n="73" d="100"/>
        </p:scale>
        <p:origin x="2624" y="44"/>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8" Type="http://schemas.openxmlformats.org/officeDocument/2006/relationships/slide" Target="slides/slide2.xml"/><Relationship Id="rId7" Type="http://schemas.openxmlformats.org/officeDocument/2006/relationships/notesMaster" Target="notesMasters/notesMaster1.xml"/><Relationship Id="rId6" Type="http://schemas.openxmlformats.org/officeDocument/2006/relationships/slide" Target="slides/slide1.xml"/><Relationship Id="rId5" Type="http://schemas.openxmlformats.org/officeDocument/2006/relationships/slideMaster" Target="slideMasters/slideMaster4.xml"/><Relationship Id="rId4" Type="http://schemas.openxmlformats.org/officeDocument/2006/relationships/slideMaster" Target="slideMasters/slideMaster3.xml"/><Relationship Id="rId3" Type="http://schemas.openxmlformats.org/officeDocument/2006/relationships/slideMaster" Target="slideMasters/slideMaster2.xml"/><Relationship Id="rId22" Type="http://schemas.openxmlformats.org/officeDocument/2006/relationships/tags" Target="tags/tag84.xml"/><Relationship Id="rId21" Type="http://schemas.openxmlformats.org/officeDocument/2006/relationships/commentAuthors" Target="commentAuthors.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handoutMaster" Target="handoutMasters/handoutMaster1.xml"/><Relationship Id="rId16" Type="http://schemas.openxmlformats.org/officeDocument/2006/relationships/slide" Target="slides/slide10.xml"/><Relationship Id="rId15" Type="http://schemas.openxmlformats.org/officeDocument/2006/relationships/slide" Target="slides/slide9.xml"/><Relationship Id="rId14" Type="http://schemas.openxmlformats.org/officeDocument/2006/relationships/slide" Target="slides/slide8.xml"/><Relationship Id="rId13" Type="http://schemas.openxmlformats.org/officeDocument/2006/relationships/slide" Target="slides/slide7.xml"/><Relationship Id="rId12" Type="http://schemas.openxmlformats.org/officeDocument/2006/relationships/slide" Target="slides/slide6.xml"/><Relationship Id="rId11" Type="http://schemas.openxmlformats.org/officeDocument/2006/relationships/slide" Target="slides/slide5.xml"/><Relationship Id="rId10" Type="http://schemas.openxmlformats.org/officeDocument/2006/relationships/slide" Target="slides/slide4.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file:///D:\&#20135;&#21697;\&#23545;&#22806;&#36164;&#26009;\2024\&#27167;&#26611;&#30897;&#21307;&#20445;\&#30003;&#25253;&#36164;&#26009;\PPT\&#30011;-&#22270;&#34920;.xlsx" TargetMode="Externa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file:///D:\&#20135;&#21697;\&#23545;&#22806;&#36164;&#26009;\2024\&#27167;&#26611;&#30897;&#21307;&#20445;\&#30003;&#25253;&#36164;&#26009;\PPT\&#30011;-&#22270;&#3492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defRPr lang="zh-CN" sz="1400" b="1"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NIHSS评分</a:t>
            </a:r>
            <a:endParaRPr>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c:rich>
      </c:tx>
      <c:layout/>
      <c:overlay val="0"/>
      <c:spPr>
        <a:noFill/>
        <a:ln>
          <a:noFill/>
        </a:ln>
        <a:effectLst/>
      </c:spPr>
    </c:title>
    <c:autoTitleDeleted val="0"/>
    <c:plotArea>
      <c:layout/>
      <c:barChart>
        <c:barDir val="col"/>
        <c:grouping val="clustered"/>
        <c:varyColors val="0"/>
        <c:ser>
          <c:idx val="0"/>
          <c:order val="0"/>
          <c:tx>
            <c:strRef>
              <c:f>'[画-图表.xlsx]Sheet1'!$D$5</c:f>
              <c:strCache>
                <c:ptCount val="1"/>
                <c:pt idx="0">
                  <c:v>治疗前</c:v>
                </c:pt>
              </c:strCache>
            </c:strRef>
          </c:tx>
          <c:spPr>
            <a:solidFill>
              <a:schemeClr val="accent1"/>
            </a:solidFill>
            <a:ln>
              <a:noFill/>
            </a:ln>
            <a:effectLst/>
          </c:spPr>
          <c:invertIfNegative val="0"/>
          <c:dLbls>
            <c:dLbl>
              <c:idx val="0"/>
              <c:layout>
                <c:manualLayout>
                  <c:x val="0"/>
                  <c:y val="-0.104166666666667"/>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
                  <c:y val="-0.10185185185185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numFmt formatCode="General" sourceLinked="1"/>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'[画-图表.xlsx]Sheet1'!$G$6:$G$7</c:f>
                <c:numCache>
                  <c:formatCode>General</c:formatCode>
                  <c:ptCount val="2"/>
                  <c:pt idx="0">
                    <c:v>4.56</c:v>
                  </c:pt>
                  <c:pt idx="1">
                    <c:v>5.3</c:v>
                  </c:pt>
                </c:numCache>
              </c:numRef>
            </c:plus>
            <c:minus>
              <c:numLit>
                <c:formatCode>General</c:formatCode>
                <c:ptCount val="1"/>
                <c:pt idx="0">
                  <c:v>1</c:v>
                </c:pt>
              </c:numLit>
            </c:minus>
            <c:spPr>
              <a:noFill/>
              <a:ln w="9525" cap="flat" cmpd="sng" algn="ctr">
                <a:solidFill>
                  <a:schemeClr val="tx1">
                    <a:lumMod val="65000"/>
                    <a:lumOff val="35000"/>
                  </a:schemeClr>
                </a:solidFill>
                <a:round/>
              </a:ln>
              <a:effectLst/>
            </c:spPr>
          </c:errBars>
          <c:cat>
            <c:multiLvlStrRef>
              <c:f>'[画-图表.xlsx]Sheet1'!$B$6:$C$7</c:f>
              <c:multiLvlStrCache>
                <c:ptCount val="2"/>
                <c:lvl/>
                <c:lvl>
                  <c:pt idx="0">
                    <c:v>试验组</c:v>
                  </c:pt>
                  <c:pt idx="1">
                    <c:v>对照组</c:v>
                  </c:pt>
                </c:lvl>
              </c:multiLvlStrCache>
            </c:multiLvlStrRef>
          </c:cat>
          <c:val>
            <c:numRef>
              <c:f>'[画-图表.xlsx]Sheet1'!$D$6:$D$7</c:f>
              <c:numCache>
                <c:formatCode>General</c:formatCode>
                <c:ptCount val="2"/>
                <c:pt idx="0">
                  <c:v>14.55</c:v>
                </c:pt>
                <c:pt idx="1">
                  <c:v>14.26</c:v>
                </c:pt>
              </c:numCache>
            </c:numRef>
          </c:val>
        </c:ser>
        <c:ser>
          <c:idx val="1"/>
          <c:order val="1"/>
          <c:tx>
            <c:strRef>
              <c:f>'[画-图表.xlsx]Sheet1'!$E$5</c:f>
              <c:strCache>
                <c:ptCount val="1"/>
                <c:pt idx="0">
                  <c:v>治疗后14d</c:v>
                </c:pt>
              </c:strCache>
            </c:strRef>
          </c:tx>
          <c:spPr>
            <a:solidFill>
              <a:schemeClr val="accent2"/>
            </a:solidFill>
            <a:ln>
              <a:noFill/>
            </a:ln>
            <a:effectLst/>
          </c:spPr>
          <c:invertIfNegative val="0"/>
          <c:dLbls>
            <c:dLbl>
              <c:idx val="0"/>
              <c:layout>
                <c:manualLayout>
                  <c:x val="0"/>
                  <c:y val="-0.0324074074074074"/>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
                  <c:y val="-0.0393518518518519"/>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numFmt formatCode="General" sourceLinked="1"/>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'[画-图表.xlsx]Sheet1'!$H$6:$H$7</c:f>
                <c:numCache>
                  <c:formatCode>General</c:formatCode>
                  <c:ptCount val="2"/>
                  <c:pt idx="0">
                    <c:v>1.92</c:v>
                  </c:pt>
                  <c:pt idx="1">
                    <c:v>2.92</c:v>
                  </c:pt>
                </c:numCache>
              </c:numRef>
            </c:plus>
            <c:minus>
              <c:numLit>
                <c:formatCode>General</c:formatCode>
                <c:ptCount val="1"/>
                <c:pt idx="0">
                  <c:v>1</c:v>
                </c:pt>
              </c:numLit>
            </c:minus>
            <c:spPr>
              <a:noFill/>
              <a:ln w="9525" cap="flat" cmpd="sng" algn="ctr">
                <a:solidFill>
                  <a:schemeClr val="tx1">
                    <a:lumMod val="65000"/>
                    <a:lumOff val="35000"/>
                  </a:schemeClr>
                </a:solidFill>
                <a:round/>
              </a:ln>
              <a:effectLst/>
            </c:spPr>
          </c:errBars>
          <c:cat>
            <c:multiLvlStrRef>
              <c:f>'[画-图表.xlsx]Sheet1'!$B$6:$C$7</c:f>
              <c:multiLvlStrCache>
                <c:ptCount val="2"/>
                <c:lvl/>
                <c:lvl>
                  <c:pt idx="0">
                    <c:v>试验组</c:v>
                  </c:pt>
                  <c:pt idx="1">
                    <c:v>对照组</c:v>
                  </c:pt>
                </c:lvl>
              </c:multiLvlStrCache>
            </c:multiLvlStrRef>
          </c:cat>
          <c:val>
            <c:numRef>
              <c:f>'[画-图表.xlsx]Sheet1'!$E$6:$E$7</c:f>
              <c:numCache>
                <c:formatCode>General</c:formatCode>
                <c:ptCount val="2"/>
                <c:pt idx="0">
                  <c:v>9.58</c:v>
                </c:pt>
                <c:pt idx="1">
                  <c:v>11.37</c:v>
                </c:pt>
              </c:numCache>
            </c:numRef>
          </c:val>
        </c:ser>
        <c:dLbls>
          <c:showLegendKey val="0"/>
          <c:showVal val="1"/>
          <c:showCatName val="0"/>
          <c:showSerName val="0"/>
          <c:showPercent val="0"/>
          <c:showBubbleSize val="0"/>
        </c:dLbls>
        <c:gapWidth val="260"/>
        <c:overlap val="-32"/>
        <c:axId val="123346827"/>
        <c:axId val="928619884"/>
      </c:barChart>
      <c:catAx>
        <c:axId val="1233468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crossAx val="928619884"/>
        <c:crosses val="autoZero"/>
        <c:auto val="1"/>
        <c:lblAlgn val="ctr"/>
        <c:lblOffset val="100"/>
        <c:noMultiLvlLbl val="0"/>
      </c:catAx>
      <c:valAx>
        <c:axId val="928619884"/>
        <c:scaling>
          <c:orientation val="minMax"/>
        </c:scaling>
        <c:delete val="1"/>
        <c:axPos val="l"/>
        <c:numFmt formatCode="General" sourceLinked="1"/>
        <c:majorTickMark val="none"/>
        <c:minorTickMark val="none"/>
        <c:tickLblPos val="nextTo"/>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crossAx val="123346827"/>
        <c:crosses val="autoZero"/>
        <c:crossBetween val="between"/>
      </c:valAx>
      <c:spPr>
        <a:noFill/>
        <a:ln>
          <a:noFill/>
        </a:ln>
        <a:effectLst/>
      </c:spPr>
    </c:plotArea>
    <c:legend>
      <c:legendPos val="t"/>
      <c:legendEntry>
        <c:idx val="0"/>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Entry>
      <c:legendEntry>
        <c:idx val="1"/>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Entry>
      <c:layout/>
      <c:overlay val="0"/>
      <c:spPr>
        <a:noFill/>
        <a:ln>
          <a:noFill/>
        </a:ln>
        <a:effectLst/>
      </c:spPr>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lang="zh-CN">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defRPr lang="zh-CN" sz="1400" b="1"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改良</a:t>
            </a:r>
            <a:r>
              <a:rPr lang="en-US" altLang="zh-CN">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Barthel</a:t>
            </a:r>
            <a:r>
              <a:rPr>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指数</a:t>
            </a:r>
            <a:endParaRPr>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c:rich>
      </c:tx>
      <c:layout/>
      <c:overlay val="0"/>
      <c:spPr>
        <a:noFill/>
        <a:ln>
          <a:noFill/>
        </a:ln>
        <a:effectLst/>
      </c:spPr>
    </c:title>
    <c:autoTitleDeleted val="0"/>
    <c:plotArea>
      <c:layout/>
      <c:barChart>
        <c:barDir val="col"/>
        <c:grouping val="clustered"/>
        <c:varyColors val="0"/>
        <c:ser>
          <c:idx val="0"/>
          <c:order val="0"/>
          <c:tx>
            <c:strRef>
              <c:f>'[画-图表.xlsx]Sheet1'!$C$29</c:f>
              <c:strCache>
                <c:ptCount val="1"/>
                <c:pt idx="0">
                  <c:v>治疗前</c:v>
                </c:pt>
              </c:strCache>
            </c:strRef>
          </c:tx>
          <c:spPr>
            <a:solidFill>
              <a:schemeClr val="accent1"/>
            </a:solidFill>
            <a:ln>
              <a:noFill/>
            </a:ln>
            <a:effectLst/>
          </c:spPr>
          <c:invertIfNegative val="0"/>
          <c:dLbls>
            <c:numFmt formatCode="General" sourceLinked="1"/>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'[画-图表.xlsx]Sheet1'!$C$34:$C$35</c:f>
                <c:numCache>
                  <c:formatCode>General</c:formatCode>
                  <c:ptCount val="2"/>
                  <c:pt idx="0">
                    <c:v>5.87</c:v>
                  </c:pt>
                  <c:pt idx="1">
                    <c:v>5.26</c:v>
                  </c:pt>
                </c:numCache>
              </c:numRef>
            </c:plus>
            <c:minus>
              <c:numLit>
                <c:formatCode>General</c:formatCode>
                <c:ptCount val="1"/>
                <c:pt idx="0">
                  <c:v>1</c:v>
                </c:pt>
              </c:numLit>
            </c:minus>
            <c:spPr>
              <a:noFill/>
              <a:ln w="9525" cap="flat" cmpd="sng" algn="ctr">
                <a:solidFill>
                  <a:schemeClr val="tx1">
                    <a:lumMod val="65000"/>
                    <a:lumOff val="35000"/>
                  </a:schemeClr>
                </a:solidFill>
                <a:round/>
              </a:ln>
              <a:effectLst/>
            </c:spPr>
          </c:errBars>
          <c:cat>
            <c:strRef>
              <c:f>'[画-图表.xlsx]Sheet1'!$B$30:$B$31</c:f>
              <c:strCache>
                <c:ptCount val="2"/>
                <c:pt idx="0">
                  <c:v>试验组</c:v>
                </c:pt>
                <c:pt idx="1">
                  <c:v>对照组</c:v>
                </c:pt>
              </c:strCache>
            </c:strRef>
          </c:cat>
          <c:val>
            <c:numRef>
              <c:f>'[画-图表.xlsx]Sheet1'!$C$30:$C$31</c:f>
              <c:numCache>
                <c:formatCode>General</c:formatCode>
                <c:ptCount val="2"/>
                <c:pt idx="0">
                  <c:v>53.26</c:v>
                </c:pt>
                <c:pt idx="1">
                  <c:v>52.74</c:v>
                </c:pt>
              </c:numCache>
            </c:numRef>
          </c:val>
        </c:ser>
        <c:ser>
          <c:idx val="1"/>
          <c:order val="1"/>
          <c:tx>
            <c:strRef>
              <c:f>'[画-图表.xlsx]Sheet1'!$D$29</c:f>
              <c:strCache>
                <c:ptCount val="1"/>
                <c:pt idx="0">
                  <c:v>治疗后30d</c:v>
                </c:pt>
              </c:strCache>
            </c:strRef>
          </c:tx>
          <c:spPr>
            <a:solidFill>
              <a:schemeClr val="accent2"/>
            </a:solidFill>
            <a:ln>
              <a:noFill/>
            </a:ln>
            <a:effectLst/>
          </c:spPr>
          <c:invertIfNegative val="0"/>
          <c:dLbls>
            <c:numFmt formatCode="General" sourceLinked="1"/>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'[画-图表.xlsx]Sheet1'!$D$34:$D$35</c:f>
                <c:numCache>
                  <c:formatCode>General</c:formatCode>
                  <c:ptCount val="2"/>
                  <c:pt idx="0">
                    <c:v>6.23</c:v>
                  </c:pt>
                  <c:pt idx="1">
                    <c:v>5.96</c:v>
                  </c:pt>
                </c:numCache>
              </c:numRef>
            </c:plus>
            <c:minus>
              <c:numLit>
                <c:formatCode>General</c:formatCode>
                <c:ptCount val="1"/>
                <c:pt idx="0">
                  <c:v>1</c:v>
                </c:pt>
              </c:numLit>
            </c:minus>
            <c:spPr>
              <a:noFill/>
              <a:ln w="9525" cap="flat" cmpd="sng" algn="ctr">
                <a:solidFill>
                  <a:schemeClr val="tx1">
                    <a:lumMod val="65000"/>
                    <a:lumOff val="35000"/>
                  </a:schemeClr>
                </a:solidFill>
                <a:round/>
              </a:ln>
              <a:effectLst/>
            </c:spPr>
          </c:errBars>
          <c:cat>
            <c:strRef>
              <c:f>'[画-图表.xlsx]Sheet1'!$B$30:$B$31</c:f>
              <c:strCache>
                <c:ptCount val="2"/>
                <c:pt idx="0">
                  <c:v>试验组</c:v>
                </c:pt>
                <c:pt idx="1">
                  <c:v>对照组</c:v>
                </c:pt>
              </c:strCache>
            </c:strRef>
          </c:cat>
          <c:val>
            <c:numRef>
              <c:f>'[画-图表.xlsx]Sheet1'!$D$30:$D$31</c:f>
              <c:numCache>
                <c:formatCode>General</c:formatCode>
                <c:ptCount val="2"/>
                <c:pt idx="0">
                  <c:v>70.62</c:v>
                </c:pt>
                <c:pt idx="1">
                  <c:v>61.78</c:v>
                </c:pt>
              </c:numCache>
            </c:numRef>
          </c:val>
        </c:ser>
        <c:ser>
          <c:idx val="2"/>
          <c:order val="2"/>
          <c:tx>
            <c:strRef>
              <c:f>'[画-图表.xlsx]Sheet1'!$E$29</c:f>
              <c:strCache>
                <c:ptCount val="1"/>
                <c:pt idx="0">
                  <c:v>治疗后90d</c:v>
                </c:pt>
              </c:strCache>
            </c:strRef>
          </c:tx>
          <c:spPr>
            <a:solidFill>
              <a:schemeClr val="accent3"/>
            </a:solidFill>
            <a:ln>
              <a:noFill/>
            </a:ln>
            <a:effectLst/>
          </c:spPr>
          <c:invertIfNegative val="0"/>
          <c:dLbls>
            <c:numFmt formatCode="General" sourceLinked="1"/>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'[画-图表.xlsx]Sheet1'!$E$34:$E$35</c:f>
                <c:numCache>
                  <c:formatCode>General</c:formatCode>
                  <c:ptCount val="2"/>
                  <c:pt idx="0">
                    <c:v>7.81</c:v>
                  </c:pt>
                  <c:pt idx="1">
                    <c:v>5.62</c:v>
                  </c:pt>
                </c:numCache>
              </c:numRef>
            </c:plus>
            <c:minus>
              <c:numLit>
                <c:formatCode>General</c:formatCode>
                <c:ptCount val="1"/>
                <c:pt idx="0">
                  <c:v>1</c:v>
                </c:pt>
              </c:numLit>
            </c:minus>
            <c:spPr>
              <a:noFill/>
              <a:ln w="9525" cap="flat" cmpd="sng" algn="ctr">
                <a:solidFill>
                  <a:schemeClr val="tx1">
                    <a:lumMod val="65000"/>
                    <a:lumOff val="35000"/>
                  </a:schemeClr>
                </a:solidFill>
                <a:round/>
              </a:ln>
              <a:effectLst/>
            </c:spPr>
          </c:errBars>
          <c:cat>
            <c:strRef>
              <c:f>'[画-图表.xlsx]Sheet1'!$B$30:$B$31</c:f>
              <c:strCache>
                <c:ptCount val="2"/>
                <c:pt idx="0">
                  <c:v>试验组</c:v>
                </c:pt>
                <c:pt idx="1">
                  <c:v>对照组</c:v>
                </c:pt>
              </c:strCache>
            </c:strRef>
          </c:cat>
          <c:val>
            <c:numRef>
              <c:f>'[画-图表.xlsx]Sheet1'!$E$30:$E$31</c:f>
              <c:numCache>
                <c:formatCode>General</c:formatCode>
                <c:ptCount val="2"/>
                <c:pt idx="0">
                  <c:v>87.21</c:v>
                </c:pt>
                <c:pt idx="1">
                  <c:v>65.67</c:v>
                </c:pt>
              </c:numCache>
            </c:numRef>
          </c:val>
        </c:ser>
        <c:dLbls>
          <c:showLegendKey val="0"/>
          <c:showVal val="1"/>
          <c:showCatName val="0"/>
          <c:showSerName val="0"/>
          <c:showPercent val="0"/>
          <c:showBubbleSize val="0"/>
        </c:dLbls>
        <c:gapWidth val="260"/>
        <c:overlap val="-32"/>
        <c:axId val="975565214"/>
        <c:axId val="786394729"/>
      </c:barChart>
      <c:catAx>
        <c:axId val="97556521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crossAx val="786394729"/>
        <c:crosses val="autoZero"/>
        <c:auto val="1"/>
        <c:lblAlgn val="ctr"/>
        <c:lblOffset val="100"/>
        <c:noMultiLvlLbl val="0"/>
      </c:catAx>
      <c:valAx>
        <c:axId val="786394729"/>
        <c:scaling>
          <c:orientation val="minMax"/>
        </c:scaling>
        <c:delete val="1"/>
        <c:axPos val="l"/>
        <c:numFmt formatCode="General" sourceLinked="1"/>
        <c:majorTickMark val="none"/>
        <c:minorTickMark val="none"/>
        <c:tickLblPos val="nextTo"/>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crossAx val="975565214"/>
        <c:crosses val="autoZero"/>
        <c:crossBetween val="between"/>
      </c:valAx>
      <c:spPr>
        <a:noFill/>
        <a:ln>
          <a:noFill/>
        </a:ln>
        <a:effectLst/>
      </c:spPr>
    </c:plotArea>
    <c:legend>
      <c:legendPos val="t"/>
      <c:legendEntry>
        <c:idx val="0"/>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Entry>
      <c:legendEntry>
        <c:idx val="1"/>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Entry>
      <c:legendEntry>
        <c:idx val="2"/>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Entry>
      <c:layout/>
      <c:overlay val="0"/>
      <c:spPr>
        <a:noFill/>
        <a:ln>
          <a:noFill/>
        </a:ln>
        <a:effectLst/>
      </c:spPr>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lang="zh-CN">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00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10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000" kern="1200"/>
    <cs:bodyPr rot="0" spcFirstLastPara="1" vertOverflow="clip" horzOverflow="clip" vert="horz" wrap="square" lIns="36576" tIns="18288" rIns="36576" bIns="18288" anchor="ctr" anchorCtr="1">
      <a:spAutoFit/>
    </cs:bodyPr>
  </cs:dataLabelCallout>
  <cs:dataPoint>
    <cs:lnRef idx="0">
      <cs:styleClr val="auto"/>
    </cs:lnRef>
    <cs:fillRef idx="1">
      <cs:styleClr val="auto"/>
    </cs:fillRef>
    <cs:effectRef idx="0"/>
    <cs:fontRef idx="minor">
      <a:schemeClr val="dk1"/>
    </cs:fontRef>
    <cs:spPr>
      <a:ln>
        <a:noFill/>
      </a:ln>
      <a:effectLst/>
    </cs:spPr>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lt1">
            <a:lumMod val="902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75000"/>
        <a:lumOff val="25000"/>
      </a:schemeClr>
    </cs:fontRef>
    <cs:defRPr sz="1400" b="1" kern="120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1000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10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000" kern="1200"/>
    <cs:bodyPr rot="0" spcFirstLastPara="1" vertOverflow="clip" horzOverflow="clip" vert="horz" wrap="square" lIns="36576" tIns="18288" rIns="36576" bIns="18288" anchor="ctr" anchorCtr="1">
      <a:spAutoFit/>
    </cs:bodyPr>
  </cs:dataLabelCallout>
  <cs:dataPoint>
    <cs:lnRef idx="0">
      <cs:styleClr val="auto"/>
    </cs:lnRef>
    <cs:fillRef idx="1">
      <cs:styleClr val="auto"/>
    </cs:fillRef>
    <cs:effectRef idx="0"/>
    <cs:fontRef idx="minor">
      <a:schemeClr val="dk1"/>
    </cs:fontRef>
    <cs:spPr>
      <a:ln>
        <a:noFill/>
      </a:ln>
      <a:effectLst/>
    </cs:spPr>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lt1">
            <a:lumMod val="902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75000"/>
        <a:lumOff val="25000"/>
      </a:schemeClr>
    </cs:fontRef>
    <cs:defRPr sz="1400" b="1" kern="120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2F9E93E-AD82-4AFA-B25D-F1C1A3C7FE6D}"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3EAD778-1610-4DFB-968E-FA69CADAEBF8}" type="slidenum">
              <a:rPr lang="zh-CN" altLang="en-US" smtClean="0"/>
            </a:fld>
            <a:endParaRPr lang="zh-CN" altLang="en-US"/>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272954-337C-453E-89F7-816A3AA36082}"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776BED-659B-4A1D-B8B7-02AF832941D2}" type="slidenum">
              <a:rPr lang="zh-CN" altLang="en-US" smtClean="0"/>
            </a:fld>
            <a:endParaRPr lang="zh-CN" altLang="en-US"/>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4" Type="http://schemas.openxmlformats.org/officeDocument/2006/relationships/image" Target="../media/image4.jpeg"/><Relationship Id="rId3" Type="http://schemas.openxmlformats.org/officeDocument/2006/relationships/tags" Target="../tags/tag1.xml"/><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tags" Target="../tags/tag2.xml"/><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tags" Target="../tags/tag3.xml"/><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tags" Target="../tags/tag4.xml"/><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ags" Target="../tags/tag10.xml"/><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ags" Target="../tags/tag11.xml"/><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ags" Target="../tags/tag12.xml"/><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tags" Target="../tags/tag13.xml"/><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ags" Target="../tags/tag14.xml"/><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tags" Target="../tags/tag15.xml"/><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ags" Target="../tags/tag16.xml"/><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tags" Target="../tags/tag17.xml"/><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tags" Target="../tags/tag18.xml"/><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tags" Target="../tags/tag19.xml"/><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tags" Target="../tags/tag20.xml"/><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tags" Target="../tags/tag21.xml"/><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tags" Target="../tags/tag22.xml"/><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tags" Target="../tags/tag23.xml"/><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tags" Target="../tags/tag24.xml"/><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2" Type="http://schemas.openxmlformats.org/officeDocument/2006/relationships/tags" Target="../tags/tag25.xml"/><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4" Type="http://schemas.openxmlformats.org/officeDocument/2006/relationships/image" Target="../media/image4.jpeg"/><Relationship Id="rId3" Type="http://schemas.openxmlformats.org/officeDocument/2006/relationships/tags" Target="../tags/tag26.xml"/><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tags" Target="../tags/tag27.xml"/><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tags" Target="../tags/tag28.xml"/><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tags" Target="../tags/tag29.xml"/><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ags" Target="../tags/tag36.xml"/><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ags" Target="../tags/tag37.xml"/><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ags" Target="../tags/tag38.xml"/><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tags" Target="../tags/tag39.xml"/><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ags" Target="../tags/tag40.xml"/><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tags" Target="../tags/tag41.xml"/><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ags" Target="../tags/tag42.xml"/><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tags" Target="../tags/tag43.xml"/><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2" Type="http://schemas.openxmlformats.org/officeDocument/2006/relationships/tags" Target="../tags/tag44.xml"/><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tags" Target="../tags/tag45.xml"/><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tags" Target="../tags/tag46.xml"/><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ags" Target="../tags/tag47.xml"/><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tags" Target="../tags/tag48.xml"/><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tags" Target="../tags/tag49.xml"/><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tags" Target="../tags/tag50.xml"/><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tags" Target="../tags/tag51.xml"/><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tags" Target="../tags/tag52.xml"/><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2" Type="http://schemas.openxmlformats.org/officeDocument/2006/relationships/tags" Target="../tags/tag53.xml"/><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3" Type="http://schemas.openxmlformats.org/officeDocument/2006/relationships/tags" Target="../tags/tag54.xml"/><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tags" Target="../tags/tag55.xml"/><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0DAFFB78-6BB2-4CCB-8146-06D513ED01F0}" type="datetime1">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E434BE7-94C5-4FD9-BFE5-564A2BCB6AB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A7D845AE-60A8-459D-A661-E0567401B883}" type="datetime1">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E434BE7-94C5-4FD9-BFE5-564A2BCB6ABB}"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7D8BC027-4D83-4B43-A3DB-98DC7A380615}"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E434BE7-94C5-4FD9-BFE5-564A2BCB6ABB}"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1D303CDD-A3DF-4FD5-8E96-4482A659E7A5}"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E434BE7-94C5-4FD9-BFE5-564A2BCB6ABB}"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showMasterSp="0" userDrawn="1">
  <p:cSld name="Title Slide">
    <p:bg>
      <p:bgPr>
        <a:solidFill>
          <a:schemeClr val="bg1"/>
        </a:solidFill>
        <a:effectLst/>
      </p:bgPr>
    </p:bg>
    <p:spTree>
      <p:nvGrpSpPr>
        <p:cNvPr id="1" name=""/>
        <p:cNvGrpSpPr/>
        <p:nvPr/>
      </p:nvGrpSpPr>
      <p:grpSpPr>
        <a:xfrm>
          <a:off x="0" y="0"/>
          <a:ext cx="0" cy="0"/>
          <a:chOff x="0" y="0"/>
          <a:chExt cx="0" cy="0"/>
        </a:xfrm>
      </p:grpSpPr>
      <p:sp>
        <p:nvSpPr>
          <p:cNvPr id="7" name="Rectangle 13"/>
          <p:cNvSpPr/>
          <p:nvPr/>
        </p:nvSpPr>
        <p:spPr>
          <a:xfrm>
            <a:off x="0" y="5278438"/>
            <a:ext cx="12192000" cy="157956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90000"/>
              </a:lnSpc>
              <a:spcBef>
                <a:spcPct val="0"/>
              </a:spcBef>
              <a:spcAft>
                <a:spcPts val="100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mn-lt"/>
              <a:ea typeface="宋体" panose="02010600030101010101" pitchFamily="2" charset="-122"/>
              <a:cs typeface="+mn-cs"/>
              <a:sym typeface="Trebuchet MS" panose="020B0603020202020204" pitchFamily="34" charset="0"/>
            </a:endParaRPr>
          </a:p>
        </p:txBody>
      </p:sp>
      <p:pic>
        <p:nvPicPr>
          <p:cNvPr id="4099" name="Picture 17"/>
          <p:cNvPicPr>
            <a:picLocks noChangeAspect="1"/>
          </p:cNvPicPr>
          <p:nvPr userDrawn="1"/>
        </p:nvPicPr>
        <p:blipFill>
          <a:blip r:embed="rId2" cstate="print"/>
          <a:srcRect l="27" t="102" r="8742" b="1730"/>
          <a:stretch>
            <a:fillRect/>
          </a:stretch>
        </p:blipFill>
        <p:spPr>
          <a:xfrm>
            <a:off x="5334000" y="5111750"/>
            <a:ext cx="6858000" cy="581025"/>
          </a:xfrm>
          <a:prstGeom prst="rect">
            <a:avLst/>
          </a:prstGeom>
          <a:noFill/>
          <a:ln w="9525">
            <a:noFill/>
          </a:ln>
        </p:spPr>
      </p:pic>
      <p:pic>
        <p:nvPicPr>
          <p:cNvPr id="4100" name="TitleAndEndImages"/>
          <p:cNvPicPr>
            <a:picLocks noChangeAspect="1"/>
          </p:cNvPicPr>
          <p:nvPr userDrawn="1">
            <p:custDataLst>
              <p:tags r:id="rId3"/>
            </p:custDataLst>
          </p:nvPr>
        </p:nvPicPr>
        <p:blipFill>
          <a:blip r:embed="rId4" cstate="print"/>
          <a:stretch>
            <a:fillRect/>
          </a:stretch>
        </p:blipFill>
        <p:spPr>
          <a:xfrm>
            <a:off x="0" y="0"/>
            <a:ext cx="12192000" cy="5276850"/>
          </a:xfrm>
          <a:prstGeom prst="rect">
            <a:avLst/>
          </a:prstGeom>
          <a:noFill/>
          <a:ln w="9525">
            <a:noFill/>
          </a:ln>
        </p:spPr>
      </p:pic>
      <p:sp>
        <p:nvSpPr>
          <p:cNvPr id="10" name="Rectangle 20"/>
          <p:cNvSpPr/>
          <p:nvPr/>
        </p:nvSpPr>
        <p:spPr bwMode="black">
          <a:xfrm>
            <a:off x="630238" y="625475"/>
            <a:ext cx="8126413" cy="5530850"/>
          </a:xfrm>
          <a:prstGeom prst="rect">
            <a:avLst/>
          </a:prstGeom>
          <a:gradFill flip="none" rotWithShape="1">
            <a:gsLst>
              <a:gs pos="0">
                <a:schemeClr val="accent1">
                  <a:alpha val="90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base" latinLnBrk="0" hangingPunct="1">
              <a:lnSpc>
                <a:spcPct val="95000"/>
              </a:lnSpc>
              <a:spcBef>
                <a:spcPct val="0"/>
              </a:spcBef>
              <a:spcAft>
                <a:spcPct val="0"/>
              </a:spcAft>
              <a:buClrTx/>
              <a:buSzTx/>
              <a:buFontTx/>
              <a:buNone/>
              <a:defRPr/>
            </a:pPr>
            <a:endParaRPr kumimoji="0" lang="en-US" altLang="zh-CN" sz="2000" b="0" i="0" u="none" strike="noStrike" kern="1200" cap="none" spc="0" normalizeH="0" baseline="0" noProof="0">
              <a:ln>
                <a:noFill/>
              </a:ln>
              <a:solidFill>
                <a:srgbClr val="FFFFFF"/>
              </a:solidFill>
              <a:effectLst/>
              <a:uLnTx/>
              <a:uFillTx/>
              <a:latin typeface="+mn-lt"/>
              <a:ea typeface="宋体" panose="02010600030101010101" pitchFamily="2" charset="-122"/>
              <a:cs typeface="+mn-cs"/>
              <a:sym typeface="Trebuchet MS" panose="020B0603020202020204" pitchFamily="34" charset="0"/>
            </a:endParaRPr>
          </a:p>
        </p:txBody>
      </p:sp>
      <p:sp>
        <p:nvSpPr>
          <p:cNvPr id="20" name="Picture Placeholder 8"/>
          <p:cNvSpPr>
            <a:spLocks noGrp="1"/>
          </p:cNvSpPr>
          <p:nvPr>
            <p:ph type="pic" sz="quarter" idx="13"/>
          </p:nvPr>
        </p:nvSpPr>
        <p:spPr>
          <a:xfrm>
            <a:off x="9366561" y="5570642"/>
            <a:ext cx="1867935" cy="896833"/>
          </a:xfrm>
          <a:prstGeom prst="rect">
            <a:avLst/>
          </a:prstGeom>
        </p:spPr>
        <p:txBody>
          <a:bodyPr vert="horz" lIns="0" tIns="0" rIns="0" bIns="0" rtlCol="0" anchor="b">
            <a:noAutofit/>
          </a:bodyPr>
          <a:lstStyle>
            <a:lvl1pPr algn="ctr">
              <a:defRPr sz="1600">
                <a:solidFill>
                  <a:schemeClr val="tx1"/>
                </a:solidFill>
                <a:latin typeface="Trebuchet MS" panose="020B0603020202020204" pitchFamily="34" charset="0"/>
                <a:sym typeface="Trebuchet MS" panose="020B0603020202020204" pitchFamily="34" charset="0"/>
              </a:defRPr>
            </a:lvl1pPr>
          </a:lstStyle>
          <a:p>
            <a:pPr marL="342900" marR="0" lvl="0" indent="-342900" algn="ctr" defTabSz="914400" rtl="0" eaLnBrk="0" fontAlgn="base" latinLnBrk="0" hangingPunct="0">
              <a:lnSpc>
                <a:spcPct val="110000"/>
              </a:lnSpc>
              <a:spcBef>
                <a:spcPts val="600"/>
              </a:spcBef>
              <a:spcAft>
                <a:spcPts val="300"/>
              </a:spcAft>
              <a:buClrTx/>
              <a:buSzTx/>
              <a:buFont typeface="Arial" panose="020B0604020202020204" pitchFamily="34" charset="0"/>
              <a:buChar char="​"/>
              <a:defRPr/>
            </a:pPr>
            <a:r>
              <a:rPr kumimoji="0" lang="zh-CN" altLang="en-US" sz="1600" b="0" i="0" u="none" strike="noStrike" kern="1200" cap="none" spc="0" normalizeH="0" baseline="0" noProof="0">
                <a:ln>
                  <a:noFill/>
                </a:ln>
                <a:solidFill>
                  <a:schemeClr val="tx1"/>
                </a:solidFill>
                <a:effectLst/>
                <a:uLnTx/>
                <a:uFillTx/>
                <a:latin typeface="Trebuchet MS" panose="020B0603020202020204" pitchFamily="34" charset="0"/>
                <a:ea typeface="+mn-ea"/>
                <a:cs typeface="+mn-cs"/>
                <a:sym typeface="Trebuchet MS" panose="020B0603020202020204" pitchFamily="34" charset="0"/>
              </a:rPr>
              <a:t>单击图标添加图片</a:t>
            </a:r>
            <a:endParaRPr kumimoji="0" lang="en-US" sz="1600" b="0" i="0" u="none" strike="noStrike" kern="1200" cap="none" spc="0" normalizeH="0" baseline="0" noProof="0" dirty="0">
              <a:ln>
                <a:noFill/>
              </a:ln>
              <a:solidFill>
                <a:schemeClr val="tx1"/>
              </a:solidFill>
              <a:effectLst/>
              <a:uLnTx/>
              <a:uFillTx/>
              <a:latin typeface="Trebuchet MS" panose="020B0603020202020204" pitchFamily="34" charset="0"/>
              <a:ea typeface="+mn-ea"/>
              <a:cs typeface="+mn-cs"/>
              <a:sym typeface="Trebuchet MS" panose="020B0603020202020204" pitchFamily="34" charset="0"/>
            </a:endParaRPr>
          </a:p>
        </p:txBody>
      </p:sp>
      <p:sp>
        <p:nvSpPr>
          <p:cNvPr id="22" name="Text Placeholder 6"/>
          <p:cNvSpPr>
            <a:spLocks noGrp="1"/>
          </p:cNvSpPr>
          <p:nvPr>
            <p:ph type="body" sz="quarter" idx="12"/>
          </p:nvPr>
        </p:nvSpPr>
        <p:spPr bwMode="black">
          <a:xfrm>
            <a:off x="957600" y="6207842"/>
            <a:ext cx="6868800" cy="327148"/>
          </a:xfrm>
          <a:prstGeom prst="rect">
            <a:avLst/>
          </a:prstGeom>
          <a:noFill/>
        </p:spPr>
        <p:txBody>
          <a:bodyPr anchor="ctr"/>
          <a:lstStyle>
            <a:lvl1pPr algn="l">
              <a:lnSpc>
                <a:spcPct val="110000"/>
              </a:lnSpc>
              <a:buNone/>
              <a:defRPr sz="1200" b="1" cap="all" baseline="0">
                <a:solidFill>
                  <a:schemeClr val="accent5"/>
                </a:solidFill>
                <a:latin typeface="+mn-lt"/>
                <a:sym typeface="Trebuchet MS" panose="020B0603020202020204" pitchFamily="34" charset="0"/>
              </a:defRPr>
            </a:lvl1pPr>
            <a:lvl2pPr algn="ctr">
              <a:buNone/>
              <a:defRPr/>
            </a:lvl2pPr>
            <a:lvl3pPr marL="0" indent="0" algn="ctr">
              <a:buNone/>
              <a:defRPr/>
            </a:lvl3pPr>
            <a:lvl4pPr marL="228600" indent="0" algn="ctr">
              <a:buNone/>
              <a:defRPr/>
            </a:lvl4pPr>
            <a:lvl5pPr marL="457200" indent="0" algn="ctr">
              <a:buNone/>
              <a:defRPr/>
            </a:lvl5pPr>
          </a:lstStyle>
          <a:p>
            <a:pPr lvl="0" fontAlgn="base"/>
            <a:r>
              <a:rPr lang="zh-CN" altLang="en-US" strike="noStrike" noProof="1"/>
              <a:t>单击此处编辑母版文本样式</a:t>
            </a:r>
            <a:endParaRPr lang="zh-CN" altLang="en-US" strike="noStrike" noProof="1"/>
          </a:p>
        </p:txBody>
      </p:sp>
      <p:sp>
        <p:nvSpPr>
          <p:cNvPr id="26" name="Subtitle 2"/>
          <p:cNvSpPr>
            <a:spLocks noGrp="1"/>
          </p:cNvSpPr>
          <p:nvPr>
            <p:ph type="subTitle" idx="1"/>
          </p:nvPr>
        </p:nvSpPr>
        <p:spPr bwMode="white">
          <a:xfrm>
            <a:off x="957600" y="5495706"/>
            <a:ext cx="6868800" cy="436195"/>
          </a:xfrm>
          <a:prstGeom prst="rect">
            <a:avLst/>
          </a:prstGeom>
        </p:spPr>
        <p:txBody>
          <a:bodyPr anchor="ctr"/>
          <a:lstStyle>
            <a:lvl1pPr marL="0" indent="0" algn="l">
              <a:lnSpc>
                <a:spcPct val="110000"/>
              </a:lnSpc>
              <a:buNone/>
              <a:defRPr sz="1600" baseline="0">
                <a:solidFill>
                  <a:schemeClr val="bg1"/>
                </a:solidFill>
                <a:latin typeface="+mn-lt"/>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a:t>单击此处编辑母版副标题样式</a:t>
            </a:r>
            <a:endParaRPr lang="en-US" strike="noStrike" noProof="1"/>
          </a:p>
        </p:txBody>
      </p:sp>
      <p:sp>
        <p:nvSpPr>
          <p:cNvPr id="27" name="Title 1"/>
          <p:cNvSpPr>
            <a:spLocks noGrp="1"/>
          </p:cNvSpPr>
          <p:nvPr>
            <p:ph type="ctrTitle"/>
          </p:nvPr>
        </p:nvSpPr>
        <p:spPr bwMode="ltGray">
          <a:xfrm>
            <a:off x="957600" y="1886242"/>
            <a:ext cx="6868800" cy="3138423"/>
          </a:xfrm>
          <a:prstGeom prst="rect">
            <a:avLst/>
          </a:prstGeom>
        </p:spPr>
        <p:txBody>
          <a:bodyPr anchor="b">
            <a:normAutofit/>
          </a:bodyPr>
          <a:lstStyle>
            <a:lvl1pPr algn="l">
              <a:lnSpc>
                <a:spcPct val="93000"/>
              </a:lnSpc>
              <a:defRPr sz="5400" baseline="0">
                <a:solidFill>
                  <a:schemeClr val="bg1"/>
                </a:solidFill>
                <a:latin typeface="+mj-lt"/>
                <a:sym typeface="Trebuchet MS" panose="020B0603020202020204" pitchFamily="34" charset="0"/>
              </a:defRPr>
            </a:lvl1pPr>
          </a:lstStyle>
          <a:p>
            <a:pPr fontAlgn="base"/>
            <a:r>
              <a:rPr lang="zh-CN" altLang="en-US" strike="noStrike" noProof="1"/>
              <a:t>单击此处编辑母版标题样式</a:t>
            </a:r>
            <a:endParaRPr lang="en-US" strike="noStrike" noProof="1"/>
          </a:p>
        </p:txBody>
      </p:sp>
      <p:grpSp>
        <p:nvGrpSpPr>
          <p:cNvPr id="13" name="Group 22"/>
          <p:cNvGrpSpPr/>
          <p:nvPr/>
        </p:nvGrpSpPr>
        <p:grpSpPr>
          <a:xfrm>
            <a:off x="957598" y="946936"/>
            <a:ext cx="2887436" cy="894745"/>
            <a:chOff x="848180" y="896938"/>
            <a:chExt cx="2178050" cy="674924"/>
          </a:xfrm>
          <a:solidFill>
            <a:schemeClr val="bg1"/>
          </a:solidFill>
        </p:grpSpPr>
        <p:sp>
          <p:nvSpPr>
            <p:cNvPr id="14" name="Freeform 5"/>
            <p:cNvSpPr>
              <a:spLocks noEditPoints="1"/>
            </p:cNvSpPr>
            <p:nvPr/>
          </p:nvSpPr>
          <p:spPr bwMode="auto">
            <a:xfrm>
              <a:off x="848180" y="896938"/>
              <a:ext cx="997552" cy="414102"/>
            </a:xfrm>
            <a:custGeom>
              <a:avLst/>
              <a:gdLst>
                <a:gd name="T0" fmla="*/ 39 w 340"/>
                <a:gd name="T1" fmla="*/ 10 h 140"/>
                <a:gd name="T2" fmla="*/ 54 w 340"/>
                <a:gd name="T3" fmla="*/ 8 h 140"/>
                <a:gd name="T4" fmla="*/ 47 w 340"/>
                <a:gd name="T5" fmla="*/ 64 h 140"/>
                <a:gd name="T6" fmla="*/ 60 w 340"/>
                <a:gd name="T7" fmla="*/ 132 h 140"/>
                <a:gd name="T8" fmla="*/ 39 w 340"/>
                <a:gd name="T9" fmla="*/ 69 h 140"/>
                <a:gd name="T10" fmla="*/ 92 w 340"/>
                <a:gd name="T11" fmla="*/ 100 h 140"/>
                <a:gd name="T12" fmla="*/ 285 w 340"/>
                <a:gd name="T13" fmla="*/ 78 h 140"/>
                <a:gd name="T14" fmla="*/ 286 w 340"/>
                <a:gd name="T15" fmla="*/ 82 h 140"/>
                <a:gd name="T16" fmla="*/ 306 w 340"/>
                <a:gd name="T17" fmla="*/ 113 h 140"/>
                <a:gd name="T18" fmla="*/ 238 w 340"/>
                <a:gd name="T19" fmla="*/ 71 h 140"/>
                <a:gd name="T20" fmla="*/ 315 w 340"/>
                <a:gd name="T21" fmla="*/ 40 h 140"/>
                <a:gd name="T22" fmla="*/ 318 w 340"/>
                <a:gd name="T23" fmla="*/ 41 h 140"/>
                <a:gd name="T24" fmla="*/ 317 w 340"/>
                <a:gd name="T25" fmla="*/ 1 h 140"/>
                <a:gd name="T26" fmla="*/ 313 w 340"/>
                <a:gd name="T27" fmla="*/ 12 h 140"/>
                <a:gd name="T28" fmla="*/ 278 w 340"/>
                <a:gd name="T29" fmla="*/ 0 h 140"/>
                <a:gd name="T30" fmla="*/ 216 w 340"/>
                <a:gd name="T31" fmla="*/ 90 h 140"/>
                <a:gd name="T32" fmla="*/ 177 w 340"/>
                <a:gd name="T33" fmla="*/ 135 h 140"/>
                <a:gd name="T34" fmla="*/ 174 w 340"/>
                <a:gd name="T35" fmla="*/ 5 h 140"/>
                <a:gd name="T36" fmla="*/ 210 w 340"/>
                <a:gd name="T37" fmla="*/ 34 h 140"/>
                <a:gd name="T38" fmla="*/ 211 w 340"/>
                <a:gd name="T39" fmla="*/ 1 h 140"/>
                <a:gd name="T40" fmla="*/ 208 w 340"/>
                <a:gd name="T41" fmla="*/ 2 h 140"/>
                <a:gd name="T42" fmla="*/ 206 w 340"/>
                <a:gd name="T43" fmla="*/ 12 h 140"/>
                <a:gd name="T44" fmla="*/ 110 w 340"/>
                <a:gd name="T45" fmla="*/ 71 h 140"/>
                <a:gd name="T46" fmla="*/ 110 w 340"/>
                <a:gd name="T47" fmla="*/ 82 h 140"/>
                <a:gd name="T48" fmla="*/ 69 w 340"/>
                <a:gd name="T49" fmla="*/ 65 h 140"/>
                <a:gd name="T50" fmla="*/ 53 w 340"/>
                <a:gd name="T51" fmla="*/ 2 h 140"/>
                <a:gd name="T52" fmla="*/ 0 w 340"/>
                <a:gd name="T53" fmla="*/ 2 h 140"/>
                <a:gd name="T54" fmla="*/ 1 w 340"/>
                <a:gd name="T55" fmla="*/ 6 h 140"/>
                <a:gd name="T56" fmla="*/ 18 w 340"/>
                <a:gd name="T57" fmla="*/ 106 h 140"/>
                <a:gd name="T58" fmla="*/ 0 w 340"/>
                <a:gd name="T59" fmla="*/ 135 h 140"/>
                <a:gd name="T60" fmla="*/ 28 w 340"/>
                <a:gd name="T61" fmla="*/ 137 h 140"/>
                <a:gd name="T62" fmla="*/ 115 w 340"/>
                <a:gd name="T63" fmla="*/ 101 h 140"/>
                <a:gd name="T64" fmla="*/ 177 w 340"/>
                <a:gd name="T65" fmla="*/ 140 h 140"/>
                <a:gd name="T66" fmla="*/ 214 w 340"/>
                <a:gd name="T67" fmla="*/ 127 h 140"/>
                <a:gd name="T68" fmla="*/ 218 w 340"/>
                <a:gd name="T69" fmla="*/ 138 h 140"/>
                <a:gd name="T70" fmla="*/ 219 w 340"/>
                <a:gd name="T71" fmla="*/ 101 h 140"/>
                <a:gd name="T72" fmla="*/ 279 w 340"/>
                <a:gd name="T73" fmla="*/ 140 h 140"/>
                <a:gd name="T74" fmla="*/ 328 w 340"/>
                <a:gd name="T75" fmla="*/ 121 h 140"/>
                <a:gd name="T76" fmla="*/ 327 w 340"/>
                <a:gd name="T77" fmla="*/ 101 h 140"/>
                <a:gd name="T78" fmla="*/ 340 w 340"/>
                <a:gd name="T79" fmla="*/ 80 h 140"/>
                <a:gd name="T80" fmla="*/ 315 w 340"/>
                <a:gd name="T81" fmla="*/ 7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40" h="140">
                  <a:moveTo>
                    <a:pt x="39" y="64"/>
                  </a:moveTo>
                  <a:cubicBezTo>
                    <a:pt x="39" y="10"/>
                    <a:pt x="39" y="10"/>
                    <a:pt x="39" y="10"/>
                  </a:cubicBezTo>
                  <a:cubicBezTo>
                    <a:pt x="39" y="9"/>
                    <a:pt x="39" y="8"/>
                    <a:pt x="41" y="8"/>
                  </a:cubicBezTo>
                  <a:cubicBezTo>
                    <a:pt x="44" y="8"/>
                    <a:pt x="51" y="8"/>
                    <a:pt x="54" y="8"/>
                  </a:cubicBezTo>
                  <a:cubicBezTo>
                    <a:pt x="70" y="8"/>
                    <a:pt x="81" y="17"/>
                    <a:pt x="81" y="36"/>
                  </a:cubicBezTo>
                  <a:cubicBezTo>
                    <a:pt x="81" y="57"/>
                    <a:pt x="68" y="64"/>
                    <a:pt x="47" y="64"/>
                  </a:cubicBezTo>
                  <a:lnTo>
                    <a:pt x="39" y="64"/>
                  </a:lnTo>
                  <a:close/>
                  <a:moveTo>
                    <a:pt x="60" y="132"/>
                  </a:moveTo>
                  <a:cubicBezTo>
                    <a:pt x="42" y="132"/>
                    <a:pt x="39" y="129"/>
                    <a:pt x="39" y="104"/>
                  </a:cubicBezTo>
                  <a:cubicBezTo>
                    <a:pt x="39" y="69"/>
                    <a:pt x="39" y="69"/>
                    <a:pt x="39" y="69"/>
                  </a:cubicBezTo>
                  <a:cubicBezTo>
                    <a:pt x="47" y="69"/>
                    <a:pt x="47" y="69"/>
                    <a:pt x="47" y="69"/>
                  </a:cubicBezTo>
                  <a:cubicBezTo>
                    <a:pt x="71" y="69"/>
                    <a:pt x="92" y="74"/>
                    <a:pt x="92" y="100"/>
                  </a:cubicBezTo>
                  <a:cubicBezTo>
                    <a:pt x="92" y="120"/>
                    <a:pt x="80" y="132"/>
                    <a:pt x="60" y="132"/>
                  </a:cubicBezTo>
                  <a:close/>
                  <a:moveTo>
                    <a:pt x="285" y="78"/>
                  </a:moveTo>
                  <a:cubicBezTo>
                    <a:pt x="285" y="80"/>
                    <a:pt x="285" y="80"/>
                    <a:pt x="285" y="80"/>
                  </a:cubicBezTo>
                  <a:cubicBezTo>
                    <a:pt x="285" y="81"/>
                    <a:pt x="285" y="82"/>
                    <a:pt x="286" y="82"/>
                  </a:cubicBezTo>
                  <a:cubicBezTo>
                    <a:pt x="306" y="82"/>
                    <a:pt x="306" y="84"/>
                    <a:pt x="306" y="100"/>
                  </a:cubicBezTo>
                  <a:cubicBezTo>
                    <a:pt x="306" y="113"/>
                    <a:pt x="306" y="113"/>
                    <a:pt x="306" y="113"/>
                  </a:cubicBezTo>
                  <a:cubicBezTo>
                    <a:pt x="306" y="126"/>
                    <a:pt x="298" y="135"/>
                    <a:pt x="280" y="135"/>
                  </a:cubicBezTo>
                  <a:cubicBezTo>
                    <a:pt x="251" y="135"/>
                    <a:pt x="238" y="106"/>
                    <a:pt x="238" y="71"/>
                  </a:cubicBezTo>
                  <a:cubicBezTo>
                    <a:pt x="238" y="37"/>
                    <a:pt x="247" y="5"/>
                    <a:pt x="280" y="5"/>
                  </a:cubicBezTo>
                  <a:cubicBezTo>
                    <a:pt x="298" y="5"/>
                    <a:pt x="313" y="17"/>
                    <a:pt x="315" y="40"/>
                  </a:cubicBezTo>
                  <a:cubicBezTo>
                    <a:pt x="315" y="41"/>
                    <a:pt x="315" y="41"/>
                    <a:pt x="316" y="41"/>
                  </a:cubicBezTo>
                  <a:cubicBezTo>
                    <a:pt x="318" y="41"/>
                    <a:pt x="318" y="41"/>
                    <a:pt x="318" y="41"/>
                  </a:cubicBezTo>
                  <a:cubicBezTo>
                    <a:pt x="318" y="32"/>
                    <a:pt x="318" y="10"/>
                    <a:pt x="318" y="1"/>
                  </a:cubicBezTo>
                  <a:cubicBezTo>
                    <a:pt x="317" y="1"/>
                    <a:pt x="317" y="1"/>
                    <a:pt x="317" y="1"/>
                  </a:cubicBezTo>
                  <a:cubicBezTo>
                    <a:pt x="315" y="1"/>
                    <a:pt x="315" y="1"/>
                    <a:pt x="315" y="2"/>
                  </a:cubicBezTo>
                  <a:cubicBezTo>
                    <a:pt x="313" y="12"/>
                    <a:pt x="313" y="12"/>
                    <a:pt x="313" y="12"/>
                  </a:cubicBezTo>
                  <a:cubicBezTo>
                    <a:pt x="313" y="12"/>
                    <a:pt x="313" y="12"/>
                    <a:pt x="313" y="12"/>
                  </a:cubicBezTo>
                  <a:cubicBezTo>
                    <a:pt x="303" y="3"/>
                    <a:pt x="290" y="0"/>
                    <a:pt x="278" y="0"/>
                  </a:cubicBezTo>
                  <a:cubicBezTo>
                    <a:pt x="239" y="0"/>
                    <a:pt x="214" y="32"/>
                    <a:pt x="214" y="71"/>
                  </a:cubicBezTo>
                  <a:cubicBezTo>
                    <a:pt x="214" y="78"/>
                    <a:pt x="215" y="84"/>
                    <a:pt x="216" y="90"/>
                  </a:cubicBezTo>
                  <a:cubicBezTo>
                    <a:pt x="216" y="95"/>
                    <a:pt x="216" y="95"/>
                    <a:pt x="216" y="95"/>
                  </a:cubicBezTo>
                  <a:cubicBezTo>
                    <a:pt x="213" y="125"/>
                    <a:pt x="196" y="135"/>
                    <a:pt x="177" y="135"/>
                  </a:cubicBezTo>
                  <a:cubicBezTo>
                    <a:pt x="148" y="135"/>
                    <a:pt x="134" y="108"/>
                    <a:pt x="134" y="71"/>
                  </a:cubicBezTo>
                  <a:cubicBezTo>
                    <a:pt x="134" y="37"/>
                    <a:pt x="142" y="5"/>
                    <a:pt x="174" y="5"/>
                  </a:cubicBezTo>
                  <a:cubicBezTo>
                    <a:pt x="191" y="5"/>
                    <a:pt x="205" y="15"/>
                    <a:pt x="208" y="33"/>
                  </a:cubicBezTo>
                  <a:cubicBezTo>
                    <a:pt x="208" y="34"/>
                    <a:pt x="209" y="34"/>
                    <a:pt x="210" y="34"/>
                  </a:cubicBezTo>
                  <a:cubicBezTo>
                    <a:pt x="212" y="34"/>
                    <a:pt x="212" y="34"/>
                    <a:pt x="212" y="34"/>
                  </a:cubicBezTo>
                  <a:cubicBezTo>
                    <a:pt x="212" y="25"/>
                    <a:pt x="211" y="10"/>
                    <a:pt x="211" y="1"/>
                  </a:cubicBezTo>
                  <a:cubicBezTo>
                    <a:pt x="210" y="1"/>
                    <a:pt x="210" y="1"/>
                    <a:pt x="210" y="1"/>
                  </a:cubicBezTo>
                  <a:cubicBezTo>
                    <a:pt x="209" y="1"/>
                    <a:pt x="208" y="1"/>
                    <a:pt x="208" y="2"/>
                  </a:cubicBezTo>
                  <a:cubicBezTo>
                    <a:pt x="206" y="12"/>
                    <a:pt x="206" y="12"/>
                    <a:pt x="206" y="12"/>
                  </a:cubicBezTo>
                  <a:cubicBezTo>
                    <a:pt x="206" y="12"/>
                    <a:pt x="206" y="12"/>
                    <a:pt x="206" y="12"/>
                  </a:cubicBezTo>
                  <a:cubicBezTo>
                    <a:pt x="197" y="3"/>
                    <a:pt x="184" y="0"/>
                    <a:pt x="172" y="0"/>
                  </a:cubicBezTo>
                  <a:cubicBezTo>
                    <a:pt x="135" y="0"/>
                    <a:pt x="110" y="32"/>
                    <a:pt x="110" y="71"/>
                  </a:cubicBezTo>
                  <a:cubicBezTo>
                    <a:pt x="110" y="75"/>
                    <a:pt x="110" y="78"/>
                    <a:pt x="110" y="82"/>
                  </a:cubicBezTo>
                  <a:cubicBezTo>
                    <a:pt x="110" y="82"/>
                    <a:pt x="110" y="82"/>
                    <a:pt x="110" y="82"/>
                  </a:cubicBezTo>
                  <a:cubicBezTo>
                    <a:pt x="102" y="71"/>
                    <a:pt x="87" y="66"/>
                    <a:pt x="69" y="65"/>
                  </a:cubicBezTo>
                  <a:cubicBezTo>
                    <a:pt x="69" y="65"/>
                    <a:pt x="69" y="65"/>
                    <a:pt x="69" y="65"/>
                  </a:cubicBezTo>
                  <a:cubicBezTo>
                    <a:pt x="89" y="61"/>
                    <a:pt x="102" y="51"/>
                    <a:pt x="102" y="34"/>
                  </a:cubicBezTo>
                  <a:cubicBezTo>
                    <a:pt x="102" y="9"/>
                    <a:pt x="75" y="2"/>
                    <a:pt x="53" y="2"/>
                  </a:cubicBezTo>
                  <a:cubicBezTo>
                    <a:pt x="47" y="2"/>
                    <a:pt x="34" y="3"/>
                    <a:pt x="29" y="3"/>
                  </a:cubicBezTo>
                  <a:cubicBezTo>
                    <a:pt x="20" y="3"/>
                    <a:pt x="9" y="3"/>
                    <a:pt x="0" y="2"/>
                  </a:cubicBezTo>
                  <a:cubicBezTo>
                    <a:pt x="0" y="5"/>
                    <a:pt x="0" y="5"/>
                    <a:pt x="0" y="5"/>
                  </a:cubicBezTo>
                  <a:cubicBezTo>
                    <a:pt x="0" y="6"/>
                    <a:pt x="0" y="6"/>
                    <a:pt x="1" y="6"/>
                  </a:cubicBezTo>
                  <a:cubicBezTo>
                    <a:pt x="18" y="7"/>
                    <a:pt x="18" y="9"/>
                    <a:pt x="18" y="34"/>
                  </a:cubicBezTo>
                  <a:cubicBezTo>
                    <a:pt x="18" y="106"/>
                    <a:pt x="18" y="106"/>
                    <a:pt x="18" y="106"/>
                  </a:cubicBezTo>
                  <a:cubicBezTo>
                    <a:pt x="18" y="130"/>
                    <a:pt x="18" y="133"/>
                    <a:pt x="2" y="133"/>
                  </a:cubicBezTo>
                  <a:cubicBezTo>
                    <a:pt x="0" y="133"/>
                    <a:pt x="0" y="134"/>
                    <a:pt x="0" y="135"/>
                  </a:cubicBezTo>
                  <a:cubicBezTo>
                    <a:pt x="0" y="137"/>
                    <a:pt x="0" y="137"/>
                    <a:pt x="0" y="137"/>
                  </a:cubicBezTo>
                  <a:cubicBezTo>
                    <a:pt x="9" y="137"/>
                    <a:pt x="18" y="137"/>
                    <a:pt x="28" y="137"/>
                  </a:cubicBezTo>
                  <a:cubicBezTo>
                    <a:pt x="40" y="137"/>
                    <a:pt x="45" y="137"/>
                    <a:pt x="60" y="137"/>
                  </a:cubicBezTo>
                  <a:cubicBezTo>
                    <a:pt x="93" y="137"/>
                    <a:pt x="114" y="121"/>
                    <a:pt x="115" y="101"/>
                  </a:cubicBezTo>
                  <a:cubicBezTo>
                    <a:pt x="116" y="101"/>
                    <a:pt x="116" y="101"/>
                    <a:pt x="116" y="101"/>
                  </a:cubicBezTo>
                  <a:cubicBezTo>
                    <a:pt x="126" y="125"/>
                    <a:pt x="148" y="140"/>
                    <a:pt x="177" y="140"/>
                  </a:cubicBezTo>
                  <a:cubicBezTo>
                    <a:pt x="190" y="140"/>
                    <a:pt x="203" y="136"/>
                    <a:pt x="213" y="127"/>
                  </a:cubicBezTo>
                  <a:cubicBezTo>
                    <a:pt x="214" y="127"/>
                    <a:pt x="214" y="127"/>
                    <a:pt x="214" y="127"/>
                  </a:cubicBezTo>
                  <a:cubicBezTo>
                    <a:pt x="215" y="137"/>
                    <a:pt x="215" y="137"/>
                    <a:pt x="215" y="137"/>
                  </a:cubicBezTo>
                  <a:cubicBezTo>
                    <a:pt x="216" y="138"/>
                    <a:pt x="216" y="138"/>
                    <a:pt x="218" y="138"/>
                  </a:cubicBezTo>
                  <a:cubicBezTo>
                    <a:pt x="219" y="138"/>
                    <a:pt x="219" y="138"/>
                    <a:pt x="219" y="138"/>
                  </a:cubicBezTo>
                  <a:cubicBezTo>
                    <a:pt x="219" y="132"/>
                    <a:pt x="219" y="114"/>
                    <a:pt x="219" y="101"/>
                  </a:cubicBezTo>
                  <a:cubicBezTo>
                    <a:pt x="220" y="101"/>
                    <a:pt x="220" y="101"/>
                    <a:pt x="220" y="101"/>
                  </a:cubicBezTo>
                  <a:cubicBezTo>
                    <a:pt x="229" y="125"/>
                    <a:pt x="252" y="140"/>
                    <a:pt x="279" y="140"/>
                  </a:cubicBezTo>
                  <a:cubicBezTo>
                    <a:pt x="305" y="140"/>
                    <a:pt x="315" y="123"/>
                    <a:pt x="326" y="123"/>
                  </a:cubicBezTo>
                  <a:cubicBezTo>
                    <a:pt x="327" y="123"/>
                    <a:pt x="328" y="123"/>
                    <a:pt x="328" y="121"/>
                  </a:cubicBezTo>
                  <a:cubicBezTo>
                    <a:pt x="328" y="119"/>
                    <a:pt x="327" y="114"/>
                    <a:pt x="327" y="110"/>
                  </a:cubicBezTo>
                  <a:cubicBezTo>
                    <a:pt x="327" y="101"/>
                    <a:pt x="327" y="101"/>
                    <a:pt x="327" y="101"/>
                  </a:cubicBezTo>
                  <a:cubicBezTo>
                    <a:pt x="327" y="84"/>
                    <a:pt x="327" y="82"/>
                    <a:pt x="339" y="82"/>
                  </a:cubicBezTo>
                  <a:cubicBezTo>
                    <a:pt x="340" y="82"/>
                    <a:pt x="340" y="81"/>
                    <a:pt x="340" y="80"/>
                  </a:cubicBezTo>
                  <a:cubicBezTo>
                    <a:pt x="340" y="78"/>
                    <a:pt x="340" y="78"/>
                    <a:pt x="340" y="78"/>
                  </a:cubicBezTo>
                  <a:cubicBezTo>
                    <a:pt x="331" y="78"/>
                    <a:pt x="325" y="78"/>
                    <a:pt x="315" y="78"/>
                  </a:cubicBezTo>
                  <a:cubicBezTo>
                    <a:pt x="306" y="78"/>
                    <a:pt x="294" y="78"/>
                    <a:pt x="285" y="78"/>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solidFill>
                <a:effectLst/>
                <a:uLnTx/>
                <a:uFillTx/>
                <a:latin typeface="+mn-lt"/>
                <a:ea typeface="+mn-ea"/>
                <a:cs typeface="+mn-cs"/>
                <a:sym typeface="Trebuchet MS" panose="020B0603020202020204" pitchFamily="34" charset="0"/>
              </a:endParaRPr>
            </a:p>
          </p:txBody>
        </p:sp>
        <p:sp>
          <p:nvSpPr>
            <p:cNvPr id="15" name="Freeform 6"/>
            <p:cNvSpPr>
              <a:spLocks noEditPoints="1"/>
            </p:cNvSpPr>
            <p:nvPr/>
          </p:nvSpPr>
          <p:spPr bwMode="auto">
            <a:xfrm>
              <a:off x="1194295" y="1459375"/>
              <a:ext cx="1831935" cy="112487"/>
            </a:xfrm>
            <a:custGeom>
              <a:avLst/>
              <a:gdLst>
                <a:gd name="T0" fmla="*/ 32 w 625"/>
                <a:gd name="T1" fmla="*/ 10 h 38"/>
                <a:gd name="T2" fmla="*/ 14 w 625"/>
                <a:gd name="T3" fmla="*/ 4 h 38"/>
                <a:gd name="T4" fmla="*/ 112 w 625"/>
                <a:gd name="T5" fmla="*/ 9 h 38"/>
                <a:gd name="T6" fmla="*/ 87 w 625"/>
                <a:gd name="T7" fmla="*/ 37 h 38"/>
                <a:gd name="T8" fmla="*/ 107 w 625"/>
                <a:gd name="T9" fmla="*/ 10 h 38"/>
                <a:gd name="T10" fmla="*/ 274 w 625"/>
                <a:gd name="T11" fmla="*/ 26 h 38"/>
                <a:gd name="T12" fmla="*/ 271 w 625"/>
                <a:gd name="T13" fmla="*/ 2 h 38"/>
                <a:gd name="T14" fmla="*/ 48 w 625"/>
                <a:gd name="T15" fmla="*/ 37 h 38"/>
                <a:gd name="T16" fmla="*/ 38 w 625"/>
                <a:gd name="T17" fmla="*/ 37 h 38"/>
                <a:gd name="T18" fmla="*/ 33 w 625"/>
                <a:gd name="T19" fmla="*/ 12 h 38"/>
                <a:gd name="T20" fmla="*/ 43 w 625"/>
                <a:gd name="T21" fmla="*/ 12 h 38"/>
                <a:gd name="T22" fmla="*/ 48 w 625"/>
                <a:gd name="T23" fmla="*/ 37 h 38"/>
                <a:gd name="T24" fmla="*/ 56 w 625"/>
                <a:gd name="T25" fmla="*/ 12 h 38"/>
                <a:gd name="T26" fmla="*/ 64 w 625"/>
                <a:gd name="T27" fmla="*/ 23 h 38"/>
                <a:gd name="T28" fmla="*/ 64 w 625"/>
                <a:gd name="T29" fmla="*/ 25 h 38"/>
                <a:gd name="T30" fmla="*/ 118 w 625"/>
                <a:gd name="T31" fmla="*/ 25 h 38"/>
                <a:gd name="T32" fmla="*/ 145 w 625"/>
                <a:gd name="T33" fmla="*/ 37 h 38"/>
                <a:gd name="T34" fmla="*/ 157 w 625"/>
                <a:gd name="T35" fmla="*/ 13 h 38"/>
                <a:gd name="T36" fmla="*/ 152 w 625"/>
                <a:gd name="T37" fmla="*/ 38 h 38"/>
                <a:gd name="T38" fmla="*/ 163 w 625"/>
                <a:gd name="T39" fmla="*/ 19 h 38"/>
                <a:gd name="T40" fmla="*/ 177 w 625"/>
                <a:gd name="T41" fmla="*/ 14 h 38"/>
                <a:gd name="T42" fmla="*/ 196 w 625"/>
                <a:gd name="T43" fmla="*/ 11 h 38"/>
                <a:gd name="T44" fmla="*/ 215 w 625"/>
                <a:gd name="T45" fmla="*/ 17 h 38"/>
                <a:gd name="T46" fmla="*/ 213 w 625"/>
                <a:gd name="T47" fmla="*/ 27 h 38"/>
                <a:gd name="T48" fmla="*/ 226 w 625"/>
                <a:gd name="T49" fmla="*/ 14 h 38"/>
                <a:gd name="T50" fmla="*/ 290 w 625"/>
                <a:gd name="T51" fmla="*/ 38 h 38"/>
                <a:gd name="T52" fmla="*/ 324 w 625"/>
                <a:gd name="T53" fmla="*/ 38 h 38"/>
                <a:gd name="T54" fmla="*/ 303 w 625"/>
                <a:gd name="T55" fmla="*/ 36 h 38"/>
                <a:gd name="T56" fmla="*/ 324 w 625"/>
                <a:gd name="T57" fmla="*/ 30 h 38"/>
                <a:gd name="T58" fmla="*/ 327 w 625"/>
                <a:gd name="T59" fmla="*/ 38 h 38"/>
                <a:gd name="T60" fmla="*/ 345 w 625"/>
                <a:gd name="T61" fmla="*/ 32 h 38"/>
                <a:gd name="T62" fmla="*/ 340 w 625"/>
                <a:gd name="T63" fmla="*/ 14 h 38"/>
                <a:gd name="T64" fmla="*/ 350 w 625"/>
                <a:gd name="T65" fmla="*/ 12 h 38"/>
                <a:gd name="T66" fmla="*/ 366 w 625"/>
                <a:gd name="T67" fmla="*/ 14 h 38"/>
                <a:gd name="T68" fmla="*/ 392 w 625"/>
                <a:gd name="T69" fmla="*/ 37 h 38"/>
                <a:gd name="T70" fmla="*/ 383 w 625"/>
                <a:gd name="T71" fmla="*/ 12 h 38"/>
                <a:gd name="T72" fmla="*/ 397 w 625"/>
                <a:gd name="T73" fmla="*/ 29 h 38"/>
                <a:gd name="T74" fmla="*/ 402 w 625"/>
                <a:gd name="T75" fmla="*/ 14 h 38"/>
                <a:gd name="T76" fmla="*/ 416 w 625"/>
                <a:gd name="T77" fmla="*/ 19 h 38"/>
                <a:gd name="T78" fmla="*/ 419 w 625"/>
                <a:gd name="T79" fmla="*/ 37 h 38"/>
                <a:gd name="T80" fmla="*/ 430 w 625"/>
                <a:gd name="T81" fmla="*/ 13 h 38"/>
                <a:gd name="T82" fmla="*/ 438 w 625"/>
                <a:gd name="T83" fmla="*/ 17 h 38"/>
                <a:gd name="T84" fmla="*/ 436 w 625"/>
                <a:gd name="T85" fmla="*/ 27 h 38"/>
                <a:gd name="T86" fmla="*/ 449 w 625"/>
                <a:gd name="T87" fmla="*/ 13 h 38"/>
                <a:gd name="T88" fmla="*/ 484 w 625"/>
                <a:gd name="T89" fmla="*/ 28 h 38"/>
                <a:gd name="T90" fmla="*/ 479 w 625"/>
                <a:gd name="T91" fmla="*/ 12 h 38"/>
                <a:gd name="T92" fmla="*/ 473 w 625"/>
                <a:gd name="T93" fmla="*/ 28 h 38"/>
                <a:gd name="T94" fmla="*/ 522 w 625"/>
                <a:gd name="T95" fmla="*/ 33 h 38"/>
                <a:gd name="T96" fmla="*/ 520 w 625"/>
                <a:gd name="T97" fmla="*/ 11 h 38"/>
                <a:gd name="T98" fmla="*/ 512 w 625"/>
                <a:gd name="T99" fmla="*/ 21 h 38"/>
                <a:gd name="T100" fmla="*/ 551 w 625"/>
                <a:gd name="T101" fmla="*/ 35 h 38"/>
                <a:gd name="T102" fmla="*/ 527 w 625"/>
                <a:gd name="T103" fmla="*/ 37 h 38"/>
                <a:gd name="T104" fmla="*/ 547 w 625"/>
                <a:gd name="T105" fmla="*/ 18 h 38"/>
                <a:gd name="T106" fmla="*/ 563 w 625"/>
                <a:gd name="T107" fmla="*/ 11 h 38"/>
                <a:gd name="T108" fmla="*/ 580 w 625"/>
                <a:gd name="T109" fmla="*/ 19 h 38"/>
                <a:gd name="T110" fmla="*/ 590 w 625"/>
                <a:gd name="T111" fmla="*/ 35 h 38"/>
                <a:gd name="T112" fmla="*/ 599 w 625"/>
                <a:gd name="T113" fmla="*/ 22 h 38"/>
                <a:gd name="T114" fmla="*/ 604 w 625"/>
                <a:gd name="T115" fmla="*/ 37 h 38"/>
                <a:gd name="T116" fmla="*/ 625 w 625"/>
                <a:gd name="T117" fmla="*/ 1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25" h="38">
                  <a:moveTo>
                    <a:pt x="23" y="37"/>
                  </a:moveTo>
                  <a:cubicBezTo>
                    <a:pt x="23" y="36"/>
                    <a:pt x="23" y="36"/>
                    <a:pt x="23" y="36"/>
                  </a:cubicBezTo>
                  <a:cubicBezTo>
                    <a:pt x="23" y="35"/>
                    <a:pt x="23" y="35"/>
                    <a:pt x="23" y="35"/>
                  </a:cubicBezTo>
                  <a:cubicBezTo>
                    <a:pt x="19" y="34"/>
                    <a:pt x="19" y="34"/>
                    <a:pt x="19" y="28"/>
                  </a:cubicBezTo>
                  <a:cubicBezTo>
                    <a:pt x="19" y="4"/>
                    <a:pt x="19" y="4"/>
                    <a:pt x="19" y="4"/>
                  </a:cubicBezTo>
                  <a:cubicBezTo>
                    <a:pt x="19" y="3"/>
                    <a:pt x="19" y="3"/>
                    <a:pt x="19" y="3"/>
                  </a:cubicBezTo>
                  <a:cubicBezTo>
                    <a:pt x="23" y="3"/>
                    <a:pt x="23" y="3"/>
                    <a:pt x="23" y="3"/>
                  </a:cubicBezTo>
                  <a:cubicBezTo>
                    <a:pt x="27" y="3"/>
                    <a:pt x="30" y="4"/>
                    <a:pt x="30" y="10"/>
                  </a:cubicBezTo>
                  <a:cubicBezTo>
                    <a:pt x="30" y="10"/>
                    <a:pt x="31" y="10"/>
                    <a:pt x="31" y="10"/>
                  </a:cubicBezTo>
                  <a:cubicBezTo>
                    <a:pt x="32" y="10"/>
                    <a:pt x="32" y="10"/>
                    <a:pt x="32" y="10"/>
                  </a:cubicBezTo>
                  <a:cubicBezTo>
                    <a:pt x="32" y="8"/>
                    <a:pt x="32" y="3"/>
                    <a:pt x="32" y="1"/>
                  </a:cubicBezTo>
                  <a:cubicBezTo>
                    <a:pt x="30" y="1"/>
                    <a:pt x="27" y="1"/>
                    <a:pt x="23" y="1"/>
                  </a:cubicBezTo>
                  <a:cubicBezTo>
                    <a:pt x="10" y="1"/>
                    <a:pt x="10" y="1"/>
                    <a:pt x="10" y="1"/>
                  </a:cubicBezTo>
                  <a:cubicBezTo>
                    <a:pt x="6" y="1"/>
                    <a:pt x="3" y="1"/>
                    <a:pt x="0" y="1"/>
                  </a:cubicBezTo>
                  <a:cubicBezTo>
                    <a:pt x="0" y="3"/>
                    <a:pt x="0" y="9"/>
                    <a:pt x="0" y="11"/>
                  </a:cubicBezTo>
                  <a:cubicBezTo>
                    <a:pt x="2" y="11"/>
                    <a:pt x="2" y="11"/>
                    <a:pt x="2" y="11"/>
                  </a:cubicBezTo>
                  <a:cubicBezTo>
                    <a:pt x="2" y="11"/>
                    <a:pt x="2" y="11"/>
                    <a:pt x="2" y="11"/>
                  </a:cubicBezTo>
                  <a:cubicBezTo>
                    <a:pt x="3" y="4"/>
                    <a:pt x="5" y="3"/>
                    <a:pt x="10" y="3"/>
                  </a:cubicBezTo>
                  <a:cubicBezTo>
                    <a:pt x="13" y="3"/>
                    <a:pt x="13" y="3"/>
                    <a:pt x="13" y="3"/>
                  </a:cubicBezTo>
                  <a:cubicBezTo>
                    <a:pt x="14" y="3"/>
                    <a:pt x="14" y="3"/>
                    <a:pt x="14" y="4"/>
                  </a:cubicBezTo>
                  <a:cubicBezTo>
                    <a:pt x="14" y="28"/>
                    <a:pt x="14" y="28"/>
                    <a:pt x="14" y="28"/>
                  </a:cubicBezTo>
                  <a:cubicBezTo>
                    <a:pt x="14" y="34"/>
                    <a:pt x="14" y="34"/>
                    <a:pt x="10" y="35"/>
                  </a:cubicBezTo>
                  <a:cubicBezTo>
                    <a:pt x="9" y="35"/>
                    <a:pt x="9" y="35"/>
                    <a:pt x="9" y="36"/>
                  </a:cubicBezTo>
                  <a:cubicBezTo>
                    <a:pt x="9" y="37"/>
                    <a:pt x="9" y="37"/>
                    <a:pt x="9" y="37"/>
                  </a:cubicBezTo>
                  <a:cubicBezTo>
                    <a:pt x="12" y="37"/>
                    <a:pt x="14" y="37"/>
                    <a:pt x="16" y="37"/>
                  </a:cubicBezTo>
                  <a:cubicBezTo>
                    <a:pt x="19" y="37"/>
                    <a:pt x="21" y="37"/>
                    <a:pt x="23" y="37"/>
                  </a:cubicBezTo>
                  <a:close/>
                  <a:moveTo>
                    <a:pt x="116" y="27"/>
                  </a:moveTo>
                  <a:cubicBezTo>
                    <a:pt x="116" y="21"/>
                    <a:pt x="110" y="18"/>
                    <a:pt x="104" y="18"/>
                  </a:cubicBezTo>
                  <a:cubicBezTo>
                    <a:pt x="104" y="18"/>
                    <a:pt x="104" y="18"/>
                    <a:pt x="104" y="18"/>
                  </a:cubicBezTo>
                  <a:cubicBezTo>
                    <a:pt x="109" y="17"/>
                    <a:pt x="112" y="14"/>
                    <a:pt x="112" y="9"/>
                  </a:cubicBezTo>
                  <a:cubicBezTo>
                    <a:pt x="112" y="3"/>
                    <a:pt x="105" y="1"/>
                    <a:pt x="99" y="1"/>
                  </a:cubicBezTo>
                  <a:cubicBezTo>
                    <a:pt x="97" y="1"/>
                    <a:pt x="96" y="1"/>
                    <a:pt x="94" y="1"/>
                  </a:cubicBezTo>
                  <a:cubicBezTo>
                    <a:pt x="91" y="1"/>
                    <a:pt x="89" y="1"/>
                    <a:pt x="87" y="1"/>
                  </a:cubicBezTo>
                  <a:cubicBezTo>
                    <a:pt x="87" y="2"/>
                    <a:pt x="87" y="2"/>
                    <a:pt x="87" y="2"/>
                  </a:cubicBezTo>
                  <a:cubicBezTo>
                    <a:pt x="87" y="3"/>
                    <a:pt x="87" y="3"/>
                    <a:pt x="87" y="3"/>
                  </a:cubicBezTo>
                  <a:cubicBezTo>
                    <a:pt x="91" y="3"/>
                    <a:pt x="91" y="3"/>
                    <a:pt x="91" y="10"/>
                  </a:cubicBezTo>
                  <a:cubicBezTo>
                    <a:pt x="91" y="28"/>
                    <a:pt x="91" y="28"/>
                    <a:pt x="91" y="28"/>
                  </a:cubicBezTo>
                  <a:cubicBezTo>
                    <a:pt x="91" y="34"/>
                    <a:pt x="91" y="34"/>
                    <a:pt x="87" y="35"/>
                  </a:cubicBezTo>
                  <a:cubicBezTo>
                    <a:pt x="87" y="35"/>
                    <a:pt x="87" y="35"/>
                    <a:pt x="87" y="36"/>
                  </a:cubicBezTo>
                  <a:cubicBezTo>
                    <a:pt x="87" y="37"/>
                    <a:pt x="87" y="37"/>
                    <a:pt x="87" y="37"/>
                  </a:cubicBezTo>
                  <a:cubicBezTo>
                    <a:pt x="89" y="37"/>
                    <a:pt x="91" y="37"/>
                    <a:pt x="94" y="37"/>
                  </a:cubicBezTo>
                  <a:cubicBezTo>
                    <a:pt x="97" y="37"/>
                    <a:pt x="98" y="37"/>
                    <a:pt x="101" y="37"/>
                  </a:cubicBezTo>
                  <a:cubicBezTo>
                    <a:pt x="110" y="37"/>
                    <a:pt x="116" y="32"/>
                    <a:pt x="116" y="27"/>
                  </a:cubicBezTo>
                  <a:close/>
                  <a:moveTo>
                    <a:pt x="110" y="27"/>
                  </a:moveTo>
                  <a:cubicBezTo>
                    <a:pt x="110" y="32"/>
                    <a:pt x="107" y="35"/>
                    <a:pt x="101" y="35"/>
                  </a:cubicBezTo>
                  <a:cubicBezTo>
                    <a:pt x="96" y="35"/>
                    <a:pt x="96" y="34"/>
                    <a:pt x="96" y="27"/>
                  </a:cubicBezTo>
                  <a:cubicBezTo>
                    <a:pt x="96" y="19"/>
                    <a:pt x="96" y="19"/>
                    <a:pt x="96" y="19"/>
                  </a:cubicBezTo>
                  <a:cubicBezTo>
                    <a:pt x="98" y="19"/>
                    <a:pt x="98" y="19"/>
                    <a:pt x="98" y="19"/>
                  </a:cubicBezTo>
                  <a:cubicBezTo>
                    <a:pt x="106" y="19"/>
                    <a:pt x="110" y="21"/>
                    <a:pt x="110" y="27"/>
                  </a:cubicBezTo>
                  <a:close/>
                  <a:moveTo>
                    <a:pt x="107" y="10"/>
                  </a:moveTo>
                  <a:cubicBezTo>
                    <a:pt x="107" y="15"/>
                    <a:pt x="104" y="17"/>
                    <a:pt x="98" y="17"/>
                  </a:cubicBezTo>
                  <a:cubicBezTo>
                    <a:pt x="96" y="17"/>
                    <a:pt x="96" y="17"/>
                    <a:pt x="96" y="17"/>
                  </a:cubicBezTo>
                  <a:cubicBezTo>
                    <a:pt x="96" y="4"/>
                    <a:pt x="96" y="4"/>
                    <a:pt x="96" y="4"/>
                  </a:cubicBezTo>
                  <a:cubicBezTo>
                    <a:pt x="96" y="3"/>
                    <a:pt x="96" y="3"/>
                    <a:pt x="97" y="3"/>
                  </a:cubicBezTo>
                  <a:cubicBezTo>
                    <a:pt x="97" y="3"/>
                    <a:pt x="99" y="3"/>
                    <a:pt x="100" y="3"/>
                  </a:cubicBezTo>
                  <a:cubicBezTo>
                    <a:pt x="104" y="3"/>
                    <a:pt x="107" y="5"/>
                    <a:pt x="107" y="10"/>
                  </a:cubicBezTo>
                  <a:close/>
                  <a:moveTo>
                    <a:pt x="276" y="37"/>
                  </a:moveTo>
                  <a:cubicBezTo>
                    <a:pt x="276" y="35"/>
                    <a:pt x="276" y="28"/>
                    <a:pt x="276" y="26"/>
                  </a:cubicBezTo>
                  <a:cubicBezTo>
                    <a:pt x="274" y="26"/>
                    <a:pt x="274" y="26"/>
                    <a:pt x="274" y="26"/>
                  </a:cubicBezTo>
                  <a:cubicBezTo>
                    <a:pt x="274" y="26"/>
                    <a:pt x="274" y="26"/>
                    <a:pt x="274" y="26"/>
                  </a:cubicBezTo>
                  <a:cubicBezTo>
                    <a:pt x="273" y="33"/>
                    <a:pt x="270" y="35"/>
                    <a:pt x="264" y="35"/>
                  </a:cubicBezTo>
                  <a:cubicBezTo>
                    <a:pt x="257" y="35"/>
                    <a:pt x="253" y="29"/>
                    <a:pt x="253" y="19"/>
                  </a:cubicBezTo>
                  <a:cubicBezTo>
                    <a:pt x="253" y="11"/>
                    <a:pt x="254" y="2"/>
                    <a:pt x="263" y="2"/>
                  </a:cubicBezTo>
                  <a:cubicBezTo>
                    <a:pt x="268" y="2"/>
                    <a:pt x="271" y="5"/>
                    <a:pt x="272" y="11"/>
                  </a:cubicBezTo>
                  <a:cubicBezTo>
                    <a:pt x="272" y="11"/>
                    <a:pt x="272" y="11"/>
                    <a:pt x="272" y="11"/>
                  </a:cubicBezTo>
                  <a:cubicBezTo>
                    <a:pt x="274" y="11"/>
                    <a:pt x="274" y="11"/>
                    <a:pt x="274" y="11"/>
                  </a:cubicBezTo>
                  <a:cubicBezTo>
                    <a:pt x="274" y="9"/>
                    <a:pt x="274" y="3"/>
                    <a:pt x="274" y="0"/>
                  </a:cubicBezTo>
                  <a:cubicBezTo>
                    <a:pt x="273" y="0"/>
                    <a:pt x="273" y="0"/>
                    <a:pt x="273" y="0"/>
                  </a:cubicBezTo>
                  <a:cubicBezTo>
                    <a:pt x="272" y="0"/>
                    <a:pt x="272" y="0"/>
                    <a:pt x="272" y="1"/>
                  </a:cubicBezTo>
                  <a:cubicBezTo>
                    <a:pt x="271" y="2"/>
                    <a:pt x="271" y="2"/>
                    <a:pt x="271" y="2"/>
                  </a:cubicBezTo>
                  <a:cubicBezTo>
                    <a:pt x="271" y="2"/>
                    <a:pt x="271" y="2"/>
                    <a:pt x="271" y="2"/>
                  </a:cubicBezTo>
                  <a:cubicBezTo>
                    <a:pt x="269" y="1"/>
                    <a:pt x="266" y="0"/>
                    <a:pt x="263" y="0"/>
                  </a:cubicBezTo>
                  <a:cubicBezTo>
                    <a:pt x="253" y="0"/>
                    <a:pt x="247" y="8"/>
                    <a:pt x="247" y="19"/>
                  </a:cubicBezTo>
                  <a:cubicBezTo>
                    <a:pt x="247" y="31"/>
                    <a:pt x="254" y="38"/>
                    <a:pt x="264" y="38"/>
                  </a:cubicBezTo>
                  <a:cubicBezTo>
                    <a:pt x="269" y="38"/>
                    <a:pt x="272" y="36"/>
                    <a:pt x="273" y="36"/>
                  </a:cubicBezTo>
                  <a:cubicBezTo>
                    <a:pt x="273" y="36"/>
                    <a:pt x="273" y="36"/>
                    <a:pt x="273" y="36"/>
                  </a:cubicBezTo>
                  <a:cubicBezTo>
                    <a:pt x="274" y="37"/>
                    <a:pt x="274" y="37"/>
                    <a:pt x="274" y="37"/>
                  </a:cubicBezTo>
                  <a:cubicBezTo>
                    <a:pt x="274" y="37"/>
                    <a:pt x="274" y="37"/>
                    <a:pt x="275" y="37"/>
                  </a:cubicBezTo>
                  <a:lnTo>
                    <a:pt x="276" y="37"/>
                  </a:lnTo>
                  <a:close/>
                  <a:moveTo>
                    <a:pt x="48" y="37"/>
                  </a:moveTo>
                  <a:cubicBezTo>
                    <a:pt x="47" y="37"/>
                    <a:pt x="45" y="37"/>
                    <a:pt x="43" y="37"/>
                  </a:cubicBezTo>
                  <a:cubicBezTo>
                    <a:pt x="43" y="36"/>
                    <a:pt x="43" y="36"/>
                    <a:pt x="43" y="36"/>
                  </a:cubicBezTo>
                  <a:cubicBezTo>
                    <a:pt x="43" y="36"/>
                    <a:pt x="43" y="35"/>
                    <a:pt x="43" y="35"/>
                  </a:cubicBezTo>
                  <a:cubicBezTo>
                    <a:pt x="46" y="35"/>
                    <a:pt x="46" y="35"/>
                    <a:pt x="46" y="30"/>
                  </a:cubicBezTo>
                  <a:cubicBezTo>
                    <a:pt x="46" y="25"/>
                    <a:pt x="46" y="25"/>
                    <a:pt x="46" y="25"/>
                  </a:cubicBezTo>
                  <a:cubicBezTo>
                    <a:pt x="35" y="25"/>
                    <a:pt x="35" y="25"/>
                    <a:pt x="35" y="25"/>
                  </a:cubicBezTo>
                  <a:cubicBezTo>
                    <a:pt x="35" y="30"/>
                    <a:pt x="35" y="30"/>
                    <a:pt x="35" y="30"/>
                  </a:cubicBezTo>
                  <a:cubicBezTo>
                    <a:pt x="35" y="35"/>
                    <a:pt x="35" y="35"/>
                    <a:pt x="38" y="35"/>
                  </a:cubicBezTo>
                  <a:cubicBezTo>
                    <a:pt x="38" y="35"/>
                    <a:pt x="38" y="36"/>
                    <a:pt x="38" y="36"/>
                  </a:cubicBezTo>
                  <a:cubicBezTo>
                    <a:pt x="38" y="37"/>
                    <a:pt x="38" y="37"/>
                    <a:pt x="38" y="37"/>
                  </a:cubicBezTo>
                  <a:cubicBezTo>
                    <a:pt x="37" y="37"/>
                    <a:pt x="35" y="37"/>
                    <a:pt x="33" y="37"/>
                  </a:cubicBezTo>
                  <a:cubicBezTo>
                    <a:pt x="31" y="37"/>
                    <a:pt x="29" y="37"/>
                    <a:pt x="27" y="37"/>
                  </a:cubicBezTo>
                  <a:cubicBezTo>
                    <a:pt x="27" y="36"/>
                    <a:pt x="27" y="36"/>
                    <a:pt x="27" y="36"/>
                  </a:cubicBezTo>
                  <a:cubicBezTo>
                    <a:pt x="27" y="36"/>
                    <a:pt x="27" y="35"/>
                    <a:pt x="28" y="35"/>
                  </a:cubicBezTo>
                  <a:cubicBezTo>
                    <a:pt x="31" y="35"/>
                    <a:pt x="31" y="35"/>
                    <a:pt x="31" y="30"/>
                  </a:cubicBezTo>
                  <a:cubicBezTo>
                    <a:pt x="31" y="19"/>
                    <a:pt x="31" y="19"/>
                    <a:pt x="31" y="19"/>
                  </a:cubicBezTo>
                  <a:cubicBezTo>
                    <a:pt x="31" y="14"/>
                    <a:pt x="31" y="14"/>
                    <a:pt x="28" y="14"/>
                  </a:cubicBezTo>
                  <a:cubicBezTo>
                    <a:pt x="27" y="14"/>
                    <a:pt x="27" y="14"/>
                    <a:pt x="27" y="13"/>
                  </a:cubicBezTo>
                  <a:cubicBezTo>
                    <a:pt x="27" y="12"/>
                    <a:pt x="27" y="12"/>
                    <a:pt x="27" y="12"/>
                  </a:cubicBezTo>
                  <a:cubicBezTo>
                    <a:pt x="29" y="12"/>
                    <a:pt x="31" y="12"/>
                    <a:pt x="33" y="12"/>
                  </a:cubicBezTo>
                  <a:cubicBezTo>
                    <a:pt x="35" y="12"/>
                    <a:pt x="37" y="12"/>
                    <a:pt x="38" y="12"/>
                  </a:cubicBezTo>
                  <a:cubicBezTo>
                    <a:pt x="38" y="13"/>
                    <a:pt x="38" y="13"/>
                    <a:pt x="38" y="13"/>
                  </a:cubicBezTo>
                  <a:cubicBezTo>
                    <a:pt x="38" y="14"/>
                    <a:pt x="38" y="14"/>
                    <a:pt x="38" y="14"/>
                  </a:cubicBezTo>
                  <a:cubicBezTo>
                    <a:pt x="35" y="14"/>
                    <a:pt x="35" y="14"/>
                    <a:pt x="35" y="19"/>
                  </a:cubicBezTo>
                  <a:cubicBezTo>
                    <a:pt x="35" y="23"/>
                    <a:pt x="35" y="23"/>
                    <a:pt x="35" y="23"/>
                  </a:cubicBezTo>
                  <a:cubicBezTo>
                    <a:pt x="46" y="23"/>
                    <a:pt x="46" y="23"/>
                    <a:pt x="46" y="23"/>
                  </a:cubicBezTo>
                  <a:cubicBezTo>
                    <a:pt x="46" y="19"/>
                    <a:pt x="46" y="19"/>
                    <a:pt x="46" y="19"/>
                  </a:cubicBezTo>
                  <a:cubicBezTo>
                    <a:pt x="46" y="14"/>
                    <a:pt x="46" y="14"/>
                    <a:pt x="43" y="14"/>
                  </a:cubicBezTo>
                  <a:cubicBezTo>
                    <a:pt x="43" y="14"/>
                    <a:pt x="43" y="14"/>
                    <a:pt x="43" y="13"/>
                  </a:cubicBezTo>
                  <a:cubicBezTo>
                    <a:pt x="43" y="12"/>
                    <a:pt x="43" y="12"/>
                    <a:pt x="43" y="12"/>
                  </a:cubicBezTo>
                  <a:cubicBezTo>
                    <a:pt x="45" y="12"/>
                    <a:pt x="47" y="12"/>
                    <a:pt x="48" y="12"/>
                  </a:cubicBezTo>
                  <a:cubicBezTo>
                    <a:pt x="50" y="12"/>
                    <a:pt x="52" y="12"/>
                    <a:pt x="54" y="12"/>
                  </a:cubicBezTo>
                  <a:cubicBezTo>
                    <a:pt x="54" y="13"/>
                    <a:pt x="54" y="13"/>
                    <a:pt x="54" y="13"/>
                  </a:cubicBezTo>
                  <a:cubicBezTo>
                    <a:pt x="54" y="14"/>
                    <a:pt x="54" y="14"/>
                    <a:pt x="54" y="14"/>
                  </a:cubicBezTo>
                  <a:cubicBezTo>
                    <a:pt x="51" y="14"/>
                    <a:pt x="51" y="14"/>
                    <a:pt x="51" y="19"/>
                  </a:cubicBezTo>
                  <a:cubicBezTo>
                    <a:pt x="51" y="30"/>
                    <a:pt x="51" y="30"/>
                    <a:pt x="51" y="30"/>
                  </a:cubicBezTo>
                  <a:cubicBezTo>
                    <a:pt x="51" y="35"/>
                    <a:pt x="51" y="35"/>
                    <a:pt x="54" y="35"/>
                  </a:cubicBezTo>
                  <a:cubicBezTo>
                    <a:pt x="54" y="35"/>
                    <a:pt x="54" y="36"/>
                    <a:pt x="54" y="36"/>
                  </a:cubicBezTo>
                  <a:cubicBezTo>
                    <a:pt x="54" y="37"/>
                    <a:pt x="54" y="37"/>
                    <a:pt x="54" y="37"/>
                  </a:cubicBezTo>
                  <a:cubicBezTo>
                    <a:pt x="52" y="37"/>
                    <a:pt x="50" y="37"/>
                    <a:pt x="48" y="37"/>
                  </a:cubicBezTo>
                  <a:close/>
                  <a:moveTo>
                    <a:pt x="69" y="37"/>
                  </a:moveTo>
                  <a:cubicBezTo>
                    <a:pt x="62" y="37"/>
                    <a:pt x="62" y="37"/>
                    <a:pt x="62" y="37"/>
                  </a:cubicBezTo>
                  <a:cubicBezTo>
                    <a:pt x="60" y="37"/>
                    <a:pt x="58" y="37"/>
                    <a:pt x="56" y="37"/>
                  </a:cubicBezTo>
                  <a:cubicBezTo>
                    <a:pt x="56" y="36"/>
                    <a:pt x="56" y="36"/>
                    <a:pt x="56" y="36"/>
                  </a:cubicBezTo>
                  <a:cubicBezTo>
                    <a:pt x="56" y="36"/>
                    <a:pt x="56" y="35"/>
                    <a:pt x="56" y="35"/>
                  </a:cubicBezTo>
                  <a:cubicBezTo>
                    <a:pt x="59" y="35"/>
                    <a:pt x="59" y="35"/>
                    <a:pt x="59" y="30"/>
                  </a:cubicBezTo>
                  <a:cubicBezTo>
                    <a:pt x="59" y="19"/>
                    <a:pt x="59" y="19"/>
                    <a:pt x="59" y="19"/>
                  </a:cubicBezTo>
                  <a:cubicBezTo>
                    <a:pt x="59" y="14"/>
                    <a:pt x="59" y="14"/>
                    <a:pt x="56" y="14"/>
                  </a:cubicBezTo>
                  <a:cubicBezTo>
                    <a:pt x="56" y="14"/>
                    <a:pt x="56" y="14"/>
                    <a:pt x="56" y="13"/>
                  </a:cubicBezTo>
                  <a:cubicBezTo>
                    <a:pt x="56" y="12"/>
                    <a:pt x="56" y="12"/>
                    <a:pt x="56" y="12"/>
                  </a:cubicBezTo>
                  <a:cubicBezTo>
                    <a:pt x="58" y="12"/>
                    <a:pt x="60" y="12"/>
                    <a:pt x="62" y="12"/>
                  </a:cubicBezTo>
                  <a:cubicBezTo>
                    <a:pt x="67" y="12"/>
                    <a:pt x="67" y="12"/>
                    <a:pt x="67" y="12"/>
                  </a:cubicBezTo>
                  <a:cubicBezTo>
                    <a:pt x="71" y="12"/>
                    <a:pt x="73" y="12"/>
                    <a:pt x="74" y="12"/>
                  </a:cubicBezTo>
                  <a:cubicBezTo>
                    <a:pt x="74" y="14"/>
                    <a:pt x="74" y="17"/>
                    <a:pt x="74" y="19"/>
                  </a:cubicBezTo>
                  <a:cubicBezTo>
                    <a:pt x="73" y="19"/>
                    <a:pt x="73" y="19"/>
                    <a:pt x="73" y="19"/>
                  </a:cubicBezTo>
                  <a:cubicBezTo>
                    <a:pt x="73" y="19"/>
                    <a:pt x="73" y="19"/>
                    <a:pt x="73" y="19"/>
                  </a:cubicBezTo>
                  <a:cubicBezTo>
                    <a:pt x="72" y="15"/>
                    <a:pt x="71" y="14"/>
                    <a:pt x="68" y="14"/>
                  </a:cubicBezTo>
                  <a:cubicBezTo>
                    <a:pt x="64" y="14"/>
                    <a:pt x="64" y="14"/>
                    <a:pt x="64" y="14"/>
                  </a:cubicBezTo>
                  <a:cubicBezTo>
                    <a:pt x="64" y="14"/>
                    <a:pt x="64" y="14"/>
                    <a:pt x="64" y="15"/>
                  </a:cubicBezTo>
                  <a:cubicBezTo>
                    <a:pt x="64" y="23"/>
                    <a:pt x="64" y="23"/>
                    <a:pt x="64" y="23"/>
                  </a:cubicBezTo>
                  <a:cubicBezTo>
                    <a:pt x="64" y="23"/>
                    <a:pt x="64" y="23"/>
                    <a:pt x="64" y="23"/>
                  </a:cubicBezTo>
                  <a:cubicBezTo>
                    <a:pt x="67" y="23"/>
                    <a:pt x="68" y="23"/>
                    <a:pt x="68" y="20"/>
                  </a:cubicBezTo>
                  <a:cubicBezTo>
                    <a:pt x="68" y="20"/>
                    <a:pt x="68" y="20"/>
                    <a:pt x="69" y="20"/>
                  </a:cubicBezTo>
                  <a:cubicBezTo>
                    <a:pt x="70" y="20"/>
                    <a:pt x="70" y="20"/>
                    <a:pt x="70" y="20"/>
                  </a:cubicBezTo>
                  <a:cubicBezTo>
                    <a:pt x="70" y="21"/>
                    <a:pt x="70" y="23"/>
                    <a:pt x="70" y="24"/>
                  </a:cubicBezTo>
                  <a:cubicBezTo>
                    <a:pt x="70" y="26"/>
                    <a:pt x="70" y="27"/>
                    <a:pt x="70" y="28"/>
                  </a:cubicBezTo>
                  <a:cubicBezTo>
                    <a:pt x="69" y="28"/>
                    <a:pt x="69" y="28"/>
                    <a:pt x="69" y="28"/>
                  </a:cubicBezTo>
                  <a:cubicBezTo>
                    <a:pt x="68" y="28"/>
                    <a:pt x="68" y="28"/>
                    <a:pt x="68" y="28"/>
                  </a:cubicBezTo>
                  <a:cubicBezTo>
                    <a:pt x="68" y="25"/>
                    <a:pt x="67" y="25"/>
                    <a:pt x="64" y="25"/>
                  </a:cubicBezTo>
                  <a:cubicBezTo>
                    <a:pt x="64" y="25"/>
                    <a:pt x="64" y="25"/>
                    <a:pt x="64" y="25"/>
                  </a:cubicBezTo>
                  <a:cubicBezTo>
                    <a:pt x="64" y="30"/>
                    <a:pt x="64" y="30"/>
                    <a:pt x="64" y="30"/>
                  </a:cubicBezTo>
                  <a:cubicBezTo>
                    <a:pt x="64" y="35"/>
                    <a:pt x="64" y="35"/>
                    <a:pt x="67" y="35"/>
                  </a:cubicBezTo>
                  <a:cubicBezTo>
                    <a:pt x="69" y="35"/>
                    <a:pt x="69" y="35"/>
                    <a:pt x="69" y="35"/>
                  </a:cubicBezTo>
                  <a:cubicBezTo>
                    <a:pt x="72" y="35"/>
                    <a:pt x="74" y="34"/>
                    <a:pt x="75" y="30"/>
                  </a:cubicBezTo>
                  <a:cubicBezTo>
                    <a:pt x="75" y="30"/>
                    <a:pt x="75" y="30"/>
                    <a:pt x="75" y="30"/>
                  </a:cubicBezTo>
                  <a:cubicBezTo>
                    <a:pt x="76" y="30"/>
                    <a:pt x="76" y="30"/>
                    <a:pt x="76" y="30"/>
                  </a:cubicBezTo>
                  <a:cubicBezTo>
                    <a:pt x="76" y="31"/>
                    <a:pt x="76" y="35"/>
                    <a:pt x="76" y="37"/>
                  </a:cubicBezTo>
                  <a:cubicBezTo>
                    <a:pt x="74" y="37"/>
                    <a:pt x="72" y="37"/>
                    <a:pt x="69" y="37"/>
                  </a:cubicBezTo>
                  <a:close/>
                  <a:moveTo>
                    <a:pt x="130" y="38"/>
                  </a:moveTo>
                  <a:cubicBezTo>
                    <a:pt x="123" y="38"/>
                    <a:pt x="118" y="33"/>
                    <a:pt x="118" y="25"/>
                  </a:cubicBezTo>
                  <a:cubicBezTo>
                    <a:pt x="118" y="16"/>
                    <a:pt x="124" y="11"/>
                    <a:pt x="130" y="11"/>
                  </a:cubicBezTo>
                  <a:cubicBezTo>
                    <a:pt x="137" y="11"/>
                    <a:pt x="142" y="16"/>
                    <a:pt x="142" y="24"/>
                  </a:cubicBezTo>
                  <a:cubicBezTo>
                    <a:pt x="142" y="33"/>
                    <a:pt x="137" y="38"/>
                    <a:pt x="130" y="38"/>
                  </a:cubicBezTo>
                  <a:close/>
                  <a:moveTo>
                    <a:pt x="130" y="14"/>
                  </a:moveTo>
                  <a:cubicBezTo>
                    <a:pt x="125" y="14"/>
                    <a:pt x="123" y="17"/>
                    <a:pt x="123" y="25"/>
                  </a:cubicBezTo>
                  <a:cubicBezTo>
                    <a:pt x="123" y="32"/>
                    <a:pt x="126" y="36"/>
                    <a:pt x="130" y="36"/>
                  </a:cubicBezTo>
                  <a:cubicBezTo>
                    <a:pt x="135" y="36"/>
                    <a:pt x="137" y="32"/>
                    <a:pt x="137" y="24"/>
                  </a:cubicBezTo>
                  <a:cubicBezTo>
                    <a:pt x="137" y="17"/>
                    <a:pt x="134" y="14"/>
                    <a:pt x="130" y="14"/>
                  </a:cubicBezTo>
                  <a:close/>
                  <a:moveTo>
                    <a:pt x="146" y="36"/>
                  </a:moveTo>
                  <a:cubicBezTo>
                    <a:pt x="145" y="37"/>
                    <a:pt x="145" y="37"/>
                    <a:pt x="145" y="37"/>
                  </a:cubicBezTo>
                  <a:cubicBezTo>
                    <a:pt x="145" y="37"/>
                    <a:pt x="145" y="37"/>
                    <a:pt x="145" y="37"/>
                  </a:cubicBezTo>
                  <a:cubicBezTo>
                    <a:pt x="144" y="37"/>
                    <a:pt x="144" y="37"/>
                    <a:pt x="144" y="37"/>
                  </a:cubicBezTo>
                  <a:cubicBezTo>
                    <a:pt x="144" y="36"/>
                    <a:pt x="144" y="31"/>
                    <a:pt x="144" y="29"/>
                  </a:cubicBezTo>
                  <a:cubicBezTo>
                    <a:pt x="145" y="29"/>
                    <a:pt x="145" y="29"/>
                    <a:pt x="145" y="29"/>
                  </a:cubicBezTo>
                  <a:cubicBezTo>
                    <a:pt x="145" y="29"/>
                    <a:pt x="146" y="29"/>
                    <a:pt x="146" y="30"/>
                  </a:cubicBezTo>
                  <a:cubicBezTo>
                    <a:pt x="146" y="33"/>
                    <a:pt x="148" y="36"/>
                    <a:pt x="152" y="36"/>
                  </a:cubicBezTo>
                  <a:cubicBezTo>
                    <a:pt x="155" y="36"/>
                    <a:pt x="157" y="34"/>
                    <a:pt x="157" y="32"/>
                  </a:cubicBezTo>
                  <a:cubicBezTo>
                    <a:pt x="157" y="25"/>
                    <a:pt x="144" y="27"/>
                    <a:pt x="144" y="19"/>
                  </a:cubicBezTo>
                  <a:cubicBezTo>
                    <a:pt x="144" y="14"/>
                    <a:pt x="147" y="11"/>
                    <a:pt x="152" y="11"/>
                  </a:cubicBezTo>
                  <a:cubicBezTo>
                    <a:pt x="153" y="11"/>
                    <a:pt x="155" y="12"/>
                    <a:pt x="157" y="13"/>
                  </a:cubicBezTo>
                  <a:cubicBezTo>
                    <a:pt x="157" y="12"/>
                    <a:pt x="157" y="12"/>
                    <a:pt x="157" y="12"/>
                  </a:cubicBezTo>
                  <a:cubicBezTo>
                    <a:pt x="157" y="12"/>
                    <a:pt x="158" y="12"/>
                    <a:pt x="158" y="12"/>
                  </a:cubicBezTo>
                  <a:cubicBezTo>
                    <a:pt x="159" y="12"/>
                    <a:pt x="159" y="12"/>
                    <a:pt x="159" y="12"/>
                  </a:cubicBezTo>
                  <a:cubicBezTo>
                    <a:pt x="159" y="14"/>
                    <a:pt x="159" y="18"/>
                    <a:pt x="159" y="19"/>
                  </a:cubicBezTo>
                  <a:cubicBezTo>
                    <a:pt x="158" y="19"/>
                    <a:pt x="158" y="19"/>
                    <a:pt x="158" y="19"/>
                  </a:cubicBezTo>
                  <a:cubicBezTo>
                    <a:pt x="157" y="19"/>
                    <a:pt x="157" y="19"/>
                    <a:pt x="157" y="19"/>
                  </a:cubicBezTo>
                  <a:cubicBezTo>
                    <a:pt x="156" y="16"/>
                    <a:pt x="155" y="14"/>
                    <a:pt x="152" y="14"/>
                  </a:cubicBezTo>
                  <a:cubicBezTo>
                    <a:pt x="149" y="14"/>
                    <a:pt x="148" y="15"/>
                    <a:pt x="148" y="17"/>
                  </a:cubicBezTo>
                  <a:cubicBezTo>
                    <a:pt x="148" y="23"/>
                    <a:pt x="161" y="21"/>
                    <a:pt x="161" y="30"/>
                  </a:cubicBezTo>
                  <a:cubicBezTo>
                    <a:pt x="161" y="35"/>
                    <a:pt x="156" y="38"/>
                    <a:pt x="152" y="38"/>
                  </a:cubicBezTo>
                  <a:cubicBezTo>
                    <a:pt x="149" y="38"/>
                    <a:pt x="147" y="37"/>
                    <a:pt x="146" y="36"/>
                  </a:cubicBezTo>
                  <a:close/>
                  <a:moveTo>
                    <a:pt x="172" y="37"/>
                  </a:moveTo>
                  <a:cubicBezTo>
                    <a:pt x="171" y="37"/>
                    <a:pt x="168" y="37"/>
                    <a:pt x="167" y="37"/>
                  </a:cubicBezTo>
                  <a:cubicBezTo>
                    <a:pt x="167" y="36"/>
                    <a:pt x="167" y="36"/>
                    <a:pt x="167" y="36"/>
                  </a:cubicBezTo>
                  <a:cubicBezTo>
                    <a:pt x="167" y="36"/>
                    <a:pt x="167" y="35"/>
                    <a:pt x="167" y="35"/>
                  </a:cubicBezTo>
                  <a:cubicBezTo>
                    <a:pt x="170" y="35"/>
                    <a:pt x="170" y="35"/>
                    <a:pt x="170" y="30"/>
                  </a:cubicBezTo>
                  <a:cubicBezTo>
                    <a:pt x="170" y="15"/>
                    <a:pt x="170" y="15"/>
                    <a:pt x="170" y="15"/>
                  </a:cubicBezTo>
                  <a:cubicBezTo>
                    <a:pt x="170" y="14"/>
                    <a:pt x="170" y="14"/>
                    <a:pt x="170" y="14"/>
                  </a:cubicBezTo>
                  <a:cubicBezTo>
                    <a:pt x="168" y="14"/>
                    <a:pt x="168" y="14"/>
                    <a:pt x="168" y="14"/>
                  </a:cubicBezTo>
                  <a:cubicBezTo>
                    <a:pt x="165" y="14"/>
                    <a:pt x="163" y="14"/>
                    <a:pt x="163" y="19"/>
                  </a:cubicBezTo>
                  <a:cubicBezTo>
                    <a:pt x="162" y="19"/>
                    <a:pt x="162" y="19"/>
                    <a:pt x="162" y="19"/>
                  </a:cubicBezTo>
                  <a:cubicBezTo>
                    <a:pt x="161" y="19"/>
                    <a:pt x="161" y="19"/>
                    <a:pt x="161" y="19"/>
                  </a:cubicBezTo>
                  <a:cubicBezTo>
                    <a:pt x="161" y="18"/>
                    <a:pt x="161" y="14"/>
                    <a:pt x="161" y="12"/>
                  </a:cubicBezTo>
                  <a:cubicBezTo>
                    <a:pt x="163" y="12"/>
                    <a:pt x="165" y="12"/>
                    <a:pt x="168" y="12"/>
                  </a:cubicBezTo>
                  <a:cubicBezTo>
                    <a:pt x="177" y="12"/>
                    <a:pt x="177" y="12"/>
                    <a:pt x="177" y="12"/>
                  </a:cubicBezTo>
                  <a:cubicBezTo>
                    <a:pt x="180" y="12"/>
                    <a:pt x="182" y="12"/>
                    <a:pt x="184" y="12"/>
                  </a:cubicBezTo>
                  <a:cubicBezTo>
                    <a:pt x="184" y="14"/>
                    <a:pt x="184" y="18"/>
                    <a:pt x="184" y="19"/>
                  </a:cubicBezTo>
                  <a:cubicBezTo>
                    <a:pt x="183" y="19"/>
                    <a:pt x="183" y="19"/>
                    <a:pt x="183" y="19"/>
                  </a:cubicBezTo>
                  <a:cubicBezTo>
                    <a:pt x="182" y="19"/>
                    <a:pt x="182" y="19"/>
                    <a:pt x="182" y="19"/>
                  </a:cubicBezTo>
                  <a:cubicBezTo>
                    <a:pt x="182" y="14"/>
                    <a:pt x="180" y="14"/>
                    <a:pt x="177" y="14"/>
                  </a:cubicBezTo>
                  <a:cubicBezTo>
                    <a:pt x="175" y="14"/>
                    <a:pt x="175" y="14"/>
                    <a:pt x="175" y="14"/>
                  </a:cubicBezTo>
                  <a:cubicBezTo>
                    <a:pt x="175" y="14"/>
                    <a:pt x="175" y="14"/>
                    <a:pt x="175" y="15"/>
                  </a:cubicBezTo>
                  <a:cubicBezTo>
                    <a:pt x="175" y="30"/>
                    <a:pt x="175" y="30"/>
                    <a:pt x="175" y="30"/>
                  </a:cubicBezTo>
                  <a:cubicBezTo>
                    <a:pt x="175" y="35"/>
                    <a:pt x="175" y="35"/>
                    <a:pt x="178" y="35"/>
                  </a:cubicBezTo>
                  <a:cubicBezTo>
                    <a:pt x="178" y="35"/>
                    <a:pt x="178" y="36"/>
                    <a:pt x="178" y="36"/>
                  </a:cubicBezTo>
                  <a:cubicBezTo>
                    <a:pt x="178" y="37"/>
                    <a:pt x="178" y="37"/>
                    <a:pt x="178" y="37"/>
                  </a:cubicBezTo>
                  <a:cubicBezTo>
                    <a:pt x="176" y="37"/>
                    <a:pt x="174" y="37"/>
                    <a:pt x="172" y="37"/>
                  </a:cubicBezTo>
                  <a:close/>
                  <a:moveTo>
                    <a:pt x="196" y="38"/>
                  </a:moveTo>
                  <a:cubicBezTo>
                    <a:pt x="189" y="38"/>
                    <a:pt x="184" y="33"/>
                    <a:pt x="184" y="25"/>
                  </a:cubicBezTo>
                  <a:cubicBezTo>
                    <a:pt x="184" y="16"/>
                    <a:pt x="190" y="11"/>
                    <a:pt x="196" y="11"/>
                  </a:cubicBezTo>
                  <a:cubicBezTo>
                    <a:pt x="203" y="11"/>
                    <a:pt x="208" y="16"/>
                    <a:pt x="208" y="24"/>
                  </a:cubicBezTo>
                  <a:cubicBezTo>
                    <a:pt x="208" y="33"/>
                    <a:pt x="203" y="38"/>
                    <a:pt x="196" y="38"/>
                  </a:cubicBezTo>
                  <a:close/>
                  <a:moveTo>
                    <a:pt x="196" y="14"/>
                  </a:moveTo>
                  <a:cubicBezTo>
                    <a:pt x="191" y="14"/>
                    <a:pt x="189" y="17"/>
                    <a:pt x="189" y="25"/>
                  </a:cubicBezTo>
                  <a:cubicBezTo>
                    <a:pt x="189" y="32"/>
                    <a:pt x="192" y="36"/>
                    <a:pt x="197" y="36"/>
                  </a:cubicBezTo>
                  <a:cubicBezTo>
                    <a:pt x="201" y="36"/>
                    <a:pt x="203" y="32"/>
                    <a:pt x="203" y="24"/>
                  </a:cubicBezTo>
                  <a:cubicBezTo>
                    <a:pt x="203" y="17"/>
                    <a:pt x="200" y="14"/>
                    <a:pt x="196" y="14"/>
                  </a:cubicBezTo>
                  <a:close/>
                  <a:moveTo>
                    <a:pt x="230" y="38"/>
                  </a:moveTo>
                  <a:cubicBezTo>
                    <a:pt x="229" y="36"/>
                    <a:pt x="228" y="35"/>
                    <a:pt x="227" y="34"/>
                  </a:cubicBezTo>
                  <a:cubicBezTo>
                    <a:pt x="215" y="17"/>
                    <a:pt x="215" y="17"/>
                    <a:pt x="215" y="17"/>
                  </a:cubicBezTo>
                  <a:cubicBezTo>
                    <a:pt x="215" y="17"/>
                    <a:pt x="215" y="17"/>
                    <a:pt x="215" y="17"/>
                  </a:cubicBezTo>
                  <a:cubicBezTo>
                    <a:pt x="215" y="27"/>
                    <a:pt x="215" y="27"/>
                    <a:pt x="215" y="27"/>
                  </a:cubicBezTo>
                  <a:cubicBezTo>
                    <a:pt x="215" y="34"/>
                    <a:pt x="215" y="35"/>
                    <a:pt x="220" y="35"/>
                  </a:cubicBezTo>
                  <a:cubicBezTo>
                    <a:pt x="220" y="35"/>
                    <a:pt x="220" y="36"/>
                    <a:pt x="220" y="36"/>
                  </a:cubicBezTo>
                  <a:cubicBezTo>
                    <a:pt x="220" y="37"/>
                    <a:pt x="220" y="37"/>
                    <a:pt x="220" y="37"/>
                  </a:cubicBezTo>
                  <a:cubicBezTo>
                    <a:pt x="218" y="37"/>
                    <a:pt x="216" y="37"/>
                    <a:pt x="214" y="37"/>
                  </a:cubicBezTo>
                  <a:cubicBezTo>
                    <a:pt x="212" y="37"/>
                    <a:pt x="211" y="37"/>
                    <a:pt x="209" y="37"/>
                  </a:cubicBezTo>
                  <a:cubicBezTo>
                    <a:pt x="209" y="36"/>
                    <a:pt x="209" y="36"/>
                    <a:pt x="209" y="36"/>
                  </a:cubicBezTo>
                  <a:cubicBezTo>
                    <a:pt x="209" y="36"/>
                    <a:pt x="209" y="35"/>
                    <a:pt x="210" y="35"/>
                  </a:cubicBezTo>
                  <a:cubicBezTo>
                    <a:pt x="213" y="35"/>
                    <a:pt x="213" y="34"/>
                    <a:pt x="213" y="27"/>
                  </a:cubicBezTo>
                  <a:cubicBezTo>
                    <a:pt x="213" y="19"/>
                    <a:pt x="213" y="19"/>
                    <a:pt x="213" y="19"/>
                  </a:cubicBezTo>
                  <a:cubicBezTo>
                    <a:pt x="213" y="14"/>
                    <a:pt x="213" y="14"/>
                    <a:pt x="210" y="14"/>
                  </a:cubicBezTo>
                  <a:cubicBezTo>
                    <a:pt x="209" y="14"/>
                    <a:pt x="209" y="14"/>
                    <a:pt x="209" y="13"/>
                  </a:cubicBezTo>
                  <a:cubicBezTo>
                    <a:pt x="209" y="12"/>
                    <a:pt x="209" y="12"/>
                    <a:pt x="209" y="12"/>
                  </a:cubicBezTo>
                  <a:cubicBezTo>
                    <a:pt x="211" y="12"/>
                    <a:pt x="213" y="12"/>
                    <a:pt x="214" y="12"/>
                  </a:cubicBezTo>
                  <a:cubicBezTo>
                    <a:pt x="215" y="12"/>
                    <a:pt x="217" y="12"/>
                    <a:pt x="218" y="12"/>
                  </a:cubicBezTo>
                  <a:cubicBezTo>
                    <a:pt x="230" y="30"/>
                    <a:pt x="230" y="30"/>
                    <a:pt x="230" y="30"/>
                  </a:cubicBezTo>
                  <a:cubicBezTo>
                    <a:pt x="230" y="30"/>
                    <a:pt x="230" y="30"/>
                    <a:pt x="230" y="30"/>
                  </a:cubicBezTo>
                  <a:cubicBezTo>
                    <a:pt x="230" y="22"/>
                    <a:pt x="230" y="22"/>
                    <a:pt x="230" y="22"/>
                  </a:cubicBezTo>
                  <a:cubicBezTo>
                    <a:pt x="230" y="15"/>
                    <a:pt x="230" y="14"/>
                    <a:pt x="226" y="14"/>
                  </a:cubicBezTo>
                  <a:cubicBezTo>
                    <a:pt x="226" y="14"/>
                    <a:pt x="226" y="14"/>
                    <a:pt x="226" y="13"/>
                  </a:cubicBezTo>
                  <a:cubicBezTo>
                    <a:pt x="226" y="12"/>
                    <a:pt x="226" y="12"/>
                    <a:pt x="226" y="12"/>
                  </a:cubicBezTo>
                  <a:cubicBezTo>
                    <a:pt x="227" y="12"/>
                    <a:pt x="230" y="12"/>
                    <a:pt x="232" y="12"/>
                  </a:cubicBezTo>
                  <a:cubicBezTo>
                    <a:pt x="233" y="12"/>
                    <a:pt x="235" y="12"/>
                    <a:pt x="236" y="12"/>
                  </a:cubicBezTo>
                  <a:cubicBezTo>
                    <a:pt x="236" y="13"/>
                    <a:pt x="236" y="13"/>
                    <a:pt x="236" y="13"/>
                  </a:cubicBezTo>
                  <a:cubicBezTo>
                    <a:pt x="236" y="14"/>
                    <a:pt x="236" y="14"/>
                    <a:pt x="236" y="14"/>
                  </a:cubicBezTo>
                  <a:cubicBezTo>
                    <a:pt x="233" y="14"/>
                    <a:pt x="233" y="15"/>
                    <a:pt x="233" y="22"/>
                  </a:cubicBezTo>
                  <a:cubicBezTo>
                    <a:pt x="233" y="38"/>
                    <a:pt x="233" y="38"/>
                    <a:pt x="233" y="38"/>
                  </a:cubicBezTo>
                  <a:lnTo>
                    <a:pt x="230" y="38"/>
                  </a:lnTo>
                  <a:close/>
                  <a:moveTo>
                    <a:pt x="290" y="38"/>
                  </a:moveTo>
                  <a:cubicBezTo>
                    <a:pt x="284" y="38"/>
                    <a:pt x="278" y="33"/>
                    <a:pt x="278" y="25"/>
                  </a:cubicBezTo>
                  <a:cubicBezTo>
                    <a:pt x="278" y="16"/>
                    <a:pt x="284" y="11"/>
                    <a:pt x="290" y="11"/>
                  </a:cubicBezTo>
                  <a:cubicBezTo>
                    <a:pt x="297" y="11"/>
                    <a:pt x="302" y="16"/>
                    <a:pt x="302" y="24"/>
                  </a:cubicBezTo>
                  <a:cubicBezTo>
                    <a:pt x="302" y="33"/>
                    <a:pt x="297" y="38"/>
                    <a:pt x="290" y="38"/>
                  </a:cubicBezTo>
                  <a:close/>
                  <a:moveTo>
                    <a:pt x="290" y="14"/>
                  </a:moveTo>
                  <a:cubicBezTo>
                    <a:pt x="285" y="14"/>
                    <a:pt x="283" y="17"/>
                    <a:pt x="283" y="25"/>
                  </a:cubicBezTo>
                  <a:cubicBezTo>
                    <a:pt x="283" y="32"/>
                    <a:pt x="286" y="36"/>
                    <a:pt x="291" y="36"/>
                  </a:cubicBezTo>
                  <a:cubicBezTo>
                    <a:pt x="295" y="36"/>
                    <a:pt x="298" y="32"/>
                    <a:pt x="298" y="24"/>
                  </a:cubicBezTo>
                  <a:cubicBezTo>
                    <a:pt x="298" y="17"/>
                    <a:pt x="294" y="14"/>
                    <a:pt x="290" y="14"/>
                  </a:cubicBezTo>
                  <a:close/>
                  <a:moveTo>
                    <a:pt x="324" y="38"/>
                  </a:moveTo>
                  <a:cubicBezTo>
                    <a:pt x="323" y="36"/>
                    <a:pt x="322" y="35"/>
                    <a:pt x="321" y="34"/>
                  </a:cubicBezTo>
                  <a:cubicBezTo>
                    <a:pt x="310" y="17"/>
                    <a:pt x="310" y="17"/>
                    <a:pt x="310" y="17"/>
                  </a:cubicBezTo>
                  <a:cubicBezTo>
                    <a:pt x="310" y="17"/>
                    <a:pt x="310" y="17"/>
                    <a:pt x="310" y="17"/>
                  </a:cubicBezTo>
                  <a:cubicBezTo>
                    <a:pt x="310" y="27"/>
                    <a:pt x="310" y="27"/>
                    <a:pt x="310" y="27"/>
                  </a:cubicBezTo>
                  <a:cubicBezTo>
                    <a:pt x="310" y="34"/>
                    <a:pt x="310" y="35"/>
                    <a:pt x="314" y="35"/>
                  </a:cubicBezTo>
                  <a:cubicBezTo>
                    <a:pt x="314" y="35"/>
                    <a:pt x="314" y="36"/>
                    <a:pt x="314" y="36"/>
                  </a:cubicBezTo>
                  <a:cubicBezTo>
                    <a:pt x="314" y="37"/>
                    <a:pt x="314" y="37"/>
                    <a:pt x="314" y="37"/>
                  </a:cubicBezTo>
                  <a:cubicBezTo>
                    <a:pt x="313" y="37"/>
                    <a:pt x="310" y="37"/>
                    <a:pt x="308" y="37"/>
                  </a:cubicBezTo>
                  <a:cubicBezTo>
                    <a:pt x="306" y="37"/>
                    <a:pt x="305" y="37"/>
                    <a:pt x="303" y="37"/>
                  </a:cubicBezTo>
                  <a:cubicBezTo>
                    <a:pt x="303" y="36"/>
                    <a:pt x="303" y="36"/>
                    <a:pt x="303" y="36"/>
                  </a:cubicBezTo>
                  <a:cubicBezTo>
                    <a:pt x="303" y="36"/>
                    <a:pt x="304" y="35"/>
                    <a:pt x="304" y="35"/>
                  </a:cubicBezTo>
                  <a:cubicBezTo>
                    <a:pt x="307" y="35"/>
                    <a:pt x="307" y="34"/>
                    <a:pt x="307" y="27"/>
                  </a:cubicBezTo>
                  <a:cubicBezTo>
                    <a:pt x="307" y="19"/>
                    <a:pt x="307" y="19"/>
                    <a:pt x="307" y="19"/>
                  </a:cubicBezTo>
                  <a:cubicBezTo>
                    <a:pt x="307" y="14"/>
                    <a:pt x="307" y="14"/>
                    <a:pt x="304" y="14"/>
                  </a:cubicBezTo>
                  <a:cubicBezTo>
                    <a:pt x="304" y="14"/>
                    <a:pt x="303" y="14"/>
                    <a:pt x="303" y="13"/>
                  </a:cubicBezTo>
                  <a:cubicBezTo>
                    <a:pt x="303" y="12"/>
                    <a:pt x="303" y="12"/>
                    <a:pt x="303" y="12"/>
                  </a:cubicBezTo>
                  <a:cubicBezTo>
                    <a:pt x="305" y="12"/>
                    <a:pt x="307" y="12"/>
                    <a:pt x="308" y="12"/>
                  </a:cubicBezTo>
                  <a:cubicBezTo>
                    <a:pt x="309" y="12"/>
                    <a:pt x="311" y="12"/>
                    <a:pt x="312" y="12"/>
                  </a:cubicBezTo>
                  <a:cubicBezTo>
                    <a:pt x="324" y="30"/>
                    <a:pt x="324" y="30"/>
                    <a:pt x="324" y="30"/>
                  </a:cubicBezTo>
                  <a:cubicBezTo>
                    <a:pt x="324" y="30"/>
                    <a:pt x="324" y="30"/>
                    <a:pt x="324" y="30"/>
                  </a:cubicBezTo>
                  <a:cubicBezTo>
                    <a:pt x="324" y="22"/>
                    <a:pt x="324" y="22"/>
                    <a:pt x="324" y="22"/>
                  </a:cubicBezTo>
                  <a:cubicBezTo>
                    <a:pt x="324" y="15"/>
                    <a:pt x="324" y="14"/>
                    <a:pt x="320" y="14"/>
                  </a:cubicBezTo>
                  <a:cubicBezTo>
                    <a:pt x="320" y="14"/>
                    <a:pt x="320" y="14"/>
                    <a:pt x="320" y="13"/>
                  </a:cubicBezTo>
                  <a:cubicBezTo>
                    <a:pt x="320" y="12"/>
                    <a:pt x="320" y="12"/>
                    <a:pt x="320" y="12"/>
                  </a:cubicBezTo>
                  <a:cubicBezTo>
                    <a:pt x="321" y="12"/>
                    <a:pt x="324" y="12"/>
                    <a:pt x="326" y="12"/>
                  </a:cubicBezTo>
                  <a:cubicBezTo>
                    <a:pt x="328" y="12"/>
                    <a:pt x="329" y="12"/>
                    <a:pt x="330" y="12"/>
                  </a:cubicBezTo>
                  <a:cubicBezTo>
                    <a:pt x="330" y="13"/>
                    <a:pt x="330" y="13"/>
                    <a:pt x="330" y="13"/>
                  </a:cubicBezTo>
                  <a:cubicBezTo>
                    <a:pt x="330" y="14"/>
                    <a:pt x="330" y="14"/>
                    <a:pt x="330" y="14"/>
                  </a:cubicBezTo>
                  <a:cubicBezTo>
                    <a:pt x="327" y="14"/>
                    <a:pt x="327" y="15"/>
                    <a:pt x="327" y="22"/>
                  </a:cubicBezTo>
                  <a:cubicBezTo>
                    <a:pt x="327" y="38"/>
                    <a:pt x="327" y="38"/>
                    <a:pt x="327" y="38"/>
                  </a:cubicBezTo>
                  <a:lnTo>
                    <a:pt x="324" y="38"/>
                  </a:lnTo>
                  <a:close/>
                  <a:moveTo>
                    <a:pt x="335" y="36"/>
                  </a:moveTo>
                  <a:cubicBezTo>
                    <a:pt x="334" y="37"/>
                    <a:pt x="334" y="37"/>
                    <a:pt x="334" y="37"/>
                  </a:cubicBezTo>
                  <a:cubicBezTo>
                    <a:pt x="334" y="37"/>
                    <a:pt x="334" y="37"/>
                    <a:pt x="333" y="37"/>
                  </a:cubicBezTo>
                  <a:cubicBezTo>
                    <a:pt x="333" y="37"/>
                    <a:pt x="333" y="37"/>
                    <a:pt x="333" y="37"/>
                  </a:cubicBezTo>
                  <a:cubicBezTo>
                    <a:pt x="333" y="36"/>
                    <a:pt x="333" y="31"/>
                    <a:pt x="333" y="29"/>
                  </a:cubicBezTo>
                  <a:cubicBezTo>
                    <a:pt x="334" y="29"/>
                    <a:pt x="334" y="29"/>
                    <a:pt x="334" y="29"/>
                  </a:cubicBezTo>
                  <a:cubicBezTo>
                    <a:pt x="334" y="29"/>
                    <a:pt x="334" y="29"/>
                    <a:pt x="334" y="30"/>
                  </a:cubicBezTo>
                  <a:cubicBezTo>
                    <a:pt x="335" y="33"/>
                    <a:pt x="337" y="36"/>
                    <a:pt x="340" y="36"/>
                  </a:cubicBezTo>
                  <a:cubicBezTo>
                    <a:pt x="343" y="36"/>
                    <a:pt x="345" y="34"/>
                    <a:pt x="345" y="32"/>
                  </a:cubicBezTo>
                  <a:cubicBezTo>
                    <a:pt x="345" y="25"/>
                    <a:pt x="333" y="27"/>
                    <a:pt x="333" y="19"/>
                  </a:cubicBezTo>
                  <a:cubicBezTo>
                    <a:pt x="333" y="14"/>
                    <a:pt x="336" y="11"/>
                    <a:pt x="340" y="11"/>
                  </a:cubicBezTo>
                  <a:cubicBezTo>
                    <a:pt x="342" y="11"/>
                    <a:pt x="344" y="12"/>
                    <a:pt x="345" y="13"/>
                  </a:cubicBezTo>
                  <a:cubicBezTo>
                    <a:pt x="346" y="12"/>
                    <a:pt x="346" y="12"/>
                    <a:pt x="346" y="12"/>
                  </a:cubicBezTo>
                  <a:cubicBezTo>
                    <a:pt x="346" y="12"/>
                    <a:pt x="346" y="12"/>
                    <a:pt x="346" y="12"/>
                  </a:cubicBezTo>
                  <a:cubicBezTo>
                    <a:pt x="347" y="12"/>
                    <a:pt x="347" y="12"/>
                    <a:pt x="347" y="12"/>
                  </a:cubicBezTo>
                  <a:cubicBezTo>
                    <a:pt x="347" y="13"/>
                    <a:pt x="347" y="17"/>
                    <a:pt x="347" y="19"/>
                  </a:cubicBezTo>
                  <a:cubicBezTo>
                    <a:pt x="346" y="19"/>
                    <a:pt x="346" y="19"/>
                    <a:pt x="346" y="19"/>
                  </a:cubicBezTo>
                  <a:cubicBezTo>
                    <a:pt x="346" y="19"/>
                    <a:pt x="346" y="19"/>
                    <a:pt x="346" y="19"/>
                  </a:cubicBezTo>
                  <a:cubicBezTo>
                    <a:pt x="345" y="16"/>
                    <a:pt x="343" y="14"/>
                    <a:pt x="340" y="14"/>
                  </a:cubicBezTo>
                  <a:cubicBezTo>
                    <a:pt x="337" y="14"/>
                    <a:pt x="336" y="15"/>
                    <a:pt x="336" y="17"/>
                  </a:cubicBezTo>
                  <a:cubicBezTo>
                    <a:pt x="336" y="23"/>
                    <a:pt x="349" y="21"/>
                    <a:pt x="349" y="30"/>
                  </a:cubicBezTo>
                  <a:cubicBezTo>
                    <a:pt x="349" y="35"/>
                    <a:pt x="345" y="38"/>
                    <a:pt x="340" y="38"/>
                  </a:cubicBezTo>
                  <a:cubicBezTo>
                    <a:pt x="338" y="38"/>
                    <a:pt x="336" y="37"/>
                    <a:pt x="335" y="36"/>
                  </a:cubicBezTo>
                  <a:close/>
                  <a:moveTo>
                    <a:pt x="364" y="38"/>
                  </a:moveTo>
                  <a:cubicBezTo>
                    <a:pt x="357" y="38"/>
                    <a:pt x="354" y="35"/>
                    <a:pt x="354" y="28"/>
                  </a:cubicBezTo>
                  <a:cubicBezTo>
                    <a:pt x="354" y="19"/>
                    <a:pt x="354" y="19"/>
                    <a:pt x="354" y="19"/>
                  </a:cubicBezTo>
                  <a:cubicBezTo>
                    <a:pt x="354" y="14"/>
                    <a:pt x="354" y="14"/>
                    <a:pt x="350" y="14"/>
                  </a:cubicBezTo>
                  <a:cubicBezTo>
                    <a:pt x="350" y="14"/>
                    <a:pt x="350" y="14"/>
                    <a:pt x="350" y="13"/>
                  </a:cubicBezTo>
                  <a:cubicBezTo>
                    <a:pt x="350" y="12"/>
                    <a:pt x="350" y="12"/>
                    <a:pt x="350" y="12"/>
                  </a:cubicBezTo>
                  <a:cubicBezTo>
                    <a:pt x="352" y="12"/>
                    <a:pt x="354" y="12"/>
                    <a:pt x="356" y="12"/>
                  </a:cubicBezTo>
                  <a:cubicBezTo>
                    <a:pt x="357" y="12"/>
                    <a:pt x="360" y="12"/>
                    <a:pt x="361" y="12"/>
                  </a:cubicBezTo>
                  <a:cubicBezTo>
                    <a:pt x="361" y="13"/>
                    <a:pt x="361" y="13"/>
                    <a:pt x="361" y="13"/>
                  </a:cubicBezTo>
                  <a:cubicBezTo>
                    <a:pt x="361" y="14"/>
                    <a:pt x="361" y="14"/>
                    <a:pt x="361" y="14"/>
                  </a:cubicBezTo>
                  <a:cubicBezTo>
                    <a:pt x="358" y="14"/>
                    <a:pt x="358" y="14"/>
                    <a:pt x="358" y="19"/>
                  </a:cubicBezTo>
                  <a:cubicBezTo>
                    <a:pt x="358" y="29"/>
                    <a:pt x="358" y="29"/>
                    <a:pt x="358" y="29"/>
                  </a:cubicBezTo>
                  <a:cubicBezTo>
                    <a:pt x="358" y="33"/>
                    <a:pt x="360" y="35"/>
                    <a:pt x="364" y="35"/>
                  </a:cubicBezTo>
                  <a:cubicBezTo>
                    <a:pt x="369" y="35"/>
                    <a:pt x="371" y="33"/>
                    <a:pt x="371" y="28"/>
                  </a:cubicBezTo>
                  <a:cubicBezTo>
                    <a:pt x="371" y="22"/>
                    <a:pt x="371" y="22"/>
                    <a:pt x="371" y="22"/>
                  </a:cubicBezTo>
                  <a:cubicBezTo>
                    <a:pt x="371" y="15"/>
                    <a:pt x="371" y="14"/>
                    <a:pt x="366" y="14"/>
                  </a:cubicBezTo>
                  <a:cubicBezTo>
                    <a:pt x="366" y="14"/>
                    <a:pt x="366" y="14"/>
                    <a:pt x="366" y="13"/>
                  </a:cubicBezTo>
                  <a:cubicBezTo>
                    <a:pt x="366" y="12"/>
                    <a:pt x="366" y="12"/>
                    <a:pt x="366" y="12"/>
                  </a:cubicBezTo>
                  <a:cubicBezTo>
                    <a:pt x="368" y="12"/>
                    <a:pt x="370" y="12"/>
                    <a:pt x="372" y="12"/>
                  </a:cubicBezTo>
                  <a:cubicBezTo>
                    <a:pt x="374" y="12"/>
                    <a:pt x="374" y="12"/>
                    <a:pt x="376" y="12"/>
                  </a:cubicBezTo>
                  <a:cubicBezTo>
                    <a:pt x="376" y="13"/>
                    <a:pt x="376" y="13"/>
                    <a:pt x="376" y="13"/>
                  </a:cubicBezTo>
                  <a:cubicBezTo>
                    <a:pt x="376" y="14"/>
                    <a:pt x="376" y="14"/>
                    <a:pt x="376" y="14"/>
                  </a:cubicBezTo>
                  <a:cubicBezTo>
                    <a:pt x="373" y="14"/>
                    <a:pt x="373" y="15"/>
                    <a:pt x="373" y="22"/>
                  </a:cubicBezTo>
                  <a:cubicBezTo>
                    <a:pt x="373" y="28"/>
                    <a:pt x="373" y="28"/>
                    <a:pt x="373" y="28"/>
                  </a:cubicBezTo>
                  <a:cubicBezTo>
                    <a:pt x="373" y="35"/>
                    <a:pt x="370" y="38"/>
                    <a:pt x="364" y="38"/>
                  </a:cubicBezTo>
                  <a:close/>
                  <a:moveTo>
                    <a:pt x="392" y="37"/>
                  </a:moveTo>
                  <a:cubicBezTo>
                    <a:pt x="383" y="37"/>
                    <a:pt x="383" y="37"/>
                    <a:pt x="383" y="37"/>
                  </a:cubicBezTo>
                  <a:cubicBezTo>
                    <a:pt x="381" y="37"/>
                    <a:pt x="379" y="37"/>
                    <a:pt x="378" y="37"/>
                  </a:cubicBezTo>
                  <a:cubicBezTo>
                    <a:pt x="378" y="36"/>
                    <a:pt x="378" y="36"/>
                    <a:pt x="378" y="36"/>
                  </a:cubicBezTo>
                  <a:cubicBezTo>
                    <a:pt x="378" y="36"/>
                    <a:pt x="378" y="35"/>
                    <a:pt x="378" y="35"/>
                  </a:cubicBezTo>
                  <a:cubicBezTo>
                    <a:pt x="381" y="35"/>
                    <a:pt x="381" y="35"/>
                    <a:pt x="381" y="30"/>
                  </a:cubicBezTo>
                  <a:cubicBezTo>
                    <a:pt x="381" y="19"/>
                    <a:pt x="381" y="19"/>
                    <a:pt x="381" y="19"/>
                  </a:cubicBezTo>
                  <a:cubicBezTo>
                    <a:pt x="381" y="14"/>
                    <a:pt x="381" y="14"/>
                    <a:pt x="378" y="14"/>
                  </a:cubicBezTo>
                  <a:cubicBezTo>
                    <a:pt x="378" y="14"/>
                    <a:pt x="378" y="14"/>
                    <a:pt x="378" y="13"/>
                  </a:cubicBezTo>
                  <a:cubicBezTo>
                    <a:pt x="378" y="12"/>
                    <a:pt x="378" y="12"/>
                    <a:pt x="378" y="12"/>
                  </a:cubicBezTo>
                  <a:cubicBezTo>
                    <a:pt x="379" y="12"/>
                    <a:pt x="382" y="12"/>
                    <a:pt x="383" y="12"/>
                  </a:cubicBezTo>
                  <a:cubicBezTo>
                    <a:pt x="385" y="12"/>
                    <a:pt x="388" y="12"/>
                    <a:pt x="390" y="12"/>
                  </a:cubicBezTo>
                  <a:cubicBezTo>
                    <a:pt x="390" y="13"/>
                    <a:pt x="390" y="13"/>
                    <a:pt x="390" y="13"/>
                  </a:cubicBezTo>
                  <a:cubicBezTo>
                    <a:pt x="390" y="14"/>
                    <a:pt x="390" y="14"/>
                    <a:pt x="389" y="14"/>
                  </a:cubicBezTo>
                  <a:cubicBezTo>
                    <a:pt x="386" y="14"/>
                    <a:pt x="386" y="14"/>
                    <a:pt x="386" y="19"/>
                  </a:cubicBezTo>
                  <a:cubicBezTo>
                    <a:pt x="386" y="30"/>
                    <a:pt x="386" y="30"/>
                    <a:pt x="386" y="30"/>
                  </a:cubicBezTo>
                  <a:cubicBezTo>
                    <a:pt x="386" y="35"/>
                    <a:pt x="386" y="35"/>
                    <a:pt x="389" y="35"/>
                  </a:cubicBezTo>
                  <a:cubicBezTo>
                    <a:pt x="391" y="35"/>
                    <a:pt x="391" y="35"/>
                    <a:pt x="391" y="35"/>
                  </a:cubicBezTo>
                  <a:cubicBezTo>
                    <a:pt x="394" y="35"/>
                    <a:pt x="395" y="34"/>
                    <a:pt x="396" y="29"/>
                  </a:cubicBezTo>
                  <a:cubicBezTo>
                    <a:pt x="396" y="29"/>
                    <a:pt x="396" y="29"/>
                    <a:pt x="396" y="29"/>
                  </a:cubicBezTo>
                  <a:cubicBezTo>
                    <a:pt x="397" y="29"/>
                    <a:pt x="397" y="29"/>
                    <a:pt x="397" y="29"/>
                  </a:cubicBezTo>
                  <a:cubicBezTo>
                    <a:pt x="397" y="31"/>
                    <a:pt x="397" y="35"/>
                    <a:pt x="397" y="37"/>
                  </a:cubicBezTo>
                  <a:cubicBezTo>
                    <a:pt x="396" y="37"/>
                    <a:pt x="395" y="37"/>
                    <a:pt x="392" y="37"/>
                  </a:cubicBezTo>
                  <a:close/>
                  <a:moveTo>
                    <a:pt x="407" y="37"/>
                  </a:moveTo>
                  <a:cubicBezTo>
                    <a:pt x="405" y="37"/>
                    <a:pt x="403" y="37"/>
                    <a:pt x="401" y="37"/>
                  </a:cubicBezTo>
                  <a:cubicBezTo>
                    <a:pt x="401" y="36"/>
                    <a:pt x="401" y="36"/>
                    <a:pt x="401" y="36"/>
                  </a:cubicBezTo>
                  <a:cubicBezTo>
                    <a:pt x="401" y="36"/>
                    <a:pt x="401" y="35"/>
                    <a:pt x="401" y="35"/>
                  </a:cubicBezTo>
                  <a:cubicBezTo>
                    <a:pt x="404" y="35"/>
                    <a:pt x="404" y="35"/>
                    <a:pt x="404" y="30"/>
                  </a:cubicBezTo>
                  <a:cubicBezTo>
                    <a:pt x="404" y="15"/>
                    <a:pt x="404" y="15"/>
                    <a:pt x="404" y="15"/>
                  </a:cubicBezTo>
                  <a:cubicBezTo>
                    <a:pt x="404" y="14"/>
                    <a:pt x="404" y="14"/>
                    <a:pt x="404" y="14"/>
                  </a:cubicBezTo>
                  <a:cubicBezTo>
                    <a:pt x="402" y="14"/>
                    <a:pt x="402" y="14"/>
                    <a:pt x="402" y="14"/>
                  </a:cubicBezTo>
                  <a:cubicBezTo>
                    <a:pt x="399" y="14"/>
                    <a:pt x="397" y="14"/>
                    <a:pt x="397" y="19"/>
                  </a:cubicBezTo>
                  <a:cubicBezTo>
                    <a:pt x="397" y="19"/>
                    <a:pt x="397" y="19"/>
                    <a:pt x="396" y="19"/>
                  </a:cubicBezTo>
                  <a:cubicBezTo>
                    <a:pt x="395" y="19"/>
                    <a:pt x="395" y="19"/>
                    <a:pt x="395" y="19"/>
                  </a:cubicBezTo>
                  <a:cubicBezTo>
                    <a:pt x="395" y="18"/>
                    <a:pt x="395" y="14"/>
                    <a:pt x="395" y="12"/>
                  </a:cubicBezTo>
                  <a:cubicBezTo>
                    <a:pt x="397" y="12"/>
                    <a:pt x="399" y="12"/>
                    <a:pt x="402" y="12"/>
                  </a:cubicBezTo>
                  <a:cubicBezTo>
                    <a:pt x="411" y="12"/>
                    <a:pt x="411" y="12"/>
                    <a:pt x="411" y="12"/>
                  </a:cubicBezTo>
                  <a:cubicBezTo>
                    <a:pt x="414" y="12"/>
                    <a:pt x="416" y="12"/>
                    <a:pt x="418" y="12"/>
                  </a:cubicBezTo>
                  <a:cubicBezTo>
                    <a:pt x="418" y="14"/>
                    <a:pt x="418" y="18"/>
                    <a:pt x="418" y="19"/>
                  </a:cubicBezTo>
                  <a:cubicBezTo>
                    <a:pt x="417" y="19"/>
                    <a:pt x="417" y="19"/>
                    <a:pt x="417" y="19"/>
                  </a:cubicBezTo>
                  <a:cubicBezTo>
                    <a:pt x="417" y="19"/>
                    <a:pt x="416" y="19"/>
                    <a:pt x="416" y="19"/>
                  </a:cubicBezTo>
                  <a:cubicBezTo>
                    <a:pt x="416" y="14"/>
                    <a:pt x="414" y="14"/>
                    <a:pt x="411" y="14"/>
                  </a:cubicBezTo>
                  <a:cubicBezTo>
                    <a:pt x="409" y="14"/>
                    <a:pt x="409" y="14"/>
                    <a:pt x="409" y="14"/>
                  </a:cubicBezTo>
                  <a:cubicBezTo>
                    <a:pt x="409" y="14"/>
                    <a:pt x="409" y="14"/>
                    <a:pt x="409" y="15"/>
                  </a:cubicBezTo>
                  <a:cubicBezTo>
                    <a:pt x="409" y="30"/>
                    <a:pt x="409" y="30"/>
                    <a:pt x="409" y="30"/>
                  </a:cubicBezTo>
                  <a:cubicBezTo>
                    <a:pt x="409" y="35"/>
                    <a:pt x="409" y="35"/>
                    <a:pt x="412" y="35"/>
                  </a:cubicBezTo>
                  <a:cubicBezTo>
                    <a:pt x="412" y="35"/>
                    <a:pt x="412" y="36"/>
                    <a:pt x="412" y="36"/>
                  </a:cubicBezTo>
                  <a:cubicBezTo>
                    <a:pt x="412" y="37"/>
                    <a:pt x="412" y="37"/>
                    <a:pt x="412" y="37"/>
                  </a:cubicBezTo>
                  <a:cubicBezTo>
                    <a:pt x="410" y="37"/>
                    <a:pt x="408" y="37"/>
                    <a:pt x="407" y="37"/>
                  </a:cubicBezTo>
                  <a:close/>
                  <a:moveTo>
                    <a:pt x="425" y="37"/>
                  </a:moveTo>
                  <a:cubicBezTo>
                    <a:pt x="423" y="37"/>
                    <a:pt x="421" y="37"/>
                    <a:pt x="419" y="37"/>
                  </a:cubicBezTo>
                  <a:cubicBezTo>
                    <a:pt x="419" y="36"/>
                    <a:pt x="419" y="36"/>
                    <a:pt x="419" y="36"/>
                  </a:cubicBezTo>
                  <a:cubicBezTo>
                    <a:pt x="419" y="36"/>
                    <a:pt x="419" y="35"/>
                    <a:pt x="420" y="35"/>
                  </a:cubicBezTo>
                  <a:cubicBezTo>
                    <a:pt x="423" y="35"/>
                    <a:pt x="423" y="35"/>
                    <a:pt x="423" y="30"/>
                  </a:cubicBezTo>
                  <a:cubicBezTo>
                    <a:pt x="423" y="19"/>
                    <a:pt x="423" y="19"/>
                    <a:pt x="423" y="19"/>
                  </a:cubicBezTo>
                  <a:cubicBezTo>
                    <a:pt x="423" y="14"/>
                    <a:pt x="423" y="14"/>
                    <a:pt x="420" y="14"/>
                  </a:cubicBezTo>
                  <a:cubicBezTo>
                    <a:pt x="419" y="14"/>
                    <a:pt x="419" y="14"/>
                    <a:pt x="419" y="13"/>
                  </a:cubicBezTo>
                  <a:cubicBezTo>
                    <a:pt x="419" y="12"/>
                    <a:pt x="419" y="12"/>
                    <a:pt x="419" y="12"/>
                  </a:cubicBezTo>
                  <a:cubicBezTo>
                    <a:pt x="421" y="12"/>
                    <a:pt x="423" y="12"/>
                    <a:pt x="425" y="12"/>
                  </a:cubicBezTo>
                  <a:cubicBezTo>
                    <a:pt x="427" y="12"/>
                    <a:pt x="429" y="12"/>
                    <a:pt x="430" y="12"/>
                  </a:cubicBezTo>
                  <a:cubicBezTo>
                    <a:pt x="430" y="13"/>
                    <a:pt x="430" y="13"/>
                    <a:pt x="430" y="13"/>
                  </a:cubicBezTo>
                  <a:cubicBezTo>
                    <a:pt x="430" y="14"/>
                    <a:pt x="430" y="14"/>
                    <a:pt x="430" y="14"/>
                  </a:cubicBezTo>
                  <a:cubicBezTo>
                    <a:pt x="427" y="14"/>
                    <a:pt x="427" y="14"/>
                    <a:pt x="427" y="19"/>
                  </a:cubicBezTo>
                  <a:cubicBezTo>
                    <a:pt x="427" y="30"/>
                    <a:pt x="427" y="30"/>
                    <a:pt x="427" y="30"/>
                  </a:cubicBezTo>
                  <a:cubicBezTo>
                    <a:pt x="427" y="35"/>
                    <a:pt x="427" y="35"/>
                    <a:pt x="430" y="35"/>
                  </a:cubicBezTo>
                  <a:cubicBezTo>
                    <a:pt x="430" y="35"/>
                    <a:pt x="430" y="36"/>
                    <a:pt x="430" y="36"/>
                  </a:cubicBezTo>
                  <a:cubicBezTo>
                    <a:pt x="430" y="37"/>
                    <a:pt x="430" y="37"/>
                    <a:pt x="430" y="37"/>
                  </a:cubicBezTo>
                  <a:cubicBezTo>
                    <a:pt x="429" y="37"/>
                    <a:pt x="427" y="37"/>
                    <a:pt x="425" y="37"/>
                  </a:cubicBezTo>
                  <a:close/>
                  <a:moveTo>
                    <a:pt x="453" y="38"/>
                  </a:moveTo>
                  <a:cubicBezTo>
                    <a:pt x="452" y="36"/>
                    <a:pt x="451" y="35"/>
                    <a:pt x="450" y="34"/>
                  </a:cubicBezTo>
                  <a:cubicBezTo>
                    <a:pt x="438" y="17"/>
                    <a:pt x="438" y="17"/>
                    <a:pt x="438" y="17"/>
                  </a:cubicBezTo>
                  <a:cubicBezTo>
                    <a:pt x="438" y="17"/>
                    <a:pt x="438" y="17"/>
                    <a:pt x="438" y="17"/>
                  </a:cubicBezTo>
                  <a:cubicBezTo>
                    <a:pt x="438" y="27"/>
                    <a:pt x="438" y="27"/>
                    <a:pt x="438" y="27"/>
                  </a:cubicBezTo>
                  <a:cubicBezTo>
                    <a:pt x="438" y="34"/>
                    <a:pt x="438" y="35"/>
                    <a:pt x="443" y="35"/>
                  </a:cubicBezTo>
                  <a:cubicBezTo>
                    <a:pt x="443" y="35"/>
                    <a:pt x="443" y="36"/>
                    <a:pt x="443" y="36"/>
                  </a:cubicBezTo>
                  <a:cubicBezTo>
                    <a:pt x="443" y="37"/>
                    <a:pt x="443" y="37"/>
                    <a:pt x="443" y="37"/>
                  </a:cubicBezTo>
                  <a:cubicBezTo>
                    <a:pt x="441" y="37"/>
                    <a:pt x="439" y="37"/>
                    <a:pt x="437" y="37"/>
                  </a:cubicBezTo>
                  <a:cubicBezTo>
                    <a:pt x="435" y="37"/>
                    <a:pt x="434" y="37"/>
                    <a:pt x="432" y="37"/>
                  </a:cubicBezTo>
                  <a:cubicBezTo>
                    <a:pt x="432" y="36"/>
                    <a:pt x="432" y="36"/>
                    <a:pt x="432" y="36"/>
                  </a:cubicBezTo>
                  <a:cubicBezTo>
                    <a:pt x="432" y="36"/>
                    <a:pt x="432" y="35"/>
                    <a:pt x="433" y="35"/>
                  </a:cubicBezTo>
                  <a:cubicBezTo>
                    <a:pt x="436" y="35"/>
                    <a:pt x="436" y="34"/>
                    <a:pt x="436" y="27"/>
                  </a:cubicBezTo>
                  <a:cubicBezTo>
                    <a:pt x="436" y="19"/>
                    <a:pt x="436" y="19"/>
                    <a:pt x="436" y="19"/>
                  </a:cubicBezTo>
                  <a:cubicBezTo>
                    <a:pt x="436" y="14"/>
                    <a:pt x="436" y="14"/>
                    <a:pt x="433" y="14"/>
                  </a:cubicBezTo>
                  <a:cubicBezTo>
                    <a:pt x="432" y="14"/>
                    <a:pt x="432" y="14"/>
                    <a:pt x="432" y="13"/>
                  </a:cubicBezTo>
                  <a:cubicBezTo>
                    <a:pt x="432" y="12"/>
                    <a:pt x="432" y="12"/>
                    <a:pt x="432" y="12"/>
                  </a:cubicBezTo>
                  <a:cubicBezTo>
                    <a:pt x="434" y="12"/>
                    <a:pt x="436" y="12"/>
                    <a:pt x="437" y="12"/>
                  </a:cubicBezTo>
                  <a:cubicBezTo>
                    <a:pt x="438" y="12"/>
                    <a:pt x="439" y="12"/>
                    <a:pt x="440" y="12"/>
                  </a:cubicBezTo>
                  <a:cubicBezTo>
                    <a:pt x="453" y="30"/>
                    <a:pt x="453" y="30"/>
                    <a:pt x="453" y="30"/>
                  </a:cubicBezTo>
                  <a:cubicBezTo>
                    <a:pt x="453" y="22"/>
                    <a:pt x="453" y="22"/>
                    <a:pt x="453" y="22"/>
                  </a:cubicBezTo>
                  <a:cubicBezTo>
                    <a:pt x="453" y="15"/>
                    <a:pt x="453" y="14"/>
                    <a:pt x="449" y="14"/>
                  </a:cubicBezTo>
                  <a:cubicBezTo>
                    <a:pt x="449" y="14"/>
                    <a:pt x="449" y="14"/>
                    <a:pt x="449" y="13"/>
                  </a:cubicBezTo>
                  <a:cubicBezTo>
                    <a:pt x="449" y="12"/>
                    <a:pt x="449" y="12"/>
                    <a:pt x="449" y="12"/>
                  </a:cubicBezTo>
                  <a:cubicBezTo>
                    <a:pt x="450" y="12"/>
                    <a:pt x="453" y="12"/>
                    <a:pt x="455" y="12"/>
                  </a:cubicBezTo>
                  <a:cubicBezTo>
                    <a:pt x="456" y="12"/>
                    <a:pt x="458" y="12"/>
                    <a:pt x="459" y="12"/>
                  </a:cubicBezTo>
                  <a:cubicBezTo>
                    <a:pt x="459" y="13"/>
                    <a:pt x="459" y="13"/>
                    <a:pt x="459" y="13"/>
                  </a:cubicBezTo>
                  <a:cubicBezTo>
                    <a:pt x="459" y="14"/>
                    <a:pt x="459" y="14"/>
                    <a:pt x="459" y="14"/>
                  </a:cubicBezTo>
                  <a:cubicBezTo>
                    <a:pt x="456" y="14"/>
                    <a:pt x="456" y="15"/>
                    <a:pt x="456" y="22"/>
                  </a:cubicBezTo>
                  <a:cubicBezTo>
                    <a:pt x="456" y="38"/>
                    <a:pt x="456" y="38"/>
                    <a:pt x="456" y="38"/>
                  </a:cubicBezTo>
                  <a:lnTo>
                    <a:pt x="453" y="38"/>
                  </a:lnTo>
                  <a:close/>
                  <a:moveTo>
                    <a:pt x="484" y="27"/>
                  </a:moveTo>
                  <a:cubicBezTo>
                    <a:pt x="484" y="28"/>
                    <a:pt x="484" y="28"/>
                    <a:pt x="484" y="28"/>
                  </a:cubicBezTo>
                  <a:cubicBezTo>
                    <a:pt x="481" y="28"/>
                    <a:pt x="481" y="28"/>
                    <a:pt x="481" y="31"/>
                  </a:cubicBezTo>
                  <a:cubicBezTo>
                    <a:pt x="481" y="32"/>
                    <a:pt x="481" y="32"/>
                    <a:pt x="481" y="32"/>
                  </a:cubicBezTo>
                  <a:cubicBezTo>
                    <a:pt x="481" y="33"/>
                    <a:pt x="482" y="34"/>
                    <a:pt x="482" y="34"/>
                  </a:cubicBezTo>
                  <a:cubicBezTo>
                    <a:pt x="482" y="35"/>
                    <a:pt x="481" y="35"/>
                    <a:pt x="481" y="35"/>
                  </a:cubicBezTo>
                  <a:cubicBezTo>
                    <a:pt x="479" y="35"/>
                    <a:pt x="478" y="38"/>
                    <a:pt x="472" y="38"/>
                  </a:cubicBezTo>
                  <a:cubicBezTo>
                    <a:pt x="465" y="38"/>
                    <a:pt x="460" y="33"/>
                    <a:pt x="460" y="24"/>
                  </a:cubicBezTo>
                  <a:cubicBezTo>
                    <a:pt x="460" y="17"/>
                    <a:pt x="464" y="11"/>
                    <a:pt x="472" y="11"/>
                  </a:cubicBezTo>
                  <a:cubicBezTo>
                    <a:pt x="475" y="11"/>
                    <a:pt x="477" y="12"/>
                    <a:pt x="478" y="13"/>
                  </a:cubicBezTo>
                  <a:cubicBezTo>
                    <a:pt x="479" y="12"/>
                    <a:pt x="479" y="12"/>
                    <a:pt x="479" y="12"/>
                  </a:cubicBezTo>
                  <a:cubicBezTo>
                    <a:pt x="479" y="12"/>
                    <a:pt x="479" y="12"/>
                    <a:pt x="479" y="12"/>
                  </a:cubicBezTo>
                  <a:cubicBezTo>
                    <a:pt x="480" y="12"/>
                    <a:pt x="480" y="12"/>
                    <a:pt x="480" y="12"/>
                  </a:cubicBezTo>
                  <a:cubicBezTo>
                    <a:pt x="480" y="13"/>
                    <a:pt x="480" y="18"/>
                    <a:pt x="480" y="19"/>
                  </a:cubicBezTo>
                  <a:cubicBezTo>
                    <a:pt x="479" y="19"/>
                    <a:pt x="479" y="19"/>
                    <a:pt x="479" y="19"/>
                  </a:cubicBezTo>
                  <a:cubicBezTo>
                    <a:pt x="479" y="19"/>
                    <a:pt x="478" y="19"/>
                    <a:pt x="478" y="19"/>
                  </a:cubicBezTo>
                  <a:cubicBezTo>
                    <a:pt x="478" y="15"/>
                    <a:pt x="476" y="14"/>
                    <a:pt x="472" y="14"/>
                  </a:cubicBezTo>
                  <a:cubicBezTo>
                    <a:pt x="466" y="14"/>
                    <a:pt x="465" y="19"/>
                    <a:pt x="465" y="24"/>
                  </a:cubicBezTo>
                  <a:cubicBezTo>
                    <a:pt x="465" y="30"/>
                    <a:pt x="467" y="36"/>
                    <a:pt x="473" y="36"/>
                  </a:cubicBezTo>
                  <a:cubicBezTo>
                    <a:pt x="476" y="36"/>
                    <a:pt x="477" y="34"/>
                    <a:pt x="477" y="32"/>
                  </a:cubicBezTo>
                  <a:cubicBezTo>
                    <a:pt x="477" y="31"/>
                    <a:pt x="477" y="31"/>
                    <a:pt x="477" y="31"/>
                  </a:cubicBezTo>
                  <a:cubicBezTo>
                    <a:pt x="477" y="28"/>
                    <a:pt x="477" y="28"/>
                    <a:pt x="473" y="28"/>
                  </a:cubicBezTo>
                  <a:cubicBezTo>
                    <a:pt x="473" y="28"/>
                    <a:pt x="473" y="28"/>
                    <a:pt x="473" y="27"/>
                  </a:cubicBezTo>
                  <a:cubicBezTo>
                    <a:pt x="473" y="26"/>
                    <a:pt x="473" y="26"/>
                    <a:pt x="473" y="26"/>
                  </a:cubicBezTo>
                  <a:cubicBezTo>
                    <a:pt x="475" y="26"/>
                    <a:pt x="477" y="26"/>
                    <a:pt x="479" y="26"/>
                  </a:cubicBezTo>
                  <a:cubicBezTo>
                    <a:pt x="481" y="26"/>
                    <a:pt x="482" y="26"/>
                    <a:pt x="484" y="26"/>
                  </a:cubicBezTo>
                  <a:lnTo>
                    <a:pt x="484" y="27"/>
                  </a:lnTo>
                  <a:close/>
                  <a:moveTo>
                    <a:pt x="526" y="23"/>
                  </a:moveTo>
                  <a:cubicBezTo>
                    <a:pt x="526" y="23"/>
                    <a:pt x="526" y="23"/>
                    <a:pt x="525" y="23"/>
                  </a:cubicBezTo>
                  <a:cubicBezTo>
                    <a:pt x="522" y="24"/>
                    <a:pt x="522" y="24"/>
                    <a:pt x="522" y="28"/>
                  </a:cubicBezTo>
                  <a:cubicBezTo>
                    <a:pt x="522" y="30"/>
                    <a:pt x="522" y="30"/>
                    <a:pt x="522" y="30"/>
                  </a:cubicBezTo>
                  <a:cubicBezTo>
                    <a:pt x="522" y="31"/>
                    <a:pt x="522" y="32"/>
                    <a:pt x="522" y="33"/>
                  </a:cubicBezTo>
                  <a:cubicBezTo>
                    <a:pt x="522" y="33"/>
                    <a:pt x="522" y="33"/>
                    <a:pt x="522" y="33"/>
                  </a:cubicBezTo>
                  <a:cubicBezTo>
                    <a:pt x="519" y="33"/>
                    <a:pt x="517" y="38"/>
                    <a:pt x="510" y="38"/>
                  </a:cubicBezTo>
                  <a:cubicBezTo>
                    <a:pt x="500" y="38"/>
                    <a:pt x="493" y="31"/>
                    <a:pt x="493" y="19"/>
                  </a:cubicBezTo>
                  <a:cubicBezTo>
                    <a:pt x="493" y="8"/>
                    <a:pt x="499" y="0"/>
                    <a:pt x="510" y="0"/>
                  </a:cubicBezTo>
                  <a:cubicBezTo>
                    <a:pt x="513" y="0"/>
                    <a:pt x="516" y="1"/>
                    <a:pt x="518" y="2"/>
                  </a:cubicBezTo>
                  <a:cubicBezTo>
                    <a:pt x="518" y="2"/>
                    <a:pt x="518" y="2"/>
                    <a:pt x="518" y="2"/>
                  </a:cubicBezTo>
                  <a:cubicBezTo>
                    <a:pt x="519" y="1"/>
                    <a:pt x="519" y="1"/>
                    <a:pt x="519" y="1"/>
                  </a:cubicBezTo>
                  <a:cubicBezTo>
                    <a:pt x="519" y="0"/>
                    <a:pt x="519" y="0"/>
                    <a:pt x="520" y="0"/>
                  </a:cubicBezTo>
                  <a:cubicBezTo>
                    <a:pt x="520" y="0"/>
                    <a:pt x="520" y="0"/>
                    <a:pt x="520" y="0"/>
                  </a:cubicBezTo>
                  <a:cubicBezTo>
                    <a:pt x="520" y="3"/>
                    <a:pt x="520" y="8"/>
                    <a:pt x="520" y="11"/>
                  </a:cubicBezTo>
                  <a:cubicBezTo>
                    <a:pt x="519" y="11"/>
                    <a:pt x="519" y="11"/>
                    <a:pt x="519" y="11"/>
                  </a:cubicBezTo>
                  <a:cubicBezTo>
                    <a:pt x="519" y="11"/>
                    <a:pt x="519" y="11"/>
                    <a:pt x="519" y="10"/>
                  </a:cubicBezTo>
                  <a:cubicBezTo>
                    <a:pt x="517" y="5"/>
                    <a:pt x="515" y="2"/>
                    <a:pt x="510" y="2"/>
                  </a:cubicBezTo>
                  <a:cubicBezTo>
                    <a:pt x="501" y="2"/>
                    <a:pt x="499" y="11"/>
                    <a:pt x="499" y="19"/>
                  </a:cubicBezTo>
                  <a:cubicBezTo>
                    <a:pt x="499" y="27"/>
                    <a:pt x="501" y="35"/>
                    <a:pt x="510" y="35"/>
                  </a:cubicBezTo>
                  <a:cubicBezTo>
                    <a:pt x="515" y="35"/>
                    <a:pt x="518" y="33"/>
                    <a:pt x="518" y="30"/>
                  </a:cubicBezTo>
                  <a:cubicBezTo>
                    <a:pt x="518" y="28"/>
                    <a:pt x="518" y="28"/>
                    <a:pt x="518" y="28"/>
                  </a:cubicBezTo>
                  <a:cubicBezTo>
                    <a:pt x="518" y="24"/>
                    <a:pt x="518" y="24"/>
                    <a:pt x="512" y="23"/>
                  </a:cubicBezTo>
                  <a:cubicBezTo>
                    <a:pt x="512" y="23"/>
                    <a:pt x="512" y="23"/>
                    <a:pt x="512" y="23"/>
                  </a:cubicBezTo>
                  <a:cubicBezTo>
                    <a:pt x="512" y="21"/>
                    <a:pt x="512" y="21"/>
                    <a:pt x="512" y="21"/>
                  </a:cubicBezTo>
                  <a:cubicBezTo>
                    <a:pt x="514" y="21"/>
                    <a:pt x="517" y="21"/>
                    <a:pt x="519" y="21"/>
                  </a:cubicBezTo>
                  <a:cubicBezTo>
                    <a:pt x="522" y="21"/>
                    <a:pt x="523" y="21"/>
                    <a:pt x="526" y="21"/>
                  </a:cubicBezTo>
                  <a:lnTo>
                    <a:pt x="526" y="23"/>
                  </a:lnTo>
                  <a:close/>
                  <a:moveTo>
                    <a:pt x="540" y="24"/>
                  </a:moveTo>
                  <a:cubicBezTo>
                    <a:pt x="540" y="24"/>
                    <a:pt x="540" y="24"/>
                    <a:pt x="540" y="24"/>
                  </a:cubicBezTo>
                  <a:cubicBezTo>
                    <a:pt x="548" y="25"/>
                    <a:pt x="546" y="35"/>
                    <a:pt x="549" y="35"/>
                  </a:cubicBezTo>
                  <a:cubicBezTo>
                    <a:pt x="549" y="35"/>
                    <a:pt x="550" y="34"/>
                    <a:pt x="550" y="34"/>
                  </a:cubicBezTo>
                  <a:cubicBezTo>
                    <a:pt x="551" y="35"/>
                    <a:pt x="551" y="35"/>
                    <a:pt x="551" y="35"/>
                  </a:cubicBezTo>
                  <a:cubicBezTo>
                    <a:pt x="551" y="35"/>
                    <a:pt x="551" y="35"/>
                    <a:pt x="551" y="35"/>
                  </a:cubicBezTo>
                  <a:cubicBezTo>
                    <a:pt x="551" y="35"/>
                    <a:pt x="551" y="35"/>
                    <a:pt x="551" y="35"/>
                  </a:cubicBezTo>
                  <a:cubicBezTo>
                    <a:pt x="550" y="36"/>
                    <a:pt x="549" y="37"/>
                    <a:pt x="547" y="37"/>
                  </a:cubicBezTo>
                  <a:cubicBezTo>
                    <a:pt x="543" y="37"/>
                    <a:pt x="543" y="34"/>
                    <a:pt x="542" y="30"/>
                  </a:cubicBezTo>
                  <a:cubicBezTo>
                    <a:pt x="541" y="27"/>
                    <a:pt x="540" y="25"/>
                    <a:pt x="537" y="25"/>
                  </a:cubicBezTo>
                  <a:cubicBezTo>
                    <a:pt x="534" y="25"/>
                    <a:pt x="534" y="25"/>
                    <a:pt x="534" y="25"/>
                  </a:cubicBezTo>
                  <a:cubicBezTo>
                    <a:pt x="534" y="30"/>
                    <a:pt x="534" y="30"/>
                    <a:pt x="534" y="30"/>
                  </a:cubicBezTo>
                  <a:cubicBezTo>
                    <a:pt x="534" y="35"/>
                    <a:pt x="534" y="35"/>
                    <a:pt x="537" y="35"/>
                  </a:cubicBezTo>
                  <a:cubicBezTo>
                    <a:pt x="538" y="35"/>
                    <a:pt x="538" y="36"/>
                    <a:pt x="538" y="36"/>
                  </a:cubicBezTo>
                  <a:cubicBezTo>
                    <a:pt x="538" y="37"/>
                    <a:pt x="538" y="37"/>
                    <a:pt x="538" y="37"/>
                  </a:cubicBezTo>
                  <a:cubicBezTo>
                    <a:pt x="536" y="37"/>
                    <a:pt x="534" y="37"/>
                    <a:pt x="532" y="37"/>
                  </a:cubicBezTo>
                  <a:cubicBezTo>
                    <a:pt x="530" y="37"/>
                    <a:pt x="528" y="37"/>
                    <a:pt x="527" y="37"/>
                  </a:cubicBezTo>
                  <a:cubicBezTo>
                    <a:pt x="527" y="36"/>
                    <a:pt x="527" y="36"/>
                    <a:pt x="527" y="36"/>
                  </a:cubicBezTo>
                  <a:cubicBezTo>
                    <a:pt x="527" y="36"/>
                    <a:pt x="527" y="35"/>
                    <a:pt x="527" y="35"/>
                  </a:cubicBezTo>
                  <a:cubicBezTo>
                    <a:pt x="530" y="35"/>
                    <a:pt x="530" y="35"/>
                    <a:pt x="530" y="30"/>
                  </a:cubicBezTo>
                  <a:cubicBezTo>
                    <a:pt x="530" y="19"/>
                    <a:pt x="530" y="19"/>
                    <a:pt x="530" y="19"/>
                  </a:cubicBezTo>
                  <a:cubicBezTo>
                    <a:pt x="530" y="14"/>
                    <a:pt x="530" y="14"/>
                    <a:pt x="527" y="14"/>
                  </a:cubicBezTo>
                  <a:cubicBezTo>
                    <a:pt x="527" y="14"/>
                    <a:pt x="527" y="14"/>
                    <a:pt x="527" y="13"/>
                  </a:cubicBezTo>
                  <a:cubicBezTo>
                    <a:pt x="527" y="12"/>
                    <a:pt x="527" y="12"/>
                    <a:pt x="527" y="12"/>
                  </a:cubicBezTo>
                  <a:cubicBezTo>
                    <a:pt x="528" y="12"/>
                    <a:pt x="530" y="12"/>
                    <a:pt x="532" y="12"/>
                  </a:cubicBezTo>
                  <a:cubicBezTo>
                    <a:pt x="534" y="12"/>
                    <a:pt x="536" y="12"/>
                    <a:pt x="538" y="12"/>
                  </a:cubicBezTo>
                  <a:cubicBezTo>
                    <a:pt x="543" y="12"/>
                    <a:pt x="547" y="14"/>
                    <a:pt x="547" y="18"/>
                  </a:cubicBezTo>
                  <a:cubicBezTo>
                    <a:pt x="547" y="21"/>
                    <a:pt x="546" y="23"/>
                    <a:pt x="540" y="24"/>
                  </a:cubicBezTo>
                  <a:close/>
                  <a:moveTo>
                    <a:pt x="538" y="14"/>
                  </a:moveTo>
                  <a:cubicBezTo>
                    <a:pt x="537" y="14"/>
                    <a:pt x="534" y="14"/>
                    <a:pt x="534" y="14"/>
                  </a:cubicBezTo>
                  <a:cubicBezTo>
                    <a:pt x="534" y="23"/>
                    <a:pt x="534" y="23"/>
                    <a:pt x="534" y="23"/>
                  </a:cubicBezTo>
                  <a:cubicBezTo>
                    <a:pt x="537" y="23"/>
                    <a:pt x="537" y="23"/>
                    <a:pt x="537" y="23"/>
                  </a:cubicBezTo>
                  <a:cubicBezTo>
                    <a:pt x="540" y="23"/>
                    <a:pt x="543" y="22"/>
                    <a:pt x="543" y="18"/>
                  </a:cubicBezTo>
                  <a:cubicBezTo>
                    <a:pt x="543" y="15"/>
                    <a:pt x="540" y="14"/>
                    <a:pt x="538" y="14"/>
                  </a:cubicBezTo>
                  <a:close/>
                  <a:moveTo>
                    <a:pt x="563" y="38"/>
                  </a:moveTo>
                  <a:cubicBezTo>
                    <a:pt x="556" y="38"/>
                    <a:pt x="551" y="33"/>
                    <a:pt x="551" y="25"/>
                  </a:cubicBezTo>
                  <a:cubicBezTo>
                    <a:pt x="551" y="16"/>
                    <a:pt x="557" y="11"/>
                    <a:pt x="563" y="11"/>
                  </a:cubicBezTo>
                  <a:cubicBezTo>
                    <a:pt x="570" y="11"/>
                    <a:pt x="575" y="16"/>
                    <a:pt x="575" y="24"/>
                  </a:cubicBezTo>
                  <a:cubicBezTo>
                    <a:pt x="575" y="33"/>
                    <a:pt x="570" y="38"/>
                    <a:pt x="563" y="38"/>
                  </a:cubicBezTo>
                  <a:close/>
                  <a:moveTo>
                    <a:pt x="563" y="14"/>
                  </a:moveTo>
                  <a:cubicBezTo>
                    <a:pt x="558" y="14"/>
                    <a:pt x="556" y="17"/>
                    <a:pt x="556" y="25"/>
                  </a:cubicBezTo>
                  <a:cubicBezTo>
                    <a:pt x="556" y="32"/>
                    <a:pt x="559" y="36"/>
                    <a:pt x="563" y="36"/>
                  </a:cubicBezTo>
                  <a:cubicBezTo>
                    <a:pt x="568" y="36"/>
                    <a:pt x="570" y="32"/>
                    <a:pt x="570" y="24"/>
                  </a:cubicBezTo>
                  <a:cubicBezTo>
                    <a:pt x="570" y="17"/>
                    <a:pt x="567" y="14"/>
                    <a:pt x="563" y="14"/>
                  </a:cubicBezTo>
                  <a:close/>
                  <a:moveTo>
                    <a:pt x="590" y="38"/>
                  </a:moveTo>
                  <a:cubicBezTo>
                    <a:pt x="583" y="38"/>
                    <a:pt x="580" y="35"/>
                    <a:pt x="580" y="28"/>
                  </a:cubicBezTo>
                  <a:cubicBezTo>
                    <a:pt x="580" y="19"/>
                    <a:pt x="580" y="19"/>
                    <a:pt x="580" y="19"/>
                  </a:cubicBezTo>
                  <a:cubicBezTo>
                    <a:pt x="580" y="14"/>
                    <a:pt x="580" y="14"/>
                    <a:pt x="577" y="14"/>
                  </a:cubicBezTo>
                  <a:cubicBezTo>
                    <a:pt x="576" y="14"/>
                    <a:pt x="576" y="14"/>
                    <a:pt x="576" y="13"/>
                  </a:cubicBezTo>
                  <a:cubicBezTo>
                    <a:pt x="576" y="12"/>
                    <a:pt x="576" y="12"/>
                    <a:pt x="576" y="12"/>
                  </a:cubicBezTo>
                  <a:cubicBezTo>
                    <a:pt x="578" y="12"/>
                    <a:pt x="580" y="12"/>
                    <a:pt x="582" y="12"/>
                  </a:cubicBezTo>
                  <a:cubicBezTo>
                    <a:pt x="584" y="12"/>
                    <a:pt x="586" y="12"/>
                    <a:pt x="587" y="12"/>
                  </a:cubicBezTo>
                  <a:cubicBezTo>
                    <a:pt x="587" y="13"/>
                    <a:pt x="587" y="13"/>
                    <a:pt x="587" y="13"/>
                  </a:cubicBezTo>
                  <a:cubicBezTo>
                    <a:pt x="587" y="14"/>
                    <a:pt x="587" y="14"/>
                    <a:pt x="587" y="14"/>
                  </a:cubicBezTo>
                  <a:cubicBezTo>
                    <a:pt x="584" y="14"/>
                    <a:pt x="584" y="14"/>
                    <a:pt x="584" y="19"/>
                  </a:cubicBezTo>
                  <a:cubicBezTo>
                    <a:pt x="584" y="29"/>
                    <a:pt x="584" y="29"/>
                    <a:pt x="584" y="29"/>
                  </a:cubicBezTo>
                  <a:cubicBezTo>
                    <a:pt x="584" y="33"/>
                    <a:pt x="586" y="35"/>
                    <a:pt x="590" y="35"/>
                  </a:cubicBezTo>
                  <a:cubicBezTo>
                    <a:pt x="595" y="35"/>
                    <a:pt x="597" y="33"/>
                    <a:pt x="597" y="28"/>
                  </a:cubicBezTo>
                  <a:cubicBezTo>
                    <a:pt x="597" y="22"/>
                    <a:pt x="597" y="22"/>
                    <a:pt x="597" y="22"/>
                  </a:cubicBezTo>
                  <a:cubicBezTo>
                    <a:pt x="597" y="15"/>
                    <a:pt x="597" y="14"/>
                    <a:pt x="592" y="14"/>
                  </a:cubicBezTo>
                  <a:cubicBezTo>
                    <a:pt x="592" y="14"/>
                    <a:pt x="592" y="14"/>
                    <a:pt x="592" y="13"/>
                  </a:cubicBezTo>
                  <a:cubicBezTo>
                    <a:pt x="592" y="12"/>
                    <a:pt x="592" y="12"/>
                    <a:pt x="592" y="12"/>
                  </a:cubicBezTo>
                  <a:cubicBezTo>
                    <a:pt x="594" y="12"/>
                    <a:pt x="596" y="12"/>
                    <a:pt x="598" y="12"/>
                  </a:cubicBezTo>
                  <a:cubicBezTo>
                    <a:pt x="600" y="12"/>
                    <a:pt x="601" y="12"/>
                    <a:pt x="602" y="12"/>
                  </a:cubicBezTo>
                  <a:cubicBezTo>
                    <a:pt x="602" y="13"/>
                    <a:pt x="602" y="13"/>
                    <a:pt x="602" y="13"/>
                  </a:cubicBezTo>
                  <a:cubicBezTo>
                    <a:pt x="602" y="14"/>
                    <a:pt x="602" y="14"/>
                    <a:pt x="602" y="14"/>
                  </a:cubicBezTo>
                  <a:cubicBezTo>
                    <a:pt x="599" y="14"/>
                    <a:pt x="599" y="15"/>
                    <a:pt x="599" y="22"/>
                  </a:cubicBezTo>
                  <a:cubicBezTo>
                    <a:pt x="599" y="28"/>
                    <a:pt x="599" y="28"/>
                    <a:pt x="599" y="28"/>
                  </a:cubicBezTo>
                  <a:cubicBezTo>
                    <a:pt x="599" y="35"/>
                    <a:pt x="596" y="38"/>
                    <a:pt x="590" y="38"/>
                  </a:cubicBezTo>
                  <a:close/>
                  <a:moveTo>
                    <a:pt x="614" y="27"/>
                  </a:moveTo>
                  <a:cubicBezTo>
                    <a:pt x="612" y="27"/>
                    <a:pt x="612" y="27"/>
                    <a:pt x="612" y="27"/>
                  </a:cubicBezTo>
                  <a:cubicBezTo>
                    <a:pt x="612" y="30"/>
                    <a:pt x="612" y="30"/>
                    <a:pt x="612" y="30"/>
                  </a:cubicBezTo>
                  <a:cubicBezTo>
                    <a:pt x="612" y="35"/>
                    <a:pt x="612" y="35"/>
                    <a:pt x="615" y="35"/>
                  </a:cubicBezTo>
                  <a:cubicBezTo>
                    <a:pt x="616" y="35"/>
                    <a:pt x="616" y="36"/>
                    <a:pt x="616" y="36"/>
                  </a:cubicBezTo>
                  <a:cubicBezTo>
                    <a:pt x="616" y="37"/>
                    <a:pt x="616" y="37"/>
                    <a:pt x="616" y="37"/>
                  </a:cubicBezTo>
                  <a:cubicBezTo>
                    <a:pt x="614" y="37"/>
                    <a:pt x="611" y="37"/>
                    <a:pt x="610" y="37"/>
                  </a:cubicBezTo>
                  <a:cubicBezTo>
                    <a:pt x="608" y="37"/>
                    <a:pt x="606" y="37"/>
                    <a:pt x="604" y="37"/>
                  </a:cubicBezTo>
                  <a:cubicBezTo>
                    <a:pt x="604" y="36"/>
                    <a:pt x="604" y="36"/>
                    <a:pt x="604" y="36"/>
                  </a:cubicBezTo>
                  <a:cubicBezTo>
                    <a:pt x="604" y="36"/>
                    <a:pt x="604" y="35"/>
                    <a:pt x="604" y="35"/>
                  </a:cubicBezTo>
                  <a:cubicBezTo>
                    <a:pt x="607" y="35"/>
                    <a:pt x="607" y="35"/>
                    <a:pt x="607" y="30"/>
                  </a:cubicBezTo>
                  <a:cubicBezTo>
                    <a:pt x="607" y="19"/>
                    <a:pt x="607" y="19"/>
                    <a:pt x="607" y="19"/>
                  </a:cubicBezTo>
                  <a:cubicBezTo>
                    <a:pt x="607" y="14"/>
                    <a:pt x="607" y="14"/>
                    <a:pt x="604" y="14"/>
                  </a:cubicBezTo>
                  <a:cubicBezTo>
                    <a:pt x="604" y="14"/>
                    <a:pt x="604" y="14"/>
                    <a:pt x="604" y="13"/>
                  </a:cubicBezTo>
                  <a:cubicBezTo>
                    <a:pt x="604" y="12"/>
                    <a:pt x="604" y="12"/>
                    <a:pt x="604" y="12"/>
                  </a:cubicBezTo>
                  <a:cubicBezTo>
                    <a:pt x="606" y="12"/>
                    <a:pt x="608" y="12"/>
                    <a:pt x="610" y="12"/>
                  </a:cubicBezTo>
                  <a:cubicBezTo>
                    <a:pt x="611" y="12"/>
                    <a:pt x="613" y="12"/>
                    <a:pt x="614" y="12"/>
                  </a:cubicBezTo>
                  <a:cubicBezTo>
                    <a:pt x="619" y="12"/>
                    <a:pt x="625" y="13"/>
                    <a:pt x="625" y="19"/>
                  </a:cubicBezTo>
                  <a:cubicBezTo>
                    <a:pt x="625" y="22"/>
                    <a:pt x="623" y="27"/>
                    <a:pt x="614" y="27"/>
                  </a:cubicBezTo>
                  <a:close/>
                  <a:moveTo>
                    <a:pt x="615" y="14"/>
                  </a:moveTo>
                  <a:cubicBezTo>
                    <a:pt x="614" y="14"/>
                    <a:pt x="612" y="14"/>
                    <a:pt x="612" y="14"/>
                  </a:cubicBezTo>
                  <a:cubicBezTo>
                    <a:pt x="612" y="25"/>
                    <a:pt x="612" y="25"/>
                    <a:pt x="612" y="25"/>
                  </a:cubicBezTo>
                  <a:cubicBezTo>
                    <a:pt x="614" y="25"/>
                    <a:pt x="614" y="25"/>
                    <a:pt x="614" y="25"/>
                  </a:cubicBezTo>
                  <a:cubicBezTo>
                    <a:pt x="618" y="25"/>
                    <a:pt x="620" y="23"/>
                    <a:pt x="620" y="19"/>
                  </a:cubicBezTo>
                  <a:cubicBezTo>
                    <a:pt x="620" y="16"/>
                    <a:pt x="618" y="14"/>
                    <a:pt x="615" y="14"/>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solidFill>
                <a:effectLst/>
                <a:uLnTx/>
                <a:uFillTx/>
                <a:latin typeface="+mn-lt"/>
                <a:ea typeface="+mn-ea"/>
                <a:cs typeface="+mn-cs"/>
                <a:sym typeface="Trebuchet MS" panose="020B0603020202020204" pitchFamily="34" charset="0"/>
              </a:endParaRPr>
            </a:p>
          </p:txBody>
        </p:sp>
      </p:gr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showMasterSp="0" userDrawn="1">
  <p:cSld name="Title Only">
    <p:bg>
      <p:bgPr>
        <a:solidFill>
          <a:schemeClr val="bg2"/>
        </a:solidFill>
        <a:effectLst/>
      </p:bgPr>
    </p:bg>
    <p:spTree>
      <p:nvGrpSpPr>
        <p:cNvPr id="1" name=""/>
        <p:cNvGrpSpPr/>
        <p:nvPr/>
      </p:nvGrpSpPr>
      <p:grpSpPr>
        <a:xfrm>
          <a:off x="0" y="0"/>
          <a:ext cx="0" cy="0"/>
          <a:chOff x="0" y="0"/>
          <a:chExt cx="0" cy="0"/>
        </a:xfrm>
      </p:grpSpPr>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464B84D5-9012-46D6-99FC-C699E0FA2F20}"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5" name="Title 4"/>
          <p:cNvSpPr>
            <a:spLocks noGrp="1"/>
          </p:cNvSpPr>
          <p:nvPr>
            <p:ph type="title"/>
          </p:nvPr>
        </p:nvSpPr>
        <p:spPr>
          <a:xfrm>
            <a:off x="630000" y="622800"/>
            <a:ext cx="10933200" cy="470898"/>
          </a:xfrm>
          <a:prstGeom prst="rect">
            <a:avLst/>
          </a:prstGeom>
        </p:spPr>
        <p:txBody>
          <a:bodyPr/>
          <a:lstStyle>
            <a:lvl1pPr marL="0" indent="0" algn="l">
              <a:lnSpc>
                <a:spcPct val="90000"/>
              </a:lnSpc>
              <a:spcBef>
                <a:spcPct val="0"/>
              </a:spcBef>
              <a:spcAft>
                <a:spcPts val="0"/>
              </a:spcAft>
              <a:defRPr sz="3400" b="0" i="0" u="none" kern="1200" spc="0">
                <a:solidFill>
                  <a:schemeClr val="tx2">
                    <a:lumMod val="100000"/>
                  </a:schemeClr>
                </a:solidFill>
                <a:latin typeface="+mj-lt"/>
                <a:sym typeface="Trebuchet MS" panose="020B0603020202020204" pitchFamily="34" charset="0"/>
              </a:defRPr>
            </a:lvl1pPr>
          </a:lstStyle>
          <a:p>
            <a:pPr lvl="0" fontAlgn="base"/>
            <a:r>
              <a:rPr lang="zh-CN" altLang="en-US" strike="noStrike" noProof="1"/>
              <a:t>单击此处编辑母版标题样式</a:t>
            </a:r>
            <a:endParaRPr lang="en-US" strike="noStrike" noProof="1"/>
          </a:p>
        </p:txBody>
      </p:sp>
      <p:sp>
        <p:nvSpPr>
          <p:cNvPr id="13" name="Date Placeholder 2"/>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BFB2CA21-6B66-4EB6-BD61-A1CDD5FB1A8D}" type="datetime1">
              <a:rPr kumimoji="0" lang="zh-CN" altLang="en-US"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showMasterSp="0" userDrawn="1">
  <p:cSld name="Gray slice heading">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3FE9D9D9-3DFD-4819-A48B-121462BEDC77}"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2" name="Rectangle 7"/>
          <p:cNvSpPr/>
          <p:nvPr/>
        </p:nvSpPr>
        <p:spPr bwMode="ltGray">
          <a:xfrm>
            <a:off x="0" y="-1587"/>
            <a:ext cx="4694238" cy="6859588"/>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90000"/>
              </a:lnSpc>
              <a:spcBef>
                <a:spcPct val="0"/>
              </a:spcBef>
              <a:spcAft>
                <a:spcPts val="100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mn-lt"/>
              <a:ea typeface="宋体" panose="02010600030101010101" pitchFamily="2" charset="-122"/>
              <a:cs typeface="+mn-cs"/>
            </a:endParaRPr>
          </a:p>
        </p:txBody>
      </p:sp>
      <p:sp>
        <p:nvSpPr>
          <p:cNvPr id="10"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3"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Title 1"/>
          <p:cNvSpPr>
            <a:spLocks noGrp="1"/>
          </p:cNvSpPr>
          <p:nvPr>
            <p:ph type="title"/>
          </p:nvPr>
        </p:nvSpPr>
        <p:spPr bwMode="ltGray">
          <a:xfrm>
            <a:off x="630000" y="1544274"/>
            <a:ext cx="3452400" cy="1495794"/>
          </a:xfrm>
          <a:noFill/>
        </p:spPr>
        <p:txBody>
          <a:bodyPr rIns="320040" anchor="b">
            <a:noAutofit/>
          </a:bodyPr>
          <a:lstStyle>
            <a:lvl1pPr>
              <a:defRPr sz="3200">
                <a:solidFill>
                  <a:schemeClr val="tx2"/>
                </a:solidFill>
                <a:latin typeface="+mj-lt"/>
              </a:defRPr>
            </a:lvl1pPr>
          </a:lstStyle>
          <a:p>
            <a:pPr fontAlgn="base"/>
            <a:r>
              <a:rPr lang="zh-CN" altLang="en-US" strike="noStrike" noProof="1"/>
              <a:t>单击此处编辑母版标题样式</a:t>
            </a:r>
            <a:endParaRPr lang="en-US" strike="noStrike" noProof="1"/>
          </a:p>
        </p:txBody>
      </p:sp>
      <p:sp>
        <p:nvSpPr>
          <p:cNvPr id="14" name="Date Placeholder 2"/>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49E26230-7822-449B-83E5-B101F823E4F7}" type="datetime1">
              <a:rPr kumimoji="0" lang="zh-CN" altLang="en-US"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showMasterSp="0">
  <p:cSld name="Section header box">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sp>
        <p:nvSpPr>
          <p:cNvPr id="7" name="TextBox 6"/>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26683108-9264-44F5-9AFC-A485EF853967}" type="slidenum">
              <a:rPr kumimoji="0" lang="en-US" altLang="zh-CN"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8"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Rectangle 58"/>
          <p:cNvSpPr/>
          <p:nvPr/>
        </p:nvSpPr>
        <p:spPr bwMode="white">
          <a:xfrm>
            <a:off x="1284288" y="1428750"/>
            <a:ext cx="947738" cy="947738"/>
          </a:xfrm>
          <a:prstGeom prst="rect">
            <a:avLst/>
          </a:prstGeom>
          <a:no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mn-lt"/>
              <a:ea typeface="宋体" panose="02010600030101010101" pitchFamily="2" charset="-122"/>
              <a:cs typeface="+mn-cs"/>
              <a:sym typeface="Trebuchet MS" panose="020B0603020202020204" pitchFamily="34" charset="0"/>
            </a:endParaRPr>
          </a:p>
        </p:txBody>
      </p:sp>
      <p:sp>
        <p:nvSpPr>
          <p:cNvPr id="10"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2" name="Title 1"/>
          <p:cNvSpPr>
            <a:spLocks noGrp="1"/>
          </p:cNvSpPr>
          <p:nvPr>
            <p:ph type="title"/>
          </p:nvPr>
        </p:nvSpPr>
        <p:spPr bwMode="blackWhite">
          <a:xfrm>
            <a:off x="1284742" y="2668041"/>
            <a:ext cx="9620491" cy="3201026"/>
          </a:xfrm>
          <a:prstGeom prst="rect">
            <a:avLst/>
          </a:prstGeom>
          <a:ln w="9525">
            <a:solidFill>
              <a:schemeClr val="bg1"/>
            </a:solidFill>
          </a:ln>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n-ea"/>
                <a:cs typeface="Arial" panose="020B0604020202020204" pitchFamily="34" charset="0"/>
                <a:sym typeface="Trebuchet MS" panose="020B0603020202020204" pitchFamily="34" charset="0"/>
              </a:defRPr>
            </a:lvl1pPr>
          </a:lstStyle>
          <a:p>
            <a:pPr fontAlgn="auto"/>
            <a:r>
              <a:rPr lang="zh-CN" altLang="en-US" strike="noStrike" noProof="1"/>
              <a:t>单击此处编辑母版标题样式</a:t>
            </a:r>
            <a:endParaRPr lang="en-US" strike="noStrike" noProof="1"/>
          </a:p>
        </p:txBody>
      </p:sp>
      <p:sp>
        <p:nvSpPr>
          <p:cNvPr id="13" name="Date Placeholder 2"/>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solidFill>
                  <a:schemeClr val="bg1"/>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4FB8786F-F579-410D-9232-C737B3F40176}" type="datetime1">
              <a:rPr kumimoji="0" lang="zh-CN" altLang="en-US"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showMasterSp="0" userDrawn="1">
  <p:cSld name="Section header line">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sp>
        <p:nvSpPr>
          <p:cNvPr id="7" name="TextBox 6"/>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ED80B038-C3B8-4683-ACE2-FF385ADD724B}" type="slidenum">
              <a:rPr kumimoji="0" lang="en-US" altLang="zh-CN"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cxnSp>
        <p:nvCxnSpPr>
          <p:cNvPr id="8" name="Straight Connector 147"/>
          <p:cNvCxnSpPr/>
          <p:nvPr/>
        </p:nvCxnSpPr>
        <p:spPr bwMode="white">
          <a:xfrm>
            <a:off x="619125" y="3679825"/>
            <a:ext cx="11576050" cy="0"/>
          </a:xfrm>
          <a:prstGeom prst="line">
            <a:avLst/>
          </a:prstGeom>
          <a:ln w="19050"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47" name="Title 1"/>
          <p:cNvSpPr>
            <a:spLocks noGrp="1"/>
          </p:cNvSpPr>
          <p:nvPr>
            <p:ph type="title"/>
          </p:nvPr>
        </p:nvSpPr>
        <p:spPr bwMode="blackWhite">
          <a:xfrm>
            <a:off x="630000" y="3826800"/>
            <a:ext cx="10936800" cy="2041200"/>
          </a:xfrm>
        </p:spPr>
        <p:txBody>
          <a:bodyPr>
            <a:noAutofit/>
          </a:bodyPr>
          <a:lstStyle>
            <a:lvl1pPr>
              <a:defRPr sz="5400">
                <a:solidFill>
                  <a:schemeClr val="bg1"/>
                </a:solidFill>
                <a:latin typeface="+mj-lt"/>
                <a:sym typeface="Trebuchet MS" panose="020B0603020202020204" pitchFamily="34" charset="0"/>
              </a:defRPr>
            </a:lvl1pPr>
          </a:lstStyle>
          <a:p>
            <a:pPr fontAlgn="base"/>
            <a:r>
              <a:rPr lang="zh-CN" altLang="en-US" strike="noStrike" noProof="1"/>
              <a:t>单击此处编辑母版标题样式</a:t>
            </a:r>
            <a:endParaRPr lang="en-US" strike="noStrike" noProof="1"/>
          </a:p>
        </p:txBody>
      </p:sp>
      <p:sp>
        <p:nvSpPr>
          <p:cNvPr id="9" name="Date Placeholder 3"/>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solidFill>
                  <a:schemeClr val="bg1"/>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E9A3EDCF-D15E-4283-9119-66CBCA6DC4FC}" type="datetime1">
              <a:rPr kumimoji="0" lang="zh-CN" altLang="en-US"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showMasterSp="0" userDrawn="1">
  <p:cSld name="White one third">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pic>
        <p:nvPicPr>
          <p:cNvPr id="9218" name="Picture 15"/>
          <p:cNvPicPr>
            <a:picLocks noChangeAspect="1"/>
          </p:cNvPicPr>
          <p:nvPr userDrawn="1"/>
        </p:nvPicPr>
        <p:blipFill>
          <a:blip r:embed="rId2" cstate="print"/>
          <a:srcRect l="29398" t="27" r="101" b="8742"/>
          <a:stretch>
            <a:fillRect/>
          </a:stretch>
        </p:blipFill>
        <p:spPr>
          <a:xfrm>
            <a:off x="4065588" y="0"/>
            <a:ext cx="415925" cy="6858000"/>
          </a:xfrm>
          <a:prstGeom prst="rect">
            <a:avLst/>
          </a:prstGeom>
          <a:noFill/>
          <a:ln w="9525">
            <a:noFill/>
          </a:ln>
        </p:spPr>
      </p:pic>
      <p:sp>
        <p:nvSpPr>
          <p:cNvPr id="8"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TextBox 8"/>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D5FE240A-4DC3-431A-893B-F7DA5D66B6CC}" type="slidenum">
              <a:rPr kumimoji="0" lang="en-US" altLang="zh-CN"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Rectangle 25"/>
          <p:cNvSpPr/>
          <p:nvPr/>
        </p:nvSpPr>
        <p:spPr bwMode="white">
          <a:xfrm>
            <a:off x="0" y="0"/>
            <a:ext cx="407987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mn-lt"/>
              <a:ea typeface="宋体" panose="02010600030101010101" pitchFamily="2" charset="-122"/>
              <a:cs typeface="+mn-cs"/>
              <a:sym typeface="Trebuchet MS" panose="020B0603020202020204" pitchFamily="34" charset="0"/>
            </a:endParaRPr>
          </a:p>
        </p:txBody>
      </p:sp>
      <p:sp>
        <p:nvSpPr>
          <p:cNvPr id="13" name="FooterSimple" hidden="1"/>
          <p:cNvSpPr txBox="1">
            <a:spLocks noChangeArrowheads="1"/>
          </p:cNvSpPr>
          <p:nvPr>
            <p:custDataLst>
              <p:tags r:id="rId3"/>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27" name="Title 4"/>
          <p:cNvSpPr>
            <a:spLocks noGrp="1"/>
          </p:cNvSpPr>
          <p:nvPr>
            <p:ph type="title"/>
          </p:nvPr>
        </p:nvSpPr>
        <p:spPr>
          <a:xfrm>
            <a:off x="630000" y="2681103"/>
            <a:ext cx="3127881" cy="1495794"/>
          </a:xfrm>
          <a:prstGeom prst="rect">
            <a:avLst/>
          </a:prstGeom>
        </p:spPr>
        <p:txBody>
          <a:bodyPr anchor="ctr">
            <a:noAutofit/>
          </a:bodyPr>
          <a:lstStyle>
            <a:lvl1pPr>
              <a:defRPr sz="3200">
                <a:solidFill>
                  <a:schemeClr val="tx2"/>
                </a:solidFill>
                <a:latin typeface="+mj-lt"/>
                <a:sym typeface="Trebuchet MS" panose="020B0603020202020204" pitchFamily="34" charset="0"/>
              </a:defRPr>
            </a:lvl1pPr>
          </a:lstStyle>
          <a:p>
            <a:pPr fontAlgn="base"/>
            <a:r>
              <a:rPr lang="zh-CN" altLang="en-US" strike="noStrike" noProof="1"/>
              <a:t>单击此处编辑母版标题样式</a:t>
            </a:r>
            <a:endParaRPr lang="en-US" strike="noStrike" noProof="1"/>
          </a:p>
        </p:txBody>
      </p:sp>
      <p:sp>
        <p:nvSpPr>
          <p:cNvPr id="14" name="Date Placeholder 1"/>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solidFill>
                  <a:schemeClr val="bg1"/>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E4D1D8F3-FE95-4C0C-B247-BD72762362CB}" type="datetime1">
              <a:rPr kumimoji="0" lang="zh-CN" altLang="en-US"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320511" y="365125"/>
            <a:ext cx="11033289" cy="455007"/>
          </a:xfrm>
          <a:prstGeom prst="rect">
            <a:avLst/>
          </a:prstGeom>
        </p:spPr>
        <p:txBody>
          <a:bodyPr anchor="ctr"/>
          <a:lstStyle>
            <a:lvl1pPr>
              <a:defRPr lang="zh-CN" altLang="en-US" sz="3200" b="1" strike="noStrike">
                <a:latin typeface="Arial" panose="020B0604020202020204" pitchFamily="34" charset="0"/>
                <a:ea typeface="微软雅黑" panose="020B0503020204020204" pitchFamily="34" charset="-122"/>
                <a:cs typeface="Arial" panose="020B0604020202020204" pitchFamily="34" charset="0"/>
              </a:defRPr>
            </a:lvl1pPr>
          </a:lstStyle>
          <a:p>
            <a:pPr lvl="0" fontAlgn="base">
              <a:lnSpc>
                <a:spcPct val="100000"/>
              </a:lnSpc>
            </a:pPr>
            <a:r>
              <a:rPr lang="zh-CN" altLang="en-US"/>
              <a:t>单击此处编辑母版标题样式</a:t>
            </a:r>
            <a:endParaRPr lang="zh-CN" altLang="en-US"/>
          </a:p>
        </p:txBody>
      </p:sp>
      <p:sp>
        <p:nvSpPr>
          <p:cNvPr id="4" name="文本占位符 3"/>
          <p:cNvSpPr>
            <a:spLocks noGrp="1"/>
          </p:cNvSpPr>
          <p:nvPr>
            <p:ph type="body" sz="quarter" idx="10"/>
          </p:nvPr>
        </p:nvSpPr>
        <p:spPr>
          <a:xfrm>
            <a:off x="320675" y="1112838"/>
            <a:ext cx="5656263" cy="4995862"/>
          </a:xfrm>
          <a:prstGeom prst="rect">
            <a:avLst/>
          </a:prstGeom>
        </p:spPr>
        <p:txBody>
          <a:bodyPr/>
          <a:lstStyle>
            <a:lvl1pPr>
              <a:defRPr lang="zh-CN" altLang="en-US" sz="2400" strike="noStrike" smtClean="0">
                <a:latin typeface="Arial" panose="020B0604020202020204" pitchFamily="34" charset="0"/>
                <a:ea typeface="微软雅黑" panose="020B0503020204020204" pitchFamily="34" charset="-122"/>
                <a:cs typeface="Arial" panose="020B0604020202020204" pitchFamily="34" charset="0"/>
              </a:defRPr>
            </a:lvl1pPr>
            <a:lvl2pPr>
              <a:defRPr lang="zh-CN" altLang="en-US" sz="2000" strike="noStrike" smtClean="0">
                <a:latin typeface="Arial" panose="020B0604020202020204" pitchFamily="34" charset="0"/>
                <a:ea typeface="微软雅黑" panose="020B0503020204020204" pitchFamily="34" charset="-122"/>
                <a:cs typeface="Arial" panose="020B0604020202020204" pitchFamily="34" charset="0"/>
              </a:defRPr>
            </a:lvl2pPr>
            <a:lvl3pPr>
              <a:defRPr lang="zh-CN" altLang="en-US" sz="1800" strike="noStrike" smtClean="0">
                <a:latin typeface="Arial" panose="020B0604020202020204" pitchFamily="34" charset="0"/>
                <a:ea typeface="微软雅黑" panose="020B0503020204020204" pitchFamily="34" charset="-122"/>
                <a:cs typeface="Arial" panose="020B0604020202020204" pitchFamily="34" charset="0"/>
              </a:defRPr>
            </a:lvl3pPr>
            <a:lvl4pPr>
              <a:defRPr lang="zh-CN" altLang="en-US" sz="1600" strike="noStrike" smtClean="0">
                <a:latin typeface="Arial" panose="020B0604020202020204" pitchFamily="34" charset="0"/>
                <a:ea typeface="微软雅黑" panose="020B0503020204020204" pitchFamily="34" charset="-122"/>
                <a:cs typeface="Arial" panose="020B0604020202020204" pitchFamily="34" charset="0"/>
              </a:defRPr>
            </a:lvl4pPr>
            <a:lvl5pPr>
              <a:defRPr lang="zh-CN" altLang="en-US" sz="1600" strike="noStrike">
                <a:latin typeface="Arial" panose="020B0604020202020204" pitchFamily="34" charset="0"/>
                <a:ea typeface="微软雅黑" panose="020B0503020204020204" pitchFamily="34" charset="-122"/>
                <a:cs typeface="Arial" panose="020B0604020202020204" pitchFamily="34" charset="0"/>
              </a:defRPr>
            </a:lvl5pPr>
          </a:lstStyle>
          <a:p>
            <a:pPr lvl="0" fontAlgn="base"/>
            <a:r>
              <a:rPr lang="zh-CN" altLang="en-US"/>
              <a:t>单击此处编辑母版文本样式</a:t>
            </a:r>
            <a:endParaRPr lang="zh-CN" altLang="en-US"/>
          </a:p>
          <a:p>
            <a:pPr lvl="1" fontAlgn="base"/>
            <a:r>
              <a:rPr lang="zh-CN" altLang="en-US"/>
              <a:t>二级</a:t>
            </a:r>
            <a:endParaRPr lang="zh-CN" altLang="en-US"/>
          </a:p>
          <a:p>
            <a:pPr lvl="2" fontAlgn="base"/>
            <a:r>
              <a:rPr lang="zh-CN" altLang="en-US"/>
              <a:t>三级</a:t>
            </a:r>
            <a:endParaRPr lang="zh-CN" altLang="en-US"/>
          </a:p>
          <a:p>
            <a:pPr lvl="3" fontAlgn="base"/>
            <a:r>
              <a:rPr lang="zh-CN" altLang="en-US"/>
              <a:t>四级</a:t>
            </a:r>
            <a:endParaRPr lang="zh-CN" altLang="en-US"/>
          </a:p>
          <a:p>
            <a:pPr lvl="4" fontAlgn="base"/>
            <a:r>
              <a:rPr lang="zh-CN" altLang="en-US"/>
              <a:t>五级</a:t>
            </a:r>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showMasterSp="0" userDrawn="1">
  <p:cSld name="Green highlight">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pic>
        <p:nvPicPr>
          <p:cNvPr id="10242" name="Picture 9"/>
          <p:cNvPicPr>
            <a:picLocks noChangeAspect="1"/>
          </p:cNvPicPr>
          <p:nvPr userDrawn="1"/>
        </p:nvPicPr>
        <p:blipFill>
          <a:blip r:embed="rId2" cstate="print"/>
          <a:srcRect l="29398" t="27" r="101" b="8742"/>
          <a:stretch>
            <a:fillRect/>
          </a:stretch>
        </p:blipFill>
        <p:spPr>
          <a:xfrm>
            <a:off x="7165975" y="0"/>
            <a:ext cx="415925" cy="6858000"/>
          </a:xfrm>
          <a:prstGeom prst="rect">
            <a:avLst/>
          </a:prstGeom>
          <a:noFill/>
          <a:ln w="9525">
            <a:noFill/>
          </a:ln>
        </p:spPr>
      </p:pic>
      <p:sp>
        <p:nvSpPr>
          <p:cNvPr id="8" name="Rectangle 12"/>
          <p:cNvSpPr/>
          <p:nvPr/>
        </p:nvSpPr>
        <p:spPr bwMode="white">
          <a:xfrm>
            <a:off x="0" y="0"/>
            <a:ext cx="717232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mn-lt"/>
              <a:ea typeface="宋体" panose="02010600030101010101" pitchFamily="2" charset="-122"/>
              <a:cs typeface="+mn-cs"/>
              <a:sym typeface="Trebuchet MS" panose="020B0603020202020204" pitchFamily="34" charset="0"/>
            </a:endParaRPr>
          </a:p>
        </p:txBody>
      </p:sp>
      <p:sp>
        <p:nvSpPr>
          <p:cNvPr id="9"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TextBox 9"/>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2E8067D7-CDB9-4DAD-8BB2-4D4A1A628217}" type="slidenum">
              <a:rPr kumimoji="0" lang="en-US" altLang="zh-CN"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3" name="FooterSimple" hidden="1"/>
          <p:cNvSpPr txBox="1">
            <a:spLocks noChangeArrowheads="1"/>
          </p:cNvSpPr>
          <p:nvPr>
            <p:custDataLst>
              <p:tags r:id="rId3"/>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23" name="Title 3"/>
          <p:cNvSpPr>
            <a:spLocks noGrp="1"/>
          </p:cNvSpPr>
          <p:nvPr>
            <p:ph type="title"/>
          </p:nvPr>
        </p:nvSpPr>
        <p:spPr>
          <a:xfrm>
            <a:off x="630000" y="622800"/>
            <a:ext cx="6256800" cy="470898"/>
          </a:xfrm>
          <a:prstGeom prst="rect">
            <a:avLst/>
          </a:prstGeom>
        </p:spPr>
        <p:txBody>
          <a:bodyPr/>
          <a:lstStyle>
            <a:lvl1pPr marL="0" indent="0" algn="l">
              <a:lnSpc>
                <a:spcPct val="90000"/>
              </a:lnSpc>
              <a:spcBef>
                <a:spcPct val="0"/>
              </a:spcBef>
              <a:spcAft>
                <a:spcPts val="0"/>
              </a:spcAft>
              <a:defRPr sz="3400" b="0" i="0" u="none" kern="1200" spc="0">
                <a:solidFill>
                  <a:schemeClr val="tx2">
                    <a:lumMod val="100000"/>
                  </a:schemeClr>
                </a:solidFill>
                <a:latin typeface="+mj-lt"/>
                <a:sym typeface="Trebuchet MS" panose="020B0603020202020204" pitchFamily="34" charset="0"/>
              </a:defRPr>
            </a:lvl1pPr>
          </a:lstStyle>
          <a:p>
            <a:pPr lvl="0" fontAlgn="base"/>
            <a:r>
              <a:rPr lang="zh-CN" altLang="en-US" strike="noStrike" noProof="1"/>
              <a:t>单击此处编辑母版标题样式</a:t>
            </a:r>
            <a:endParaRPr lang="en-US" strike="noStrike" noProof="1"/>
          </a:p>
        </p:txBody>
      </p:sp>
      <p:sp>
        <p:nvSpPr>
          <p:cNvPr id="14" name="Date Placeholder 2"/>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solidFill>
                  <a:schemeClr val="bg1"/>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602A53BB-C053-4855-B61F-C9F702793E0B}" type="datetime1">
              <a:rPr kumimoji="0" lang="zh-CN" altLang="en-US"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showMasterSp="0" userDrawn="1">
  <p:cSld name="Green one third">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pic>
        <p:nvPicPr>
          <p:cNvPr id="11266" name="Picture 9"/>
          <p:cNvPicPr>
            <a:picLocks noChangeAspect="1"/>
          </p:cNvPicPr>
          <p:nvPr userDrawn="1"/>
        </p:nvPicPr>
        <p:blipFill>
          <a:blip r:embed="rId2" cstate="print"/>
          <a:srcRect l="101" t="8742" r="29398" b="27"/>
          <a:stretch>
            <a:fillRect/>
          </a:stretch>
        </p:blipFill>
        <p:spPr>
          <a:xfrm>
            <a:off x="3670300" y="0"/>
            <a:ext cx="417513" cy="6858000"/>
          </a:xfrm>
          <a:prstGeom prst="rect">
            <a:avLst/>
          </a:prstGeom>
          <a:noFill/>
          <a:ln w="9525">
            <a:noFill/>
          </a:ln>
        </p:spPr>
      </p:pic>
      <p:sp>
        <p:nvSpPr>
          <p:cNvPr id="8" name="Rectangle 12"/>
          <p:cNvSpPr/>
          <p:nvPr/>
        </p:nvSpPr>
        <p:spPr bwMode="white">
          <a:xfrm>
            <a:off x="4081463" y="-1587"/>
            <a:ext cx="8110538" cy="68595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mn-lt"/>
              <a:ea typeface="宋体" panose="02010600030101010101" pitchFamily="2" charset="-122"/>
              <a:cs typeface="+mn-cs"/>
              <a:sym typeface="Trebuchet MS" panose="020B0603020202020204" pitchFamily="34" charset="0"/>
            </a:endParaRPr>
          </a:p>
        </p:txBody>
      </p:sp>
      <p:sp>
        <p:nvSpPr>
          <p:cNvPr id="9"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TextBox 9"/>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512E7E74-317E-44CF-B58E-5D21E19B6EFF}"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3" name="FooterSimple" hidden="1"/>
          <p:cNvSpPr txBox="1">
            <a:spLocks noChangeArrowheads="1"/>
          </p:cNvSpPr>
          <p:nvPr>
            <p:custDataLst>
              <p:tags r:id="rId3"/>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1" name="Title 4"/>
          <p:cNvSpPr>
            <a:spLocks noGrp="1"/>
          </p:cNvSpPr>
          <p:nvPr>
            <p:ph type="title"/>
          </p:nvPr>
        </p:nvSpPr>
        <p:spPr>
          <a:xfrm>
            <a:off x="630000" y="2681103"/>
            <a:ext cx="3127881" cy="1495794"/>
          </a:xfrm>
          <a:prstGeom prst="rect">
            <a:avLst/>
          </a:prstGeom>
        </p:spPr>
        <p:txBody>
          <a:bodyPr anchor="ctr">
            <a:noAutofit/>
          </a:bodyPr>
          <a:lstStyle>
            <a:lvl1pPr>
              <a:defRPr sz="3200">
                <a:solidFill>
                  <a:schemeClr val="bg1"/>
                </a:solidFill>
                <a:latin typeface="+mj-lt"/>
                <a:sym typeface="Trebuchet MS" panose="020B0603020202020204" pitchFamily="34" charset="0"/>
              </a:defRPr>
            </a:lvl1pPr>
          </a:lstStyle>
          <a:p>
            <a:pPr fontAlgn="base"/>
            <a:r>
              <a:rPr lang="zh-CN" altLang="en-US" strike="noStrike" noProof="1"/>
              <a:t>单击此处编辑母版标题样式</a:t>
            </a:r>
            <a:endParaRPr lang="en-US" strike="noStrike" noProof="1"/>
          </a:p>
        </p:txBody>
      </p:sp>
      <p:sp>
        <p:nvSpPr>
          <p:cNvPr id="14" name="Date Placeholder 1"/>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B728A08-55FD-4312-A1A8-A0A1E43A3177}" type="datetime1">
              <a:rPr kumimoji="0" lang="zh-CN" altLang="en-US"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showMasterSp="0" userDrawn="1">
  <p:cSld name="Green half">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pic>
        <p:nvPicPr>
          <p:cNvPr id="12290" name="Picture 10"/>
          <p:cNvPicPr>
            <a:picLocks noChangeAspect="1"/>
          </p:cNvPicPr>
          <p:nvPr userDrawn="1"/>
        </p:nvPicPr>
        <p:blipFill>
          <a:blip r:embed="rId2" cstate="print"/>
          <a:srcRect l="101" t="8742" r="29398" b="27"/>
          <a:stretch>
            <a:fillRect/>
          </a:stretch>
        </p:blipFill>
        <p:spPr>
          <a:xfrm>
            <a:off x="5689600" y="0"/>
            <a:ext cx="417513" cy="6858000"/>
          </a:xfrm>
          <a:prstGeom prst="rect">
            <a:avLst/>
          </a:prstGeom>
          <a:noFill/>
          <a:ln w="9525">
            <a:noFill/>
          </a:ln>
        </p:spPr>
      </p:pic>
      <p:sp>
        <p:nvSpPr>
          <p:cNvPr id="8" name="Rectangle 11"/>
          <p:cNvSpPr/>
          <p:nvPr/>
        </p:nvSpPr>
        <p:spPr>
          <a:xfrm>
            <a:off x="6096000" y="0"/>
            <a:ext cx="6096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90000"/>
              </a:lnSpc>
              <a:spcBef>
                <a:spcPct val="0"/>
              </a:spcBef>
              <a:spcAft>
                <a:spcPts val="100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mn-lt"/>
              <a:ea typeface="宋体" panose="02010600030101010101" pitchFamily="2" charset="-122"/>
              <a:cs typeface="+mn-cs"/>
              <a:sym typeface="Trebuchet MS" panose="020B0603020202020204" pitchFamily="34" charset="0"/>
            </a:endParaRPr>
          </a:p>
        </p:txBody>
      </p:sp>
      <p:sp>
        <p:nvSpPr>
          <p:cNvPr id="9" name="TextBox 8"/>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8BDC31A2-78B1-4BE5-AED8-6986449A89AE}"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8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2" name="FooterSimple" hidden="1"/>
          <p:cNvSpPr txBox="1">
            <a:spLocks noChangeArrowheads="1"/>
          </p:cNvSpPr>
          <p:nvPr>
            <p:custDataLst>
              <p:tags r:id="rId3"/>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3" name="Picture Placeholder 18"/>
          <p:cNvSpPr>
            <a:spLocks noGrp="1"/>
          </p:cNvSpPr>
          <p:nvPr>
            <p:ph type="pic" sz="quarter" idx="14"/>
          </p:nvPr>
        </p:nvSpPr>
        <p:spPr>
          <a:xfrm>
            <a:off x="6092021" y="0"/>
            <a:ext cx="6099977" cy="6858000"/>
          </a:xfrm>
          <a:prstGeom prst="rect">
            <a:avLst/>
          </a:prstGeom>
          <a:noFill/>
        </p:spPr>
        <p:txBody>
          <a:bodyPr vert="horz" lIns="914400" tIns="914400" rIns="914400" bIns="914400" rtlCol="0">
            <a:noAutofit/>
          </a:bodyPr>
          <a:lstStyle>
            <a:lvl1pPr algn="ctr">
              <a:defRPr sz="1800" baseline="0">
                <a:latin typeface="Trebuchet MS" panose="020B0603020202020204" pitchFamily="34" charset="0"/>
                <a:sym typeface="Trebuchet MS" panose="020B0603020202020204" pitchFamily="34" charset="0"/>
              </a:defRPr>
            </a:lvl1pPr>
          </a:lstStyle>
          <a:p>
            <a:pPr marL="342900" marR="0" lvl="0" indent="-342900" algn="ctr" defTabSz="914400" rtl="0" eaLnBrk="0" fontAlgn="base" latinLnBrk="0" hangingPunct="0">
              <a:lnSpc>
                <a:spcPct val="110000"/>
              </a:lnSpc>
              <a:spcBef>
                <a:spcPts val="600"/>
              </a:spcBef>
              <a:spcAft>
                <a:spcPts val="300"/>
              </a:spcAft>
              <a:buClrTx/>
              <a:buSzTx/>
              <a:buFont typeface="Arial" panose="020B0604020202020204" pitchFamily="34" charset="0"/>
              <a:buChar char="​"/>
              <a:defRPr/>
            </a:pPr>
            <a:r>
              <a:rPr kumimoji="0" lang="zh-CN" altLang="en-US" sz="1800" b="0" i="0" u="none" strike="noStrike" kern="1200" cap="none" spc="0" normalizeH="0" baseline="0" noProof="0">
                <a:ln>
                  <a:noFill/>
                </a:ln>
                <a:solidFill>
                  <a:schemeClr val="tx1"/>
                </a:solidFill>
                <a:effectLst/>
                <a:uLnTx/>
                <a:uFillTx/>
                <a:latin typeface="Trebuchet MS" panose="020B0603020202020204" pitchFamily="34" charset="0"/>
                <a:ea typeface="+mn-ea"/>
                <a:cs typeface="+mn-cs"/>
                <a:sym typeface="Trebuchet MS" panose="020B0603020202020204" pitchFamily="34" charset="0"/>
              </a:rPr>
              <a:t>单击图标添加图片</a:t>
            </a:r>
            <a:endParaRPr kumimoji="0" lang="en-US" sz="1800" b="0" i="0" u="none" strike="noStrike" kern="1200" cap="none" spc="0" normalizeH="0" baseline="0" noProof="0" dirty="0">
              <a:ln>
                <a:noFill/>
              </a:ln>
              <a:solidFill>
                <a:schemeClr val="tx1"/>
              </a:solidFill>
              <a:effectLst/>
              <a:uLnTx/>
              <a:uFillTx/>
              <a:latin typeface="Trebuchet MS" panose="020B0603020202020204" pitchFamily="34" charset="0"/>
              <a:ea typeface="+mn-ea"/>
              <a:cs typeface="+mn-cs"/>
              <a:sym typeface="Trebuchet MS" panose="020B0603020202020204" pitchFamily="34" charset="0"/>
            </a:endParaRPr>
          </a:p>
        </p:txBody>
      </p:sp>
      <p:sp>
        <p:nvSpPr>
          <p:cNvPr id="14" name="Title 1"/>
          <p:cNvSpPr>
            <a:spLocks noGrp="1"/>
          </p:cNvSpPr>
          <p:nvPr>
            <p:ph type="title"/>
          </p:nvPr>
        </p:nvSpPr>
        <p:spPr bwMode="black">
          <a:xfrm>
            <a:off x="630000" y="1785600"/>
            <a:ext cx="4388400" cy="3286800"/>
          </a:xfrm>
          <a:prstGeom prst="rect">
            <a:avLst/>
          </a:prstGeom>
          <a:noFill/>
        </p:spPr>
        <p:txBody>
          <a:bodyPr rIns="320040" anchor="ctr">
            <a:noAutofit/>
          </a:bodyPr>
          <a:lstStyle>
            <a:lvl1pPr>
              <a:defRPr sz="4400">
                <a:solidFill>
                  <a:schemeClr val="bg1"/>
                </a:solidFill>
                <a:latin typeface="+mj-lt"/>
                <a:sym typeface="Trebuchet MS" panose="020B0603020202020204" pitchFamily="34" charset="0"/>
              </a:defRPr>
            </a:lvl1pPr>
          </a:lstStyle>
          <a:p>
            <a:pPr fontAlgn="base"/>
            <a:r>
              <a:rPr lang="zh-CN" altLang="en-US" strike="noStrike" noProof="1"/>
              <a:t>单击此处编辑母版标题样式</a:t>
            </a:r>
            <a:endParaRPr lang="en-US" strike="noStrike" noProof="1"/>
          </a:p>
        </p:txBody>
      </p:sp>
      <p:sp>
        <p:nvSpPr>
          <p:cNvPr id="3" name="Date Placeholder 2"/>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87DE0998-CA26-4A54-B31E-8C64744E8FBA}" type="datetime1">
              <a:rPr kumimoji="0" lang="zh-CN" altLang="en-US"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showMasterSp="0" userDrawn="1">
  <p:cSld name="Green two third">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pic>
        <p:nvPicPr>
          <p:cNvPr id="13314" name="Picture 8"/>
          <p:cNvPicPr>
            <a:picLocks noChangeAspect="1"/>
          </p:cNvPicPr>
          <p:nvPr userDrawn="1"/>
        </p:nvPicPr>
        <p:blipFill>
          <a:blip r:embed="rId2" cstate="print"/>
          <a:srcRect l="101" t="8742" r="29398" b="27"/>
          <a:stretch>
            <a:fillRect/>
          </a:stretch>
        </p:blipFill>
        <p:spPr>
          <a:xfrm>
            <a:off x="7410450" y="0"/>
            <a:ext cx="415925" cy="6858000"/>
          </a:xfrm>
          <a:prstGeom prst="rect">
            <a:avLst/>
          </a:prstGeom>
          <a:noFill/>
          <a:ln w="9525">
            <a:noFill/>
          </a:ln>
        </p:spPr>
      </p:pic>
      <p:sp>
        <p:nvSpPr>
          <p:cNvPr id="8" name="Rectangle 9"/>
          <p:cNvSpPr/>
          <p:nvPr/>
        </p:nvSpPr>
        <p:spPr bwMode="gray">
          <a:xfrm>
            <a:off x="7820025" y="0"/>
            <a:ext cx="437197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mn-lt"/>
              <a:ea typeface="宋体" panose="02010600030101010101" pitchFamily="2" charset="-122"/>
              <a:cs typeface="+mn-cs"/>
              <a:sym typeface="Trebuchet MS" panose="020B0603020202020204" pitchFamily="34" charset="0"/>
            </a:endParaRPr>
          </a:p>
        </p:txBody>
      </p:sp>
      <p:sp>
        <p:nvSpPr>
          <p:cNvPr id="9" name="Copyright"/>
          <p:cNvSpPr txBox="1">
            <a:spLocks noChangeArrowheads="1"/>
          </p:cNvSpPr>
          <p:nvPr/>
        </p:nvSpPr>
        <p:spPr bwMode="auto">
          <a:xfrm rot="16200000">
            <a:off x="9486900" y="3916363"/>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TextBox 9"/>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2076E344-0243-4095-A3BF-0E8109018BF7}"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8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3" name="FooterSimple" hidden="1"/>
          <p:cNvSpPr txBox="1">
            <a:spLocks noChangeArrowheads="1"/>
          </p:cNvSpPr>
          <p:nvPr>
            <p:custDataLst>
              <p:tags r:id="rId3"/>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1" name="Picture Placeholder 5"/>
          <p:cNvSpPr>
            <a:spLocks noGrp="1"/>
          </p:cNvSpPr>
          <p:nvPr>
            <p:ph type="pic" sz="quarter" idx="11"/>
          </p:nvPr>
        </p:nvSpPr>
        <p:spPr>
          <a:xfrm>
            <a:off x="7820025" y="0"/>
            <a:ext cx="4371975" cy="6858000"/>
          </a:xfrm>
          <a:prstGeom prst="rect">
            <a:avLst/>
          </a:prstGeom>
          <a:noFill/>
        </p:spPr>
        <p:txBody>
          <a:bodyPr vert="horz" lIns="182880" tIns="914400" rIns="182880" bIns="914400" rtlCol="0">
            <a:noAutofit/>
          </a:bodyPr>
          <a:lstStyle>
            <a:lvl1pPr algn="ctr">
              <a:defRPr sz="1600">
                <a:solidFill>
                  <a:schemeClr val="tx1"/>
                </a:solidFill>
                <a:latin typeface="Trebuchet MS" panose="020B0603020202020204" pitchFamily="34" charset="0"/>
                <a:sym typeface="Trebuchet MS" panose="020B0603020202020204" pitchFamily="34" charset="0"/>
              </a:defRPr>
            </a:lvl1pPr>
          </a:lstStyle>
          <a:p>
            <a:pPr marL="342900" marR="0" lvl="0" indent="-342900" algn="ctr" defTabSz="914400" rtl="0" eaLnBrk="0" fontAlgn="base" latinLnBrk="0" hangingPunct="0">
              <a:lnSpc>
                <a:spcPct val="110000"/>
              </a:lnSpc>
              <a:spcBef>
                <a:spcPts val="600"/>
              </a:spcBef>
              <a:spcAft>
                <a:spcPts val="300"/>
              </a:spcAft>
              <a:buClrTx/>
              <a:buSzTx/>
              <a:buFont typeface="Arial" panose="020B0604020202020204" pitchFamily="34" charset="0"/>
              <a:buChar char="​"/>
              <a:defRPr/>
            </a:pPr>
            <a:r>
              <a:rPr kumimoji="0" lang="zh-CN" altLang="en-US" sz="1600" b="0" i="0" u="none" strike="noStrike" kern="1200" cap="none" spc="0" normalizeH="0" baseline="0" noProof="0">
                <a:ln>
                  <a:noFill/>
                </a:ln>
                <a:solidFill>
                  <a:schemeClr val="tx1"/>
                </a:solidFill>
                <a:effectLst/>
                <a:uLnTx/>
                <a:uFillTx/>
                <a:latin typeface="Trebuchet MS" panose="020B0603020202020204" pitchFamily="34" charset="0"/>
                <a:ea typeface="+mn-ea"/>
                <a:cs typeface="+mn-cs"/>
                <a:sym typeface="Trebuchet MS" panose="020B0603020202020204" pitchFamily="34" charset="0"/>
              </a:rPr>
              <a:t>单击图标添加图片</a:t>
            </a:r>
            <a:endParaRPr kumimoji="0" lang="en-US" sz="1600" b="0" i="0" u="none" strike="noStrike" kern="1200" cap="none" spc="0" normalizeH="0" baseline="0" noProof="0" dirty="0">
              <a:ln>
                <a:noFill/>
              </a:ln>
              <a:solidFill>
                <a:schemeClr val="tx1"/>
              </a:solidFill>
              <a:effectLst/>
              <a:uLnTx/>
              <a:uFillTx/>
              <a:latin typeface="Trebuchet MS" panose="020B0603020202020204" pitchFamily="34" charset="0"/>
              <a:ea typeface="+mn-ea"/>
              <a:cs typeface="+mn-cs"/>
              <a:sym typeface="Trebuchet MS" panose="020B0603020202020204" pitchFamily="34" charset="0"/>
            </a:endParaRPr>
          </a:p>
        </p:txBody>
      </p:sp>
      <p:sp>
        <p:nvSpPr>
          <p:cNvPr id="14" name="Title 1"/>
          <p:cNvSpPr>
            <a:spLocks noGrp="1"/>
          </p:cNvSpPr>
          <p:nvPr>
            <p:ph type="title"/>
          </p:nvPr>
        </p:nvSpPr>
        <p:spPr bwMode="blackWhite">
          <a:xfrm>
            <a:off x="630000" y="1804650"/>
            <a:ext cx="6247552" cy="3286800"/>
          </a:xfrm>
          <a:prstGeom prst="rect">
            <a:avLst/>
          </a:prstGeom>
        </p:spPr>
        <p:txBody>
          <a:bodyPr anchor="ctr">
            <a:noAutofit/>
          </a:bodyPr>
          <a:lstStyle>
            <a:lvl1pPr>
              <a:defRPr sz="4400">
                <a:solidFill>
                  <a:schemeClr val="bg1"/>
                </a:solidFill>
                <a:latin typeface="+mj-lt"/>
                <a:sym typeface="Trebuchet MS" panose="020B0603020202020204" pitchFamily="34" charset="0"/>
              </a:defRPr>
            </a:lvl1pPr>
          </a:lstStyle>
          <a:p>
            <a:pPr fontAlgn="base"/>
            <a:r>
              <a:rPr lang="zh-CN" altLang="en-US" strike="noStrike" noProof="1"/>
              <a:t>单击此处编辑母版标题样式</a:t>
            </a:r>
            <a:endParaRPr lang="en-US" strike="noStrike" noProof="1"/>
          </a:p>
        </p:txBody>
      </p:sp>
      <p:sp>
        <p:nvSpPr>
          <p:cNvPr id="2" name="Date Placeholder 2"/>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211C3661-AC61-4D9B-B298-101E4DDFE494}" type="datetime1">
              <a:rPr kumimoji="0" lang="zh-CN" altLang="en-US"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showMasterSp="0" userDrawn="1">
  <p:cSld name="Left arrow">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sp>
        <p:nvSpPr>
          <p:cNvPr id="7" name="Freeform 14"/>
          <p:cNvSpPr/>
          <p:nvPr/>
        </p:nvSpPr>
        <p:spPr bwMode="ltGray">
          <a:xfrm>
            <a:off x="1588" y="1588"/>
            <a:ext cx="4087813"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90000"/>
              </a:lnSpc>
              <a:spcBef>
                <a:spcPts val="0"/>
              </a:spcBef>
              <a:spcAft>
                <a:spcPts val="1000"/>
              </a:spcAft>
              <a:buClrTx/>
              <a:buSzTx/>
              <a:buFontTx/>
              <a:buNone/>
              <a:defRPr/>
            </a:pPr>
            <a:endParaRPr kumimoji="0" lang="en-US" sz="1200" b="0" i="0" u="none" strike="noStrike" kern="1200" cap="none" spc="0" normalizeH="0" baseline="0" noProof="0" dirty="0">
              <a:ln>
                <a:noFill/>
              </a:ln>
              <a:solidFill>
                <a:prstClr val="white"/>
              </a:solidFill>
              <a:effectLst/>
              <a:uLnTx/>
              <a:uFillTx/>
              <a:latin typeface="+mn-lt"/>
              <a:ea typeface="+mn-ea"/>
              <a:cs typeface="+mn-cs"/>
              <a:sym typeface="Trebuchet MS" panose="020B0603020202020204" pitchFamily="34" charset="0"/>
            </a:endParaRPr>
          </a:p>
        </p:txBody>
      </p:sp>
      <p:sp>
        <p:nvSpPr>
          <p:cNvPr id="8"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TextBox 8"/>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254674C0-F8E0-4D37-9C0B-C95EE359EFF7}" type="slidenum">
              <a:rPr kumimoji="0" lang="en-US" altLang="zh-CN"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pic>
        <p:nvPicPr>
          <p:cNvPr id="14342" name="Picture 8"/>
          <p:cNvPicPr>
            <a:picLocks noChangeAspect="1"/>
          </p:cNvPicPr>
          <p:nvPr userDrawn="1"/>
        </p:nvPicPr>
        <p:blipFill>
          <a:blip r:embed="rId3" cstate="print"/>
          <a:stretch>
            <a:fillRect/>
          </a:stretch>
        </p:blipFill>
        <p:spPr>
          <a:xfrm>
            <a:off x="3132138" y="3590925"/>
            <a:ext cx="1365250" cy="3382963"/>
          </a:xfrm>
          <a:prstGeom prst="rect">
            <a:avLst/>
          </a:prstGeom>
          <a:noFill/>
          <a:ln w="9525">
            <a:noFill/>
          </a:ln>
        </p:spPr>
      </p:pic>
      <p:sp>
        <p:nvSpPr>
          <p:cNvPr id="17" name="Title 2"/>
          <p:cNvSpPr>
            <a:spLocks noGrp="1"/>
          </p:cNvSpPr>
          <p:nvPr>
            <p:ph type="title"/>
          </p:nvPr>
        </p:nvSpPr>
        <p:spPr>
          <a:xfrm>
            <a:off x="630000" y="2764203"/>
            <a:ext cx="2478638" cy="1314311"/>
          </a:xfrm>
          <a:prstGeom prst="rect">
            <a:avLst/>
          </a:prstGeom>
        </p:spPr>
        <p:txBody>
          <a:bodyPr anchor="ctr">
            <a:noAutofit/>
          </a:bodyPr>
          <a:lstStyle>
            <a:lvl1pPr>
              <a:defRPr sz="3200" baseline="0">
                <a:solidFill>
                  <a:schemeClr val="tx2"/>
                </a:solidFill>
                <a:latin typeface="+mj-lt"/>
                <a:sym typeface="Trebuchet MS" panose="020B0603020202020204" pitchFamily="34" charset="0"/>
              </a:defRPr>
            </a:lvl1pPr>
          </a:lstStyle>
          <a:p>
            <a:pPr fontAlgn="base"/>
            <a:r>
              <a:rPr lang="zh-CN" altLang="en-US" strike="noStrike" noProof="1"/>
              <a:t>单击此处编辑母版标题样式</a:t>
            </a:r>
            <a:endParaRPr lang="en-US" strike="noStrike" noProof="1"/>
          </a:p>
        </p:txBody>
      </p:sp>
      <p:sp>
        <p:nvSpPr>
          <p:cNvPr id="14" name="Date Placeholder 4"/>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solidFill>
                  <a:schemeClr val="bg1"/>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F98F68D9-BA21-4FD0-8963-E891CEF756EA}" type="datetime1">
              <a:rPr kumimoji="0" lang="zh-CN" altLang="en-US"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showMasterSp="0" userDrawn="1">
  <p:cSld name="Green left arrow">
    <p:bg>
      <p:bgPr>
        <a:solidFill>
          <a:srgbClr val="F2F2F2"/>
        </a:solidFill>
        <a:effectLst/>
      </p:bgPr>
    </p:bg>
    <p:spTree>
      <p:nvGrpSpPr>
        <p:cNvPr id="1" name=""/>
        <p:cNvGrpSpPr/>
        <p:nvPr/>
      </p:nvGrpSpPr>
      <p:grpSpPr>
        <a:xfrm>
          <a:off x="0" y="0"/>
          <a:ext cx="0" cy="0"/>
          <a:chOff x="0" y="0"/>
          <a:chExt cx="0" cy="0"/>
        </a:xfrm>
      </p:grpSpPr>
      <p:sp>
        <p:nvSpPr>
          <p:cNvPr id="7" name="Freeform 14"/>
          <p:cNvSpPr/>
          <p:nvPr/>
        </p:nvSpPr>
        <p:spPr bwMode="ltGray">
          <a:xfrm>
            <a:off x="0" y="0"/>
            <a:ext cx="4087813"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90000"/>
              </a:lnSpc>
              <a:spcBef>
                <a:spcPts val="0"/>
              </a:spcBef>
              <a:spcAft>
                <a:spcPts val="1000"/>
              </a:spcAft>
              <a:buClrTx/>
              <a:buSzTx/>
              <a:buFontTx/>
              <a:buNone/>
              <a:defRPr/>
            </a:pPr>
            <a:endParaRPr kumimoji="0" lang="en-US" sz="1200" b="0" i="0" u="none" strike="noStrike" kern="1200" cap="none" spc="0" normalizeH="0" baseline="0" noProof="0" dirty="0">
              <a:ln>
                <a:noFill/>
              </a:ln>
              <a:solidFill>
                <a:prstClr val="white"/>
              </a:solidFill>
              <a:effectLst/>
              <a:uLnTx/>
              <a:uFillTx/>
              <a:latin typeface="+mn-lt"/>
              <a:ea typeface="+mn-ea"/>
              <a:cs typeface="+mn-cs"/>
              <a:sym typeface="Trebuchet MS" panose="020B0603020202020204" pitchFamily="34" charset="0"/>
            </a:endParaRPr>
          </a:p>
        </p:txBody>
      </p:sp>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0F3A7EF2-31B5-4271-B445-27CBEC6ADF2B}"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pic>
        <p:nvPicPr>
          <p:cNvPr id="15366" name="Picture 8"/>
          <p:cNvPicPr>
            <a:picLocks noChangeAspect="1"/>
          </p:cNvPicPr>
          <p:nvPr userDrawn="1"/>
        </p:nvPicPr>
        <p:blipFill>
          <a:blip r:embed="rId3" cstate="print"/>
          <a:stretch>
            <a:fillRect/>
          </a:stretch>
        </p:blipFill>
        <p:spPr>
          <a:xfrm rot="120000">
            <a:off x="2174875" y="3403600"/>
            <a:ext cx="2693988" cy="3460750"/>
          </a:xfrm>
          <a:prstGeom prst="rect">
            <a:avLst/>
          </a:prstGeom>
          <a:noFill/>
          <a:ln w="9525">
            <a:noFill/>
          </a:ln>
        </p:spPr>
      </p:pic>
      <p:sp>
        <p:nvSpPr>
          <p:cNvPr id="3" name="Title 2"/>
          <p:cNvSpPr>
            <a:spLocks noGrp="1"/>
          </p:cNvSpPr>
          <p:nvPr>
            <p:ph type="title"/>
          </p:nvPr>
        </p:nvSpPr>
        <p:spPr>
          <a:xfrm>
            <a:off x="630000" y="2764203"/>
            <a:ext cx="2478638" cy="1314311"/>
          </a:xfrm>
        </p:spPr>
        <p:txBody>
          <a:bodyPr anchor="ctr">
            <a:noAutofit/>
          </a:bodyPr>
          <a:lstStyle>
            <a:lvl1pPr>
              <a:defRPr sz="3200" baseline="0">
                <a:solidFill>
                  <a:srgbClr val="FFFFFF"/>
                </a:solidFill>
                <a:latin typeface="+mj-lt"/>
              </a:defRPr>
            </a:lvl1pPr>
          </a:lstStyle>
          <a:p>
            <a:pPr fontAlgn="base"/>
            <a:r>
              <a:rPr lang="zh-CN" altLang="en-US" strike="noStrike" noProof="1"/>
              <a:t>单击此处编辑母版标题样式</a:t>
            </a:r>
            <a:endParaRPr lang="en-US" strike="noStrike" noProof="1"/>
          </a:p>
        </p:txBody>
      </p:sp>
      <p:sp>
        <p:nvSpPr>
          <p:cNvPr id="14" name="Date Placeholder 3"/>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F86449E5-DCDB-4817-823D-5DCA6C9A098F}" type="datetime1">
              <a:rPr kumimoji="0" lang="zh-CN" altLang="en-US"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showMasterSp="0" userDrawn="1">
  <p:cSld name="Arrow one third">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5195058A-BF01-414F-8F91-983F896D6B9D}" type="slidenum">
              <a:rPr kumimoji="0" lang="en-US" altLang="zh-CN"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8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Pentagon 3"/>
          <p:cNvSpPr/>
          <p:nvPr/>
        </p:nvSpPr>
        <p:spPr bwMode="white">
          <a:xfrm>
            <a:off x="0" y="0"/>
            <a:ext cx="5427663"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90000"/>
              </a:lnSpc>
              <a:spcBef>
                <a:spcPct val="0"/>
              </a:spcBef>
              <a:spcAft>
                <a:spcPts val="1000"/>
              </a:spcAft>
              <a:buClrTx/>
              <a:buSzTx/>
              <a:buFontTx/>
              <a:buNone/>
              <a:defRPr/>
            </a:pPr>
            <a:endParaRPr kumimoji="0" lang="en-US" altLang="zh-CN" sz="1200" b="0" i="0" u="none" strike="noStrike" kern="1200" cap="none" spc="0" normalizeH="0" baseline="0" noProof="0">
              <a:ln>
                <a:noFill/>
              </a:ln>
              <a:solidFill>
                <a:srgbClr val="FFFFFF"/>
              </a:solidFill>
              <a:effectLst/>
              <a:uLnTx/>
              <a:uFillTx/>
              <a:latin typeface="+mn-lt"/>
              <a:ea typeface="宋体" panose="02010600030101010101" pitchFamily="2" charset="-122"/>
              <a:cs typeface="+mn-cs"/>
              <a:sym typeface="Trebuchet MS" panose="020B0603020202020204" pitchFamily="34" charset="0"/>
            </a:endParaRPr>
          </a:p>
        </p:txBody>
      </p:sp>
      <p:sp>
        <p:nvSpPr>
          <p:cNvPr id="13"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pic>
        <p:nvPicPr>
          <p:cNvPr id="16391" name="Picture 14"/>
          <p:cNvPicPr>
            <a:picLocks noChangeAspect="1"/>
          </p:cNvPicPr>
          <p:nvPr userDrawn="1"/>
        </p:nvPicPr>
        <p:blipFill>
          <a:blip r:embed="rId3" cstate="print"/>
          <a:stretch>
            <a:fillRect/>
          </a:stretch>
        </p:blipFill>
        <p:spPr>
          <a:xfrm>
            <a:off x="4581525" y="3394075"/>
            <a:ext cx="1298575" cy="3571875"/>
          </a:xfrm>
          <a:prstGeom prst="rect">
            <a:avLst/>
          </a:prstGeom>
          <a:noFill/>
          <a:ln w="9525">
            <a:noFill/>
          </a:ln>
        </p:spPr>
      </p:pic>
      <p:sp>
        <p:nvSpPr>
          <p:cNvPr id="14" name="Title 1"/>
          <p:cNvSpPr>
            <a:spLocks noGrp="1"/>
          </p:cNvSpPr>
          <p:nvPr>
            <p:ph type="title"/>
          </p:nvPr>
        </p:nvSpPr>
        <p:spPr>
          <a:xfrm>
            <a:off x="630000" y="1785600"/>
            <a:ext cx="4062235" cy="3286800"/>
          </a:xfrm>
          <a:prstGeom prst="rect">
            <a:avLst/>
          </a:prstGeom>
        </p:spPr>
        <p:txBody>
          <a:bodyPr anchor="ctr">
            <a:noAutofit/>
          </a:bodyPr>
          <a:lstStyle>
            <a:lvl1pPr>
              <a:defRPr sz="4400" b="0">
                <a:solidFill>
                  <a:schemeClr val="tx2"/>
                </a:solidFill>
                <a:latin typeface="+mj-lt"/>
                <a:sym typeface="Trebuchet MS" panose="020B0603020202020204" pitchFamily="34" charset="0"/>
              </a:defRPr>
            </a:lvl1pPr>
          </a:lstStyle>
          <a:p>
            <a:pPr fontAlgn="base"/>
            <a:r>
              <a:rPr lang="zh-CN" altLang="en-US" strike="noStrike" noProof="1"/>
              <a:t>单击此处编辑母版标题样式</a:t>
            </a:r>
            <a:endParaRPr lang="en-US" strike="noStrike" noProof="1"/>
          </a:p>
        </p:txBody>
      </p:sp>
      <p:sp>
        <p:nvSpPr>
          <p:cNvPr id="15" name="Date Placeholder 7"/>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solidFill>
                  <a:schemeClr val="bg1"/>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8E5F1733-F0F0-4C4F-A8B7-349A7514ED01}" type="datetime1">
              <a:rPr kumimoji="0" lang="zh-CN" altLang="en-US"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showMasterSp="0" userDrawn="1">
  <p:cSld name="Green arrow one third">
    <p:bg>
      <p:bgPr>
        <a:solidFill>
          <a:srgbClr val="F2F2F2"/>
        </a:solidFill>
        <a:effectLst/>
      </p:bgPr>
    </p:bg>
    <p:spTree>
      <p:nvGrpSpPr>
        <p:cNvPr id="1" name=""/>
        <p:cNvGrpSpPr/>
        <p:nvPr/>
      </p:nvGrpSpPr>
      <p:grpSpPr>
        <a:xfrm>
          <a:off x="0" y="0"/>
          <a:ext cx="0" cy="0"/>
          <a:chOff x="0" y="0"/>
          <a:chExt cx="0" cy="0"/>
        </a:xfrm>
      </p:grpSpPr>
      <p:sp>
        <p:nvSpPr>
          <p:cNvPr id="7" name="Pentagon 3"/>
          <p:cNvSpPr/>
          <p:nvPr/>
        </p:nvSpPr>
        <p:spPr bwMode="white">
          <a:xfrm>
            <a:off x="0" y="0"/>
            <a:ext cx="5427663"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90000"/>
              </a:lnSpc>
              <a:spcBef>
                <a:spcPct val="0"/>
              </a:spcBef>
              <a:spcAft>
                <a:spcPts val="1000"/>
              </a:spcAft>
              <a:buClrTx/>
              <a:buSzTx/>
              <a:buFontTx/>
              <a:buNone/>
              <a:defRPr/>
            </a:pPr>
            <a:endParaRPr kumimoji="0" lang="en-US" altLang="zh-CN" sz="1200" b="0" i="0" u="none" strike="noStrike" kern="1200" cap="none" spc="0" normalizeH="0" baseline="0" noProof="0">
              <a:ln>
                <a:noFill/>
              </a:ln>
              <a:solidFill>
                <a:srgbClr val="FFFFFF"/>
              </a:solidFill>
              <a:effectLst/>
              <a:uLnTx/>
              <a:uFillTx/>
              <a:latin typeface="+mn-lt"/>
              <a:ea typeface="宋体" panose="02010600030101010101" pitchFamily="2" charset="-122"/>
              <a:cs typeface="+mn-cs"/>
              <a:sym typeface="Trebuchet MS" panose="020B0603020202020204" pitchFamily="34" charset="0"/>
            </a:endParaRPr>
          </a:p>
        </p:txBody>
      </p:sp>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D5692372-25A7-46FF-8D32-60333358F1F4}"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pic>
        <p:nvPicPr>
          <p:cNvPr id="17414" name="Picture 8"/>
          <p:cNvPicPr>
            <a:picLocks noChangeAspect="1"/>
          </p:cNvPicPr>
          <p:nvPr userDrawn="1"/>
        </p:nvPicPr>
        <p:blipFill>
          <a:blip r:embed="rId3" cstate="print"/>
          <a:stretch>
            <a:fillRect/>
          </a:stretch>
        </p:blipFill>
        <p:spPr>
          <a:xfrm>
            <a:off x="3578225" y="3416300"/>
            <a:ext cx="2693988" cy="3441700"/>
          </a:xfrm>
          <a:prstGeom prst="rect">
            <a:avLst/>
          </a:prstGeom>
          <a:noFill/>
          <a:ln w="9525">
            <a:noFill/>
          </a:ln>
        </p:spPr>
      </p:pic>
      <p:sp>
        <p:nvSpPr>
          <p:cNvPr id="14" name="Title 1"/>
          <p:cNvSpPr>
            <a:spLocks noGrp="1"/>
          </p:cNvSpPr>
          <p:nvPr>
            <p:ph type="title"/>
          </p:nvPr>
        </p:nvSpPr>
        <p:spPr>
          <a:xfrm>
            <a:off x="630000" y="1785600"/>
            <a:ext cx="4062235" cy="3286800"/>
          </a:xfrm>
          <a:prstGeom prst="rect">
            <a:avLst/>
          </a:prstGeom>
        </p:spPr>
        <p:txBody>
          <a:bodyPr anchor="ctr">
            <a:noAutofit/>
          </a:bodyPr>
          <a:lstStyle>
            <a:lvl1pPr>
              <a:defRPr sz="4400" b="0">
                <a:solidFill>
                  <a:srgbClr val="FFFFFF"/>
                </a:solidFill>
                <a:latin typeface="+mj-lt"/>
                <a:sym typeface="Trebuchet MS" panose="020B0603020202020204" pitchFamily="34" charset="0"/>
              </a:defRPr>
            </a:lvl1pPr>
          </a:lstStyle>
          <a:p>
            <a:pPr fontAlgn="base"/>
            <a:r>
              <a:rPr lang="zh-CN" altLang="en-US" strike="noStrike" noProof="1"/>
              <a:t>单击此处编辑母版标题样式</a:t>
            </a:r>
            <a:endParaRPr lang="en-US" strike="noStrike" noProof="1"/>
          </a:p>
        </p:txBody>
      </p:sp>
      <p:sp>
        <p:nvSpPr>
          <p:cNvPr id="2" name="Date Placeholder 3"/>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4D2CA187-F71E-4F0C-A8B7-D56256D4ECFB}" type="datetime1">
              <a:rPr kumimoji="0" lang="zh-CN" altLang="en-US"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showMasterSp="0" userDrawn="1">
  <p:cSld name="Arrow half">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sp>
        <p:nvSpPr>
          <p:cNvPr id="7"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00CC9BB0-4A51-458D-BC2E-C3ACD241A94A}" type="slidenum">
              <a:rPr kumimoji="0" lang="en-US" altLang="zh-CN"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Pentagon 8"/>
          <p:cNvSpPr/>
          <p:nvPr/>
        </p:nvSpPr>
        <p:spPr bwMode="white">
          <a:xfrm>
            <a:off x="0" y="0"/>
            <a:ext cx="6364288"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90000"/>
              </a:lnSpc>
              <a:spcBef>
                <a:spcPct val="0"/>
              </a:spcBef>
              <a:spcAft>
                <a:spcPts val="1000"/>
              </a:spcAft>
              <a:buClrTx/>
              <a:buSzTx/>
              <a:buFontTx/>
              <a:buNone/>
              <a:defRPr/>
            </a:pPr>
            <a:endParaRPr kumimoji="0" lang="en-US" altLang="zh-CN" sz="1200" b="0" i="0" u="none" strike="noStrike" kern="1200" cap="none" spc="0" normalizeH="0" baseline="0" noProof="0">
              <a:ln>
                <a:noFill/>
              </a:ln>
              <a:solidFill>
                <a:srgbClr val="FFFFFF"/>
              </a:solidFill>
              <a:effectLst/>
              <a:uLnTx/>
              <a:uFillTx/>
              <a:latin typeface="+mn-lt"/>
              <a:ea typeface="宋体" panose="02010600030101010101" pitchFamily="2" charset="-122"/>
              <a:cs typeface="+mn-cs"/>
              <a:sym typeface="Trebuchet MS" panose="020B0603020202020204" pitchFamily="34" charset="0"/>
            </a:endParaRPr>
          </a:p>
        </p:txBody>
      </p:sp>
      <p:sp>
        <p:nvSpPr>
          <p:cNvPr id="10"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pic>
        <p:nvPicPr>
          <p:cNvPr id="18438" name="Picture 8"/>
          <p:cNvPicPr>
            <a:picLocks noChangeAspect="1"/>
          </p:cNvPicPr>
          <p:nvPr userDrawn="1"/>
        </p:nvPicPr>
        <p:blipFill>
          <a:blip r:embed="rId3" cstate="print"/>
          <a:stretch>
            <a:fillRect/>
          </a:stretch>
        </p:blipFill>
        <p:spPr>
          <a:xfrm>
            <a:off x="5397500" y="3589338"/>
            <a:ext cx="1365250" cy="3382962"/>
          </a:xfrm>
          <a:prstGeom prst="rect">
            <a:avLst/>
          </a:prstGeom>
          <a:noFill/>
          <a:ln w="9525">
            <a:noFill/>
          </a:ln>
        </p:spPr>
      </p:pic>
      <p:sp>
        <p:nvSpPr>
          <p:cNvPr id="16" name="Title 2"/>
          <p:cNvSpPr>
            <a:spLocks noGrp="1"/>
          </p:cNvSpPr>
          <p:nvPr>
            <p:ph type="title"/>
          </p:nvPr>
        </p:nvSpPr>
        <p:spPr>
          <a:xfrm>
            <a:off x="630000" y="622800"/>
            <a:ext cx="4673646" cy="470898"/>
          </a:xfrm>
          <a:prstGeom prst="rect">
            <a:avLst/>
          </a:prstGeom>
        </p:spPr>
        <p:txBody>
          <a:bodyPr/>
          <a:lstStyle>
            <a:lvl1pPr marL="0" indent="0" algn="l">
              <a:lnSpc>
                <a:spcPct val="90000"/>
              </a:lnSpc>
              <a:spcBef>
                <a:spcPct val="0"/>
              </a:spcBef>
              <a:spcAft>
                <a:spcPts val="0"/>
              </a:spcAft>
              <a:defRPr sz="3400" b="0" i="0" u="none" kern="1200" spc="0">
                <a:solidFill>
                  <a:schemeClr val="tx2">
                    <a:lumMod val="100000"/>
                  </a:schemeClr>
                </a:solidFill>
                <a:latin typeface="+mj-lt"/>
                <a:sym typeface="Trebuchet MS" panose="020B0603020202020204" pitchFamily="34" charset="0"/>
              </a:defRPr>
            </a:lvl1pPr>
          </a:lstStyle>
          <a:p>
            <a:pPr lvl="0" fontAlgn="base"/>
            <a:r>
              <a:rPr lang="zh-CN" altLang="en-US" strike="noStrike" noProof="1"/>
              <a:t>单击此处编辑母版标题样式</a:t>
            </a:r>
            <a:endParaRPr lang="en-US" strike="noStrike" noProof="1"/>
          </a:p>
        </p:txBody>
      </p:sp>
      <p:sp>
        <p:nvSpPr>
          <p:cNvPr id="14" name="Date Placeholder 7"/>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solidFill>
                  <a:schemeClr val="bg1"/>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7B126178-A00F-46D9-8083-B3328FFEB59C}" type="datetime1">
              <a:rPr kumimoji="0" lang="zh-CN" altLang="en-US"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showMasterSp="0" userDrawn="1">
  <p:cSld name="Green arrow half">
    <p:bg>
      <p:bgPr>
        <a:solidFill>
          <a:srgbClr val="F2F2F2"/>
        </a:solidFill>
        <a:effectLst/>
      </p:bgPr>
    </p:bg>
    <p:spTree>
      <p:nvGrpSpPr>
        <p:cNvPr id="1" name=""/>
        <p:cNvGrpSpPr/>
        <p:nvPr/>
      </p:nvGrpSpPr>
      <p:grpSpPr>
        <a:xfrm>
          <a:off x="0" y="0"/>
          <a:ext cx="0" cy="0"/>
          <a:chOff x="0" y="0"/>
          <a:chExt cx="0" cy="0"/>
        </a:xfrm>
      </p:grpSpPr>
      <p:sp>
        <p:nvSpPr>
          <p:cNvPr id="7" name="Pentagon 8"/>
          <p:cNvSpPr/>
          <p:nvPr/>
        </p:nvSpPr>
        <p:spPr bwMode="white">
          <a:xfrm>
            <a:off x="0" y="0"/>
            <a:ext cx="6364288"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90000"/>
              </a:lnSpc>
              <a:spcBef>
                <a:spcPct val="0"/>
              </a:spcBef>
              <a:spcAft>
                <a:spcPts val="1000"/>
              </a:spcAft>
              <a:buClrTx/>
              <a:buSzTx/>
              <a:buFontTx/>
              <a:buNone/>
              <a:defRPr/>
            </a:pPr>
            <a:endParaRPr kumimoji="0" lang="en-US" altLang="zh-CN" sz="1200" b="0" i="0" u="none" strike="noStrike" kern="1200" cap="none" spc="0" normalizeH="0" baseline="0" noProof="0">
              <a:ln>
                <a:noFill/>
              </a:ln>
              <a:solidFill>
                <a:srgbClr val="FFFFFF"/>
              </a:solidFill>
              <a:effectLst/>
              <a:uLnTx/>
              <a:uFillTx/>
              <a:latin typeface="+mn-lt"/>
              <a:ea typeface="宋体" panose="02010600030101010101" pitchFamily="2" charset="-122"/>
              <a:cs typeface="+mn-cs"/>
              <a:sym typeface="Trebuchet MS" panose="020B0603020202020204" pitchFamily="34" charset="0"/>
            </a:endParaRPr>
          </a:p>
        </p:txBody>
      </p:sp>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DEBC739E-A574-4859-A356-F345BB1FB623}"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pic>
        <p:nvPicPr>
          <p:cNvPr id="19462" name="Picture 8"/>
          <p:cNvPicPr>
            <a:picLocks noChangeAspect="1"/>
          </p:cNvPicPr>
          <p:nvPr userDrawn="1"/>
        </p:nvPicPr>
        <p:blipFill>
          <a:blip r:embed="rId3" cstate="print"/>
          <a:stretch>
            <a:fillRect/>
          </a:stretch>
        </p:blipFill>
        <p:spPr>
          <a:xfrm rot="120000">
            <a:off x="4460875" y="3408363"/>
            <a:ext cx="2693988" cy="3455987"/>
          </a:xfrm>
          <a:prstGeom prst="rect">
            <a:avLst/>
          </a:prstGeom>
          <a:noFill/>
          <a:ln w="9525">
            <a:noFill/>
          </a:ln>
        </p:spPr>
      </p:pic>
      <p:sp>
        <p:nvSpPr>
          <p:cNvPr id="16" name="Title 2"/>
          <p:cNvSpPr>
            <a:spLocks noGrp="1"/>
          </p:cNvSpPr>
          <p:nvPr>
            <p:ph type="title"/>
          </p:nvPr>
        </p:nvSpPr>
        <p:spPr>
          <a:xfrm>
            <a:off x="630000" y="622800"/>
            <a:ext cx="4673646" cy="470898"/>
          </a:xfrm>
          <a:prstGeom prst="rect">
            <a:avLst/>
          </a:prstGeom>
        </p:spPr>
        <p:txBody>
          <a:bodyPr/>
          <a:lstStyle>
            <a:lvl1pPr marL="0" indent="0" algn="l">
              <a:lnSpc>
                <a:spcPct val="90000"/>
              </a:lnSpc>
              <a:spcBef>
                <a:spcPct val="0"/>
              </a:spcBef>
              <a:spcAft>
                <a:spcPts val="0"/>
              </a:spcAft>
              <a:defRPr sz="3400" b="0" i="0" u="none" kern="1200" spc="0">
                <a:solidFill>
                  <a:srgbClr val="FFFFFF"/>
                </a:solidFill>
                <a:latin typeface="+mj-lt"/>
                <a:sym typeface="Trebuchet MS" panose="020B0603020202020204" pitchFamily="34" charset="0"/>
              </a:defRPr>
            </a:lvl1pPr>
          </a:lstStyle>
          <a:p>
            <a:pPr lvl="0" fontAlgn="base"/>
            <a:r>
              <a:rPr lang="zh-CN" altLang="en-US" strike="noStrike" noProof="1"/>
              <a:t>单击此处编辑母版标题样式</a:t>
            </a:r>
            <a:endParaRPr lang="en-US" strike="noStrike" noProof="1"/>
          </a:p>
        </p:txBody>
      </p:sp>
      <p:sp>
        <p:nvSpPr>
          <p:cNvPr id="14" name="Date Placeholder 3"/>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BF990FE3-65CD-4DE6-B672-11666AC5286C}" type="datetime1">
              <a:rPr kumimoji="0" lang="zh-CN" altLang="en-US"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CE288ED4-942D-4301-9C26-3F128D0CEEB2}"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E434BE7-94C5-4FD9-BFE5-564A2BCB6ABB}"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showMasterSp="0" userDrawn="1">
  <p:cSld name="Arrow two third">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sp>
        <p:nvSpPr>
          <p:cNvPr id="7" name="Freeform 18"/>
          <p:cNvSpPr/>
          <p:nvPr/>
        </p:nvSpPr>
        <p:spPr bwMode="white">
          <a:xfrm>
            <a:off x="0" y="0"/>
            <a:ext cx="8445500"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90000"/>
              </a:lnSpc>
              <a:spcBef>
                <a:spcPts val="0"/>
              </a:spcBef>
              <a:spcAft>
                <a:spcPts val="1000"/>
              </a:spcAft>
              <a:buClrTx/>
              <a:buSzTx/>
              <a:buFontTx/>
              <a:buNone/>
              <a:defRPr/>
            </a:pPr>
            <a:endParaRPr kumimoji="0" lang="en-US" sz="1200" b="0" i="0" u="none" strike="noStrike" kern="1200" cap="none" spc="0" normalizeH="0" baseline="0" noProof="0" dirty="0">
              <a:ln>
                <a:noFill/>
              </a:ln>
              <a:solidFill>
                <a:schemeClr val="bg1"/>
              </a:solidFill>
              <a:effectLst/>
              <a:uLnTx/>
              <a:uFillTx/>
              <a:latin typeface="+mn-lt"/>
              <a:ea typeface="+mn-ea"/>
              <a:cs typeface="+mn-cs"/>
              <a:sym typeface="Trebuchet MS" panose="020B0603020202020204" pitchFamily="34" charset="0"/>
            </a:endParaRPr>
          </a:p>
        </p:txBody>
      </p:sp>
      <p:sp>
        <p:nvSpPr>
          <p:cNvPr id="8"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TextBox 8"/>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88CDE17F-2CE3-4867-86D9-30AF55DB8E4D}" type="slidenum">
              <a:rPr kumimoji="0" lang="en-US" altLang="zh-CN"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pic>
        <p:nvPicPr>
          <p:cNvPr id="20486" name="Picture 15"/>
          <p:cNvPicPr>
            <a:picLocks noChangeAspect="1"/>
          </p:cNvPicPr>
          <p:nvPr userDrawn="1"/>
        </p:nvPicPr>
        <p:blipFill>
          <a:blip r:embed="rId3" cstate="print"/>
          <a:stretch>
            <a:fillRect/>
          </a:stretch>
        </p:blipFill>
        <p:spPr>
          <a:xfrm>
            <a:off x="7489825" y="3589338"/>
            <a:ext cx="1365250" cy="3382962"/>
          </a:xfrm>
          <a:prstGeom prst="rect">
            <a:avLst/>
          </a:prstGeom>
          <a:noFill/>
          <a:ln w="9525">
            <a:noFill/>
          </a:ln>
        </p:spPr>
      </p:pic>
      <p:sp>
        <p:nvSpPr>
          <p:cNvPr id="11" name="Title 3"/>
          <p:cNvSpPr>
            <a:spLocks noGrp="1"/>
          </p:cNvSpPr>
          <p:nvPr>
            <p:ph type="title"/>
          </p:nvPr>
        </p:nvSpPr>
        <p:spPr>
          <a:xfrm>
            <a:off x="630000" y="622800"/>
            <a:ext cx="6256800" cy="470898"/>
          </a:xfrm>
          <a:prstGeom prst="rect">
            <a:avLst/>
          </a:prstGeom>
        </p:spPr>
        <p:txBody>
          <a:bodyPr/>
          <a:lstStyle>
            <a:lvl1pPr marL="0" indent="0" algn="l">
              <a:lnSpc>
                <a:spcPct val="90000"/>
              </a:lnSpc>
              <a:spcBef>
                <a:spcPct val="0"/>
              </a:spcBef>
              <a:spcAft>
                <a:spcPts val="0"/>
              </a:spcAft>
              <a:defRPr sz="3400" b="0" i="0" u="none" kern="1200" spc="0">
                <a:solidFill>
                  <a:schemeClr val="tx2">
                    <a:lumMod val="100000"/>
                  </a:schemeClr>
                </a:solidFill>
                <a:latin typeface="+mj-lt"/>
                <a:sym typeface="Trebuchet MS" panose="020B0603020202020204" pitchFamily="34" charset="0"/>
              </a:defRPr>
            </a:lvl1pPr>
          </a:lstStyle>
          <a:p>
            <a:pPr lvl="0" fontAlgn="base"/>
            <a:r>
              <a:rPr lang="zh-CN" altLang="en-US" strike="noStrike" noProof="1"/>
              <a:t>单击此处编辑母版标题样式</a:t>
            </a:r>
            <a:endParaRPr lang="en-US" strike="noStrike" noProof="1"/>
          </a:p>
        </p:txBody>
      </p:sp>
      <p:sp>
        <p:nvSpPr>
          <p:cNvPr id="14" name="Date Placeholder 4"/>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solidFill>
                  <a:schemeClr val="bg1"/>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027A9CCC-2C94-482B-8719-3C42C7FAC5B3}" type="datetime1">
              <a:rPr kumimoji="0" lang="zh-CN" altLang="en-US"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showMasterSp="0" userDrawn="1">
  <p:cSld name="Green arrow two third">
    <p:bg>
      <p:bgPr>
        <a:solidFill>
          <a:srgbClr val="F2F2F2"/>
        </a:solidFill>
        <a:effectLst/>
      </p:bgPr>
    </p:bg>
    <p:spTree>
      <p:nvGrpSpPr>
        <p:cNvPr id="1" name=""/>
        <p:cNvGrpSpPr/>
        <p:nvPr/>
      </p:nvGrpSpPr>
      <p:grpSpPr>
        <a:xfrm>
          <a:off x="0" y="0"/>
          <a:ext cx="0" cy="0"/>
          <a:chOff x="0" y="0"/>
          <a:chExt cx="0" cy="0"/>
        </a:xfrm>
      </p:grpSpPr>
      <p:sp>
        <p:nvSpPr>
          <p:cNvPr id="7" name="Freeform 18"/>
          <p:cNvSpPr/>
          <p:nvPr/>
        </p:nvSpPr>
        <p:spPr bwMode="white">
          <a:xfrm>
            <a:off x="0" y="0"/>
            <a:ext cx="8445500"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90000"/>
              </a:lnSpc>
              <a:spcBef>
                <a:spcPts val="0"/>
              </a:spcBef>
              <a:spcAft>
                <a:spcPts val="1000"/>
              </a:spcAft>
              <a:buClrTx/>
              <a:buSzTx/>
              <a:buFontTx/>
              <a:buNone/>
              <a:defRPr/>
            </a:pPr>
            <a:endParaRPr kumimoji="0" lang="en-US" sz="1200" b="0" i="0" u="none" strike="noStrike" kern="1200" cap="none" spc="0" normalizeH="0" baseline="0" noProof="0" dirty="0">
              <a:ln>
                <a:noFill/>
              </a:ln>
              <a:solidFill>
                <a:schemeClr val="bg1"/>
              </a:solidFill>
              <a:effectLst/>
              <a:uLnTx/>
              <a:uFillTx/>
              <a:latin typeface="+mn-lt"/>
              <a:ea typeface="+mn-ea"/>
              <a:cs typeface="+mn-cs"/>
              <a:sym typeface="Trebuchet MS" panose="020B0603020202020204" pitchFamily="34" charset="0"/>
            </a:endParaRPr>
          </a:p>
        </p:txBody>
      </p:sp>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A8BC43AB-2B1D-48F2-86B5-0D29B0C3D66E}"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pic>
        <p:nvPicPr>
          <p:cNvPr id="21510" name="Picture 8"/>
          <p:cNvPicPr>
            <a:picLocks noChangeAspect="1"/>
          </p:cNvPicPr>
          <p:nvPr userDrawn="1"/>
        </p:nvPicPr>
        <p:blipFill>
          <a:blip r:embed="rId3" cstate="print"/>
          <a:stretch>
            <a:fillRect/>
          </a:stretch>
        </p:blipFill>
        <p:spPr>
          <a:xfrm rot="120000">
            <a:off x="6567488" y="3408363"/>
            <a:ext cx="2695575" cy="3455987"/>
          </a:xfrm>
          <a:prstGeom prst="rect">
            <a:avLst/>
          </a:prstGeom>
          <a:noFill/>
          <a:ln w="9525">
            <a:noFill/>
          </a:ln>
        </p:spPr>
      </p:pic>
      <p:sp>
        <p:nvSpPr>
          <p:cNvPr id="11" name="Title 3"/>
          <p:cNvSpPr>
            <a:spLocks noGrp="1"/>
          </p:cNvSpPr>
          <p:nvPr>
            <p:ph type="title"/>
          </p:nvPr>
        </p:nvSpPr>
        <p:spPr>
          <a:xfrm>
            <a:off x="630000" y="622800"/>
            <a:ext cx="6256800" cy="470898"/>
          </a:xfrm>
          <a:prstGeom prst="rect">
            <a:avLst/>
          </a:prstGeom>
        </p:spPr>
        <p:txBody>
          <a:bodyPr/>
          <a:lstStyle>
            <a:lvl1pPr marL="0" indent="0" algn="l">
              <a:lnSpc>
                <a:spcPct val="90000"/>
              </a:lnSpc>
              <a:spcBef>
                <a:spcPct val="0"/>
              </a:spcBef>
              <a:spcAft>
                <a:spcPts val="0"/>
              </a:spcAft>
              <a:defRPr sz="3400" b="0" i="0" u="none" kern="1200" spc="0">
                <a:solidFill>
                  <a:srgbClr val="FFFFFF"/>
                </a:solidFill>
                <a:latin typeface="+mj-lt"/>
                <a:sym typeface="Trebuchet MS" panose="020B0603020202020204" pitchFamily="34" charset="0"/>
              </a:defRPr>
            </a:lvl1pPr>
          </a:lstStyle>
          <a:p>
            <a:pPr lvl="0" fontAlgn="base"/>
            <a:r>
              <a:rPr lang="zh-CN" altLang="en-US" strike="noStrike" noProof="1"/>
              <a:t>单击此处编辑母版标题样式</a:t>
            </a:r>
            <a:endParaRPr lang="en-US" strike="noStrike" noProof="1"/>
          </a:p>
        </p:txBody>
      </p:sp>
      <p:sp>
        <p:nvSpPr>
          <p:cNvPr id="14" name="Date Placeholder 3"/>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1C22D259-2F7F-4067-9880-8DA5FB454E53}" type="datetime1">
              <a:rPr kumimoji="0" lang="zh-CN" altLang="en-US"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showMasterSp="0" userDrawn="1">
  <p:cSld name="Big statement green">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sp>
        <p:nvSpPr>
          <p:cNvPr id="7" name="TextBox 6"/>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261BD947-2198-4146-9EFB-0A571202C7E3}" type="slidenum">
              <a:rPr kumimoji="0" lang="en-US" altLang="zh-CN"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2"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8" name="Title 1"/>
          <p:cNvSpPr>
            <a:spLocks noGrp="1"/>
          </p:cNvSpPr>
          <p:nvPr>
            <p:ph type="title"/>
          </p:nvPr>
        </p:nvSpPr>
        <p:spPr>
          <a:xfrm>
            <a:off x="630000" y="3826333"/>
            <a:ext cx="10933200" cy="1606550"/>
          </a:xfr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n-ea"/>
                <a:cs typeface="Arial" panose="020B0604020202020204" pitchFamily="34" charset="0"/>
                <a:sym typeface="Trebuchet MS" panose="020B0603020202020204" pitchFamily="34" charset="0"/>
              </a:defRPr>
            </a:lvl1pPr>
          </a:lstStyle>
          <a:p>
            <a:pPr fontAlgn="auto"/>
            <a:r>
              <a:rPr lang="zh-CN" altLang="en-US" strike="noStrike" noProof="1"/>
              <a:t>单击此处编辑母版标题样式</a:t>
            </a:r>
            <a:endParaRPr lang="en-US" strike="noStrike" noProof="1"/>
          </a:p>
        </p:txBody>
      </p:sp>
      <p:sp>
        <p:nvSpPr>
          <p:cNvPr id="10" name="Date Placeholder 3"/>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solidFill>
                  <a:schemeClr val="bg1"/>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13B5DEB1-B9EB-42D6-AE6D-C8A28C9E31FB}" type="datetime1">
              <a:rPr kumimoji="0" lang="zh-CN" altLang="en-US"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showMasterSp="0" userDrawn="1">
  <p:cSld name="Big statement icon">
    <p:bg>
      <p:bgPr>
        <a:solidFill>
          <a:srgbClr val="F2F2F2"/>
        </a:solidFill>
        <a:effectLst/>
      </p:bgPr>
    </p:bg>
    <p:spTree>
      <p:nvGrpSpPr>
        <p:cNvPr id="1" name=""/>
        <p:cNvGrpSpPr/>
        <p:nvPr/>
      </p:nvGrpSpPr>
      <p:grpSpPr>
        <a:xfrm>
          <a:off x="0" y="0"/>
          <a:ext cx="0" cy="0"/>
          <a:chOff x="0" y="0"/>
          <a:chExt cx="0" cy="0"/>
        </a:xfrm>
      </p:grpSpPr>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F7E26536-D6DF-4FD7-A31F-E1E34709B0BE}"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Rectangle 5"/>
          <p:cNvSpPr/>
          <p:nvPr/>
        </p:nvSpPr>
        <p:spPr bwMode="white">
          <a:xfrm>
            <a:off x="630238" y="625475"/>
            <a:ext cx="931863" cy="933450"/>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mn-lt"/>
              <a:ea typeface="宋体" panose="02010600030101010101" pitchFamily="2" charset="-122"/>
              <a:cs typeface="+mn-cs"/>
              <a:sym typeface="Trebuchet MS" panose="020B0603020202020204" pitchFamily="34" charset="0"/>
            </a:endParaRPr>
          </a:p>
        </p:txBody>
      </p:sp>
      <p:sp>
        <p:nvSpPr>
          <p:cNvPr id="13"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7" name="Title 1"/>
          <p:cNvSpPr>
            <a:spLocks noGrp="1"/>
          </p:cNvSpPr>
          <p:nvPr>
            <p:ph type="title"/>
          </p:nvPr>
        </p:nvSpPr>
        <p:spPr>
          <a:xfrm>
            <a:off x="630000" y="3826333"/>
            <a:ext cx="10933200" cy="1606550"/>
          </a:xfrm>
          <a:prstGeom prst="rect">
            <a:avLst/>
          </a:prstGeo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accent4"/>
                </a:solidFill>
                <a:latin typeface="+mj-lt"/>
                <a:ea typeface="+mn-ea"/>
                <a:cs typeface="Arial" panose="020B0604020202020204" pitchFamily="34" charset="0"/>
                <a:sym typeface="Trebuchet MS" panose="020B0603020202020204" pitchFamily="34" charset="0"/>
              </a:defRPr>
            </a:lvl1pPr>
          </a:lstStyle>
          <a:p>
            <a:pPr fontAlgn="auto"/>
            <a:r>
              <a:rPr lang="zh-CN" altLang="en-US" strike="noStrike" noProof="1"/>
              <a:t>单击此处编辑母版标题样式</a:t>
            </a:r>
            <a:endParaRPr lang="en-US" strike="noStrike" noProof="1"/>
          </a:p>
        </p:txBody>
      </p:sp>
      <p:sp>
        <p:nvSpPr>
          <p:cNvPr id="14" name="Date Placeholder 2"/>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1C578173-0E73-475E-A7D3-91A8B07F4800}" type="datetime1">
              <a:rPr kumimoji="0" lang="zh-CN" altLang="en-US"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showMasterSp="0" userDrawn="1">
  <p:cSld name="Quote">
    <p:bg>
      <p:bgPr>
        <a:solidFill>
          <a:schemeClr val="accent1"/>
        </a:solidFill>
        <a:effectLst/>
      </p:bgPr>
    </p:bg>
    <p:spTree>
      <p:nvGrpSpPr>
        <p:cNvPr id="1" name=""/>
        <p:cNvGrpSpPr/>
        <p:nvPr/>
      </p:nvGrpSpPr>
      <p:grpSpPr>
        <a:xfrm>
          <a:off x="0" y="0"/>
          <a:ext cx="0" cy="0"/>
          <a:chOff x="0" y="0"/>
          <a:chExt cx="0" cy="0"/>
        </a:xfrm>
      </p:grpSpPr>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5602B96F-DCAC-4B89-B5FB-53793A168FF0}" type="slidenum">
              <a:rPr kumimoji="0" lang="en-US" altLang="zh-CN"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pic>
        <p:nvPicPr>
          <p:cNvPr id="24580" name="Picture 6"/>
          <p:cNvPicPr>
            <a:picLocks noChangeAspect="1"/>
          </p:cNvPicPr>
          <p:nvPr userDrawn="1"/>
        </p:nvPicPr>
        <p:blipFill>
          <a:blip r:embed="rId2" cstate="print"/>
          <a:srcRect l="1257" t="3635"/>
          <a:stretch>
            <a:fillRect/>
          </a:stretch>
        </p:blipFill>
        <p:spPr>
          <a:xfrm>
            <a:off x="2171700" y="4725988"/>
            <a:ext cx="10020300" cy="769937"/>
          </a:xfrm>
          <a:prstGeom prst="rect">
            <a:avLst/>
          </a:prstGeom>
          <a:noFill/>
          <a:ln w="9525">
            <a:noFill/>
          </a:ln>
        </p:spPr>
      </p:pic>
      <p:sp>
        <p:nvSpPr>
          <p:cNvPr id="24581" name="Freeform 58"/>
          <p:cNvSpPr/>
          <p:nvPr/>
        </p:nvSpPr>
        <p:spPr>
          <a:xfrm flipH="1">
            <a:off x="0" y="0"/>
            <a:ext cx="12192000" cy="5867400"/>
          </a:xfrm>
          <a:custGeom>
            <a:avLst/>
            <a:gdLst/>
            <a:ahLst/>
            <a:cxnLst>
              <a:cxn ang="0">
                <a:pos x="12192000" y="0"/>
              </a:cxn>
              <a:cxn ang="0">
                <a:pos x="0" y="0"/>
              </a:cxn>
              <a:cxn ang="0">
                <a:pos x="0" y="4946102"/>
              </a:cxn>
              <a:cxn ang="0">
                <a:pos x="9041587" y="4946102"/>
              </a:cxn>
              <a:cxn ang="0">
                <a:pos x="9974275" y="5867465"/>
              </a:cxn>
              <a:cxn ang="0">
                <a:pos x="9974275" y="4946102"/>
              </a:cxn>
              <a:cxn ang="0">
                <a:pos x="12192000" y="4946102"/>
              </a:cxn>
              <a:cxn ang="0">
                <a:pos x="12192000" y="0"/>
              </a:cxn>
            </a:cxnLst>
            <a:rect l="0" t="0" r="0" b="0"/>
            <a:pathLst>
              <a:path w="12192000" h="5867335">
                <a:moveTo>
                  <a:pt x="12192000" y="0"/>
                </a:moveTo>
                <a:lnTo>
                  <a:pt x="0" y="0"/>
                </a:lnTo>
                <a:lnTo>
                  <a:pt x="0" y="4945992"/>
                </a:lnTo>
                <a:lnTo>
                  <a:pt x="9041587" y="4945992"/>
                </a:lnTo>
                <a:lnTo>
                  <a:pt x="9974275" y="5867335"/>
                </a:lnTo>
                <a:lnTo>
                  <a:pt x="9974275" y="4945992"/>
                </a:lnTo>
                <a:lnTo>
                  <a:pt x="12192000" y="4945992"/>
                </a:lnTo>
                <a:lnTo>
                  <a:pt x="12192000" y="0"/>
                </a:lnTo>
                <a:close/>
              </a:path>
            </a:pathLst>
          </a:custGeom>
          <a:solidFill>
            <a:schemeClr val="tx2"/>
          </a:solidFill>
          <a:ln w="9525">
            <a:noFill/>
          </a:ln>
        </p:spPr>
        <p:txBody>
          <a:bodyPr/>
          <a:lstStyle/>
          <a:p>
            <a:endParaRPr lang="zh-CN" altLang="en-US"/>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showMasterSp="0" userDrawn="1">
  <p:cSld name="Special gray">
    <p:bg>
      <p:bgPr>
        <a:solidFill>
          <a:srgbClr val="2C2C2C"/>
        </a:solidFill>
        <a:effectLst/>
      </p:bgPr>
    </p:bg>
    <p:spTree>
      <p:nvGrpSpPr>
        <p:cNvPr id="1" name=""/>
        <p:cNvGrpSpPr/>
        <p:nvPr/>
      </p:nvGrpSpPr>
      <p:grpSpPr>
        <a:xfrm>
          <a:off x="0" y="0"/>
          <a:ext cx="0" cy="0"/>
          <a:chOff x="0" y="0"/>
          <a:chExt cx="0" cy="0"/>
        </a:xfrm>
      </p:grpSpPr>
      <p:sp>
        <p:nvSpPr>
          <p:cNvPr id="7" name="TextBox 6"/>
          <p:cNvSpPr txBox="1"/>
          <p:nvPr/>
        </p:nvSpPr>
        <p:spPr bwMode="white">
          <a:xfrm>
            <a:off x="11168063" y="6403975"/>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9FAE36A4-3387-4DB2-BC13-F9778E4BD351}" type="slidenum">
              <a:rPr kumimoji="0" lang="en-US" altLang="zh-CN"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8"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4" name="Title 3"/>
          <p:cNvSpPr>
            <a:spLocks noGrp="1"/>
          </p:cNvSpPr>
          <p:nvPr>
            <p:ph type="title"/>
          </p:nvPr>
        </p:nvSpPr>
        <p:spPr>
          <a:xfrm>
            <a:off x="630000" y="622800"/>
            <a:ext cx="10933200" cy="470898"/>
          </a:xfrm>
        </p:spPr>
        <p:txBody>
          <a:bodyPr/>
          <a:lstStyle>
            <a:lvl1pPr>
              <a:defRPr sz="3400">
                <a:solidFill>
                  <a:schemeClr val="bg1"/>
                </a:solidFill>
                <a:latin typeface="+mj-lt"/>
                <a:sym typeface="Trebuchet MS" panose="020B0603020202020204" pitchFamily="34" charset="0"/>
              </a:defRPr>
            </a:lvl1pPr>
          </a:lstStyle>
          <a:p>
            <a:pPr fontAlgn="base"/>
            <a:r>
              <a:rPr lang="zh-CN" altLang="en-US" strike="noStrike" noProof="1"/>
              <a:t>单击此处编辑母版标题样式</a:t>
            </a:r>
            <a:endParaRPr lang="en-US" strike="noStrike" noProof="1"/>
          </a:p>
        </p:txBody>
      </p:sp>
      <p:sp>
        <p:nvSpPr>
          <p:cNvPr id="10" name="Date Placeholder 1"/>
          <p:cNvSpPr>
            <a:spLocks noGrp="1"/>
          </p:cNvSpPr>
          <p:nvPr>
            <p:ph type="dt" sz="half" idx="2"/>
          </p:nvPr>
        </p:nvSpPr>
        <p:spPr bwMode="white">
          <a:xfrm>
            <a:off x="9677400" y="6405563"/>
            <a:ext cx="1482725" cy="153988"/>
          </a:xfrm>
          <a:prstGeom prst="rect">
            <a:avLst/>
          </a:prstGeom>
        </p:spPr>
        <p:txBody>
          <a:bodyPr vert="horz" wrap="square" lIns="0" tIns="0" rIns="0" bIns="0" numCol="1" anchor="b" anchorCtr="0" compatLnSpc="1">
            <a:spAutoFit/>
          </a:bodyPr>
          <a:lstStyle>
            <a:lvl1pPr>
              <a:defRPr>
                <a:solidFill>
                  <a:schemeClr val="bg1"/>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33E20ADB-8323-47A9-9490-00C9ADF451A5}" type="datetime1">
              <a:rPr kumimoji="0" lang="zh-CN" altLang="en-US"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showMasterSp="0">
  <p:cSld name="Blank">
    <p:bg>
      <p:bgPr>
        <a:solidFill>
          <a:schemeClr val="bg2"/>
        </a:solidFill>
        <a:effectLst/>
      </p:bgPr>
    </p:bg>
    <p:spTree>
      <p:nvGrpSpPr>
        <p:cNvPr id="1" name=""/>
        <p:cNvGrpSpPr/>
        <p:nvPr/>
      </p:nvGrpSpPr>
      <p:grpSpPr>
        <a:xfrm>
          <a:off x="0" y="0"/>
          <a:ext cx="0" cy="0"/>
          <a:chOff x="0" y="0"/>
          <a:chExt cx="0" cy="0"/>
        </a:xfrm>
      </p:grpSpPr>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81DADF4A-41C2-4405-9C00-01C1B6D52017}"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3" name="Date Placeholder 4"/>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5FB458B0-D4C0-487B-BB28-1B420281184B}" type="datetime1">
              <a:rPr kumimoji="0" lang="zh-CN" altLang="en-US"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showMasterSp="0" userDrawn="1">
  <p:cSld name="Blank green">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sp>
        <p:nvSpPr>
          <p:cNvPr id="7" name="TextBox 6"/>
          <p:cNvSpPr txBox="1"/>
          <p:nvPr/>
        </p:nvSpPr>
        <p:spPr bwMode="white">
          <a:xfrm>
            <a:off x="11168063" y="6403975"/>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7F07BBB9-2CD5-4345-9260-F75B65A1D39F}" type="slidenum">
              <a:rPr kumimoji="0" lang="en-US" altLang="zh-CN"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8"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Date Placeholder 1"/>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solidFill>
                  <a:schemeClr val="bg1"/>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7208EBAF-5992-44D5-863F-49767E1E5189}" type="datetime1">
              <a:rPr kumimoji="0" lang="zh-CN" altLang="en-US"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showMasterSp="0">
  <p:cSld name="Disclaimer">
    <p:bg>
      <p:bgPr>
        <a:solidFill>
          <a:schemeClr val="bg2"/>
        </a:solidFill>
        <a:effectLst/>
      </p:bgPr>
    </p:bg>
    <p:spTree>
      <p:nvGrpSpPr>
        <p:cNvPr id="1" name=""/>
        <p:cNvGrpSpPr/>
        <p:nvPr/>
      </p:nvGrpSpPr>
      <p:grpSpPr>
        <a:xfrm>
          <a:off x="0" y="0"/>
          <a:ext cx="0" cy="0"/>
          <a:chOff x="0" y="0"/>
          <a:chExt cx="0" cy="0"/>
        </a:xfrm>
      </p:grpSpPr>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9027A074-D392-4BB3-91BC-848852CC4B6C}"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Rectangle 5"/>
          <p:cNvSpPr>
            <a:spLocks noChangeArrowheads="1"/>
          </p:cNvSpPr>
          <p:nvPr/>
        </p:nvSpPr>
        <p:spPr bwMode="auto">
          <a:xfrm>
            <a:off x="5021263" y="1663700"/>
            <a:ext cx="621030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The services and materials provided by The Boston Consulting Group (BCG) are subject to BCG's Standard Terms </a:t>
            </a:r>
            <a:br>
              <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br>
            <a:r>
              <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(a copy of which is available upon request) or such other agreement as may have been previously executed by BCG. BCG does not provide legal, accounting, or tax advice. The Client is responsible for obtaining independent advice concerning these matters. This advice may affect the guidance given by BCG. Further, BCG has made no undertaking </a:t>
            </a:r>
            <a:br>
              <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br>
            <a:r>
              <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to update these materials after the date hereof, notwithstanding that such information may become outdated </a:t>
            </a:r>
            <a:br>
              <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br>
            <a:r>
              <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or inaccurate.</a:t>
            </a:r>
            <a:endPar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 </a:t>
            </a:r>
            <a:endPar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The materials contained in this presentation are designed for the sole use by the board of directors or senior management of the Client and solely for the limited purposes described in the presentation. The materials shall not be copied or given to any person or entity other than the Client (“Third Party”) without the prior written consent of BCG. These materials serve only as the focus for discussion; they are incomplete without the accompanying oral commentary and may not be relied on as a stand-alone document. Further, Third Parties may not, and it is unreasonable for any Third Party to, rely on these materials for any purpose whatsoever. To the fullest extent permitted by law (and except to the extent otherwise agreed in a signed writing by BCG), BCG shall have no liability whatsoever to any Third Party, and any Third Party hereby waives any rights and claims it may have at any time against BCG with regard to the services, this presentation, or other materials, including the accuracy or completeness thereof. Receipt and review of this document shall be deemed agreement with and consideration for the foregoing.</a:t>
            </a:r>
            <a:endPar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BCG does not provide fairness opinions or valuations of market transactions, and these materials should not be relied on or construed as such. Further, the financial evaluations, projected market and financial information, and conclusions contained in these materials are based upon standard valuation methodologies, are not definitive forecasts, and are not guaranteed by BCG. BCG has used public and/or confidential data and assumptions provided to BCG by the Client. BCG has not independently verified the data and assumptions used in these analyses. Changes in the underlying data or operating assumptions will clearly impact the analyses and conclusions.</a:t>
            </a:r>
            <a:endPar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Title 6"/>
          <p:cNvSpPr txBox="1"/>
          <p:nvPr/>
        </p:nvSpPr>
        <p:spPr>
          <a:xfrm>
            <a:off x="639042" y="2973076"/>
            <a:ext cx="3199529" cy="706347"/>
          </a:xfrm>
          <a:prstGeom prst="rect">
            <a:avLst/>
          </a:prstGeom>
        </p:spPr>
        <p:txBody>
          <a:bodyPr lIns="0" tIns="0" rIns="0" bIns="0" anchor="ctr">
            <a:sp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sz="5100" b="0" i="0" u="none" strike="noStrike" kern="1200" cap="none" spc="0" normalizeH="0" baseline="0" noProof="0" dirty="0">
                <a:ln>
                  <a:noFill/>
                </a:ln>
                <a:gradFill>
                  <a:gsLst>
                    <a:gs pos="100000">
                      <a:schemeClr val="tx2"/>
                    </a:gs>
                    <a:gs pos="2000">
                      <a:schemeClr val="accent2"/>
                    </a:gs>
                  </a:gsLst>
                  <a:lin ang="2700000" scaled="0"/>
                </a:gradFill>
                <a:effectLst/>
                <a:uLnTx/>
                <a:uFillTx/>
                <a:latin typeface="+mn-lt"/>
                <a:ea typeface="+mj-ea"/>
                <a:cs typeface="+mj-cs"/>
                <a:sym typeface="Trebuchet MS" panose="020B0603020202020204" pitchFamily="34" charset="0"/>
              </a:rPr>
              <a:t>Disclaimer</a:t>
            </a:r>
            <a:endParaRPr kumimoji="0" lang="en-US" sz="5100" b="0" i="0" u="none" strike="noStrike" kern="1200" cap="none" spc="0" normalizeH="0" baseline="0" noProof="0" dirty="0">
              <a:ln>
                <a:noFill/>
              </a:ln>
              <a:gradFill>
                <a:gsLst>
                  <a:gs pos="100000">
                    <a:schemeClr val="tx2"/>
                  </a:gs>
                  <a:gs pos="2000">
                    <a:schemeClr val="accent2"/>
                  </a:gs>
                </a:gsLst>
                <a:lin ang="2700000" scaled="0"/>
              </a:gradFill>
              <a:effectLst/>
              <a:uLnTx/>
              <a:uFillTx/>
              <a:latin typeface="+mn-lt"/>
              <a:ea typeface="+mj-ea"/>
              <a:cs typeface="+mj-cs"/>
              <a:sym typeface="Trebuchet MS" panose="020B0603020202020204" pitchFamily="34" charset="0"/>
            </a:endParaRPr>
          </a:p>
        </p:txBody>
      </p:sp>
      <p:cxnSp>
        <p:nvCxnSpPr>
          <p:cNvPr id="13" name="Straight Connector 8"/>
          <p:cNvCxnSpPr/>
          <p:nvPr/>
        </p:nvCxnSpPr>
        <p:spPr>
          <a:xfrm>
            <a:off x="4367213" y="1630363"/>
            <a:ext cx="0" cy="3392488"/>
          </a:xfrm>
          <a:prstGeom prst="line">
            <a:avLst/>
          </a:prstGeom>
          <a:ln w="9525">
            <a:solidFill>
              <a:schemeClr val="tx2"/>
            </a:solidFill>
            <a:miter lim="800000"/>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14"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5"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6" name="Date Placeholder 1"/>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62503E7C-9713-44EE-BA38-8FDB20282412}" type="datetime1">
              <a:rPr kumimoji="0" lang="zh-CN" altLang="en-US"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showMasterSp="0">
  <p:cSld name="End">
    <p:bg>
      <p:bgPr>
        <a:solidFill>
          <a:schemeClr val="bg1"/>
        </a:solidFill>
        <a:effectLst/>
      </p:bgPr>
    </p:bg>
    <p:spTree>
      <p:nvGrpSpPr>
        <p:cNvPr id="1" name=""/>
        <p:cNvGrpSpPr/>
        <p:nvPr/>
      </p:nvGrpSpPr>
      <p:grpSpPr>
        <a:xfrm>
          <a:off x="0" y="0"/>
          <a:ext cx="0" cy="0"/>
          <a:chOff x="0" y="0"/>
          <a:chExt cx="0" cy="0"/>
        </a:xfrm>
      </p:grpSpPr>
      <p:pic>
        <p:nvPicPr>
          <p:cNvPr id="29698" name="TitleAndEndImages"/>
          <p:cNvPicPr>
            <a:picLocks noChangeAspect="1"/>
          </p:cNvPicPr>
          <p:nvPr userDrawn="1">
            <p:custDataLst>
              <p:tags r:id="rId2"/>
            </p:custDataLst>
          </p:nvPr>
        </p:nvPicPr>
        <p:blipFill>
          <a:blip r:embed="rId3" cstate="print"/>
          <a:stretch>
            <a:fillRect/>
          </a:stretch>
        </p:blipFill>
        <p:spPr>
          <a:xfrm>
            <a:off x="0" y="0"/>
            <a:ext cx="12192000" cy="6858000"/>
          </a:xfrm>
          <a:prstGeom prst="rect">
            <a:avLst/>
          </a:prstGeom>
          <a:noFill/>
          <a:ln w="9525">
            <a:noFill/>
          </a:ln>
        </p:spPr>
      </p:pic>
      <p:sp>
        <p:nvSpPr>
          <p:cNvPr id="8" name="Rectangle 10"/>
          <p:cNvSpPr/>
          <p:nvPr/>
        </p:nvSpPr>
        <p:spPr bwMode="black">
          <a:xfrm>
            <a:off x="627063" y="627063"/>
            <a:ext cx="5610225" cy="5532438"/>
          </a:xfrm>
          <a:prstGeom prst="rect">
            <a:avLst/>
          </a:prstGeom>
          <a:gradFill flip="none" rotWithShape="1">
            <a:gsLst>
              <a:gs pos="0">
                <a:schemeClr val="accent1">
                  <a:alpha val="90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base" latinLnBrk="0" hangingPunct="1">
              <a:lnSpc>
                <a:spcPct val="95000"/>
              </a:lnSpc>
              <a:spcBef>
                <a:spcPct val="0"/>
              </a:spcBef>
              <a:spcAft>
                <a:spcPct val="0"/>
              </a:spcAft>
              <a:buClrTx/>
              <a:buSzTx/>
              <a:buFontTx/>
              <a:buNone/>
              <a:defRPr/>
            </a:pPr>
            <a:endParaRPr kumimoji="0" lang="en-US" altLang="zh-CN" sz="2000" b="0" i="0" u="none" strike="noStrike" kern="1200" cap="none" spc="0" normalizeH="0" baseline="0" noProof="0">
              <a:ln>
                <a:noFill/>
              </a:ln>
              <a:solidFill>
                <a:srgbClr val="FFFFFF"/>
              </a:solidFill>
              <a:effectLst/>
              <a:uLnTx/>
              <a:uFillTx/>
              <a:latin typeface="+mn-lt"/>
              <a:ea typeface="宋体" panose="02010600030101010101" pitchFamily="2" charset="-122"/>
              <a:cs typeface="+mn-cs"/>
              <a:sym typeface="Trebuchet MS" panose="020B0603020202020204" pitchFamily="34" charset="0"/>
            </a:endParaRPr>
          </a:p>
        </p:txBody>
      </p:sp>
      <p:grpSp>
        <p:nvGrpSpPr>
          <p:cNvPr id="9" name="Group 4"/>
          <p:cNvGrpSpPr>
            <a:grpSpLocks noChangeAspect="1"/>
          </p:cNvGrpSpPr>
          <p:nvPr/>
        </p:nvGrpSpPr>
        <p:grpSpPr bwMode="auto">
          <a:xfrm>
            <a:off x="926086" y="2722052"/>
            <a:ext cx="4371144" cy="1344302"/>
            <a:chOff x="585" y="2014"/>
            <a:chExt cx="5583" cy="1717"/>
          </a:xfrm>
          <a:solidFill>
            <a:schemeClr val="bg1"/>
          </a:solidFill>
        </p:grpSpPr>
        <p:sp>
          <p:nvSpPr>
            <p:cNvPr id="10" name="Freeform 5"/>
            <p:cNvSpPr>
              <a:spLocks noEditPoints="1"/>
            </p:cNvSpPr>
            <p:nvPr/>
          </p:nvSpPr>
          <p:spPr bwMode="auto">
            <a:xfrm>
              <a:off x="585" y="2014"/>
              <a:ext cx="2558" cy="1055"/>
            </a:xfrm>
            <a:custGeom>
              <a:avLst/>
              <a:gdLst>
                <a:gd name="T0" fmla="*/ 123 w 1081"/>
                <a:gd name="T1" fmla="*/ 32 h 445"/>
                <a:gd name="T2" fmla="*/ 171 w 1081"/>
                <a:gd name="T3" fmla="*/ 25 h 445"/>
                <a:gd name="T4" fmla="*/ 150 w 1081"/>
                <a:gd name="T5" fmla="*/ 204 h 445"/>
                <a:gd name="T6" fmla="*/ 189 w 1081"/>
                <a:gd name="T7" fmla="*/ 420 h 445"/>
                <a:gd name="T8" fmla="*/ 123 w 1081"/>
                <a:gd name="T9" fmla="*/ 219 h 445"/>
                <a:gd name="T10" fmla="*/ 293 w 1081"/>
                <a:gd name="T11" fmla="*/ 318 h 445"/>
                <a:gd name="T12" fmla="*/ 905 w 1081"/>
                <a:gd name="T13" fmla="*/ 248 h 445"/>
                <a:gd name="T14" fmla="*/ 910 w 1081"/>
                <a:gd name="T15" fmla="*/ 260 h 445"/>
                <a:gd name="T16" fmla="*/ 974 w 1081"/>
                <a:gd name="T17" fmla="*/ 360 h 445"/>
                <a:gd name="T18" fmla="*/ 756 w 1081"/>
                <a:gd name="T19" fmla="*/ 226 h 445"/>
                <a:gd name="T20" fmla="*/ 1000 w 1081"/>
                <a:gd name="T21" fmla="*/ 127 h 445"/>
                <a:gd name="T22" fmla="*/ 1011 w 1081"/>
                <a:gd name="T23" fmla="*/ 132 h 445"/>
                <a:gd name="T24" fmla="*/ 1006 w 1081"/>
                <a:gd name="T25" fmla="*/ 4 h 445"/>
                <a:gd name="T26" fmla="*/ 994 w 1081"/>
                <a:gd name="T27" fmla="*/ 39 h 445"/>
                <a:gd name="T28" fmla="*/ 882 w 1081"/>
                <a:gd name="T29" fmla="*/ 0 h 445"/>
                <a:gd name="T30" fmla="*/ 686 w 1081"/>
                <a:gd name="T31" fmla="*/ 286 h 445"/>
                <a:gd name="T32" fmla="*/ 563 w 1081"/>
                <a:gd name="T33" fmla="*/ 429 h 445"/>
                <a:gd name="T34" fmla="*/ 554 w 1081"/>
                <a:gd name="T35" fmla="*/ 16 h 445"/>
                <a:gd name="T36" fmla="*/ 667 w 1081"/>
                <a:gd name="T37" fmla="*/ 109 h 445"/>
                <a:gd name="T38" fmla="*/ 672 w 1081"/>
                <a:gd name="T39" fmla="*/ 4 h 445"/>
                <a:gd name="T40" fmla="*/ 661 w 1081"/>
                <a:gd name="T41" fmla="*/ 7 h 445"/>
                <a:gd name="T42" fmla="*/ 655 w 1081"/>
                <a:gd name="T43" fmla="*/ 38 h 445"/>
                <a:gd name="T44" fmla="*/ 348 w 1081"/>
                <a:gd name="T45" fmla="*/ 227 h 445"/>
                <a:gd name="T46" fmla="*/ 349 w 1081"/>
                <a:gd name="T47" fmla="*/ 261 h 445"/>
                <a:gd name="T48" fmla="*/ 220 w 1081"/>
                <a:gd name="T49" fmla="*/ 206 h 445"/>
                <a:gd name="T50" fmla="*/ 168 w 1081"/>
                <a:gd name="T51" fmla="*/ 8 h 445"/>
                <a:gd name="T52" fmla="*/ 0 w 1081"/>
                <a:gd name="T53" fmla="*/ 8 h 445"/>
                <a:gd name="T54" fmla="*/ 4 w 1081"/>
                <a:gd name="T55" fmla="*/ 21 h 445"/>
                <a:gd name="T56" fmla="*/ 55 w 1081"/>
                <a:gd name="T57" fmla="*/ 336 h 445"/>
                <a:gd name="T58" fmla="*/ 0 w 1081"/>
                <a:gd name="T59" fmla="*/ 430 h 445"/>
                <a:gd name="T60" fmla="*/ 88 w 1081"/>
                <a:gd name="T61" fmla="*/ 435 h 445"/>
                <a:gd name="T62" fmla="*/ 366 w 1081"/>
                <a:gd name="T63" fmla="*/ 323 h 445"/>
                <a:gd name="T64" fmla="*/ 561 w 1081"/>
                <a:gd name="T65" fmla="*/ 445 h 445"/>
                <a:gd name="T66" fmla="*/ 679 w 1081"/>
                <a:gd name="T67" fmla="*/ 405 h 445"/>
                <a:gd name="T68" fmla="*/ 691 w 1081"/>
                <a:gd name="T69" fmla="*/ 441 h 445"/>
                <a:gd name="T70" fmla="*/ 696 w 1081"/>
                <a:gd name="T71" fmla="*/ 321 h 445"/>
                <a:gd name="T72" fmla="*/ 886 w 1081"/>
                <a:gd name="T73" fmla="*/ 445 h 445"/>
                <a:gd name="T74" fmla="*/ 1041 w 1081"/>
                <a:gd name="T75" fmla="*/ 387 h 445"/>
                <a:gd name="T76" fmla="*/ 1040 w 1081"/>
                <a:gd name="T77" fmla="*/ 323 h 445"/>
                <a:gd name="T78" fmla="*/ 1081 w 1081"/>
                <a:gd name="T79" fmla="*/ 255 h 445"/>
                <a:gd name="T80" fmla="*/ 1002 w 1081"/>
                <a:gd name="T81" fmla="*/ 249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81" h="445">
                  <a:moveTo>
                    <a:pt x="123" y="204"/>
                  </a:moveTo>
                  <a:cubicBezTo>
                    <a:pt x="123" y="32"/>
                    <a:pt x="123" y="32"/>
                    <a:pt x="123" y="32"/>
                  </a:cubicBezTo>
                  <a:cubicBezTo>
                    <a:pt x="123" y="28"/>
                    <a:pt x="124" y="27"/>
                    <a:pt x="130" y="26"/>
                  </a:cubicBezTo>
                  <a:cubicBezTo>
                    <a:pt x="139" y="25"/>
                    <a:pt x="161" y="25"/>
                    <a:pt x="171" y="25"/>
                  </a:cubicBezTo>
                  <a:cubicBezTo>
                    <a:pt x="223" y="25"/>
                    <a:pt x="257" y="56"/>
                    <a:pt x="257" y="115"/>
                  </a:cubicBezTo>
                  <a:cubicBezTo>
                    <a:pt x="257" y="180"/>
                    <a:pt x="217" y="204"/>
                    <a:pt x="150" y="204"/>
                  </a:cubicBezTo>
                  <a:lnTo>
                    <a:pt x="123" y="204"/>
                  </a:lnTo>
                  <a:close/>
                  <a:moveTo>
                    <a:pt x="189" y="420"/>
                  </a:moveTo>
                  <a:cubicBezTo>
                    <a:pt x="132" y="420"/>
                    <a:pt x="123" y="411"/>
                    <a:pt x="123" y="332"/>
                  </a:cubicBezTo>
                  <a:cubicBezTo>
                    <a:pt x="123" y="219"/>
                    <a:pt x="123" y="219"/>
                    <a:pt x="123" y="219"/>
                  </a:cubicBezTo>
                  <a:cubicBezTo>
                    <a:pt x="149" y="219"/>
                    <a:pt x="149" y="219"/>
                    <a:pt x="149" y="219"/>
                  </a:cubicBezTo>
                  <a:cubicBezTo>
                    <a:pt x="224" y="219"/>
                    <a:pt x="293" y="237"/>
                    <a:pt x="293" y="318"/>
                  </a:cubicBezTo>
                  <a:cubicBezTo>
                    <a:pt x="293" y="382"/>
                    <a:pt x="255" y="420"/>
                    <a:pt x="189" y="420"/>
                  </a:cubicBezTo>
                  <a:close/>
                  <a:moveTo>
                    <a:pt x="905" y="248"/>
                  </a:moveTo>
                  <a:cubicBezTo>
                    <a:pt x="905" y="255"/>
                    <a:pt x="905" y="255"/>
                    <a:pt x="905" y="255"/>
                  </a:cubicBezTo>
                  <a:cubicBezTo>
                    <a:pt x="905" y="258"/>
                    <a:pt x="906" y="260"/>
                    <a:pt x="910" y="260"/>
                  </a:cubicBezTo>
                  <a:cubicBezTo>
                    <a:pt x="974" y="262"/>
                    <a:pt x="974" y="269"/>
                    <a:pt x="974" y="319"/>
                  </a:cubicBezTo>
                  <a:cubicBezTo>
                    <a:pt x="974" y="360"/>
                    <a:pt x="974" y="360"/>
                    <a:pt x="974" y="360"/>
                  </a:cubicBezTo>
                  <a:cubicBezTo>
                    <a:pt x="974" y="402"/>
                    <a:pt x="946" y="429"/>
                    <a:pt x="890" y="429"/>
                  </a:cubicBezTo>
                  <a:cubicBezTo>
                    <a:pt x="796" y="429"/>
                    <a:pt x="756" y="339"/>
                    <a:pt x="756" y="226"/>
                  </a:cubicBezTo>
                  <a:cubicBezTo>
                    <a:pt x="756" y="119"/>
                    <a:pt x="785" y="16"/>
                    <a:pt x="888" y="16"/>
                  </a:cubicBezTo>
                  <a:cubicBezTo>
                    <a:pt x="947" y="16"/>
                    <a:pt x="996" y="56"/>
                    <a:pt x="1000" y="127"/>
                  </a:cubicBezTo>
                  <a:cubicBezTo>
                    <a:pt x="1000" y="132"/>
                    <a:pt x="1002" y="132"/>
                    <a:pt x="1005" y="132"/>
                  </a:cubicBezTo>
                  <a:cubicBezTo>
                    <a:pt x="1011" y="132"/>
                    <a:pt x="1011" y="132"/>
                    <a:pt x="1011" y="132"/>
                  </a:cubicBezTo>
                  <a:cubicBezTo>
                    <a:pt x="1011" y="103"/>
                    <a:pt x="1010" y="34"/>
                    <a:pt x="1010" y="4"/>
                  </a:cubicBezTo>
                  <a:cubicBezTo>
                    <a:pt x="1006" y="4"/>
                    <a:pt x="1006" y="4"/>
                    <a:pt x="1006" y="4"/>
                  </a:cubicBezTo>
                  <a:cubicBezTo>
                    <a:pt x="1002" y="4"/>
                    <a:pt x="1000" y="5"/>
                    <a:pt x="1000" y="7"/>
                  </a:cubicBezTo>
                  <a:cubicBezTo>
                    <a:pt x="994" y="39"/>
                    <a:pt x="994" y="39"/>
                    <a:pt x="994" y="39"/>
                  </a:cubicBezTo>
                  <a:cubicBezTo>
                    <a:pt x="993" y="39"/>
                    <a:pt x="993" y="39"/>
                    <a:pt x="993" y="39"/>
                  </a:cubicBezTo>
                  <a:cubicBezTo>
                    <a:pt x="964" y="12"/>
                    <a:pt x="921" y="0"/>
                    <a:pt x="882" y="0"/>
                  </a:cubicBezTo>
                  <a:cubicBezTo>
                    <a:pt x="760" y="0"/>
                    <a:pt x="680" y="103"/>
                    <a:pt x="680" y="227"/>
                  </a:cubicBezTo>
                  <a:cubicBezTo>
                    <a:pt x="680" y="248"/>
                    <a:pt x="682" y="268"/>
                    <a:pt x="686" y="286"/>
                  </a:cubicBezTo>
                  <a:cubicBezTo>
                    <a:pt x="685" y="304"/>
                    <a:pt x="685" y="304"/>
                    <a:pt x="685" y="304"/>
                  </a:cubicBezTo>
                  <a:cubicBezTo>
                    <a:pt x="678" y="399"/>
                    <a:pt x="622" y="429"/>
                    <a:pt x="563" y="429"/>
                  </a:cubicBezTo>
                  <a:cubicBezTo>
                    <a:pt x="469" y="429"/>
                    <a:pt x="424" y="343"/>
                    <a:pt x="424" y="226"/>
                  </a:cubicBezTo>
                  <a:cubicBezTo>
                    <a:pt x="424" y="119"/>
                    <a:pt x="451" y="16"/>
                    <a:pt x="554" y="16"/>
                  </a:cubicBezTo>
                  <a:cubicBezTo>
                    <a:pt x="606" y="16"/>
                    <a:pt x="651" y="49"/>
                    <a:pt x="661" y="104"/>
                  </a:cubicBezTo>
                  <a:cubicBezTo>
                    <a:pt x="662" y="109"/>
                    <a:pt x="663" y="109"/>
                    <a:pt x="667" y="109"/>
                  </a:cubicBezTo>
                  <a:cubicBezTo>
                    <a:pt x="673" y="109"/>
                    <a:pt x="673" y="109"/>
                    <a:pt x="673" y="109"/>
                  </a:cubicBezTo>
                  <a:cubicBezTo>
                    <a:pt x="672" y="80"/>
                    <a:pt x="672" y="34"/>
                    <a:pt x="672" y="4"/>
                  </a:cubicBezTo>
                  <a:cubicBezTo>
                    <a:pt x="668" y="4"/>
                    <a:pt x="668" y="4"/>
                    <a:pt x="668" y="4"/>
                  </a:cubicBezTo>
                  <a:cubicBezTo>
                    <a:pt x="663" y="4"/>
                    <a:pt x="662" y="5"/>
                    <a:pt x="661" y="7"/>
                  </a:cubicBezTo>
                  <a:cubicBezTo>
                    <a:pt x="655" y="38"/>
                    <a:pt x="655" y="38"/>
                    <a:pt x="655" y="38"/>
                  </a:cubicBezTo>
                  <a:cubicBezTo>
                    <a:pt x="655" y="38"/>
                    <a:pt x="655" y="38"/>
                    <a:pt x="655" y="38"/>
                  </a:cubicBezTo>
                  <a:cubicBezTo>
                    <a:pt x="626" y="12"/>
                    <a:pt x="585" y="0"/>
                    <a:pt x="546" y="0"/>
                  </a:cubicBezTo>
                  <a:cubicBezTo>
                    <a:pt x="427" y="0"/>
                    <a:pt x="348" y="103"/>
                    <a:pt x="348" y="227"/>
                  </a:cubicBezTo>
                  <a:cubicBezTo>
                    <a:pt x="348" y="239"/>
                    <a:pt x="349" y="250"/>
                    <a:pt x="351" y="261"/>
                  </a:cubicBezTo>
                  <a:cubicBezTo>
                    <a:pt x="349" y="261"/>
                    <a:pt x="349" y="261"/>
                    <a:pt x="349" y="261"/>
                  </a:cubicBezTo>
                  <a:cubicBezTo>
                    <a:pt x="325" y="227"/>
                    <a:pt x="278" y="210"/>
                    <a:pt x="220" y="207"/>
                  </a:cubicBezTo>
                  <a:cubicBezTo>
                    <a:pt x="220" y="206"/>
                    <a:pt x="220" y="206"/>
                    <a:pt x="220" y="206"/>
                  </a:cubicBezTo>
                  <a:cubicBezTo>
                    <a:pt x="283" y="194"/>
                    <a:pt x="325" y="162"/>
                    <a:pt x="325" y="109"/>
                  </a:cubicBezTo>
                  <a:cubicBezTo>
                    <a:pt x="325" y="29"/>
                    <a:pt x="238" y="8"/>
                    <a:pt x="168" y="8"/>
                  </a:cubicBezTo>
                  <a:cubicBezTo>
                    <a:pt x="149" y="8"/>
                    <a:pt x="106" y="10"/>
                    <a:pt x="93" y="10"/>
                  </a:cubicBezTo>
                  <a:cubicBezTo>
                    <a:pt x="62" y="10"/>
                    <a:pt x="29" y="9"/>
                    <a:pt x="0" y="8"/>
                  </a:cubicBezTo>
                  <a:cubicBezTo>
                    <a:pt x="0" y="15"/>
                    <a:pt x="0" y="15"/>
                    <a:pt x="0" y="15"/>
                  </a:cubicBezTo>
                  <a:cubicBezTo>
                    <a:pt x="0" y="19"/>
                    <a:pt x="1" y="21"/>
                    <a:pt x="4" y="21"/>
                  </a:cubicBezTo>
                  <a:cubicBezTo>
                    <a:pt x="55" y="23"/>
                    <a:pt x="55" y="30"/>
                    <a:pt x="55" y="109"/>
                  </a:cubicBezTo>
                  <a:cubicBezTo>
                    <a:pt x="55" y="336"/>
                    <a:pt x="55" y="336"/>
                    <a:pt x="55" y="336"/>
                  </a:cubicBezTo>
                  <a:cubicBezTo>
                    <a:pt x="55" y="415"/>
                    <a:pt x="55" y="422"/>
                    <a:pt x="5" y="424"/>
                  </a:cubicBezTo>
                  <a:cubicBezTo>
                    <a:pt x="1" y="424"/>
                    <a:pt x="0" y="426"/>
                    <a:pt x="0" y="430"/>
                  </a:cubicBezTo>
                  <a:cubicBezTo>
                    <a:pt x="0" y="436"/>
                    <a:pt x="0" y="436"/>
                    <a:pt x="0" y="436"/>
                  </a:cubicBezTo>
                  <a:cubicBezTo>
                    <a:pt x="30" y="436"/>
                    <a:pt x="58" y="435"/>
                    <a:pt x="88" y="435"/>
                  </a:cubicBezTo>
                  <a:cubicBezTo>
                    <a:pt x="126" y="435"/>
                    <a:pt x="142" y="436"/>
                    <a:pt x="192" y="436"/>
                  </a:cubicBezTo>
                  <a:cubicBezTo>
                    <a:pt x="297" y="436"/>
                    <a:pt x="361" y="387"/>
                    <a:pt x="366" y="323"/>
                  </a:cubicBezTo>
                  <a:cubicBezTo>
                    <a:pt x="367" y="323"/>
                    <a:pt x="367" y="323"/>
                    <a:pt x="367" y="323"/>
                  </a:cubicBezTo>
                  <a:cubicBezTo>
                    <a:pt x="399" y="398"/>
                    <a:pt x="469" y="445"/>
                    <a:pt x="561" y="445"/>
                  </a:cubicBezTo>
                  <a:cubicBezTo>
                    <a:pt x="605" y="445"/>
                    <a:pt x="645" y="431"/>
                    <a:pt x="678" y="405"/>
                  </a:cubicBezTo>
                  <a:cubicBezTo>
                    <a:pt x="679" y="405"/>
                    <a:pt x="679" y="405"/>
                    <a:pt x="679" y="405"/>
                  </a:cubicBezTo>
                  <a:cubicBezTo>
                    <a:pt x="684" y="438"/>
                    <a:pt x="684" y="438"/>
                    <a:pt x="684" y="438"/>
                  </a:cubicBezTo>
                  <a:cubicBezTo>
                    <a:pt x="685" y="440"/>
                    <a:pt x="687" y="441"/>
                    <a:pt x="691" y="441"/>
                  </a:cubicBezTo>
                  <a:cubicBezTo>
                    <a:pt x="695" y="441"/>
                    <a:pt x="695" y="441"/>
                    <a:pt x="695" y="441"/>
                  </a:cubicBezTo>
                  <a:cubicBezTo>
                    <a:pt x="695" y="420"/>
                    <a:pt x="696" y="363"/>
                    <a:pt x="696" y="321"/>
                  </a:cubicBezTo>
                  <a:cubicBezTo>
                    <a:pt x="697" y="321"/>
                    <a:pt x="697" y="321"/>
                    <a:pt x="697" y="321"/>
                  </a:cubicBezTo>
                  <a:cubicBezTo>
                    <a:pt x="729" y="399"/>
                    <a:pt x="800" y="445"/>
                    <a:pt x="886" y="445"/>
                  </a:cubicBezTo>
                  <a:cubicBezTo>
                    <a:pt x="970" y="445"/>
                    <a:pt x="1001" y="393"/>
                    <a:pt x="1037" y="393"/>
                  </a:cubicBezTo>
                  <a:cubicBezTo>
                    <a:pt x="1040" y="393"/>
                    <a:pt x="1041" y="392"/>
                    <a:pt x="1041" y="387"/>
                  </a:cubicBezTo>
                  <a:cubicBezTo>
                    <a:pt x="1041" y="380"/>
                    <a:pt x="1040" y="362"/>
                    <a:pt x="1040" y="351"/>
                  </a:cubicBezTo>
                  <a:cubicBezTo>
                    <a:pt x="1040" y="323"/>
                    <a:pt x="1040" y="323"/>
                    <a:pt x="1040" y="323"/>
                  </a:cubicBezTo>
                  <a:cubicBezTo>
                    <a:pt x="1040" y="269"/>
                    <a:pt x="1040" y="262"/>
                    <a:pt x="1076" y="260"/>
                  </a:cubicBezTo>
                  <a:cubicBezTo>
                    <a:pt x="1081" y="260"/>
                    <a:pt x="1081" y="258"/>
                    <a:pt x="1081" y="255"/>
                  </a:cubicBezTo>
                  <a:cubicBezTo>
                    <a:pt x="1081" y="248"/>
                    <a:pt x="1081" y="248"/>
                    <a:pt x="1081" y="248"/>
                  </a:cubicBezTo>
                  <a:cubicBezTo>
                    <a:pt x="1052" y="248"/>
                    <a:pt x="1032" y="249"/>
                    <a:pt x="1002" y="249"/>
                  </a:cubicBezTo>
                  <a:cubicBezTo>
                    <a:pt x="971" y="249"/>
                    <a:pt x="934" y="248"/>
                    <a:pt x="905" y="248"/>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6E6F73"/>
                </a:solidFill>
                <a:effectLst/>
                <a:uLnTx/>
                <a:uFillTx/>
                <a:latin typeface="+mn-lt"/>
                <a:ea typeface="+mn-ea"/>
                <a:cs typeface="+mn-cs"/>
                <a:sym typeface="Trebuchet MS" panose="020B0603020202020204" pitchFamily="34" charset="0"/>
              </a:endParaRPr>
            </a:p>
          </p:txBody>
        </p:sp>
        <p:sp>
          <p:nvSpPr>
            <p:cNvPr id="13" name="Freeform 6"/>
            <p:cNvSpPr>
              <a:spLocks noEditPoints="1"/>
            </p:cNvSpPr>
            <p:nvPr/>
          </p:nvSpPr>
          <p:spPr bwMode="auto">
            <a:xfrm>
              <a:off x="1475" y="3449"/>
              <a:ext cx="4693" cy="282"/>
            </a:xfrm>
            <a:custGeom>
              <a:avLst/>
              <a:gdLst>
                <a:gd name="T0" fmla="*/ 101 w 1984"/>
                <a:gd name="T1" fmla="*/ 32 h 119"/>
                <a:gd name="T2" fmla="*/ 43 w 1984"/>
                <a:gd name="T3" fmla="*/ 12 h 119"/>
                <a:gd name="T4" fmla="*/ 355 w 1984"/>
                <a:gd name="T5" fmla="*/ 29 h 119"/>
                <a:gd name="T6" fmla="*/ 274 w 1984"/>
                <a:gd name="T7" fmla="*/ 117 h 119"/>
                <a:gd name="T8" fmla="*/ 340 w 1984"/>
                <a:gd name="T9" fmla="*/ 31 h 119"/>
                <a:gd name="T10" fmla="*/ 869 w 1984"/>
                <a:gd name="T11" fmla="*/ 82 h 119"/>
                <a:gd name="T12" fmla="*/ 861 w 1984"/>
                <a:gd name="T13" fmla="*/ 6 h 119"/>
                <a:gd name="T14" fmla="*/ 153 w 1984"/>
                <a:gd name="T15" fmla="*/ 117 h 119"/>
                <a:gd name="T16" fmla="*/ 121 w 1984"/>
                <a:gd name="T17" fmla="*/ 117 h 119"/>
                <a:gd name="T18" fmla="*/ 103 w 1984"/>
                <a:gd name="T19" fmla="*/ 38 h 119"/>
                <a:gd name="T20" fmla="*/ 135 w 1984"/>
                <a:gd name="T21" fmla="*/ 38 h 119"/>
                <a:gd name="T22" fmla="*/ 153 w 1984"/>
                <a:gd name="T23" fmla="*/ 117 h 119"/>
                <a:gd name="T24" fmla="*/ 177 w 1984"/>
                <a:gd name="T25" fmla="*/ 38 h 119"/>
                <a:gd name="T26" fmla="*/ 201 w 1984"/>
                <a:gd name="T27" fmla="*/ 73 h 119"/>
                <a:gd name="T28" fmla="*/ 201 w 1984"/>
                <a:gd name="T29" fmla="*/ 78 h 119"/>
                <a:gd name="T30" fmla="*/ 374 w 1984"/>
                <a:gd name="T31" fmla="*/ 79 h 119"/>
                <a:gd name="T32" fmla="*/ 461 w 1984"/>
                <a:gd name="T33" fmla="*/ 117 h 119"/>
                <a:gd name="T34" fmla="*/ 497 w 1984"/>
                <a:gd name="T35" fmla="*/ 41 h 119"/>
                <a:gd name="T36" fmla="*/ 481 w 1984"/>
                <a:gd name="T37" fmla="*/ 119 h 119"/>
                <a:gd name="T38" fmla="*/ 515 w 1984"/>
                <a:gd name="T39" fmla="*/ 61 h 119"/>
                <a:gd name="T40" fmla="*/ 561 w 1984"/>
                <a:gd name="T41" fmla="*/ 44 h 119"/>
                <a:gd name="T42" fmla="*/ 622 w 1984"/>
                <a:gd name="T43" fmla="*/ 36 h 119"/>
                <a:gd name="T44" fmla="*/ 684 w 1984"/>
                <a:gd name="T45" fmla="*/ 53 h 119"/>
                <a:gd name="T46" fmla="*/ 675 w 1984"/>
                <a:gd name="T47" fmla="*/ 84 h 119"/>
                <a:gd name="T48" fmla="*/ 716 w 1984"/>
                <a:gd name="T49" fmla="*/ 43 h 119"/>
                <a:gd name="T50" fmla="*/ 921 w 1984"/>
                <a:gd name="T51" fmla="*/ 119 h 119"/>
                <a:gd name="T52" fmla="*/ 1029 w 1984"/>
                <a:gd name="T53" fmla="*/ 119 h 119"/>
                <a:gd name="T54" fmla="*/ 963 w 1984"/>
                <a:gd name="T55" fmla="*/ 113 h 119"/>
                <a:gd name="T56" fmla="*/ 1030 w 1984"/>
                <a:gd name="T57" fmla="*/ 96 h 119"/>
                <a:gd name="T58" fmla="*/ 1038 w 1984"/>
                <a:gd name="T59" fmla="*/ 119 h 119"/>
                <a:gd name="T60" fmla="*/ 1097 w 1984"/>
                <a:gd name="T61" fmla="*/ 101 h 119"/>
                <a:gd name="T62" fmla="*/ 1080 w 1984"/>
                <a:gd name="T63" fmla="*/ 43 h 119"/>
                <a:gd name="T64" fmla="*/ 1111 w 1984"/>
                <a:gd name="T65" fmla="*/ 38 h 119"/>
                <a:gd name="T66" fmla="*/ 1163 w 1984"/>
                <a:gd name="T67" fmla="*/ 43 h 119"/>
                <a:gd name="T68" fmla="*/ 1243 w 1984"/>
                <a:gd name="T69" fmla="*/ 117 h 119"/>
                <a:gd name="T70" fmla="*/ 1217 w 1984"/>
                <a:gd name="T71" fmla="*/ 38 h 119"/>
                <a:gd name="T72" fmla="*/ 1261 w 1984"/>
                <a:gd name="T73" fmla="*/ 91 h 119"/>
                <a:gd name="T74" fmla="*/ 1276 w 1984"/>
                <a:gd name="T75" fmla="*/ 44 h 119"/>
                <a:gd name="T76" fmla="*/ 1322 w 1984"/>
                <a:gd name="T77" fmla="*/ 61 h 119"/>
                <a:gd name="T78" fmla="*/ 1331 w 1984"/>
                <a:gd name="T79" fmla="*/ 117 h 119"/>
                <a:gd name="T80" fmla="*/ 1367 w 1984"/>
                <a:gd name="T81" fmla="*/ 42 h 119"/>
                <a:gd name="T82" fmla="*/ 1392 w 1984"/>
                <a:gd name="T83" fmla="*/ 53 h 119"/>
                <a:gd name="T84" fmla="*/ 1383 w 1984"/>
                <a:gd name="T85" fmla="*/ 84 h 119"/>
                <a:gd name="T86" fmla="*/ 1424 w 1984"/>
                <a:gd name="T87" fmla="*/ 42 h 119"/>
                <a:gd name="T88" fmla="*/ 1536 w 1984"/>
                <a:gd name="T89" fmla="*/ 87 h 119"/>
                <a:gd name="T90" fmla="*/ 1521 w 1984"/>
                <a:gd name="T91" fmla="*/ 37 h 119"/>
                <a:gd name="T92" fmla="*/ 1503 w 1984"/>
                <a:gd name="T93" fmla="*/ 87 h 119"/>
                <a:gd name="T94" fmla="*/ 1659 w 1984"/>
                <a:gd name="T95" fmla="*/ 104 h 119"/>
                <a:gd name="T96" fmla="*/ 1653 w 1984"/>
                <a:gd name="T97" fmla="*/ 33 h 119"/>
                <a:gd name="T98" fmla="*/ 1625 w 1984"/>
                <a:gd name="T99" fmla="*/ 66 h 119"/>
                <a:gd name="T100" fmla="*/ 1750 w 1984"/>
                <a:gd name="T101" fmla="*/ 111 h 119"/>
                <a:gd name="T102" fmla="*/ 1672 w 1984"/>
                <a:gd name="T103" fmla="*/ 117 h 119"/>
                <a:gd name="T104" fmla="*/ 1738 w 1984"/>
                <a:gd name="T105" fmla="*/ 56 h 119"/>
                <a:gd name="T106" fmla="*/ 1788 w 1984"/>
                <a:gd name="T107" fmla="*/ 36 h 119"/>
                <a:gd name="T108" fmla="*/ 1841 w 1984"/>
                <a:gd name="T109" fmla="*/ 59 h 119"/>
                <a:gd name="T110" fmla="*/ 1875 w 1984"/>
                <a:gd name="T111" fmla="*/ 110 h 119"/>
                <a:gd name="T112" fmla="*/ 1903 w 1984"/>
                <a:gd name="T113" fmla="*/ 71 h 119"/>
                <a:gd name="T114" fmla="*/ 1918 w 1984"/>
                <a:gd name="T115" fmla="*/ 117 h 119"/>
                <a:gd name="T116" fmla="*/ 1984 w 1984"/>
                <a:gd name="T117" fmla="*/ 5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84" h="119">
                  <a:moveTo>
                    <a:pt x="73" y="117"/>
                  </a:moveTo>
                  <a:cubicBezTo>
                    <a:pt x="73" y="113"/>
                    <a:pt x="73" y="113"/>
                    <a:pt x="73" y="113"/>
                  </a:cubicBezTo>
                  <a:cubicBezTo>
                    <a:pt x="73" y="112"/>
                    <a:pt x="72" y="111"/>
                    <a:pt x="71" y="111"/>
                  </a:cubicBezTo>
                  <a:cubicBezTo>
                    <a:pt x="58" y="109"/>
                    <a:pt x="58" y="109"/>
                    <a:pt x="58" y="88"/>
                  </a:cubicBezTo>
                  <a:cubicBezTo>
                    <a:pt x="58" y="12"/>
                    <a:pt x="58" y="12"/>
                    <a:pt x="58" y="12"/>
                  </a:cubicBezTo>
                  <a:cubicBezTo>
                    <a:pt x="58" y="11"/>
                    <a:pt x="59" y="10"/>
                    <a:pt x="60" y="10"/>
                  </a:cubicBezTo>
                  <a:cubicBezTo>
                    <a:pt x="71" y="10"/>
                    <a:pt x="71" y="10"/>
                    <a:pt x="71" y="10"/>
                  </a:cubicBezTo>
                  <a:cubicBezTo>
                    <a:pt x="85" y="10"/>
                    <a:pt x="93" y="12"/>
                    <a:pt x="95" y="31"/>
                  </a:cubicBezTo>
                  <a:cubicBezTo>
                    <a:pt x="96" y="32"/>
                    <a:pt x="96" y="32"/>
                    <a:pt x="97" y="32"/>
                  </a:cubicBezTo>
                  <a:cubicBezTo>
                    <a:pt x="101" y="32"/>
                    <a:pt x="101" y="32"/>
                    <a:pt x="101" y="32"/>
                  </a:cubicBezTo>
                  <a:cubicBezTo>
                    <a:pt x="101" y="24"/>
                    <a:pt x="101" y="10"/>
                    <a:pt x="101" y="2"/>
                  </a:cubicBezTo>
                  <a:cubicBezTo>
                    <a:pt x="94" y="2"/>
                    <a:pt x="85" y="2"/>
                    <a:pt x="71" y="2"/>
                  </a:cubicBezTo>
                  <a:cubicBezTo>
                    <a:pt x="31" y="2"/>
                    <a:pt x="31" y="2"/>
                    <a:pt x="31" y="2"/>
                  </a:cubicBezTo>
                  <a:cubicBezTo>
                    <a:pt x="16" y="2"/>
                    <a:pt x="7" y="2"/>
                    <a:pt x="0" y="2"/>
                  </a:cubicBezTo>
                  <a:cubicBezTo>
                    <a:pt x="0" y="10"/>
                    <a:pt x="0" y="27"/>
                    <a:pt x="0" y="35"/>
                  </a:cubicBezTo>
                  <a:cubicBezTo>
                    <a:pt x="4" y="35"/>
                    <a:pt x="4" y="35"/>
                    <a:pt x="4" y="35"/>
                  </a:cubicBezTo>
                  <a:cubicBezTo>
                    <a:pt x="5" y="35"/>
                    <a:pt x="6" y="34"/>
                    <a:pt x="6" y="33"/>
                  </a:cubicBezTo>
                  <a:cubicBezTo>
                    <a:pt x="8" y="12"/>
                    <a:pt x="16" y="10"/>
                    <a:pt x="30" y="10"/>
                  </a:cubicBezTo>
                  <a:cubicBezTo>
                    <a:pt x="41" y="10"/>
                    <a:pt x="41" y="10"/>
                    <a:pt x="41" y="10"/>
                  </a:cubicBezTo>
                  <a:cubicBezTo>
                    <a:pt x="43" y="10"/>
                    <a:pt x="43" y="11"/>
                    <a:pt x="43" y="12"/>
                  </a:cubicBezTo>
                  <a:cubicBezTo>
                    <a:pt x="43" y="88"/>
                    <a:pt x="43" y="88"/>
                    <a:pt x="43" y="88"/>
                  </a:cubicBezTo>
                  <a:cubicBezTo>
                    <a:pt x="43" y="109"/>
                    <a:pt x="43" y="109"/>
                    <a:pt x="30" y="111"/>
                  </a:cubicBezTo>
                  <a:cubicBezTo>
                    <a:pt x="29" y="111"/>
                    <a:pt x="29" y="112"/>
                    <a:pt x="29" y="113"/>
                  </a:cubicBezTo>
                  <a:cubicBezTo>
                    <a:pt x="29" y="117"/>
                    <a:pt x="29" y="117"/>
                    <a:pt x="29" y="117"/>
                  </a:cubicBezTo>
                  <a:cubicBezTo>
                    <a:pt x="36" y="117"/>
                    <a:pt x="43" y="117"/>
                    <a:pt x="51" y="117"/>
                  </a:cubicBezTo>
                  <a:cubicBezTo>
                    <a:pt x="59" y="117"/>
                    <a:pt x="65" y="117"/>
                    <a:pt x="73" y="117"/>
                  </a:cubicBezTo>
                  <a:close/>
                  <a:moveTo>
                    <a:pt x="367" y="85"/>
                  </a:moveTo>
                  <a:cubicBezTo>
                    <a:pt x="367" y="65"/>
                    <a:pt x="349" y="57"/>
                    <a:pt x="330" y="56"/>
                  </a:cubicBezTo>
                  <a:cubicBezTo>
                    <a:pt x="330" y="55"/>
                    <a:pt x="330" y="55"/>
                    <a:pt x="330" y="55"/>
                  </a:cubicBezTo>
                  <a:cubicBezTo>
                    <a:pt x="344" y="52"/>
                    <a:pt x="355" y="44"/>
                    <a:pt x="355" y="29"/>
                  </a:cubicBezTo>
                  <a:cubicBezTo>
                    <a:pt x="355" y="8"/>
                    <a:pt x="332" y="2"/>
                    <a:pt x="313" y="2"/>
                  </a:cubicBezTo>
                  <a:cubicBezTo>
                    <a:pt x="307" y="2"/>
                    <a:pt x="304" y="2"/>
                    <a:pt x="297" y="2"/>
                  </a:cubicBezTo>
                  <a:cubicBezTo>
                    <a:pt x="289" y="2"/>
                    <a:pt x="281" y="2"/>
                    <a:pt x="274" y="2"/>
                  </a:cubicBezTo>
                  <a:cubicBezTo>
                    <a:pt x="274" y="7"/>
                    <a:pt x="274" y="7"/>
                    <a:pt x="274" y="7"/>
                  </a:cubicBezTo>
                  <a:cubicBezTo>
                    <a:pt x="274" y="8"/>
                    <a:pt x="274" y="8"/>
                    <a:pt x="275" y="8"/>
                  </a:cubicBezTo>
                  <a:cubicBezTo>
                    <a:pt x="288" y="10"/>
                    <a:pt x="288" y="11"/>
                    <a:pt x="288" y="32"/>
                  </a:cubicBezTo>
                  <a:cubicBezTo>
                    <a:pt x="288" y="88"/>
                    <a:pt x="288" y="88"/>
                    <a:pt x="288" y="88"/>
                  </a:cubicBezTo>
                  <a:cubicBezTo>
                    <a:pt x="288" y="109"/>
                    <a:pt x="288" y="109"/>
                    <a:pt x="275" y="111"/>
                  </a:cubicBezTo>
                  <a:cubicBezTo>
                    <a:pt x="274" y="111"/>
                    <a:pt x="274" y="112"/>
                    <a:pt x="274" y="113"/>
                  </a:cubicBezTo>
                  <a:cubicBezTo>
                    <a:pt x="274" y="117"/>
                    <a:pt x="274" y="117"/>
                    <a:pt x="274" y="117"/>
                  </a:cubicBezTo>
                  <a:cubicBezTo>
                    <a:pt x="282" y="117"/>
                    <a:pt x="289" y="117"/>
                    <a:pt x="297" y="117"/>
                  </a:cubicBezTo>
                  <a:cubicBezTo>
                    <a:pt x="306" y="117"/>
                    <a:pt x="310" y="117"/>
                    <a:pt x="320" y="117"/>
                  </a:cubicBezTo>
                  <a:cubicBezTo>
                    <a:pt x="349" y="117"/>
                    <a:pt x="367" y="103"/>
                    <a:pt x="367" y="85"/>
                  </a:cubicBezTo>
                  <a:close/>
                  <a:moveTo>
                    <a:pt x="349" y="85"/>
                  </a:moveTo>
                  <a:cubicBezTo>
                    <a:pt x="349" y="102"/>
                    <a:pt x="339" y="109"/>
                    <a:pt x="319" y="109"/>
                  </a:cubicBezTo>
                  <a:cubicBezTo>
                    <a:pt x="304" y="109"/>
                    <a:pt x="304" y="108"/>
                    <a:pt x="304" y="86"/>
                  </a:cubicBezTo>
                  <a:cubicBezTo>
                    <a:pt x="304" y="60"/>
                    <a:pt x="304" y="60"/>
                    <a:pt x="304" y="60"/>
                  </a:cubicBezTo>
                  <a:cubicBezTo>
                    <a:pt x="311" y="60"/>
                    <a:pt x="311" y="60"/>
                    <a:pt x="311" y="60"/>
                  </a:cubicBezTo>
                  <a:cubicBezTo>
                    <a:pt x="335" y="60"/>
                    <a:pt x="349" y="66"/>
                    <a:pt x="349" y="85"/>
                  </a:cubicBezTo>
                  <a:close/>
                  <a:moveTo>
                    <a:pt x="340" y="31"/>
                  </a:moveTo>
                  <a:cubicBezTo>
                    <a:pt x="340" y="47"/>
                    <a:pt x="329" y="53"/>
                    <a:pt x="311" y="53"/>
                  </a:cubicBezTo>
                  <a:cubicBezTo>
                    <a:pt x="304" y="53"/>
                    <a:pt x="304" y="53"/>
                    <a:pt x="304" y="53"/>
                  </a:cubicBezTo>
                  <a:cubicBezTo>
                    <a:pt x="304" y="12"/>
                    <a:pt x="304" y="12"/>
                    <a:pt x="304" y="12"/>
                  </a:cubicBezTo>
                  <a:cubicBezTo>
                    <a:pt x="304" y="10"/>
                    <a:pt x="304" y="10"/>
                    <a:pt x="306" y="10"/>
                  </a:cubicBezTo>
                  <a:cubicBezTo>
                    <a:pt x="308" y="10"/>
                    <a:pt x="314" y="10"/>
                    <a:pt x="316" y="10"/>
                  </a:cubicBezTo>
                  <a:cubicBezTo>
                    <a:pt x="331" y="10"/>
                    <a:pt x="340" y="16"/>
                    <a:pt x="340" y="31"/>
                  </a:cubicBezTo>
                  <a:close/>
                  <a:moveTo>
                    <a:pt x="875" y="118"/>
                  </a:moveTo>
                  <a:cubicBezTo>
                    <a:pt x="875" y="110"/>
                    <a:pt x="875" y="89"/>
                    <a:pt x="875" y="81"/>
                  </a:cubicBezTo>
                  <a:cubicBezTo>
                    <a:pt x="871" y="81"/>
                    <a:pt x="871" y="81"/>
                    <a:pt x="871" y="81"/>
                  </a:cubicBezTo>
                  <a:cubicBezTo>
                    <a:pt x="870" y="81"/>
                    <a:pt x="869" y="81"/>
                    <a:pt x="869" y="82"/>
                  </a:cubicBezTo>
                  <a:cubicBezTo>
                    <a:pt x="867" y="103"/>
                    <a:pt x="856" y="112"/>
                    <a:pt x="838" y="112"/>
                  </a:cubicBezTo>
                  <a:cubicBezTo>
                    <a:pt x="814" y="112"/>
                    <a:pt x="802" y="92"/>
                    <a:pt x="802" y="59"/>
                  </a:cubicBezTo>
                  <a:cubicBezTo>
                    <a:pt x="802" y="34"/>
                    <a:pt x="807" y="7"/>
                    <a:pt x="834" y="7"/>
                  </a:cubicBezTo>
                  <a:cubicBezTo>
                    <a:pt x="850" y="7"/>
                    <a:pt x="859" y="17"/>
                    <a:pt x="863" y="34"/>
                  </a:cubicBezTo>
                  <a:cubicBezTo>
                    <a:pt x="863" y="35"/>
                    <a:pt x="863" y="35"/>
                    <a:pt x="864" y="35"/>
                  </a:cubicBezTo>
                  <a:cubicBezTo>
                    <a:pt x="869" y="35"/>
                    <a:pt x="869" y="35"/>
                    <a:pt x="869" y="35"/>
                  </a:cubicBezTo>
                  <a:cubicBezTo>
                    <a:pt x="869" y="27"/>
                    <a:pt x="868" y="9"/>
                    <a:pt x="868" y="1"/>
                  </a:cubicBezTo>
                  <a:cubicBezTo>
                    <a:pt x="866" y="1"/>
                    <a:pt x="866" y="1"/>
                    <a:pt x="866" y="1"/>
                  </a:cubicBezTo>
                  <a:cubicBezTo>
                    <a:pt x="865" y="1"/>
                    <a:pt x="864" y="1"/>
                    <a:pt x="863" y="2"/>
                  </a:cubicBezTo>
                  <a:cubicBezTo>
                    <a:pt x="861" y="6"/>
                    <a:pt x="861" y="6"/>
                    <a:pt x="861" y="6"/>
                  </a:cubicBezTo>
                  <a:cubicBezTo>
                    <a:pt x="861" y="6"/>
                    <a:pt x="861" y="6"/>
                    <a:pt x="861" y="6"/>
                  </a:cubicBezTo>
                  <a:cubicBezTo>
                    <a:pt x="854" y="2"/>
                    <a:pt x="845" y="0"/>
                    <a:pt x="834" y="0"/>
                  </a:cubicBezTo>
                  <a:cubicBezTo>
                    <a:pt x="802" y="0"/>
                    <a:pt x="784" y="26"/>
                    <a:pt x="784" y="59"/>
                  </a:cubicBezTo>
                  <a:cubicBezTo>
                    <a:pt x="784" y="98"/>
                    <a:pt x="806" y="119"/>
                    <a:pt x="836" y="119"/>
                  </a:cubicBezTo>
                  <a:cubicBezTo>
                    <a:pt x="852" y="119"/>
                    <a:pt x="862" y="115"/>
                    <a:pt x="867" y="113"/>
                  </a:cubicBezTo>
                  <a:cubicBezTo>
                    <a:pt x="867" y="113"/>
                    <a:pt x="867" y="113"/>
                    <a:pt x="867" y="113"/>
                  </a:cubicBezTo>
                  <a:cubicBezTo>
                    <a:pt x="870" y="117"/>
                    <a:pt x="870" y="117"/>
                    <a:pt x="870" y="117"/>
                  </a:cubicBezTo>
                  <a:cubicBezTo>
                    <a:pt x="871" y="118"/>
                    <a:pt x="871" y="118"/>
                    <a:pt x="872" y="118"/>
                  </a:cubicBezTo>
                  <a:lnTo>
                    <a:pt x="875" y="118"/>
                  </a:lnTo>
                  <a:close/>
                  <a:moveTo>
                    <a:pt x="153" y="117"/>
                  </a:moveTo>
                  <a:cubicBezTo>
                    <a:pt x="147" y="117"/>
                    <a:pt x="140" y="117"/>
                    <a:pt x="135" y="117"/>
                  </a:cubicBezTo>
                  <a:cubicBezTo>
                    <a:pt x="135" y="113"/>
                    <a:pt x="135" y="113"/>
                    <a:pt x="135" y="113"/>
                  </a:cubicBezTo>
                  <a:cubicBezTo>
                    <a:pt x="135" y="112"/>
                    <a:pt x="135" y="112"/>
                    <a:pt x="136" y="112"/>
                  </a:cubicBezTo>
                  <a:cubicBezTo>
                    <a:pt x="146" y="111"/>
                    <a:pt x="146" y="110"/>
                    <a:pt x="146" y="96"/>
                  </a:cubicBezTo>
                  <a:cubicBezTo>
                    <a:pt x="146" y="79"/>
                    <a:pt x="146" y="79"/>
                    <a:pt x="146" y="79"/>
                  </a:cubicBezTo>
                  <a:cubicBezTo>
                    <a:pt x="110" y="79"/>
                    <a:pt x="110" y="79"/>
                    <a:pt x="110" y="79"/>
                  </a:cubicBezTo>
                  <a:cubicBezTo>
                    <a:pt x="110" y="96"/>
                    <a:pt x="110" y="96"/>
                    <a:pt x="110" y="96"/>
                  </a:cubicBezTo>
                  <a:cubicBezTo>
                    <a:pt x="110" y="110"/>
                    <a:pt x="110" y="111"/>
                    <a:pt x="120" y="112"/>
                  </a:cubicBezTo>
                  <a:cubicBezTo>
                    <a:pt x="121" y="112"/>
                    <a:pt x="121" y="112"/>
                    <a:pt x="121" y="113"/>
                  </a:cubicBezTo>
                  <a:cubicBezTo>
                    <a:pt x="121" y="117"/>
                    <a:pt x="121" y="117"/>
                    <a:pt x="121" y="117"/>
                  </a:cubicBezTo>
                  <a:cubicBezTo>
                    <a:pt x="116" y="117"/>
                    <a:pt x="109" y="117"/>
                    <a:pt x="103" y="117"/>
                  </a:cubicBezTo>
                  <a:cubicBezTo>
                    <a:pt x="98" y="117"/>
                    <a:pt x="91" y="117"/>
                    <a:pt x="86" y="117"/>
                  </a:cubicBezTo>
                  <a:cubicBezTo>
                    <a:pt x="86" y="113"/>
                    <a:pt x="86" y="113"/>
                    <a:pt x="86" y="113"/>
                  </a:cubicBezTo>
                  <a:cubicBezTo>
                    <a:pt x="86" y="112"/>
                    <a:pt x="86" y="112"/>
                    <a:pt x="86" y="112"/>
                  </a:cubicBezTo>
                  <a:cubicBezTo>
                    <a:pt x="96" y="111"/>
                    <a:pt x="96" y="110"/>
                    <a:pt x="96" y="96"/>
                  </a:cubicBezTo>
                  <a:cubicBezTo>
                    <a:pt x="96" y="59"/>
                    <a:pt x="96" y="59"/>
                    <a:pt x="96" y="59"/>
                  </a:cubicBezTo>
                  <a:cubicBezTo>
                    <a:pt x="96" y="45"/>
                    <a:pt x="96" y="44"/>
                    <a:pt x="86" y="43"/>
                  </a:cubicBezTo>
                  <a:cubicBezTo>
                    <a:pt x="86" y="43"/>
                    <a:pt x="86" y="43"/>
                    <a:pt x="86" y="42"/>
                  </a:cubicBezTo>
                  <a:cubicBezTo>
                    <a:pt x="86" y="38"/>
                    <a:pt x="86" y="38"/>
                    <a:pt x="86" y="38"/>
                  </a:cubicBezTo>
                  <a:cubicBezTo>
                    <a:pt x="91" y="38"/>
                    <a:pt x="98" y="38"/>
                    <a:pt x="103" y="38"/>
                  </a:cubicBezTo>
                  <a:cubicBezTo>
                    <a:pt x="109" y="38"/>
                    <a:pt x="116" y="38"/>
                    <a:pt x="121" y="38"/>
                  </a:cubicBezTo>
                  <a:cubicBezTo>
                    <a:pt x="121" y="42"/>
                    <a:pt x="121" y="42"/>
                    <a:pt x="121" y="42"/>
                  </a:cubicBezTo>
                  <a:cubicBezTo>
                    <a:pt x="121" y="43"/>
                    <a:pt x="121" y="43"/>
                    <a:pt x="120" y="43"/>
                  </a:cubicBezTo>
                  <a:cubicBezTo>
                    <a:pt x="110" y="44"/>
                    <a:pt x="110" y="45"/>
                    <a:pt x="110" y="59"/>
                  </a:cubicBezTo>
                  <a:cubicBezTo>
                    <a:pt x="110" y="73"/>
                    <a:pt x="110" y="73"/>
                    <a:pt x="110" y="73"/>
                  </a:cubicBezTo>
                  <a:cubicBezTo>
                    <a:pt x="146" y="73"/>
                    <a:pt x="146" y="73"/>
                    <a:pt x="146" y="73"/>
                  </a:cubicBezTo>
                  <a:cubicBezTo>
                    <a:pt x="146" y="59"/>
                    <a:pt x="146" y="59"/>
                    <a:pt x="146" y="59"/>
                  </a:cubicBezTo>
                  <a:cubicBezTo>
                    <a:pt x="146" y="45"/>
                    <a:pt x="146" y="44"/>
                    <a:pt x="136" y="43"/>
                  </a:cubicBezTo>
                  <a:cubicBezTo>
                    <a:pt x="135" y="43"/>
                    <a:pt x="135" y="43"/>
                    <a:pt x="135" y="42"/>
                  </a:cubicBezTo>
                  <a:cubicBezTo>
                    <a:pt x="135" y="38"/>
                    <a:pt x="135" y="38"/>
                    <a:pt x="135" y="38"/>
                  </a:cubicBezTo>
                  <a:cubicBezTo>
                    <a:pt x="140" y="38"/>
                    <a:pt x="147" y="38"/>
                    <a:pt x="153" y="38"/>
                  </a:cubicBezTo>
                  <a:cubicBezTo>
                    <a:pt x="158" y="38"/>
                    <a:pt x="165" y="38"/>
                    <a:pt x="171" y="38"/>
                  </a:cubicBezTo>
                  <a:cubicBezTo>
                    <a:pt x="171" y="42"/>
                    <a:pt x="171" y="42"/>
                    <a:pt x="171" y="42"/>
                  </a:cubicBezTo>
                  <a:cubicBezTo>
                    <a:pt x="171" y="43"/>
                    <a:pt x="170" y="43"/>
                    <a:pt x="170" y="43"/>
                  </a:cubicBezTo>
                  <a:cubicBezTo>
                    <a:pt x="160" y="44"/>
                    <a:pt x="160" y="45"/>
                    <a:pt x="160" y="59"/>
                  </a:cubicBezTo>
                  <a:cubicBezTo>
                    <a:pt x="160" y="96"/>
                    <a:pt x="160" y="96"/>
                    <a:pt x="160" y="96"/>
                  </a:cubicBezTo>
                  <a:cubicBezTo>
                    <a:pt x="160" y="110"/>
                    <a:pt x="160" y="111"/>
                    <a:pt x="170" y="112"/>
                  </a:cubicBezTo>
                  <a:cubicBezTo>
                    <a:pt x="170" y="112"/>
                    <a:pt x="171" y="112"/>
                    <a:pt x="171" y="113"/>
                  </a:cubicBezTo>
                  <a:cubicBezTo>
                    <a:pt x="171" y="117"/>
                    <a:pt x="171" y="117"/>
                    <a:pt x="171" y="117"/>
                  </a:cubicBezTo>
                  <a:cubicBezTo>
                    <a:pt x="165" y="117"/>
                    <a:pt x="158" y="117"/>
                    <a:pt x="153" y="117"/>
                  </a:cubicBezTo>
                  <a:close/>
                  <a:moveTo>
                    <a:pt x="219" y="117"/>
                  </a:moveTo>
                  <a:cubicBezTo>
                    <a:pt x="194" y="117"/>
                    <a:pt x="194" y="117"/>
                    <a:pt x="194" y="117"/>
                  </a:cubicBezTo>
                  <a:cubicBezTo>
                    <a:pt x="189" y="117"/>
                    <a:pt x="182" y="117"/>
                    <a:pt x="177" y="117"/>
                  </a:cubicBezTo>
                  <a:cubicBezTo>
                    <a:pt x="177" y="113"/>
                    <a:pt x="177" y="113"/>
                    <a:pt x="177" y="113"/>
                  </a:cubicBezTo>
                  <a:cubicBezTo>
                    <a:pt x="177" y="112"/>
                    <a:pt x="177" y="112"/>
                    <a:pt x="178" y="112"/>
                  </a:cubicBezTo>
                  <a:cubicBezTo>
                    <a:pt x="188" y="111"/>
                    <a:pt x="188" y="110"/>
                    <a:pt x="188" y="96"/>
                  </a:cubicBezTo>
                  <a:cubicBezTo>
                    <a:pt x="188" y="59"/>
                    <a:pt x="188" y="59"/>
                    <a:pt x="188" y="59"/>
                  </a:cubicBezTo>
                  <a:cubicBezTo>
                    <a:pt x="188" y="45"/>
                    <a:pt x="188" y="44"/>
                    <a:pt x="178" y="43"/>
                  </a:cubicBezTo>
                  <a:cubicBezTo>
                    <a:pt x="177" y="43"/>
                    <a:pt x="177" y="43"/>
                    <a:pt x="177" y="42"/>
                  </a:cubicBezTo>
                  <a:cubicBezTo>
                    <a:pt x="177" y="38"/>
                    <a:pt x="177" y="38"/>
                    <a:pt x="177" y="38"/>
                  </a:cubicBezTo>
                  <a:cubicBezTo>
                    <a:pt x="182" y="38"/>
                    <a:pt x="189" y="38"/>
                    <a:pt x="194" y="38"/>
                  </a:cubicBezTo>
                  <a:cubicBezTo>
                    <a:pt x="213" y="38"/>
                    <a:pt x="213" y="38"/>
                    <a:pt x="213" y="38"/>
                  </a:cubicBezTo>
                  <a:cubicBezTo>
                    <a:pt x="223" y="38"/>
                    <a:pt x="229" y="38"/>
                    <a:pt x="234" y="38"/>
                  </a:cubicBezTo>
                  <a:cubicBezTo>
                    <a:pt x="234" y="44"/>
                    <a:pt x="234" y="54"/>
                    <a:pt x="235" y="59"/>
                  </a:cubicBezTo>
                  <a:cubicBezTo>
                    <a:pt x="231" y="59"/>
                    <a:pt x="231" y="59"/>
                    <a:pt x="231" y="59"/>
                  </a:cubicBezTo>
                  <a:cubicBezTo>
                    <a:pt x="230" y="59"/>
                    <a:pt x="230" y="59"/>
                    <a:pt x="230" y="58"/>
                  </a:cubicBezTo>
                  <a:cubicBezTo>
                    <a:pt x="228" y="46"/>
                    <a:pt x="223" y="44"/>
                    <a:pt x="213" y="44"/>
                  </a:cubicBezTo>
                  <a:cubicBezTo>
                    <a:pt x="202" y="44"/>
                    <a:pt x="202" y="44"/>
                    <a:pt x="202" y="44"/>
                  </a:cubicBezTo>
                  <a:cubicBezTo>
                    <a:pt x="201" y="44"/>
                    <a:pt x="201" y="45"/>
                    <a:pt x="201" y="46"/>
                  </a:cubicBezTo>
                  <a:cubicBezTo>
                    <a:pt x="201" y="73"/>
                    <a:pt x="201" y="73"/>
                    <a:pt x="201" y="73"/>
                  </a:cubicBezTo>
                  <a:cubicBezTo>
                    <a:pt x="202" y="73"/>
                    <a:pt x="202" y="73"/>
                    <a:pt x="202" y="73"/>
                  </a:cubicBezTo>
                  <a:cubicBezTo>
                    <a:pt x="212" y="73"/>
                    <a:pt x="215" y="71"/>
                    <a:pt x="216" y="63"/>
                  </a:cubicBezTo>
                  <a:cubicBezTo>
                    <a:pt x="216" y="62"/>
                    <a:pt x="216" y="62"/>
                    <a:pt x="217" y="62"/>
                  </a:cubicBezTo>
                  <a:cubicBezTo>
                    <a:pt x="221" y="62"/>
                    <a:pt x="221" y="62"/>
                    <a:pt x="221" y="62"/>
                  </a:cubicBezTo>
                  <a:cubicBezTo>
                    <a:pt x="221" y="67"/>
                    <a:pt x="220" y="71"/>
                    <a:pt x="220" y="76"/>
                  </a:cubicBezTo>
                  <a:cubicBezTo>
                    <a:pt x="220" y="82"/>
                    <a:pt x="221" y="85"/>
                    <a:pt x="221" y="90"/>
                  </a:cubicBezTo>
                  <a:cubicBezTo>
                    <a:pt x="217" y="90"/>
                    <a:pt x="217" y="90"/>
                    <a:pt x="217" y="90"/>
                  </a:cubicBezTo>
                  <a:cubicBezTo>
                    <a:pt x="216" y="90"/>
                    <a:pt x="216" y="90"/>
                    <a:pt x="216" y="89"/>
                  </a:cubicBezTo>
                  <a:cubicBezTo>
                    <a:pt x="215" y="79"/>
                    <a:pt x="212" y="78"/>
                    <a:pt x="202" y="78"/>
                  </a:cubicBezTo>
                  <a:cubicBezTo>
                    <a:pt x="201" y="78"/>
                    <a:pt x="201" y="78"/>
                    <a:pt x="201" y="78"/>
                  </a:cubicBezTo>
                  <a:cubicBezTo>
                    <a:pt x="201" y="95"/>
                    <a:pt x="201" y="95"/>
                    <a:pt x="201" y="95"/>
                  </a:cubicBezTo>
                  <a:cubicBezTo>
                    <a:pt x="201" y="109"/>
                    <a:pt x="201" y="110"/>
                    <a:pt x="212" y="110"/>
                  </a:cubicBezTo>
                  <a:cubicBezTo>
                    <a:pt x="219" y="110"/>
                    <a:pt x="219" y="110"/>
                    <a:pt x="219" y="110"/>
                  </a:cubicBezTo>
                  <a:cubicBezTo>
                    <a:pt x="229" y="110"/>
                    <a:pt x="234" y="108"/>
                    <a:pt x="236" y="94"/>
                  </a:cubicBezTo>
                  <a:cubicBezTo>
                    <a:pt x="236" y="94"/>
                    <a:pt x="236" y="93"/>
                    <a:pt x="237" y="93"/>
                  </a:cubicBezTo>
                  <a:cubicBezTo>
                    <a:pt x="241" y="93"/>
                    <a:pt x="241" y="93"/>
                    <a:pt x="241" y="93"/>
                  </a:cubicBezTo>
                  <a:cubicBezTo>
                    <a:pt x="241" y="99"/>
                    <a:pt x="240" y="111"/>
                    <a:pt x="240" y="117"/>
                  </a:cubicBezTo>
                  <a:cubicBezTo>
                    <a:pt x="235" y="117"/>
                    <a:pt x="229" y="117"/>
                    <a:pt x="219" y="117"/>
                  </a:cubicBezTo>
                  <a:close/>
                  <a:moveTo>
                    <a:pt x="412" y="119"/>
                  </a:moveTo>
                  <a:cubicBezTo>
                    <a:pt x="391" y="119"/>
                    <a:pt x="374" y="103"/>
                    <a:pt x="374" y="79"/>
                  </a:cubicBezTo>
                  <a:cubicBezTo>
                    <a:pt x="374" y="50"/>
                    <a:pt x="392" y="36"/>
                    <a:pt x="412" y="36"/>
                  </a:cubicBezTo>
                  <a:cubicBezTo>
                    <a:pt x="434" y="36"/>
                    <a:pt x="451" y="52"/>
                    <a:pt x="451" y="76"/>
                  </a:cubicBezTo>
                  <a:cubicBezTo>
                    <a:pt x="451" y="105"/>
                    <a:pt x="433" y="119"/>
                    <a:pt x="412" y="119"/>
                  </a:cubicBezTo>
                  <a:close/>
                  <a:moveTo>
                    <a:pt x="411" y="43"/>
                  </a:moveTo>
                  <a:cubicBezTo>
                    <a:pt x="397" y="43"/>
                    <a:pt x="390" y="54"/>
                    <a:pt x="390" y="78"/>
                  </a:cubicBezTo>
                  <a:cubicBezTo>
                    <a:pt x="390" y="103"/>
                    <a:pt x="399" y="112"/>
                    <a:pt x="413" y="112"/>
                  </a:cubicBezTo>
                  <a:cubicBezTo>
                    <a:pt x="428" y="112"/>
                    <a:pt x="435" y="101"/>
                    <a:pt x="435" y="77"/>
                  </a:cubicBezTo>
                  <a:cubicBezTo>
                    <a:pt x="435" y="52"/>
                    <a:pt x="426" y="43"/>
                    <a:pt x="411" y="43"/>
                  </a:cubicBezTo>
                  <a:close/>
                  <a:moveTo>
                    <a:pt x="463" y="115"/>
                  </a:moveTo>
                  <a:cubicBezTo>
                    <a:pt x="461" y="117"/>
                    <a:pt x="461" y="117"/>
                    <a:pt x="461" y="117"/>
                  </a:cubicBezTo>
                  <a:cubicBezTo>
                    <a:pt x="461" y="118"/>
                    <a:pt x="460" y="118"/>
                    <a:pt x="459" y="118"/>
                  </a:cubicBezTo>
                  <a:cubicBezTo>
                    <a:pt x="457" y="118"/>
                    <a:pt x="457" y="118"/>
                    <a:pt x="457" y="118"/>
                  </a:cubicBezTo>
                  <a:cubicBezTo>
                    <a:pt x="457" y="113"/>
                    <a:pt x="457" y="98"/>
                    <a:pt x="457" y="93"/>
                  </a:cubicBezTo>
                  <a:cubicBezTo>
                    <a:pt x="461" y="93"/>
                    <a:pt x="461" y="93"/>
                    <a:pt x="461" y="93"/>
                  </a:cubicBezTo>
                  <a:cubicBezTo>
                    <a:pt x="461" y="93"/>
                    <a:pt x="462" y="93"/>
                    <a:pt x="462" y="93"/>
                  </a:cubicBezTo>
                  <a:cubicBezTo>
                    <a:pt x="464" y="106"/>
                    <a:pt x="470" y="112"/>
                    <a:pt x="481" y="112"/>
                  </a:cubicBezTo>
                  <a:cubicBezTo>
                    <a:pt x="491" y="112"/>
                    <a:pt x="497" y="108"/>
                    <a:pt x="497" y="101"/>
                  </a:cubicBezTo>
                  <a:cubicBezTo>
                    <a:pt x="497" y="79"/>
                    <a:pt x="457" y="86"/>
                    <a:pt x="457" y="59"/>
                  </a:cubicBezTo>
                  <a:cubicBezTo>
                    <a:pt x="457" y="45"/>
                    <a:pt x="467" y="36"/>
                    <a:pt x="481" y="36"/>
                  </a:cubicBezTo>
                  <a:cubicBezTo>
                    <a:pt x="486" y="36"/>
                    <a:pt x="493" y="37"/>
                    <a:pt x="497" y="41"/>
                  </a:cubicBezTo>
                  <a:cubicBezTo>
                    <a:pt x="499" y="39"/>
                    <a:pt x="499" y="39"/>
                    <a:pt x="499" y="39"/>
                  </a:cubicBezTo>
                  <a:cubicBezTo>
                    <a:pt x="499" y="38"/>
                    <a:pt x="499" y="38"/>
                    <a:pt x="500" y="38"/>
                  </a:cubicBezTo>
                  <a:cubicBezTo>
                    <a:pt x="503" y="38"/>
                    <a:pt x="503" y="38"/>
                    <a:pt x="503" y="38"/>
                  </a:cubicBezTo>
                  <a:cubicBezTo>
                    <a:pt x="503" y="43"/>
                    <a:pt x="503" y="56"/>
                    <a:pt x="503" y="61"/>
                  </a:cubicBezTo>
                  <a:cubicBezTo>
                    <a:pt x="499" y="61"/>
                    <a:pt x="499" y="61"/>
                    <a:pt x="499" y="61"/>
                  </a:cubicBezTo>
                  <a:cubicBezTo>
                    <a:pt x="499" y="61"/>
                    <a:pt x="499" y="61"/>
                    <a:pt x="498" y="61"/>
                  </a:cubicBezTo>
                  <a:cubicBezTo>
                    <a:pt x="496" y="50"/>
                    <a:pt x="491" y="43"/>
                    <a:pt x="481" y="43"/>
                  </a:cubicBezTo>
                  <a:cubicBezTo>
                    <a:pt x="472" y="43"/>
                    <a:pt x="468" y="48"/>
                    <a:pt x="468" y="53"/>
                  </a:cubicBezTo>
                  <a:cubicBezTo>
                    <a:pt x="468" y="74"/>
                    <a:pt x="509" y="67"/>
                    <a:pt x="509" y="94"/>
                  </a:cubicBezTo>
                  <a:cubicBezTo>
                    <a:pt x="509" y="111"/>
                    <a:pt x="495" y="119"/>
                    <a:pt x="481" y="119"/>
                  </a:cubicBezTo>
                  <a:cubicBezTo>
                    <a:pt x="473" y="119"/>
                    <a:pt x="467" y="117"/>
                    <a:pt x="463" y="115"/>
                  </a:cubicBezTo>
                  <a:close/>
                  <a:moveTo>
                    <a:pt x="547" y="117"/>
                  </a:moveTo>
                  <a:cubicBezTo>
                    <a:pt x="541" y="117"/>
                    <a:pt x="534" y="117"/>
                    <a:pt x="529" y="117"/>
                  </a:cubicBezTo>
                  <a:cubicBezTo>
                    <a:pt x="529" y="113"/>
                    <a:pt x="529" y="113"/>
                    <a:pt x="529" y="113"/>
                  </a:cubicBezTo>
                  <a:cubicBezTo>
                    <a:pt x="529" y="112"/>
                    <a:pt x="529" y="112"/>
                    <a:pt x="530" y="112"/>
                  </a:cubicBezTo>
                  <a:cubicBezTo>
                    <a:pt x="540" y="111"/>
                    <a:pt x="540" y="110"/>
                    <a:pt x="540" y="96"/>
                  </a:cubicBezTo>
                  <a:cubicBezTo>
                    <a:pt x="540" y="46"/>
                    <a:pt x="540" y="46"/>
                    <a:pt x="540" y="46"/>
                  </a:cubicBezTo>
                  <a:cubicBezTo>
                    <a:pt x="540" y="45"/>
                    <a:pt x="540" y="44"/>
                    <a:pt x="539" y="44"/>
                  </a:cubicBezTo>
                  <a:cubicBezTo>
                    <a:pt x="532" y="44"/>
                    <a:pt x="532" y="44"/>
                    <a:pt x="532" y="44"/>
                  </a:cubicBezTo>
                  <a:cubicBezTo>
                    <a:pt x="522" y="44"/>
                    <a:pt x="517" y="46"/>
                    <a:pt x="515" y="61"/>
                  </a:cubicBezTo>
                  <a:cubicBezTo>
                    <a:pt x="515" y="61"/>
                    <a:pt x="515" y="61"/>
                    <a:pt x="514" y="61"/>
                  </a:cubicBezTo>
                  <a:cubicBezTo>
                    <a:pt x="511" y="61"/>
                    <a:pt x="511" y="61"/>
                    <a:pt x="511" y="61"/>
                  </a:cubicBezTo>
                  <a:cubicBezTo>
                    <a:pt x="511" y="56"/>
                    <a:pt x="511" y="44"/>
                    <a:pt x="511" y="38"/>
                  </a:cubicBezTo>
                  <a:cubicBezTo>
                    <a:pt x="516" y="38"/>
                    <a:pt x="522" y="38"/>
                    <a:pt x="532" y="38"/>
                  </a:cubicBezTo>
                  <a:cubicBezTo>
                    <a:pt x="561" y="38"/>
                    <a:pt x="561" y="38"/>
                    <a:pt x="561" y="38"/>
                  </a:cubicBezTo>
                  <a:cubicBezTo>
                    <a:pt x="571" y="38"/>
                    <a:pt x="577" y="38"/>
                    <a:pt x="582" y="38"/>
                  </a:cubicBezTo>
                  <a:cubicBezTo>
                    <a:pt x="582" y="44"/>
                    <a:pt x="583" y="56"/>
                    <a:pt x="583" y="61"/>
                  </a:cubicBezTo>
                  <a:cubicBezTo>
                    <a:pt x="579" y="61"/>
                    <a:pt x="579" y="61"/>
                    <a:pt x="579" y="61"/>
                  </a:cubicBezTo>
                  <a:cubicBezTo>
                    <a:pt x="578" y="61"/>
                    <a:pt x="578" y="61"/>
                    <a:pt x="578" y="61"/>
                  </a:cubicBezTo>
                  <a:cubicBezTo>
                    <a:pt x="576" y="46"/>
                    <a:pt x="571" y="44"/>
                    <a:pt x="561" y="44"/>
                  </a:cubicBezTo>
                  <a:cubicBezTo>
                    <a:pt x="555" y="44"/>
                    <a:pt x="555" y="44"/>
                    <a:pt x="555" y="44"/>
                  </a:cubicBezTo>
                  <a:cubicBezTo>
                    <a:pt x="554" y="44"/>
                    <a:pt x="554" y="45"/>
                    <a:pt x="554" y="46"/>
                  </a:cubicBezTo>
                  <a:cubicBezTo>
                    <a:pt x="554" y="96"/>
                    <a:pt x="554" y="96"/>
                    <a:pt x="554" y="96"/>
                  </a:cubicBezTo>
                  <a:cubicBezTo>
                    <a:pt x="554" y="110"/>
                    <a:pt x="554" y="111"/>
                    <a:pt x="563" y="112"/>
                  </a:cubicBezTo>
                  <a:cubicBezTo>
                    <a:pt x="564" y="112"/>
                    <a:pt x="564" y="112"/>
                    <a:pt x="564" y="113"/>
                  </a:cubicBezTo>
                  <a:cubicBezTo>
                    <a:pt x="564" y="117"/>
                    <a:pt x="564" y="117"/>
                    <a:pt x="564" y="117"/>
                  </a:cubicBezTo>
                  <a:cubicBezTo>
                    <a:pt x="559" y="117"/>
                    <a:pt x="552" y="117"/>
                    <a:pt x="547" y="117"/>
                  </a:cubicBezTo>
                  <a:close/>
                  <a:moveTo>
                    <a:pt x="622" y="119"/>
                  </a:moveTo>
                  <a:cubicBezTo>
                    <a:pt x="601" y="119"/>
                    <a:pt x="584" y="103"/>
                    <a:pt x="584" y="79"/>
                  </a:cubicBezTo>
                  <a:cubicBezTo>
                    <a:pt x="584" y="50"/>
                    <a:pt x="602" y="36"/>
                    <a:pt x="622" y="36"/>
                  </a:cubicBezTo>
                  <a:cubicBezTo>
                    <a:pt x="644" y="36"/>
                    <a:pt x="660" y="52"/>
                    <a:pt x="660" y="76"/>
                  </a:cubicBezTo>
                  <a:cubicBezTo>
                    <a:pt x="660" y="105"/>
                    <a:pt x="643" y="119"/>
                    <a:pt x="622" y="119"/>
                  </a:cubicBezTo>
                  <a:close/>
                  <a:moveTo>
                    <a:pt x="621" y="43"/>
                  </a:moveTo>
                  <a:cubicBezTo>
                    <a:pt x="607" y="43"/>
                    <a:pt x="600" y="54"/>
                    <a:pt x="600" y="78"/>
                  </a:cubicBezTo>
                  <a:cubicBezTo>
                    <a:pt x="600" y="103"/>
                    <a:pt x="609" y="112"/>
                    <a:pt x="623" y="112"/>
                  </a:cubicBezTo>
                  <a:cubicBezTo>
                    <a:pt x="638" y="112"/>
                    <a:pt x="645" y="101"/>
                    <a:pt x="645" y="77"/>
                  </a:cubicBezTo>
                  <a:cubicBezTo>
                    <a:pt x="645" y="52"/>
                    <a:pt x="635" y="43"/>
                    <a:pt x="621" y="43"/>
                  </a:cubicBezTo>
                  <a:close/>
                  <a:moveTo>
                    <a:pt x="729" y="119"/>
                  </a:moveTo>
                  <a:cubicBezTo>
                    <a:pt x="727" y="115"/>
                    <a:pt x="724" y="111"/>
                    <a:pt x="721" y="107"/>
                  </a:cubicBezTo>
                  <a:cubicBezTo>
                    <a:pt x="684" y="53"/>
                    <a:pt x="684" y="53"/>
                    <a:pt x="684" y="53"/>
                  </a:cubicBezTo>
                  <a:cubicBezTo>
                    <a:pt x="683" y="53"/>
                    <a:pt x="683" y="53"/>
                    <a:pt x="683" y="53"/>
                  </a:cubicBezTo>
                  <a:cubicBezTo>
                    <a:pt x="683" y="84"/>
                    <a:pt x="683" y="84"/>
                    <a:pt x="683" y="84"/>
                  </a:cubicBezTo>
                  <a:cubicBezTo>
                    <a:pt x="683" y="108"/>
                    <a:pt x="683" y="111"/>
                    <a:pt x="697" y="112"/>
                  </a:cubicBezTo>
                  <a:cubicBezTo>
                    <a:pt x="698" y="112"/>
                    <a:pt x="698" y="112"/>
                    <a:pt x="698" y="113"/>
                  </a:cubicBezTo>
                  <a:cubicBezTo>
                    <a:pt x="698" y="117"/>
                    <a:pt x="698" y="117"/>
                    <a:pt x="698" y="117"/>
                  </a:cubicBezTo>
                  <a:cubicBezTo>
                    <a:pt x="693" y="117"/>
                    <a:pt x="685" y="117"/>
                    <a:pt x="679" y="117"/>
                  </a:cubicBezTo>
                  <a:cubicBezTo>
                    <a:pt x="673" y="117"/>
                    <a:pt x="669" y="117"/>
                    <a:pt x="664" y="117"/>
                  </a:cubicBezTo>
                  <a:cubicBezTo>
                    <a:pt x="664" y="113"/>
                    <a:pt x="664" y="113"/>
                    <a:pt x="664" y="113"/>
                  </a:cubicBezTo>
                  <a:cubicBezTo>
                    <a:pt x="664" y="112"/>
                    <a:pt x="664" y="112"/>
                    <a:pt x="665" y="112"/>
                  </a:cubicBezTo>
                  <a:cubicBezTo>
                    <a:pt x="675" y="111"/>
                    <a:pt x="675" y="108"/>
                    <a:pt x="675" y="84"/>
                  </a:cubicBezTo>
                  <a:cubicBezTo>
                    <a:pt x="675" y="59"/>
                    <a:pt x="675" y="59"/>
                    <a:pt x="675" y="59"/>
                  </a:cubicBezTo>
                  <a:cubicBezTo>
                    <a:pt x="675" y="45"/>
                    <a:pt x="675" y="44"/>
                    <a:pt x="665" y="43"/>
                  </a:cubicBezTo>
                  <a:cubicBezTo>
                    <a:pt x="664" y="43"/>
                    <a:pt x="664" y="43"/>
                    <a:pt x="664" y="42"/>
                  </a:cubicBezTo>
                  <a:cubicBezTo>
                    <a:pt x="664" y="38"/>
                    <a:pt x="664" y="38"/>
                    <a:pt x="664" y="38"/>
                  </a:cubicBezTo>
                  <a:cubicBezTo>
                    <a:pt x="668" y="38"/>
                    <a:pt x="675" y="38"/>
                    <a:pt x="678" y="38"/>
                  </a:cubicBezTo>
                  <a:cubicBezTo>
                    <a:pt x="683" y="38"/>
                    <a:pt x="687" y="38"/>
                    <a:pt x="690" y="38"/>
                  </a:cubicBezTo>
                  <a:cubicBezTo>
                    <a:pt x="730" y="96"/>
                    <a:pt x="730" y="96"/>
                    <a:pt x="730" y="96"/>
                  </a:cubicBezTo>
                  <a:cubicBezTo>
                    <a:pt x="731" y="96"/>
                    <a:pt x="731" y="96"/>
                    <a:pt x="731" y="96"/>
                  </a:cubicBezTo>
                  <a:cubicBezTo>
                    <a:pt x="731" y="71"/>
                    <a:pt x="731" y="71"/>
                    <a:pt x="731" y="71"/>
                  </a:cubicBezTo>
                  <a:cubicBezTo>
                    <a:pt x="731" y="47"/>
                    <a:pt x="730" y="44"/>
                    <a:pt x="716" y="43"/>
                  </a:cubicBezTo>
                  <a:cubicBezTo>
                    <a:pt x="716" y="43"/>
                    <a:pt x="716" y="43"/>
                    <a:pt x="716" y="42"/>
                  </a:cubicBezTo>
                  <a:cubicBezTo>
                    <a:pt x="716" y="38"/>
                    <a:pt x="716" y="38"/>
                    <a:pt x="716" y="38"/>
                  </a:cubicBezTo>
                  <a:cubicBezTo>
                    <a:pt x="721" y="38"/>
                    <a:pt x="729" y="38"/>
                    <a:pt x="735" y="38"/>
                  </a:cubicBezTo>
                  <a:cubicBezTo>
                    <a:pt x="740" y="38"/>
                    <a:pt x="744" y="38"/>
                    <a:pt x="750" y="38"/>
                  </a:cubicBezTo>
                  <a:cubicBezTo>
                    <a:pt x="750" y="42"/>
                    <a:pt x="750" y="42"/>
                    <a:pt x="750" y="42"/>
                  </a:cubicBezTo>
                  <a:cubicBezTo>
                    <a:pt x="750" y="43"/>
                    <a:pt x="750" y="43"/>
                    <a:pt x="749" y="43"/>
                  </a:cubicBezTo>
                  <a:cubicBezTo>
                    <a:pt x="739" y="44"/>
                    <a:pt x="739" y="47"/>
                    <a:pt x="739" y="71"/>
                  </a:cubicBezTo>
                  <a:cubicBezTo>
                    <a:pt x="739" y="119"/>
                    <a:pt x="739" y="119"/>
                    <a:pt x="739" y="119"/>
                  </a:cubicBezTo>
                  <a:lnTo>
                    <a:pt x="729" y="119"/>
                  </a:lnTo>
                  <a:close/>
                  <a:moveTo>
                    <a:pt x="921" y="119"/>
                  </a:moveTo>
                  <a:cubicBezTo>
                    <a:pt x="900" y="119"/>
                    <a:pt x="883" y="103"/>
                    <a:pt x="883" y="79"/>
                  </a:cubicBezTo>
                  <a:cubicBezTo>
                    <a:pt x="883" y="50"/>
                    <a:pt x="901" y="36"/>
                    <a:pt x="921" y="36"/>
                  </a:cubicBezTo>
                  <a:cubicBezTo>
                    <a:pt x="943" y="36"/>
                    <a:pt x="960" y="52"/>
                    <a:pt x="960" y="76"/>
                  </a:cubicBezTo>
                  <a:cubicBezTo>
                    <a:pt x="960" y="105"/>
                    <a:pt x="942" y="119"/>
                    <a:pt x="921" y="119"/>
                  </a:cubicBezTo>
                  <a:close/>
                  <a:moveTo>
                    <a:pt x="920" y="43"/>
                  </a:moveTo>
                  <a:cubicBezTo>
                    <a:pt x="906" y="43"/>
                    <a:pt x="899" y="54"/>
                    <a:pt x="899" y="78"/>
                  </a:cubicBezTo>
                  <a:cubicBezTo>
                    <a:pt x="899" y="103"/>
                    <a:pt x="908" y="112"/>
                    <a:pt x="922" y="112"/>
                  </a:cubicBezTo>
                  <a:cubicBezTo>
                    <a:pt x="937" y="112"/>
                    <a:pt x="944" y="101"/>
                    <a:pt x="944" y="77"/>
                  </a:cubicBezTo>
                  <a:cubicBezTo>
                    <a:pt x="944" y="52"/>
                    <a:pt x="935" y="43"/>
                    <a:pt x="920" y="43"/>
                  </a:cubicBezTo>
                  <a:close/>
                  <a:moveTo>
                    <a:pt x="1029" y="119"/>
                  </a:moveTo>
                  <a:cubicBezTo>
                    <a:pt x="1026" y="115"/>
                    <a:pt x="1023" y="111"/>
                    <a:pt x="1020" y="107"/>
                  </a:cubicBezTo>
                  <a:cubicBezTo>
                    <a:pt x="983" y="53"/>
                    <a:pt x="983" y="53"/>
                    <a:pt x="983" y="53"/>
                  </a:cubicBezTo>
                  <a:cubicBezTo>
                    <a:pt x="982" y="53"/>
                    <a:pt x="982" y="53"/>
                    <a:pt x="982" y="53"/>
                  </a:cubicBezTo>
                  <a:cubicBezTo>
                    <a:pt x="982" y="84"/>
                    <a:pt x="982" y="84"/>
                    <a:pt x="982" y="84"/>
                  </a:cubicBezTo>
                  <a:cubicBezTo>
                    <a:pt x="982" y="108"/>
                    <a:pt x="983" y="111"/>
                    <a:pt x="996" y="112"/>
                  </a:cubicBezTo>
                  <a:cubicBezTo>
                    <a:pt x="997" y="112"/>
                    <a:pt x="997" y="112"/>
                    <a:pt x="997" y="113"/>
                  </a:cubicBezTo>
                  <a:cubicBezTo>
                    <a:pt x="997" y="117"/>
                    <a:pt x="997" y="117"/>
                    <a:pt x="997" y="117"/>
                  </a:cubicBezTo>
                  <a:cubicBezTo>
                    <a:pt x="992" y="117"/>
                    <a:pt x="984" y="117"/>
                    <a:pt x="978" y="117"/>
                  </a:cubicBezTo>
                  <a:cubicBezTo>
                    <a:pt x="972" y="117"/>
                    <a:pt x="969" y="117"/>
                    <a:pt x="963" y="117"/>
                  </a:cubicBezTo>
                  <a:cubicBezTo>
                    <a:pt x="963" y="113"/>
                    <a:pt x="963" y="113"/>
                    <a:pt x="963" y="113"/>
                  </a:cubicBezTo>
                  <a:cubicBezTo>
                    <a:pt x="963" y="112"/>
                    <a:pt x="963" y="112"/>
                    <a:pt x="964" y="112"/>
                  </a:cubicBezTo>
                  <a:cubicBezTo>
                    <a:pt x="974" y="111"/>
                    <a:pt x="974" y="108"/>
                    <a:pt x="974" y="84"/>
                  </a:cubicBezTo>
                  <a:cubicBezTo>
                    <a:pt x="974" y="59"/>
                    <a:pt x="974" y="59"/>
                    <a:pt x="974" y="59"/>
                  </a:cubicBezTo>
                  <a:cubicBezTo>
                    <a:pt x="974" y="45"/>
                    <a:pt x="974" y="44"/>
                    <a:pt x="964" y="43"/>
                  </a:cubicBezTo>
                  <a:cubicBezTo>
                    <a:pt x="963" y="43"/>
                    <a:pt x="963" y="43"/>
                    <a:pt x="963" y="42"/>
                  </a:cubicBezTo>
                  <a:cubicBezTo>
                    <a:pt x="963" y="38"/>
                    <a:pt x="963" y="38"/>
                    <a:pt x="963" y="38"/>
                  </a:cubicBezTo>
                  <a:cubicBezTo>
                    <a:pt x="968" y="38"/>
                    <a:pt x="974" y="38"/>
                    <a:pt x="977" y="38"/>
                  </a:cubicBezTo>
                  <a:cubicBezTo>
                    <a:pt x="982" y="38"/>
                    <a:pt x="986" y="38"/>
                    <a:pt x="989" y="38"/>
                  </a:cubicBezTo>
                  <a:cubicBezTo>
                    <a:pt x="1029" y="96"/>
                    <a:pt x="1029" y="96"/>
                    <a:pt x="1029" y="96"/>
                  </a:cubicBezTo>
                  <a:cubicBezTo>
                    <a:pt x="1030" y="96"/>
                    <a:pt x="1030" y="96"/>
                    <a:pt x="1030" y="96"/>
                  </a:cubicBezTo>
                  <a:cubicBezTo>
                    <a:pt x="1030" y="71"/>
                    <a:pt x="1030" y="71"/>
                    <a:pt x="1030" y="71"/>
                  </a:cubicBezTo>
                  <a:cubicBezTo>
                    <a:pt x="1030" y="47"/>
                    <a:pt x="1030" y="44"/>
                    <a:pt x="1016" y="43"/>
                  </a:cubicBezTo>
                  <a:cubicBezTo>
                    <a:pt x="1015" y="43"/>
                    <a:pt x="1015" y="43"/>
                    <a:pt x="1015" y="42"/>
                  </a:cubicBezTo>
                  <a:cubicBezTo>
                    <a:pt x="1015" y="38"/>
                    <a:pt x="1015" y="38"/>
                    <a:pt x="1015" y="38"/>
                  </a:cubicBezTo>
                  <a:cubicBezTo>
                    <a:pt x="1020" y="38"/>
                    <a:pt x="1028" y="38"/>
                    <a:pt x="1034" y="38"/>
                  </a:cubicBezTo>
                  <a:cubicBezTo>
                    <a:pt x="1040" y="38"/>
                    <a:pt x="1044" y="38"/>
                    <a:pt x="1049" y="38"/>
                  </a:cubicBezTo>
                  <a:cubicBezTo>
                    <a:pt x="1049" y="42"/>
                    <a:pt x="1049" y="42"/>
                    <a:pt x="1049" y="42"/>
                  </a:cubicBezTo>
                  <a:cubicBezTo>
                    <a:pt x="1049" y="43"/>
                    <a:pt x="1049" y="43"/>
                    <a:pt x="1048" y="43"/>
                  </a:cubicBezTo>
                  <a:cubicBezTo>
                    <a:pt x="1038" y="44"/>
                    <a:pt x="1038" y="47"/>
                    <a:pt x="1038" y="71"/>
                  </a:cubicBezTo>
                  <a:cubicBezTo>
                    <a:pt x="1038" y="119"/>
                    <a:pt x="1038" y="119"/>
                    <a:pt x="1038" y="119"/>
                  </a:cubicBezTo>
                  <a:lnTo>
                    <a:pt x="1029" y="119"/>
                  </a:lnTo>
                  <a:close/>
                  <a:moveTo>
                    <a:pt x="1062" y="115"/>
                  </a:moveTo>
                  <a:cubicBezTo>
                    <a:pt x="1060" y="117"/>
                    <a:pt x="1060" y="117"/>
                    <a:pt x="1060" y="117"/>
                  </a:cubicBezTo>
                  <a:cubicBezTo>
                    <a:pt x="1060" y="118"/>
                    <a:pt x="1059" y="118"/>
                    <a:pt x="1059" y="118"/>
                  </a:cubicBezTo>
                  <a:cubicBezTo>
                    <a:pt x="1056" y="118"/>
                    <a:pt x="1056" y="118"/>
                    <a:pt x="1056" y="118"/>
                  </a:cubicBezTo>
                  <a:cubicBezTo>
                    <a:pt x="1056" y="113"/>
                    <a:pt x="1056" y="98"/>
                    <a:pt x="1056" y="93"/>
                  </a:cubicBezTo>
                  <a:cubicBezTo>
                    <a:pt x="1060" y="93"/>
                    <a:pt x="1060" y="93"/>
                    <a:pt x="1060" y="93"/>
                  </a:cubicBezTo>
                  <a:cubicBezTo>
                    <a:pt x="1060" y="93"/>
                    <a:pt x="1061" y="93"/>
                    <a:pt x="1061" y="93"/>
                  </a:cubicBezTo>
                  <a:cubicBezTo>
                    <a:pt x="1063" y="106"/>
                    <a:pt x="1069" y="112"/>
                    <a:pt x="1080" y="112"/>
                  </a:cubicBezTo>
                  <a:cubicBezTo>
                    <a:pt x="1090" y="112"/>
                    <a:pt x="1097" y="108"/>
                    <a:pt x="1097" y="101"/>
                  </a:cubicBezTo>
                  <a:cubicBezTo>
                    <a:pt x="1097" y="79"/>
                    <a:pt x="1056" y="86"/>
                    <a:pt x="1056" y="59"/>
                  </a:cubicBezTo>
                  <a:cubicBezTo>
                    <a:pt x="1056" y="45"/>
                    <a:pt x="1066" y="36"/>
                    <a:pt x="1080" y="36"/>
                  </a:cubicBezTo>
                  <a:cubicBezTo>
                    <a:pt x="1085" y="36"/>
                    <a:pt x="1091" y="37"/>
                    <a:pt x="1096" y="40"/>
                  </a:cubicBezTo>
                  <a:cubicBezTo>
                    <a:pt x="1098" y="38"/>
                    <a:pt x="1098" y="38"/>
                    <a:pt x="1098" y="38"/>
                  </a:cubicBezTo>
                  <a:cubicBezTo>
                    <a:pt x="1098" y="37"/>
                    <a:pt x="1099" y="37"/>
                    <a:pt x="1100" y="37"/>
                  </a:cubicBezTo>
                  <a:cubicBezTo>
                    <a:pt x="1102" y="37"/>
                    <a:pt x="1102" y="37"/>
                    <a:pt x="1102" y="37"/>
                  </a:cubicBezTo>
                  <a:cubicBezTo>
                    <a:pt x="1102" y="42"/>
                    <a:pt x="1102" y="54"/>
                    <a:pt x="1102" y="59"/>
                  </a:cubicBezTo>
                  <a:cubicBezTo>
                    <a:pt x="1099" y="59"/>
                    <a:pt x="1099" y="59"/>
                    <a:pt x="1099" y="59"/>
                  </a:cubicBezTo>
                  <a:cubicBezTo>
                    <a:pt x="1098" y="59"/>
                    <a:pt x="1098" y="59"/>
                    <a:pt x="1098" y="58"/>
                  </a:cubicBezTo>
                  <a:cubicBezTo>
                    <a:pt x="1096" y="50"/>
                    <a:pt x="1090" y="43"/>
                    <a:pt x="1080" y="43"/>
                  </a:cubicBezTo>
                  <a:cubicBezTo>
                    <a:pt x="1071" y="43"/>
                    <a:pt x="1068" y="48"/>
                    <a:pt x="1068" y="53"/>
                  </a:cubicBezTo>
                  <a:cubicBezTo>
                    <a:pt x="1068" y="74"/>
                    <a:pt x="1109" y="67"/>
                    <a:pt x="1109" y="94"/>
                  </a:cubicBezTo>
                  <a:cubicBezTo>
                    <a:pt x="1109" y="111"/>
                    <a:pt x="1094" y="119"/>
                    <a:pt x="1081" y="119"/>
                  </a:cubicBezTo>
                  <a:cubicBezTo>
                    <a:pt x="1072" y="119"/>
                    <a:pt x="1067" y="117"/>
                    <a:pt x="1062" y="115"/>
                  </a:cubicBezTo>
                  <a:close/>
                  <a:moveTo>
                    <a:pt x="1155" y="119"/>
                  </a:moveTo>
                  <a:cubicBezTo>
                    <a:pt x="1132" y="119"/>
                    <a:pt x="1122" y="110"/>
                    <a:pt x="1122" y="89"/>
                  </a:cubicBezTo>
                  <a:cubicBezTo>
                    <a:pt x="1122" y="59"/>
                    <a:pt x="1122" y="59"/>
                    <a:pt x="1122" y="59"/>
                  </a:cubicBezTo>
                  <a:cubicBezTo>
                    <a:pt x="1122" y="45"/>
                    <a:pt x="1122" y="44"/>
                    <a:pt x="1113" y="43"/>
                  </a:cubicBezTo>
                  <a:cubicBezTo>
                    <a:pt x="1112" y="43"/>
                    <a:pt x="1111" y="43"/>
                    <a:pt x="1111" y="42"/>
                  </a:cubicBezTo>
                  <a:cubicBezTo>
                    <a:pt x="1111" y="38"/>
                    <a:pt x="1111" y="38"/>
                    <a:pt x="1111" y="38"/>
                  </a:cubicBezTo>
                  <a:cubicBezTo>
                    <a:pt x="1117" y="38"/>
                    <a:pt x="1124" y="38"/>
                    <a:pt x="1129" y="38"/>
                  </a:cubicBezTo>
                  <a:cubicBezTo>
                    <a:pt x="1135" y="38"/>
                    <a:pt x="1142" y="38"/>
                    <a:pt x="1147" y="38"/>
                  </a:cubicBezTo>
                  <a:cubicBezTo>
                    <a:pt x="1147" y="42"/>
                    <a:pt x="1147" y="42"/>
                    <a:pt x="1147" y="42"/>
                  </a:cubicBezTo>
                  <a:cubicBezTo>
                    <a:pt x="1147" y="43"/>
                    <a:pt x="1147" y="43"/>
                    <a:pt x="1146" y="43"/>
                  </a:cubicBezTo>
                  <a:cubicBezTo>
                    <a:pt x="1136" y="44"/>
                    <a:pt x="1136" y="45"/>
                    <a:pt x="1136" y="59"/>
                  </a:cubicBezTo>
                  <a:cubicBezTo>
                    <a:pt x="1136" y="91"/>
                    <a:pt x="1136" y="91"/>
                    <a:pt x="1136" y="91"/>
                  </a:cubicBezTo>
                  <a:cubicBezTo>
                    <a:pt x="1136" y="103"/>
                    <a:pt x="1142" y="110"/>
                    <a:pt x="1157" y="110"/>
                  </a:cubicBezTo>
                  <a:cubicBezTo>
                    <a:pt x="1170" y="110"/>
                    <a:pt x="1177" y="103"/>
                    <a:pt x="1177" y="90"/>
                  </a:cubicBezTo>
                  <a:cubicBezTo>
                    <a:pt x="1177" y="71"/>
                    <a:pt x="1177" y="71"/>
                    <a:pt x="1177" y="71"/>
                  </a:cubicBezTo>
                  <a:cubicBezTo>
                    <a:pt x="1177" y="46"/>
                    <a:pt x="1177" y="45"/>
                    <a:pt x="1163" y="43"/>
                  </a:cubicBezTo>
                  <a:cubicBezTo>
                    <a:pt x="1162" y="43"/>
                    <a:pt x="1162" y="43"/>
                    <a:pt x="1162" y="42"/>
                  </a:cubicBezTo>
                  <a:cubicBezTo>
                    <a:pt x="1162" y="38"/>
                    <a:pt x="1162" y="38"/>
                    <a:pt x="1162" y="38"/>
                  </a:cubicBezTo>
                  <a:cubicBezTo>
                    <a:pt x="1167" y="38"/>
                    <a:pt x="1175" y="38"/>
                    <a:pt x="1181" y="38"/>
                  </a:cubicBezTo>
                  <a:cubicBezTo>
                    <a:pt x="1186" y="38"/>
                    <a:pt x="1189" y="38"/>
                    <a:pt x="1194" y="38"/>
                  </a:cubicBezTo>
                  <a:cubicBezTo>
                    <a:pt x="1194" y="42"/>
                    <a:pt x="1194" y="42"/>
                    <a:pt x="1194" y="42"/>
                  </a:cubicBezTo>
                  <a:cubicBezTo>
                    <a:pt x="1194" y="43"/>
                    <a:pt x="1194" y="43"/>
                    <a:pt x="1193" y="43"/>
                  </a:cubicBezTo>
                  <a:cubicBezTo>
                    <a:pt x="1185" y="44"/>
                    <a:pt x="1185" y="46"/>
                    <a:pt x="1185" y="71"/>
                  </a:cubicBezTo>
                  <a:cubicBezTo>
                    <a:pt x="1185" y="88"/>
                    <a:pt x="1185" y="88"/>
                    <a:pt x="1185" y="88"/>
                  </a:cubicBezTo>
                  <a:cubicBezTo>
                    <a:pt x="1185" y="109"/>
                    <a:pt x="1175" y="119"/>
                    <a:pt x="1155" y="119"/>
                  </a:cubicBezTo>
                  <a:close/>
                  <a:moveTo>
                    <a:pt x="1243" y="117"/>
                  </a:moveTo>
                  <a:cubicBezTo>
                    <a:pt x="1216" y="117"/>
                    <a:pt x="1216" y="117"/>
                    <a:pt x="1216" y="117"/>
                  </a:cubicBezTo>
                  <a:cubicBezTo>
                    <a:pt x="1211" y="117"/>
                    <a:pt x="1205" y="117"/>
                    <a:pt x="1199" y="117"/>
                  </a:cubicBezTo>
                  <a:cubicBezTo>
                    <a:pt x="1199" y="113"/>
                    <a:pt x="1199" y="113"/>
                    <a:pt x="1199" y="113"/>
                  </a:cubicBezTo>
                  <a:cubicBezTo>
                    <a:pt x="1199" y="112"/>
                    <a:pt x="1199" y="112"/>
                    <a:pt x="1200" y="112"/>
                  </a:cubicBezTo>
                  <a:cubicBezTo>
                    <a:pt x="1210" y="111"/>
                    <a:pt x="1210" y="110"/>
                    <a:pt x="1210" y="96"/>
                  </a:cubicBezTo>
                  <a:cubicBezTo>
                    <a:pt x="1210" y="59"/>
                    <a:pt x="1210" y="59"/>
                    <a:pt x="1210" y="59"/>
                  </a:cubicBezTo>
                  <a:cubicBezTo>
                    <a:pt x="1210" y="45"/>
                    <a:pt x="1210" y="44"/>
                    <a:pt x="1200" y="43"/>
                  </a:cubicBezTo>
                  <a:cubicBezTo>
                    <a:pt x="1199" y="43"/>
                    <a:pt x="1199" y="43"/>
                    <a:pt x="1199" y="42"/>
                  </a:cubicBezTo>
                  <a:cubicBezTo>
                    <a:pt x="1199" y="38"/>
                    <a:pt x="1199" y="38"/>
                    <a:pt x="1199" y="38"/>
                  </a:cubicBezTo>
                  <a:cubicBezTo>
                    <a:pt x="1205" y="38"/>
                    <a:pt x="1212" y="38"/>
                    <a:pt x="1217" y="38"/>
                  </a:cubicBezTo>
                  <a:cubicBezTo>
                    <a:pt x="1223" y="38"/>
                    <a:pt x="1232" y="38"/>
                    <a:pt x="1237" y="38"/>
                  </a:cubicBezTo>
                  <a:cubicBezTo>
                    <a:pt x="1237" y="42"/>
                    <a:pt x="1237" y="42"/>
                    <a:pt x="1237" y="42"/>
                  </a:cubicBezTo>
                  <a:cubicBezTo>
                    <a:pt x="1237" y="43"/>
                    <a:pt x="1237" y="43"/>
                    <a:pt x="1236" y="43"/>
                  </a:cubicBezTo>
                  <a:cubicBezTo>
                    <a:pt x="1224" y="44"/>
                    <a:pt x="1224" y="45"/>
                    <a:pt x="1224" y="59"/>
                  </a:cubicBezTo>
                  <a:cubicBezTo>
                    <a:pt x="1224" y="95"/>
                    <a:pt x="1224" y="95"/>
                    <a:pt x="1224" y="95"/>
                  </a:cubicBezTo>
                  <a:cubicBezTo>
                    <a:pt x="1224" y="109"/>
                    <a:pt x="1224" y="110"/>
                    <a:pt x="1235" y="110"/>
                  </a:cubicBezTo>
                  <a:cubicBezTo>
                    <a:pt x="1240" y="110"/>
                    <a:pt x="1240" y="110"/>
                    <a:pt x="1240" y="110"/>
                  </a:cubicBezTo>
                  <a:cubicBezTo>
                    <a:pt x="1250" y="110"/>
                    <a:pt x="1255" y="107"/>
                    <a:pt x="1257" y="92"/>
                  </a:cubicBezTo>
                  <a:cubicBezTo>
                    <a:pt x="1257" y="92"/>
                    <a:pt x="1257" y="91"/>
                    <a:pt x="1258" y="91"/>
                  </a:cubicBezTo>
                  <a:cubicBezTo>
                    <a:pt x="1261" y="91"/>
                    <a:pt x="1261" y="91"/>
                    <a:pt x="1261" y="91"/>
                  </a:cubicBezTo>
                  <a:cubicBezTo>
                    <a:pt x="1261" y="97"/>
                    <a:pt x="1261" y="111"/>
                    <a:pt x="1261" y="117"/>
                  </a:cubicBezTo>
                  <a:cubicBezTo>
                    <a:pt x="1256" y="117"/>
                    <a:pt x="1253" y="117"/>
                    <a:pt x="1243" y="117"/>
                  </a:cubicBezTo>
                  <a:close/>
                  <a:moveTo>
                    <a:pt x="1291" y="117"/>
                  </a:moveTo>
                  <a:cubicBezTo>
                    <a:pt x="1285" y="117"/>
                    <a:pt x="1278" y="117"/>
                    <a:pt x="1273" y="117"/>
                  </a:cubicBezTo>
                  <a:cubicBezTo>
                    <a:pt x="1273" y="113"/>
                    <a:pt x="1273" y="113"/>
                    <a:pt x="1273" y="113"/>
                  </a:cubicBezTo>
                  <a:cubicBezTo>
                    <a:pt x="1273" y="112"/>
                    <a:pt x="1273" y="112"/>
                    <a:pt x="1274" y="112"/>
                  </a:cubicBezTo>
                  <a:cubicBezTo>
                    <a:pt x="1284" y="111"/>
                    <a:pt x="1284" y="110"/>
                    <a:pt x="1284" y="96"/>
                  </a:cubicBezTo>
                  <a:cubicBezTo>
                    <a:pt x="1284" y="46"/>
                    <a:pt x="1284" y="46"/>
                    <a:pt x="1284" y="46"/>
                  </a:cubicBezTo>
                  <a:cubicBezTo>
                    <a:pt x="1284" y="45"/>
                    <a:pt x="1284" y="44"/>
                    <a:pt x="1283" y="44"/>
                  </a:cubicBezTo>
                  <a:cubicBezTo>
                    <a:pt x="1276" y="44"/>
                    <a:pt x="1276" y="44"/>
                    <a:pt x="1276" y="44"/>
                  </a:cubicBezTo>
                  <a:cubicBezTo>
                    <a:pt x="1266" y="44"/>
                    <a:pt x="1261" y="46"/>
                    <a:pt x="1260" y="61"/>
                  </a:cubicBezTo>
                  <a:cubicBezTo>
                    <a:pt x="1260" y="61"/>
                    <a:pt x="1259" y="61"/>
                    <a:pt x="1259" y="61"/>
                  </a:cubicBezTo>
                  <a:cubicBezTo>
                    <a:pt x="1255" y="61"/>
                    <a:pt x="1255" y="61"/>
                    <a:pt x="1255" y="61"/>
                  </a:cubicBezTo>
                  <a:cubicBezTo>
                    <a:pt x="1255" y="56"/>
                    <a:pt x="1255" y="44"/>
                    <a:pt x="1255" y="38"/>
                  </a:cubicBezTo>
                  <a:cubicBezTo>
                    <a:pt x="1260" y="38"/>
                    <a:pt x="1266" y="38"/>
                    <a:pt x="1276" y="38"/>
                  </a:cubicBezTo>
                  <a:cubicBezTo>
                    <a:pt x="1306" y="38"/>
                    <a:pt x="1306" y="38"/>
                    <a:pt x="1306" y="38"/>
                  </a:cubicBezTo>
                  <a:cubicBezTo>
                    <a:pt x="1316" y="38"/>
                    <a:pt x="1322" y="38"/>
                    <a:pt x="1327" y="38"/>
                  </a:cubicBezTo>
                  <a:cubicBezTo>
                    <a:pt x="1327" y="44"/>
                    <a:pt x="1327" y="56"/>
                    <a:pt x="1327" y="61"/>
                  </a:cubicBezTo>
                  <a:cubicBezTo>
                    <a:pt x="1323" y="61"/>
                    <a:pt x="1323" y="61"/>
                    <a:pt x="1323" y="61"/>
                  </a:cubicBezTo>
                  <a:cubicBezTo>
                    <a:pt x="1323" y="61"/>
                    <a:pt x="1322" y="61"/>
                    <a:pt x="1322" y="61"/>
                  </a:cubicBezTo>
                  <a:cubicBezTo>
                    <a:pt x="1320" y="46"/>
                    <a:pt x="1315" y="44"/>
                    <a:pt x="1306" y="44"/>
                  </a:cubicBezTo>
                  <a:cubicBezTo>
                    <a:pt x="1299" y="44"/>
                    <a:pt x="1299" y="44"/>
                    <a:pt x="1299" y="44"/>
                  </a:cubicBezTo>
                  <a:cubicBezTo>
                    <a:pt x="1298" y="44"/>
                    <a:pt x="1298" y="45"/>
                    <a:pt x="1298" y="46"/>
                  </a:cubicBezTo>
                  <a:cubicBezTo>
                    <a:pt x="1298" y="96"/>
                    <a:pt x="1298" y="96"/>
                    <a:pt x="1298" y="96"/>
                  </a:cubicBezTo>
                  <a:cubicBezTo>
                    <a:pt x="1298" y="110"/>
                    <a:pt x="1298" y="111"/>
                    <a:pt x="1308" y="112"/>
                  </a:cubicBezTo>
                  <a:cubicBezTo>
                    <a:pt x="1309" y="112"/>
                    <a:pt x="1309" y="112"/>
                    <a:pt x="1309" y="113"/>
                  </a:cubicBezTo>
                  <a:cubicBezTo>
                    <a:pt x="1309" y="117"/>
                    <a:pt x="1309" y="117"/>
                    <a:pt x="1309" y="117"/>
                  </a:cubicBezTo>
                  <a:cubicBezTo>
                    <a:pt x="1303" y="117"/>
                    <a:pt x="1296" y="117"/>
                    <a:pt x="1291" y="117"/>
                  </a:cubicBezTo>
                  <a:close/>
                  <a:moveTo>
                    <a:pt x="1349" y="117"/>
                  </a:moveTo>
                  <a:cubicBezTo>
                    <a:pt x="1343" y="117"/>
                    <a:pt x="1336" y="117"/>
                    <a:pt x="1331" y="117"/>
                  </a:cubicBezTo>
                  <a:cubicBezTo>
                    <a:pt x="1331" y="113"/>
                    <a:pt x="1331" y="113"/>
                    <a:pt x="1331" y="113"/>
                  </a:cubicBezTo>
                  <a:cubicBezTo>
                    <a:pt x="1331" y="112"/>
                    <a:pt x="1331" y="112"/>
                    <a:pt x="1332" y="112"/>
                  </a:cubicBezTo>
                  <a:cubicBezTo>
                    <a:pt x="1342" y="111"/>
                    <a:pt x="1342" y="110"/>
                    <a:pt x="1342" y="96"/>
                  </a:cubicBezTo>
                  <a:cubicBezTo>
                    <a:pt x="1342" y="59"/>
                    <a:pt x="1342" y="59"/>
                    <a:pt x="1342" y="59"/>
                  </a:cubicBezTo>
                  <a:cubicBezTo>
                    <a:pt x="1342" y="45"/>
                    <a:pt x="1342" y="44"/>
                    <a:pt x="1332" y="43"/>
                  </a:cubicBezTo>
                  <a:cubicBezTo>
                    <a:pt x="1331" y="43"/>
                    <a:pt x="1331" y="43"/>
                    <a:pt x="1331" y="42"/>
                  </a:cubicBezTo>
                  <a:cubicBezTo>
                    <a:pt x="1331" y="38"/>
                    <a:pt x="1331" y="38"/>
                    <a:pt x="1331" y="38"/>
                  </a:cubicBezTo>
                  <a:cubicBezTo>
                    <a:pt x="1336" y="38"/>
                    <a:pt x="1343" y="38"/>
                    <a:pt x="1349" y="38"/>
                  </a:cubicBezTo>
                  <a:cubicBezTo>
                    <a:pt x="1355" y="38"/>
                    <a:pt x="1361" y="38"/>
                    <a:pt x="1367" y="38"/>
                  </a:cubicBezTo>
                  <a:cubicBezTo>
                    <a:pt x="1367" y="42"/>
                    <a:pt x="1367" y="42"/>
                    <a:pt x="1367" y="42"/>
                  </a:cubicBezTo>
                  <a:cubicBezTo>
                    <a:pt x="1367" y="43"/>
                    <a:pt x="1367" y="43"/>
                    <a:pt x="1366" y="43"/>
                  </a:cubicBezTo>
                  <a:cubicBezTo>
                    <a:pt x="1356" y="44"/>
                    <a:pt x="1356" y="45"/>
                    <a:pt x="1356" y="59"/>
                  </a:cubicBezTo>
                  <a:cubicBezTo>
                    <a:pt x="1356" y="96"/>
                    <a:pt x="1356" y="96"/>
                    <a:pt x="1356" y="96"/>
                  </a:cubicBezTo>
                  <a:cubicBezTo>
                    <a:pt x="1356" y="110"/>
                    <a:pt x="1356" y="111"/>
                    <a:pt x="1366" y="112"/>
                  </a:cubicBezTo>
                  <a:cubicBezTo>
                    <a:pt x="1367" y="112"/>
                    <a:pt x="1367" y="112"/>
                    <a:pt x="1367" y="113"/>
                  </a:cubicBezTo>
                  <a:cubicBezTo>
                    <a:pt x="1367" y="117"/>
                    <a:pt x="1367" y="117"/>
                    <a:pt x="1367" y="117"/>
                  </a:cubicBezTo>
                  <a:cubicBezTo>
                    <a:pt x="1361" y="117"/>
                    <a:pt x="1354" y="117"/>
                    <a:pt x="1349" y="117"/>
                  </a:cubicBezTo>
                  <a:close/>
                  <a:moveTo>
                    <a:pt x="1438" y="119"/>
                  </a:moveTo>
                  <a:cubicBezTo>
                    <a:pt x="1436" y="115"/>
                    <a:pt x="1433" y="111"/>
                    <a:pt x="1430" y="107"/>
                  </a:cubicBezTo>
                  <a:cubicBezTo>
                    <a:pt x="1392" y="53"/>
                    <a:pt x="1392" y="53"/>
                    <a:pt x="1392" y="53"/>
                  </a:cubicBezTo>
                  <a:cubicBezTo>
                    <a:pt x="1392" y="53"/>
                    <a:pt x="1392" y="53"/>
                    <a:pt x="1392" y="53"/>
                  </a:cubicBezTo>
                  <a:cubicBezTo>
                    <a:pt x="1392" y="84"/>
                    <a:pt x="1392" y="84"/>
                    <a:pt x="1392" y="84"/>
                  </a:cubicBezTo>
                  <a:cubicBezTo>
                    <a:pt x="1392" y="108"/>
                    <a:pt x="1392" y="111"/>
                    <a:pt x="1406" y="112"/>
                  </a:cubicBezTo>
                  <a:cubicBezTo>
                    <a:pt x="1406" y="112"/>
                    <a:pt x="1407" y="112"/>
                    <a:pt x="1407" y="113"/>
                  </a:cubicBezTo>
                  <a:cubicBezTo>
                    <a:pt x="1407" y="117"/>
                    <a:pt x="1407" y="117"/>
                    <a:pt x="1407" y="117"/>
                  </a:cubicBezTo>
                  <a:cubicBezTo>
                    <a:pt x="1401" y="117"/>
                    <a:pt x="1393" y="117"/>
                    <a:pt x="1387" y="117"/>
                  </a:cubicBezTo>
                  <a:cubicBezTo>
                    <a:pt x="1382" y="117"/>
                    <a:pt x="1378" y="117"/>
                    <a:pt x="1373" y="117"/>
                  </a:cubicBezTo>
                  <a:cubicBezTo>
                    <a:pt x="1373" y="113"/>
                    <a:pt x="1373" y="113"/>
                    <a:pt x="1373" y="113"/>
                  </a:cubicBezTo>
                  <a:cubicBezTo>
                    <a:pt x="1373" y="112"/>
                    <a:pt x="1373" y="112"/>
                    <a:pt x="1374" y="112"/>
                  </a:cubicBezTo>
                  <a:cubicBezTo>
                    <a:pt x="1383" y="111"/>
                    <a:pt x="1383" y="108"/>
                    <a:pt x="1383" y="84"/>
                  </a:cubicBezTo>
                  <a:cubicBezTo>
                    <a:pt x="1383" y="59"/>
                    <a:pt x="1383" y="59"/>
                    <a:pt x="1383" y="59"/>
                  </a:cubicBezTo>
                  <a:cubicBezTo>
                    <a:pt x="1383" y="45"/>
                    <a:pt x="1383" y="44"/>
                    <a:pt x="1374" y="43"/>
                  </a:cubicBezTo>
                  <a:cubicBezTo>
                    <a:pt x="1373" y="43"/>
                    <a:pt x="1373" y="43"/>
                    <a:pt x="1373" y="42"/>
                  </a:cubicBezTo>
                  <a:cubicBezTo>
                    <a:pt x="1373" y="38"/>
                    <a:pt x="1373" y="38"/>
                    <a:pt x="1373" y="38"/>
                  </a:cubicBezTo>
                  <a:cubicBezTo>
                    <a:pt x="1377" y="38"/>
                    <a:pt x="1384" y="38"/>
                    <a:pt x="1386" y="38"/>
                  </a:cubicBezTo>
                  <a:cubicBezTo>
                    <a:pt x="1391" y="38"/>
                    <a:pt x="1396" y="38"/>
                    <a:pt x="1399" y="38"/>
                  </a:cubicBezTo>
                  <a:cubicBezTo>
                    <a:pt x="1439" y="96"/>
                    <a:pt x="1439" y="96"/>
                    <a:pt x="1439" y="96"/>
                  </a:cubicBezTo>
                  <a:cubicBezTo>
                    <a:pt x="1439" y="71"/>
                    <a:pt x="1439" y="71"/>
                    <a:pt x="1439" y="71"/>
                  </a:cubicBezTo>
                  <a:cubicBezTo>
                    <a:pt x="1439" y="47"/>
                    <a:pt x="1439" y="44"/>
                    <a:pt x="1425" y="43"/>
                  </a:cubicBezTo>
                  <a:cubicBezTo>
                    <a:pt x="1424" y="43"/>
                    <a:pt x="1424" y="43"/>
                    <a:pt x="1424" y="42"/>
                  </a:cubicBezTo>
                  <a:cubicBezTo>
                    <a:pt x="1424" y="38"/>
                    <a:pt x="1424" y="38"/>
                    <a:pt x="1424" y="38"/>
                  </a:cubicBezTo>
                  <a:cubicBezTo>
                    <a:pt x="1430" y="38"/>
                    <a:pt x="1438" y="38"/>
                    <a:pt x="1443" y="38"/>
                  </a:cubicBezTo>
                  <a:cubicBezTo>
                    <a:pt x="1449" y="38"/>
                    <a:pt x="1453" y="38"/>
                    <a:pt x="1458" y="38"/>
                  </a:cubicBezTo>
                  <a:cubicBezTo>
                    <a:pt x="1458" y="42"/>
                    <a:pt x="1458" y="42"/>
                    <a:pt x="1458" y="42"/>
                  </a:cubicBezTo>
                  <a:cubicBezTo>
                    <a:pt x="1458" y="43"/>
                    <a:pt x="1458" y="43"/>
                    <a:pt x="1458" y="43"/>
                  </a:cubicBezTo>
                  <a:cubicBezTo>
                    <a:pt x="1448" y="44"/>
                    <a:pt x="1447" y="47"/>
                    <a:pt x="1447" y="71"/>
                  </a:cubicBezTo>
                  <a:cubicBezTo>
                    <a:pt x="1447" y="119"/>
                    <a:pt x="1447" y="119"/>
                    <a:pt x="1447" y="119"/>
                  </a:cubicBezTo>
                  <a:lnTo>
                    <a:pt x="1438" y="119"/>
                  </a:lnTo>
                  <a:close/>
                  <a:moveTo>
                    <a:pt x="1537" y="86"/>
                  </a:moveTo>
                  <a:cubicBezTo>
                    <a:pt x="1537" y="87"/>
                    <a:pt x="1537" y="87"/>
                    <a:pt x="1536" y="87"/>
                  </a:cubicBezTo>
                  <a:cubicBezTo>
                    <a:pt x="1529" y="89"/>
                    <a:pt x="1529" y="89"/>
                    <a:pt x="1529" y="99"/>
                  </a:cubicBezTo>
                  <a:cubicBezTo>
                    <a:pt x="1529" y="102"/>
                    <a:pt x="1529" y="102"/>
                    <a:pt x="1529" y="102"/>
                  </a:cubicBezTo>
                  <a:cubicBezTo>
                    <a:pt x="1529" y="104"/>
                    <a:pt x="1529" y="108"/>
                    <a:pt x="1529" y="109"/>
                  </a:cubicBezTo>
                  <a:cubicBezTo>
                    <a:pt x="1529" y="110"/>
                    <a:pt x="1529" y="110"/>
                    <a:pt x="1528" y="110"/>
                  </a:cubicBezTo>
                  <a:cubicBezTo>
                    <a:pt x="1521" y="110"/>
                    <a:pt x="1517" y="119"/>
                    <a:pt x="1499" y="119"/>
                  </a:cubicBezTo>
                  <a:cubicBezTo>
                    <a:pt x="1478" y="119"/>
                    <a:pt x="1462" y="105"/>
                    <a:pt x="1462" y="77"/>
                  </a:cubicBezTo>
                  <a:cubicBezTo>
                    <a:pt x="1462" y="55"/>
                    <a:pt x="1474" y="36"/>
                    <a:pt x="1499" y="36"/>
                  </a:cubicBezTo>
                  <a:cubicBezTo>
                    <a:pt x="1507" y="36"/>
                    <a:pt x="1513" y="38"/>
                    <a:pt x="1517" y="40"/>
                  </a:cubicBezTo>
                  <a:cubicBezTo>
                    <a:pt x="1520" y="38"/>
                    <a:pt x="1520" y="38"/>
                    <a:pt x="1520" y="38"/>
                  </a:cubicBezTo>
                  <a:cubicBezTo>
                    <a:pt x="1520" y="37"/>
                    <a:pt x="1520" y="37"/>
                    <a:pt x="1521" y="37"/>
                  </a:cubicBezTo>
                  <a:cubicBezTo>
                    <a:pt x="1524" y="37"/>
                    <a:pt x="1524" y="37"/>
                    <a:pt x="1524" y="37"/>
                  </a:cubicBezTo>
                  <a:cubicBezTo>
                    <a:pt x="1524" y="42"/>
                    <a:pt x="1524" y="55"/>
                    <a:pt x="1524" y="61"/>
                  </a:cubicBezTo>
                  <a:cubicBezTo>
                    <a:pt x="1520" y="61"/>
                    <a:pt x="1520" y="61"/>
                    <a:pt x="1520" y="61"/>
                  </a:cubicBezTo>
                  <a:cubicBezTo>
                    <a:pt x="1520" y="61"/>
                    <a:pt x="1519" y="61"/>
                    <a:pt x="1519" y="60"/>
                  </a:cubicBezTo>
                  <a:cubicBezTo>
                    <a:pt x="1516" y="48"/>
                    <a:pt x="1511" y="43"/>
                    <a:pt x="1500" y="43"/>
                  </a:cubicBezTo>
                  <a:cubicBezTo>
                    <a:pt x="1481" y="43"/>
                    <a:pt x="1477" y="61"/>
                    <a:pt x="1477" y="77"/>
                  </a:cubicBezTo>
                  <a:cubicBezTo>
                    <a:pt x="1477" y="94"/>
                    <a:pt x="1482" y="113"/>
                    <a:pt x="1501" y="113"/>
                  </a:cubicBezTo>
                  <a:cubicBezTo>
                    <a:pt x="1510" y="113"/>
                    <a:pt x="1515" y="108"/>
                    <a:pt x="1515" y="100"/>
                  </a:cubicBezTo>
                  <a:cubicBezTo>
                    <a:pt x="1515" y="98"/>
                    <a:pt x="1515" y="98"/>
                    <a:pt x="1515" y="98"/>
                  </a:cubicBezTo>
                  <a:cubicBezTo>
                    <a:pt x="1515" y="89"/>
                    <a:pt x="1515" y="89"/>
                    <a:pt x="1503" y="87"/>
                  </a:cubicBezTo>
                  <a:cubicBezTo>
                    <a:pt x="1502" y="87"/>
                    <a:pt x="1502" y="87"/>
                    <a:pt x="1502" y="86"/>
                  </a:cubicBezTo>
                  <a:cubicBezTo>
                    <a:pt x="1502" y="82"/>
                    <a:pt x="1502" y="82"/>
                    <a:pt x="1502" y="82"/>
                  </a:cubicBezTo>
                  <a:cubicBezTo>
                    <a:pt x="1508" y="83"/>
                    <a:pt x="1516" y="83"/>
                    <a:pt x="1521" y="83"/>
                  </a:cubicBezTo>
                  <a:cubicBezTo>
                    <a:pt x="1527" y="83"/>
                    <a:pt x="1531" y="83"/>
                    <a:pt x="1537" y="82"/>
                  </a:cubicBezTo>
                  <a:lnTo>
                    <a:pt x="1537" y="86"/>
                  </a:lnTo>
                  <a:close/>
                  <a:moveTo>
                    <a:pt x="1670" y="71"/>
                  </a:moveTo>
                  <a:cubicBezTo>
                    <a:pt x="1670" y="72"/>
                    <a:pt x="1670" y="73"/>
                    <a:pt x="1669" y="73"/>
                  </a:cubicBezTo>
                  <a:cubicBezTo>
                    <a:pt x="1658" y="75"/>
                    <a:pt x="1658" y="75"/>
                    <a:pt x="1658" y="90"/>
                  </a:cubicBezTo>
                  <a:cubicBezTo>
                    <a:pt x="1658" y="94"/>
                    <a:pt x="1658" y="94"/>
                    <a:pt x="1658" y="94"/>
                  </a:cubicBezTo>
                  <a:cubicBezTo>
                    <a:pt x="1658" y="97"/>
                    <a:pt x="1659" y="102"/>
                    <a:pt x="1659" y="104"/>
                  </a:cubicBezTo>
                  <a:cubicBezTo>
                    <a:pt x="1659" y="105"/>
                    <a:pt x="1658" y="105"/>
                    <a:pt x="1658" y="105"/>
                  </a:cubicBezTo>
                  <a:cubicBezTo>
                    <a:pt x="1647" y="105"/>
                    <a:pt x="1643" y="119"/>
                    <a:pt x="1619" y="119"/>
                  </a:cubicBezTo>
                  <a:cubicBezTo>
                    <a:pt x="1589" y="119"/>
                    <a:pt x="1566" y="99"/>
                    <a:pt x="1566" y="59"/>
                  </a:cubicBezTo>
                  <a:cubicBezTo>
                    <a:pt x="1566" y="26"/>
                    <a:pt x="1583" y="0"/>
                    <a:pt x="1618" y="0"/>
                  </a:cubicBezTo>
                  <a:cubicBezTo>
                    <a:pt x="1629" y="0"/>
                    <a:pt x="1639" y="2"/>
                    <a:pt x="1645" y="6"/>
                  </a:cubicBezTo>
                  <a:cubicBezTo>
                    <a:pt x="1645" y="6"/>
                    <a:pt x="1645" y="6"/>
                    <a:pt x="1645" y="6"/>
                  </a:cubicBezTo>
                  <a:cubicBezTo>
                    <a:pt x="1648" y="2"/>
                    <a:pt x="1648" y="2"/>
                    <a:pt x="1648" y="2"/>
                  </a:cubicBezTo>
                  <a:cubicBezTo>
                    <a:pt x="1648" y="1"/>
                    <a:pt x="1649" y="1"/>
                    <a:pt x="1650" y="1"/>
                  </a:cubicBezTo>
                  <a:cubicBezTo>
                    <a:pt x="1652" y="1"/>
                    <a:pt x="1652" y="1"/>
                    <a:pt x="1652" y="1"/>
                  </a:cubicBezTo>
                  <a:cubicBezTo>
                    <a:pt x="1652" y="9"/>
                    <a:pt x="1653" y="26"/>
                    <a:pt x="1653" y="33"/>
                  </a:cubicBezTo>
                  <a:cubicBezTo>
                    <a:pt x="1648" y="33"/>
                    <a:pt x="1648" y="33"/>
                    <a:pt x="1648" y="33"/>
                  </a:cubicBezTo>
                  <a:cubicBezTo>
                    <a:pt x="1648" y="33"/>
                    <a:pt x="1647" y="33"/>
                    <a:pt x="1647" y="32"/>
                  </a:cubicBezTo>
                  <a:cubicBezTo>
                    <a:pt x="1643" y="16"/>
                    <a:pt x="1634" y="7"/>
                    <a:pt x="1618" y="7"/>
                  </a:cubicBezTo>
                  <a:cubicBezTo>
                    <a:pt x="1590" y="7"/>
                    <a:pt x="1585" y="34"/>
                    <a:pt x="1585" y="59"/>
                  </a:cubicBezTo>
                  <a:cubicBezTo>
                    <a:pt x="1585" y="85"/>
                    <a:pt x="1592" y="112"/>
                    <a:pt x="1620" y="112"/>
                  </a:cubicBezTo>
                  <a:cubicBezTo>
                    <a:pt x="1634" y="112"/>
                    <a:pt x="1643" y="105"/>
                    <a:pt x="1643" y="94"/>
                  </a:cubicBezTo>
                  <a:cubicBezTo>
                    <a:pt x="1643" y="89"/>
                    <a:pt x="1643" y="89"/>
                    <a:pt x="1643" y="89"/>
                  </a:cubicBezTo>
                  <a:cubicBezTo>
                    <a:pt x="1643" y="75"/>
                    <a:pt x="1643" y="75"/>
                    <a:pt x="1627" y="73"/>
                  </a:cubicBezTo>
                  <a:cubicBezTo>
                    <a:pt x="1626" y="73"/>
                    <a:pt x="1625" y="72"/>
                    <a:pt x="1625" y="71"/>
                  </a:cubicBezTo>
                  <a:cubicBezTo>
                    <a:pt x="1625" y="66"/>
                    <a:pt x="1625" y="66"/>
                    <a:pt x="1625" y="66"/>
                  </a:cubicBezTo>
                  <a:cubicBezTo>
                    <a:pt x="1633" y="66"/>
                    <a:pt x="1640" y="67"/>
                    <a:pt x="1649" y="67"/>
                  </a:cubicBezTo>
                  <a:cubicBezTo>
                    <a:pt x="1657" y="67"/>
                    <a:pt x="1662" y="66"/>
                    <a:pt x="1670" y="66"/>
                  </a:cubicBezTo>
                  <a:lnTo>
                    <a:pt x="1670" y="71"/>
                  </a:lnTo>
                  <a:close/>
                  <a:moveTo>
                    <a:pt x="1716" y="76"/>
                  </a:moveTo>
                  <a:cubicBezTo>
                    <a:pt x="1716" y="76"/>
                    <a:pt x="1716" y="76"/>
                    <a:pt x="1716" y="76"/>
                  </a:cubicBezTo>
                  <a:cubicBezTo>
                    <a:pt x="1740" y="80"/>
                    <a:pt x="1733" y="110"/>
                    <a:pt x="1742" y="110"/>
                  </a:cubicBezTo>
                  <a:cubicBezTo>
                    <a:pt x="1745" y="110"/>
                    <a:pt x="1746" y="109"/>
                    <a:pt x="1748" y="107"/>
                  </a:cubicBezTo>
                  <a:cubicBezTo>
                    <a:pt x="1750" y="110"/>
                    <a:pt x="1750" y="110"/>
                    <a:pt x="1750" y="110"/>
                  </a:cubicBezTo>
                  <a:cubicBezTo>
                    <a:pt x="1750" y="110"/>
                    <a:pt x="1751" y="110"/>
                    <a:pt x="1751" y="111"/>
                  </a:cubicBezTo>
                  <a:cubicBezTo>
                    <a:pt x="1751" y="111"/>
                    <a:pt x="1750" y="111"/>
                    <a:pt x="1750" y="111"/>
                  </a:cubicBezTo>
                  <a:cubicBezTo>
                    <a:pt x="1747" y="116"/>
                    <a:pt x="1742" y="118"/>
                    <a:pt x="1737" y="118"/>
                  </a:cubicBezTo>
                  <a:cubicBezTo>
                    <a:pt x="1725" y="118"/>
                    <a:pt x="1723" y="108"/>
                    <a:pt x="1720" y="96"/>
                  </a:cubicBezTo>
                  <a:cubicBezTo>
                    <a:pt x="1718" y="85"/>
                    <a:pt x="1715" y="79"/>
                    <a:pt x="1705" y="79"/>
                  </a:cubicBezTo>
                  <a:cubicBezTo>
                    <a:pt x="1697" y="79"/>
                    <a:pt x="1697" y="79"/>
                    <a:pt x="1697" y="79"/>
                  </a:cubicBezTo>
                  <a:cubicBezTo>
                    <a:pt x="1697" y="96"/>
                    <a:pt x="1697" y="96"/>
                    <a:pt x="1697" y="96"/>
                  </a:cubicBezTo>
                  <a:cubicBezTo>
                    <a:pt x="1697" y="110"/>
                    <a:pt x="1697" y="111"/>
                    <a:pt x="1707" y="112"/>
                  </a:cubicBezTo>
                  <a:cubicBezTo>
                    <a:pt x="1708" y="112"/>
                    <a:pt x="1708" y="112"/>
                    <a:pt x="1708" y="113"/>
                  </a:cubicBezTo>
                  <a:cubicBezTo>
                    <a:pt x="1708" y="117"/>
                    <a:pt x="1708" y="117"/>
                    <a:pt x="1708" y="117"/>
                  </a:cubicBezTo>
                  <a:cubicBezTo>
                    <a:pt x="1702" y="117"/>
                    <a:pt x="1695" y="117"/>
                    <a:pt x="1690" y="117"/>
                  </a:cubicBezTo>
                  <a:cubicBezTo>
                    <a:pt x="1684" y="117"/>
                    <a:pt x="1678" y="117"/>
                    <a:pt x="1672" y="117"/>
                  </a:cubicBezTo>
                  <a:cubicBezTo>
                    <a:pt x="1672" y="113"/>
                    <a:pt x="1672" y="113"/>
                    <a:pt x="1672" y="113"/>
                  </a:cubicBezTo>
                  <a:cubicBezTo>
                    <a:pt x="1672" y="112"/>
                    <a:pt x="1672" y="112"/>
                    <a:pt x="1673" y="112"/>
                  </a:cubicBezTo>
                  <a:cubicBezTo>
                    <a:pt x="1683" y="111"/>
                    <a:pt x="1683" y="110"/>
                    <a:pt x="1683" y="96"/>
                  </a:cubicBezTo>
                  <a:cubicBezTo>
                    <a:pt x="1683" y="59"/>
                    <a:pt x="1683" y="59"/>
                    <a:pt x="1683" y="59"/>
                  </a:cubicBezTo>
                  <a:cubicBezTo>
                    <a:pt x="1683" y="45"/>
                    <a:pt x="1683" y="44"/>
                    <a:pt x="1673" y="43"/>
                  </a:cubicBezTo>
                  <a:cubicBezTo>
                    <a:pt x="1672" y="43"/>
                    <a:pt x="1672" y="43"/>
                    <a:pt x="1672" y="42"/>
                  </a:cubicBezTo>
                  <a:cubicBezTo>
                    <a:pt x="1672" y="38"/>
                    <a:pt x="1672" y="38"/>
                    <a:pt x="1672" y="38"/>
                  </a:cubicBezTo>
                  <a:cubicBezTo>
                    <a:pt x="1678" y="38"/>
                    <a:pt x="1684" y="38"/>
                    <a:pt x="1690" y="38"/>
                  </a:cubicBezTo>
                  <a:cubicBezTo>
                    <a:pt x="1695" y="38"/>
                    <a:pt x="1704" y="38"/>
                    <a:pt x="1708" y="38"/>
                  </a:cubicBezTo>
                  <a:cubicBezTo>
                    <a:pt x="1724" y="38"/>
                    <a:pt x="1738" y="43"/>
                    <a:pt x="1738" y="56"/>
                  </a:cubicBezTo>
                  <a:cubicBezTo>
                    <a:pt x="1738" y="65"/>
                    <a:pt x="1733" y="73"/>
                    <a:pt x="1716" y="76"/>
                  </a:cubicBezTo>
                  <a:close/>
                  <a:moveTo>
                    <a:pt x="1708" y="44"/>
                  </a:moveTo>
                  <a:cubicBezTo>
                    <a:pt x="1704" y="44"/>
                    <a:pt x="1697" y="44"/>
                    <a:pt x="1697" y="46"/>
                  </a:cubicBezTo>
                  <a:cubicBezTo>
                    <a:pt x="1697" y="73"/>
                    <a:pt x="1697" y="73"/>
                    <a:pt x="1697" y="73"/>
                  </a:cubicBezTo>
                  <a:cubicBezTo>
                    <a:pt x="1704" y="73"/>
                    <a:pt x="1704" y="73"/>
                    <a:pt x="1704" y="73"/>
                  </a:cubicBezTo>
                  <a:cubicBezTo>
                    <a:pt x="1716" y="73"/>
                    <a:pt x="1723" y="69"/>
                    <a:pt x="1723" y="58"/>
                  </a:cubicBezTo>
                  <a:cubicBezTo>
                    <a:pt x="1723" y="48"/>
                    <a:pt x="1716" y="44"/>
                    <a:pt x="1708" y="44"/>
                  </a:cubicBezTo>
                  <a:close/>
                  <a:moveTo>
                    <a:pt x="1789" y="119"/>
                  </a:moveTo>
                  <a:cubicBezTo>
                    <a:pt x="1767" y="119"/>
                    <a:pt x="1750" y="103"/>
                    <a:pt x="1750" y="79"/>
                  </a:cubicBezTo>
                  <a:cubicBezTo>
                    <a:pt x="1750" y="50"/>
                    <a:pt x="1768" y="36"/>
                    <a:pt x="1788" y="36"/>
                  </a:cubicBezTo>
                  <a:cubicBezTo>
                    <a:pt x="1810" y="36"/>
                    <a:pt x="1827" y="52"/>
                    <a:pt x="1827" y="76"/>
                  </a:cubicBezTo>
                  <a:cubicBezTo>
                    <a:pt x="1827" y="105"/>
                    <a:pt x="1809" y="119"/>
                    <a:pt x="1789" y="119"/>
                  </a:cubicBezTo>
                  <a:close/>
                  <a:moveTo>
                    <a:pt x="1787" y="43"/>
                  </a:moveTo>
                  <a:cubicBezTo>
                    <a:pt x="1773" y="43"/>
                    <a:pt x="1766" y="54"/>
                    <a:pt x="1766" y="78"/>
                  </a:cubicBezTo>
                  <a:cubicBezTo>
                    <a:pt x="1766" y="103"/>
                    <a:pt x="1775" y="112"/>
                    <a:pt x="1789" y="112"/>
                  </a:cubicBezTo>
                  <a:cubicBezTo>
                    <a:pt x="1804" y="112"/>
                    <a:pt x="1811" y="101"/>
                    <a:pt x="1811" y="77"/>
                  </a:cubicBezTo>
                  <a:cubicBezTo>
                    <a:pt x="1811" y="52"/>
                    <a:pt x="1802" y="43"/>
                    <a:pt x="1787" y="43"/>
                  </a:cubicBezTo>
                  <a:close/>
                  <a:moveTo>
                    <a:pt x="1874" y="119"/>
                  </a:moveTo>
                  <a:cubicBezTo>
                    <a:pt x="1851" y="119"/>
                    <a:pt x="1841" y="110"/>
                    <a:pt x="1841" y="89"/>
                  </a:cubicBezTo>
                  <a:cubicBezTo>
                    <a:pt x="1841" y="59"/>
                    <a:pt x="1841" y="59"/>
                    <a:pt x="1841" y="59"/>
                  </a:cubicBezTo>
                  <a:cubicBezTo>
                    <a:pt x="1841" y="45"/>
                    <a:pt x="1841" y="44"/>
                    <a:pt x="1831" y="43"/>
                  </a:cubicBezTo>
                  <a:cubicBezTo>
                    <a:pt x="1830" y="43"/>
                    <a:pt x="1830" y="43"/>
                    <a:pt x="1830" y="42"/>
                  </a:cubicBezTo>
                  <a:cubicBezTo>
                    <a:pt x="1830" y="38"/>
                    <a:pt x="1830" y="38"/>
                    <a:pt x="1830" y="38"/>
                  </a:cubicBezTo>
                  <a:cubicBezTo>
                    <a:pt x="1835" y="38"/>
                    <a:pt x="1842" y="38"/>
                    <a:pt x="1848" y="38"/>
                  </a:cubicBezTo>
                  <a:cubicBezTo>
                    <a:pt x="1853" y="38"/>
                    <a:pt x="1860" y="38"/>
                    <a:pt x="1866" y="38"/>
                  </a:cubicBezTo>
                  <a:cubicBezTo>
                    <a:pt x="1866" y="42"/>
                    <a:pt x="1866" y="42"/>
                    <a:pt x="1866" y="42"/>
                  </a:cubicBezTo>
                  <a:cubicBezTo>
                    <a:pt x="1866" y="43"/>
                    <a:pt x="1865" y="43"/>
                    <a:pt x="1865" y="43"/>
                  </a:cubicBezTo>
                  <a:cubicBezTo>
                    <a:pt x="1855" y="44"/>
                    <a:pt x="1855" y="45"/>
                    <a:pt x="1855" y="59"/>
                  </a:cubicBezTo>
                  <a:cubicBezTo>
                    <a:pt x="1855" y="91"/>
                    <a:pt x="1855" y="91"/>
                    <a:pt x="1855" y="91"/>
                  </a:cubicBezTo>
                  <a:cubicBezTo>
                    <a:pt x="1855" y="103"/>
                    <a:pt x="1861" y="110"/>
                    <a:pt x="1875" y="110"/>
                  </a:cubicBezTo>
                  <a:cubicBezTo>
                    <a:pt x="1889" y="110"/>
                    <a:pt x="1895" y="103"/>
                    <a:pt x="1895" y="90"/>
                  </a:cubicBezTo>
                  <a:cubicBezTo>
                    <a:pt x="1895" y="71"/>
                    <a:pt x="1895" y="71"/>
                    <a:pt x="1895" y="71"/>
                  </a:cubicBezTo>
                  <a:cubicBezTo>
                    <a:pt x="1895" y="46"/>
                    <a:pt x="1895" y="45"/>
                    <a:pt x="1881" y="43"/>
                  </a:cubicBezTo>
                  <a:cubicBezTo>
                    <a:pt x="1881" y="43"/>
                    <a:pt x="1881" y="43"/>
                    <a:pt x="1881" y="42"/>
                  </a:cubicBezTo>
                  <a:cubicBezTo>
                    <a:pt x="1881" y="38"/>
                    <a:pt x="1881" y="38"/>
                    <a:pt x="1881" y="38"/>
                  </a:cubicBezTo>
                  <a:cubicBezTo>
                    <a:pt x="1886" y="38"/>
                    <a:pt x="1893" y="38"/>
                    <a:pt x="1899" y="38"/>
                  </a:cubicBezTo>
                  <a:cubicBezTo>
                    <a:pt x="1905" y="38"/>
                    <a:pt x="1907" y="38"/>
                    <a:pt x="1913" y="38"/>
                  </a:cubicBezTo>
                  <a:cubicBezTo>
                    <a:pt x="1913" y="42"/>
                    <a:pt x="1913" y="42"/>
                    <a:pt x="1913" y="42"/>
                  </a:cubicBezTo>
                  <a:cubicBezTo>
                    <a:pt x="1913" y="43"/>
                    <a:pt x="1913" y="43"/>
                    <a:pt x="1912" y="43"/>
                  </a:cubicBezTo>
                  <a:cubicBezTo>
                    <a:pt x="1903" y="44"/>
                    <a:pt x="1903" y="46"/>
                    <a:pt x="1903" y="71"/>
                  </a:cubicBezTo>
                  <a:cubicBezTo>
                    <a:pt x="1903" y="88"/>
                    <a:pt x="1903" y="88"/>
                    <a:pt x="1903" y="88"/>
                  </a:cubicBezTo>
                  <a:cubicBezTo>
                    <a:pt x="1903" y="109"/>
                    <a:pt x="1893" y="119"/>
                    <a:pt x="1874" y="119"/>
                  </a:cubicBezTo>
                  <a:close/>
                  <a:moveTo>
                    <a:pt x="1949" y="84"/>
                  </a:moveTo>
                  <a:cubicBezTo>
                    <a:pt x="1943" y="84"/>
                    <a:pt x="1943" y="84"/>
                    <a:pt x="1943" y="84"/>
                  </a:cubicBezTo>
                  <a:cubicBezTo>
                    <a:pt x="1943" y="96"/>
                    <a:pt x="1943" y="96"/>
                    <a:pt x="1943" y="96"/>
                  </a:cubicBezTo>
                  <a:cubicBezTo>
                    <a:pt x="1943" y="110"/>
                    <a:pt x="1943" y="111"/>
                    <a:pt x="1955" y="112"/>
                  </a:cubicBezTo>
                  <a:cubicBezTo>
                    <a:pt x="1956" y="112"/>
                    <a:pt x="1956" y="112"/>
                    <a:pt x="1956" y="113"/>
                  </a:cubicBezTo>
                  <a:cubicBezTo>
                    <a:pt x="1956" y="117"/>
                    <a:pt x="1956" y="117"/>
                    <a:pt x="1956" y="117"/>
                  </a:cubicBezTo>
                  <a:cubicBezTo>
                    <a:pt x="1951" y="117"/>
                    <a:pt x="1941" y="117"/>
                    <a:pt x="1936" y="117"/>
                  </a:cubicBezTo>
                  <a:cubicBezTo>
                    <a:pt x="1930" y="117"/>
                    <a:pt x="1923" y="117"/>
                    <a:pt x="1918" y="117"/>
                  </a:cubicBezTo>
                  <a:cubicBezTo>
                    <a:pt x="1918" y="113"/>
                    <a:pt x="1918" y="113"/>
                    <a:pt x="1918" y="113"/>
                  </a:cubicBezTo>
                  <a:cubicBezTo>
                    <a:pt x="1918" y="112"/>
                    <a:pt x="1918" y="112"/>
                    <a:pt x="1919" y="112"/>
                  </a:cubicBezTo>
                  <a:cubicBezTo>
                    <a:pt x="1929" y="111"/>
                    <a:pt x="1929" y="110"/>
                    <a:pt x="1929" y="96"/>
                  </a:cubicBezTo>
                  <a:cubicBezTo>
                    <a:pt x="1929" y="59"/>
                    <a:pt x="1929" y="59"/>
                    <a:pt x="1929" y="59"/>
                  </a:cubicBezTo>
                  <a:cubicBezTo>
                    <a:pt x="1929" y="45"/>
                    <a:pt x="1929" y="44"/>
                    <a:pt x="1919" y="43"/>
                  </a:cubicBezTo>
                  <a:cubicBezTo>
                    <a:pt x="1918" y="43"/>
                    <a:pt x="1918" y="43"/>
                    <a:pt x="1918" y="42"/>
                  </a:cubicBezTo>
                  <a:cubicBezTo>
                    <a:pt x="1918" y="38"/>
                    <a:pt x="1918" y="38"/>
                    <a:pt x="1918" y="38"/>
                  </a:cubicBezTo>
                  <a:cubicBezTo>
                    <a:pt x="1923" y="38"/>
                    <a:pt x="1930" y="38"/>
                    <a:pt x="1936" y="38"/>
                  </a:cubicBezTo>
                  <a:cubicBezTo>
                    <a:pt x="1942" y="38"/>
                    <a:pt x="1947" y="38"/>
                    <a:pt x="1952" y="38"/>
                  </a:cubicBezTo>
                  <a:cubicBezTo>
                    <a:pt x="1965" y="38"/>
                    <a:pt x="1984" y="42"/>
                    <a:pt x="1984" y="59"/>
                  </a:cubicBezTo>
                  <a:cubicBezTo>
                    <a:pt x="1984" y="70"/>
                    <a:pt x="1978" y="84"/>
                    <a:pt x="1949" y="84"/>
                  </a:cubicBezTo>
                  <a:close/>
                  <a:moveTo>
                    <a:pt x="1952" y="44"/>
                  </a:moveTo>
                  <a:cubicBezTo>
                    <a:pt x="1949" y="44"/>
                    <a:pt x="1943" y="44"/>
                    <a:pt x="1943" y="46"/>
                  </a:cubicBezTo>
                  <a:cubicBezTo>
                    <a:pt x="1943" y="78"/>
                    <a:pt x="1943" y="78"/>
                    <a:pt x="1943" y="78"/>
                  </a:cubicBezTo>
                  <a:cubicBezTo>
                    <a:pt x="1949" y="78"/>
                    <a:pt x="1949" y="78"/>
                    <a:pt x="1949" y="78"/>
                  </a:cubicBezTo>
                  <a:cubicBezTo>
                    <a:pt x="1962" y="78"/>
                    <a:pt x="1969" y="73"/>
                    <a:pt x="1969" y="60"/>
                  </a:cubicBezTo>
                  <a:cubicBezTo>
                    <a:pt x="1969" y="49"/>
                    <a:pt x="1962" y="44"/>
                    <a:pt x="1952" y="44"/>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6E6F73"/>
                </a:solidFill>
                <a:effectLst/>
                <a:uLnTx/>
                <a:uFillTx/>
                <a:latin typeface="+mn-lt"/>
                <a:ea typeface="+mn-ea"/>
                <a:cs typeface="+mn-cs"/>
                <a:sym typeface="Trebuchet MS" panose="020B0603020202020204" pitchFamily="34" charset="0"/>
              </a:endParaRPr>
            </a:p>
          </p:txBody>
        </p:sp>
      </p:grpSp>
      <p:sp>
        <p:nvSpPr>
          <p:cNvPr id="14" name="TextBox 13"/>
          <p:cNvSpPr txBox="1">
            <a:spLocks noChangeArrowheads="1"/>
          </p:cNvSpPr>
          <p:nvPr/>
        </p:nvSpPr>
        <p:spPr bwMode="white">
          <a:xfrm>
            <a:off x="925513" y="5715000"/>
            <a:ext cx="839788"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12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bcg.com</a:t>
            </a:r>
            <a:endParaRPr kumimoji="0" lang="en-US" altLang="zh-CN" sz="12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28F04919-CCB0-4CA0-88C4-7E26DEB82F06}"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E434BE7-94C5-4FD9-BFE5-564A2BCB6ABB}" type="slidenum">
              <a:rPr lang="zh-CN" altLang="en-US" smtClean="0"/>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showMasterSp="0">
  <p:cSld name="Layout guide">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1296ECFB-43C5-442E-B784-C23B0D111432}"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grpSp>
        <p:nvGrpSpPr>
          <p:cNvPr id="30724" name="Group 48"/>
          <p:cNvGrpSpPr/>
          <p:nvPr userDrawn="1"/>
        </p:nvGrpSpPr>
        <p:grpSpPr>
          <a:xfrm>
            <a:off x="0" y="0"/>
            <a:ext cx="12193588" cy="6858000"/>
            <a:chOff x="-600" y="-1"/>
            <a:chExt cx="12193800" cy="6858001"/>
          </a:xfrm>
        </p:grpSpPr>
        <p:sp>
          <p:nvSpPr>
            <p:cNvPr id="30725" name="No fly zone"/>
            <p:cNvSpPr/>
            <p:nvPr/>
          </p:nvSpPr>
          <p:spPr>
            <a:xfrm>
              <a:off x="-600" y="-1"/>
              <a:ext cx="12193800" cy="6858001"/>
            </a:xfrm>
            <a:custGeom>
              <a:avLst/>
              <a:gdLst/>
              <a:ahLst/>
              <a:cxnLst>
                <a:cxn ang="0">
                  <a:pos x="630063" y="622800"/>
                </a:cxn>
                <a:cxn ang="0">
                  <a:pos x="630063" y="6160599"/>
                </a:cxn>
                <a:cxn ang="0">
                  <a:pos x="11563138" y="6160599"/>
                </a:cxn>
                <a:cxn ang="0">
                  <a:pos x="11563138" y="622800"/>
                </a:cxn>
                <a:cxn ang="0">
                  <a:pos x="630063" y="622800"/>
                </a:cxn>
                <a:cxn ang="0">
                  <a:pos x="0" y="0"/>
                </a:cxn>
                <a:cxn ang="0">
                  <a:pos x="12194400" y="0"/>
                </a:cxn>
                <a:cxn ang="0">
                  <a:pos x="12194400" y="622800"/>
                </a:cxn>
                <a:cxn ang="0">
                  <a:pos x="12193200" y="622800"/>
                </a:cxn>
                <a:cxn ang="0">
                  <a:pos x="12193200" y="6160599"/>
                </a:cxn>
                <a:cxn ang="0">
                  <a:pos x="12194400" y="6160599"/>
                </a:cxn>
                <a:cxn ang="0">
                  <a:pos x="12194400" y="6858002"/>
                </a:cxn>
                <a:cxn ang="0">
                  <a:pos x="12193200" y="6858002"/>
                </a:cxn>
                <a:cxn ang="0">
                  <a:pos x="11563138" y="6858002"/>
                </a:cxn>
                <a:cxn ang="0">
                  <a:pos x="630063" y="6858002"/>
                </a:cxn>
                <a:cxn ang="0">
                  <a:pos x="1" y="6858002"/>
                </a:cxn>
                <a:cxn ang="0">
                  <a:pos x="1" y="6160599"/>
                </a:cxn>
                <a:cxn ang="0">
                  <a:pos x="1" y="622800"/>
                </a:cxn>
                <a:cxn ang="0">
                  <a:pos x="0" y="622800"/>
                </a:cxn>
                <a:cxn ang="0">
                  <a:pos x="0" y="0"/>
                </a:cxn>
              </a:cxnLst>
              <a:rect l="0" t="0" r="0" b="0"/>
              <a:pathLst>
                <a:path w="12193200" h="6858000">
                  <a:moveTo>
                    <a:pt x="630001" y="622800"/>
                  </a:moveTo>
                  <a:lnTo>
                    <a:pt x="630001" y="6160597"/>
                  </a:lnTo>
                  <a:lnTo>
                    <a:pt x="11562000" y="6160597"/>
                  </a:lnTo>
                  <a:lnTo>
                    <a:pt x="11562000" y="622800"/>
                  </a:lnTo>
                  <a:lnTo>
                    <a:pt x="630001"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lnTo>
                    <a:pt x="0" y="0"/>
                  </a:lnTo>
                  <a:close/>
                </a:path>
              </a:pathLst>
            </a:custGeom>
            <a:solidFill>
              <a:srgbClr val="FFEFEF">
                <a:alpha val="39999"/>
              </a:srgbClr>
            </a:solidFill>
            <a:ln w="9525">
              <a:noFill/>
            </a:ln>
          </p:spPr>
          <p:txBody>
            <a:bodyPr/>
            <a:lstStyle/>
            <a:p>
              <a:endParaRPr lang="zh-CN" altLang="en-US"/>
            </a:p>
          </p:txBody>
        </p:sp>
        <p:grpSp>
          <p:nvGrpSpPr>
            <p:cNvPr id="30726" name="Baselines / anchors"/>
            <p:cNvGrpSpPr/>
            <p:nvPr userDrawn="1"/>
          </p:nvGrpSpPr>
          <p:grpSpPr>
            <a:xfrm>
              <a:off x="-600" y="622299"/>
              <a:ext cx="12193800" cy="5537201"/>
              <a:chOff x="12623800" y="622299"/>
              <a:chExt cx="11176550" cy="5537201"/>
            </a:xfrm>
          </p:grpSpPr>
          <p:cxnSp>
            <p:nvCxnSpPr>
              <p:cNvPr id="37" name="Straight Connector 76"/>
              <p:cNvCxnSpPr/>
              <p:nvPr/>
            </p:nvCxnSpPr>
            <p:spPr>
              <a:xfrm>
                <a:off x="12623800" y="622299"/>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77"/>
              <p:cNvCxnSpPr/>
              <p:nvPr/>
            </p:nvCxnSpPr>
            <p:spPr>
              <a:xfrm>
                <a:off x="12623800" y="914399"/>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78"/>
              <p:cNvCxnSpPr/>
              <p:nvPr/>
            </p:nvCxnSpPr>
            <p:spPr>
              <a:xfrm>
                <a:off x="12623800" y="1204912"/>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40" name="Straight Connector 79"/>
              <p:cNvCxnSpPr/>
              <p:nvPr/>
            </p:nvCxnSpPr>
            <p:spPr>
              <a:xfrm>
                <a:off x="12623800" y="1497012"/>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41" name="Straight Connector 80"/>
              <p:cNvCxnSpPr/>
              <p:nvPr/>
            </p:nvCxnSpPr>
            <p:spPr>
              <a:xfrm>
                <a:off x="12623800" y="1787524"/>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42" name="Straight Connector 81"/>
              <p:cNvCxnSpPr/>
              <p:nvPr/>
            </p:nvCxnSpPr>
            <p:spPr>
              <a:xfrm>
                <a:off x="12623800" y="2079624"/>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43" name="Straight Connector 82"/>
              <p:cNvCxnSpPr/>
              <p:nvPr/>
            </p:nvCxnSpPr>
            <p:spPr>
              <a:xfrm>
                <a:off x="12623800" y="2370137"/>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44" name="Straight Connector 83"/>
              <p:cNvCxnSpPr/>
              <p:nvPr/>
            </p:nvCxnSpPr>
            <p:spPr>
              <a:xfrm>
                <a:off x="12623800" y="2662237"/>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45" name="Straight Connector 84"/>
              <p:cNvCxnSpPr/>
              <p:nvPr/>
            </p:nvCxnSpPr>
            <p:spPr>
              <a:xfrm>
                <a:off x="12623800" y="2954337"/>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46" name="Straight Connector 85"/>
              <p:cNvCxnSpPr/>
              <p:nvPr/>
            </p:nvCxnSpPr>
            <p:spPr>
              <a:xfrm>
                <a:off x="12623800" y="3244849"/>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47" name="Straight Connector 86"/>
              <p:cNvCxnSpPr/>
              <p:nvPr/>
            </p:nvCxnSpPr>
            <p:spPr>
              <a:xfrm>
                <a:off x="12623800" y="3536950"/>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48" name="Straight Connector 87"/>
              <p:cNvCxnSpPr/>
              <p:nvPr/>
            </p:nvCxnSpPr>
            <p:spPr>
              <a:xfrm>
                <a:off x="12623800" y="3827463"/>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49" name="Straight Connector 88"/>
              <p:cNvCxnSpPr/>
              <p:nvPr/>
            </p:nvCxnSpPr>
            <p:spPr>
              <a:xfrm>
                <a:off x="12623800" y="4119563"/>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50" name="Straight Connector 89"/>
              <p:cNvCxnSpPr/>
              <p:nvPr/>
            </p:nvCxnSpPr>
            <p:spPr>
              <a:xfrm>
                <a:off x="12623800" y="4411663"/>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51" name="Straight Connector 90"/>
              <p:cNvCxnSpPr/>
              <p:nvPr/>
            </p:nvCxnSpPr>
            <p:spPr>
              <a:xfrm>
                <a:off x="12623800" y="4702175"/>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52" name="Straight Connector 91"/>
              <p:cNvCxnSpPr/>
              <p:nvPr/>
            </p:nvCxnSpPr>
            <p:spPr>
              <a:xfrm>
                <a:off x="12623800" y="4994275"/>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53" name="Straight Connector 133"/>
              <p:cNvCxnSpPr/>
              <p:nvPr/>
            </p:nvCxnSpPr>
            <p:spPr>
              <a:xfrm>
                <a:off x="12623800" y="5284788"/>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54" name="Straight Connector 134"/>
              <p:cNvCxnSpPr/>
              <p:nvPr/>
            </p:nvCxnSpPr>
            <p:spPr>
              <a:xfrm>
                <a:off x="12623800" y="5576888"/>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55" name="Straight Connector 135"/>
              <p:cNvCxnSpPr/>
              <p:nvPr/>
            </p:nvCxnSpPr>
            <p:spPr>
              <a:xfrm>
                <a:off x="12623800" y="5867400"/>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56" name="Straight Connector 136"/>
              <p:cNvCxnSpPr/>
              <p:nvPr/>
            </p:nvCxnSpPr>
            <p:spPr>
              <a:xfrm>
                <a:off x="12623800" y="6159500"/>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30747" name="Gutter space"/>
            <p:cNvGrpSpPr/>
            <p:nvPr userDrawn="1"/>
          </p:nvGrpSpPr>
          <p:grpSpPr>
            <a:xfrm>
              <a:off x="1277360" y="623887"/>
              <a:ext cx="9637880" cy="5537201"/>
              <a:chOff x="1277360" y="623887"/>
              <a:chExt cx="9637880" cy="5537201"/>
            </a:xfrm>
          </p:grpSpPr>
          <p:sp>
            <p:nvSpPr>
              <p:cNvPr id="26" name="Rectangle 34"/>
              <p:cNvSpPr>
                <a:spLocks noChangeArrowheads="1"/>
              </p:cNvSpPr>
              <p:nvPr/>
            </p:nvSpPr>
            <p:spPr bwMode="auto">
              <a:xfrm>
                <a:off x="6887683" y="623887"/>
                <a:ext cx="287342" cy="5537201"/>
              </a:xfrm>
              <a:prstGeom prst="rect">
                <a:avLst/>
              </a:prstGeom>
              <a:solidFill>
                <a:schemeClr val="accent5">
                  <a:alpha val="15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27" name="Rectangle 35"/>
              <p:cNvSpPr>
                <a:spLocks noChangeArrowheads="1"/>
              </p:cNvSpPr>
              <p:nvPr/>
            </p:nvSpPr>
            <p:spPr bwMode="auto">
              <a:xfrm>
                <a:off x="8757790" y="623887"/>
                <a:ext cx="287342" cy="5537201"/>
              </a:xfrm>
              <a:prstGeom prst="rect">
                <a:avLst/>
              </a:prstGeom>
              <a:solidFill>
                <a:schemeClr val="accent5">
                  <a:alpha val="15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28" name="Rectangle 36"/>
              <p:cNvSpPr>
                <a:spLocks noChangeArrowheads="1"/>
              </p:cNvSpPr>
              <p:nvPr/>
            </p:nvSpPr>
            <p:spPr bwMode="auto">
              <a:xfrm>
                <a:off x="7822736" y="623887"/>
                <a:ext cx="287343" cy="5537201"/>
              </a:xfrm>
              <a:prstGeom prst="rect">
                <a:avLst/>
              </a:prstGeom>
              <a:solidFill>
                <a:schemeClr val="accent5">
                  <a:alpha val="15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29" name="Rectangle 37"/>
              <p:cNvSpPr>
                <a:spLocks noChangeArrowheads="1"/>
              </p:cNvSpPr>
              <p:nvPr/>
            </p:nvSpPr>
            <p:spPr bwMode="auto">
              <a:xfrm>
                <a:off x="9692844" y="623887"/>
                <a:ext cx="287343" cy="5537201"/>
              </a:xfrm>
              <a:prstGeom prst="rect">
                <a:avLst/>
              </a:prstGeom>
              <a:solidFill>
                <a:schemeClr val="accent5">
                  <a:alpha val="15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30" name="Rectangle 38"/>
              <p:cNvSpPr>
                <a:spLocks noChangeArrowheads="1"/>
              </p:cNvSpPr>
              <p:nvPr/>
            </p:nvSpPr>
            <p:spPr bwMode="auto">
              <a:xfrm>
                <a:off x="10627898" y="623887"/>
                <a:ext cx="287342" cy="5537201"/>
              </a:xfrm>
              <a:prstGeom prst="rect">
                <a:avLst/>
              </a:prstGeom>
              <a:solidFill>
                <a:schemeClr val="accent5">
                  <a:alpha val="15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31" name="Rectangle 39"/>
              <p:cNvSpPr>
                <a:spLocks noChangeArrowheads="1"/>
              </p:cNvSpPr>
              <p:nvPr/>
            </p:nvSpPr>
            <p:spPr bwMode="auto">
              <a:xfrm>
                <a:off x="5952628" y="623887"/>
                <a:ext cx="287343" cy="5537201"/>
              </a:xfrm>
              <a:prstGeom prst="rect">
                <a:avLst/>
              </a:prstGeom>
              <a:solidFill>
                <a:schemeClr val="accent5">
                  <a:alpha val="15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32" name="Rectangle 40"/>
              <p:cNvSpPr>
                <a:spLocks noChangeArrowheads="1"/>
              </p:cNvSpPr>
              <p:nvPr/>
            </p:nvSpPr>
            <p:spPr bwMode="auto">
              <a:xfrm>
                <a:off x="1277360" y="623887"/>
                <a:ext cx="287342" cy="5537201"/>
              </a:xfrm>
              <a:prstGeom prst="rect">
                <a:avLst/>
              </a:prstGeom>
              <a:solidFill>
                <a:schemeClr val="accent5">
                  <a:alpha val="15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33" name="Rectangle 41"/>
              <p:cNvSpPr>
                <a:spLocks noChangeArrowheads="1"/>
              </p:cNvSpPr>
              <p:nvPr/>
            </p:nvSpPr>
            <p:spPr bwMode="auto">
              <a:xfrm>
                <a:off x="2212413" y="623887"/>
                <a:ext cx="287343" cy="5537201"/>
              </a:xfrm>
              <a:prstGeom prst="rect">
                <a:avLst/>
              </a:prstGeom>
              <a:solidFill>
                <a:schemeClr val="accent5">
                  <a:alpha val="15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34" name="Rectangle 42"/>
              <p:cNvSpPr>
                <a:spLocks noChangeArrowheads="1"/>
              </p:cNvSpPr>
              <p:nvPr/>
            </p:nvSpPr>
            <p:spPr bwMode="auto">
              <a:xfrm>
                <a:off x="3147468" y="623887"/>
                <a:ext cx="287342" cy="5537201"/>
              </a:xfrm>
              <a:prstGeom prst="rect">
                <a:avLst/>
              </a:prstGeom>
              <a:solidFill>
                <a:schemeClr val="accent5">
                  <a:alpha val="15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35" name="Rectangle 43"/>
              <p:cNvSpPr>
                <a:spLocks noChangeArrowheads="1"/>
              </p:cNvSpPr>
              <p:nvPr/>
            </p:nvSpPr>
            <p:spPr bwMode="auto">
              <a:xfrm>
                <a:off x="4082521" y="623887"/>
                <a:ext cx="287343" cy="5537201"/>
              </a:xfrm>
              <a:prstGeom prst="rect">
                <a:avLst/>
              </a:prstGeom>
              <a:solidFill>
                <a:schemeClr val="accent5">
                  <a:alpha val="15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36" name="Rectangle 44"/>
              <p:cNvSpPr>
                <a:spLocks noChangeArrowheads="1"/>
              </p:cNvSpPr>
              <p:nvPr/>
            </p:nvSpPr>
            <p:spPr bwMode="auto">
              <a:xfrm>
                <a:off x="5017575" y="623887"/>
                <a:ext cx="287342" cy="5537201"/>
              </a:xfrm>
              <a:prstGeom prst="rect">
                <a:avLst/>
              </a:prstGeom>
              <a:solidFill>
                <a:schemeClr val="accent5">
                  <a:alpha val="15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grpSp>
        <p:sp>
          <p:nvSpPr>
            <p:cNvPr id="15" name="Slide edges"/>
            <p:cNvSpPr/>
            <p:nvPr/>
          </p:nvSpPr>
          <p:spPr bwMode="auto">
            <a:xfrm>
              <a:off x="-600" y="-1"/>
              <a:ext cx="12193800" cy="6858001"/>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575757"/>
                </a:solidFill>
                <a:effectLst/>
                <a:uLnTx/>
                <a:uFillTx/>
                <a:latin typeface="+mn-lt"/>
                <a:ea typeface="+mn-ea"/>
                <a:cs typeface="+mn-cs"/>
              </a:endParaRPr>
            </a:p>
          </p:txBody>
        </p:sp>
        <p:sp>
          <p:nvSpPr>
            <p:cNvPr id="16" name="Footnote measure"/>
            <p:cNvSpPr>
              <a:spLocks noChangeArrowheads="1"/>
            </p:cNvSpPr>
            <p:nvPr/>
          </p:nvSpPr>
          <p:spPr bwMode="auto">
            <a:xfrm>
              <a:off x="629649" y="6159500"/>
              <a:ext cx="10933302" cy="379413"/>
            </a:xfrm>
            <a:prstGeom prst="rect">
              <a:avLst/>
            </a:prstGeom>
            <a:solidFill>
              <a:schemeClr val="accent3">
                <a:alpha val="15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17" name="Whitespace measure"/>
            <p:cNvSpPr>
              <a:spLocks noChangeArrowheads="1"/>
            </p:cNvSpPr>
            <p:nvPr/>
          </p:nvSpPr>
          <p:spPr bwMode="auto">
            <a:xfrm>
              <a:off x="629649" y="1497012"/>
              <a:ext cx="10931715" cy="584200"/>
            </a:xfrm>
            <a:prstGeom prst="rect">
              <a:avLst/>
            </a:prstGeom>
            <a:solidFill>
              <a:schemeClr val="accent3">
                <a:alpha val="15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grpSp>
          <p:nvGrpSpPr>
            <p:cNvPr id="30762" name="Five column measure"/>
            <p:cNvGrpSpPr/>
            <p:nvPr userDrawn="1"/>
          </p:nvGrpSpPr>
          <p:grpSpPr>
            <a:xfrm>
              <a:off x="629649" y="5975350"/>
              <a:ext cx="10933302" cy="79375"/>
              <a:chOff x="629649" y="5975350"/>
              <a:chExt cx="10933302" cy="79375"/>
            </a:xfrm>
          </p:grpSpPr>
          <p:sp>
            <p:nvSpPr>
              <p:cNvPr id="21" name="Rectangle 5"/>
              <p:cNvSpPr>
                <a:spLocks noChangeArrowheads="1"/>
              </p:cNvSpPr>
              <p:nvPr/>
            </p:nvSpPr>
            <p:spPr bwMode="auto">
              <a:xfrm>
                <a:off x="2880763" y="5975350"/>
                <a:ext cx="1930434" cy="79375"/>
              </a:xfrm>
              <a:prstGeom prst="rect">
                <a:avLst/>
              </a:prstGeom>
              <a:solidFill>
                <a:schemeClr val="accent5">
                  <a:alpha val="10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22" name="Rectangle 7"/>
              <p:cNvSpPr>
                <a:spLocks noChangeArrowheads="1"/>
              </p:cNvSpPr>
              <p:nvPr/>
            </p:nvSpPr>
            <p:spPr bwMode="auto">
              <a:xfrm>
                <a:off x="9626167" y="5975350"/>
                <a:ext cx="1936784" cy="79375"/>
              </a:xfrm>
              <a:prstGeom prst="rect">
                <a:avLst/>
              </a:prstGeom>
              <a:solidFill>
                <a:schemeClr val="accent5">
                  <a:alpha val="10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23" name="Rectangle 9"/>
              <p:cNvSpPr>
                <a:spLocks noChangeArrowheads="1"/>
              </p:cNvSpPr>
              <p:nvPr/>
            </p:nvSpPr>
            <p:spPr bwMode="auto">
              <a:xfrm>
                <a:off x="7373466" y="5975350"/>
                <a:ext cx="1935196" cy="79375"/>
              </a:xfrm>
              <a:prstGeom prst="rect">
                <a:avLst/>
              </a:prstGeom>
              <a:solidFill>
                <a:schemeClr val="accent5">
                  <a:alpha val="10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24" name="Rectangle 11"/>
              <p:cNvSpPr>
                <a:spLocks noChangeArrowheads="1"/>
              </p:cNvSpPr>
              <p:nvPr/>
            </p:nvSpPr>
            <p:spPr bwMode="auto">
              <a:xfrm>
                <a:off x="5128702" y="5975350"/>
                <a:ext cx="1927258" cy="79375"/>
              </a:xfrm>
              <a:prstGeom prst="rect">
                <a:avLst/>
              </a:prstGeom>
              <a:solidFill>
                <a:schemeClr val="accent5">
                  <a:alpha val="10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25" name="Rectangle 13"/>
              <p:cNvSpPr>
                <a:spLocks noChangeArrowheads="1"/>
              </p:cNvSpPr>
              <p:nvPr/>
            </p:nvSpPr>
            <p:spPr bwMode="auto">
              <a:xfrm>
                <a:off x="629649" y="5975350"/>
                <a:ext cx="1933609" cy="79375"/>
              </a:xfrm>
              <a:prstGeom prst="rect">
                <a:avLst/>
              </a:prstGeom>
              <a:solidFill>
                <a:schemeClr val="accent5">
                  <a:alpha val="10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grpSp>
        <p:sp>
          <p:nvSpPr>
            <p:cNvPr id="19" name="Live area"/>
            <p:cNvSpPr/>
            <p:nvPr/>
          </p:nvSpPr>
          <p:spPr>
            <a:xfrm>
              <a:off x="629649" y="2081212"/>
              <a:ext cx="10933302" cy="4078288"/>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90000"/>
                </a:lnSpc>
                <a:spcBef>
                  <a:spcPts val="0"/>
                </a:spcBef>
                <a:spcAft>
                  <a:spcPts val="1000"/>
                </a:spcAft>
                <a:buClrTx/>
                <a:buSzTx/>
                <a:buFontTx/>
                <a:buNone/>
                <a:defRPr/>
              </a:pPr>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
          <p:nvSpPr>
            <p:cNvPr id="20" name="Footnote example"/>
            <p:cNvSpPr txBox="1">
              <a:spLocks noChangeArrowheads="1"/>
            </p:cNvSpPr>
            <p:nvPr/>
          </p:nvSpPr>
          <p:spPr bwMode="auto">
            <a:xfrm>
              <a:off x="629649" y="6145213"/>
              <a:ext cx="9031444"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ct val="0"/>
                </a:spcAft>
                <a:buClrTx/>
                <a:buSzTx/>
                <a:buFontTx/>
                <a:buNone/>
                <a:defRPr/>
              </a:pPr>
              <a:r>
                <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 xxxx  2. xxxx  3. List footnotes in numerical order. Footnote numbers are not bracketed. Use 10pt font</a:t>
              </a:r>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a:p>
              <a:pPr marL="0" marR="0" lvl="0" indent="0" algn="l" defTabSz="914400" rtl="0" eaLnBrk="1" fontAlgn="base" latinLnBrk="0" hangingPunct="1">
                <a:lnSpc>
                  <a:spcPct val="90000"/>
                </a:lnSpc>
                <a:spcBef>
                  <a:spcPct val="0"/>
                </a:spcBef>
                <a:spcAft>
                  <a:spcPct val="0"/>
                </a:spcAft>
                <a:buClrTx/>
                <a:buSzTx/>
                <a:buFontTx/>
                <a:buNone/>
                <a:defRPr/>
              </a:pPr>
              <a:r>
                <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Note: Do not put a period at the end of the note or the source</a:t>
              </a:r>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a:p>
              <a:pPr marL="0" marR="0" lvl="0" indent="0" algn="l" defTabSz="914400" rtl="0" eaLnBrk="1" fontAlgn="base" latinLnBrk="0" hangingPunct="1">
                <a:lnSpc>
                  <a:spcPct val="90000"/>
                </a:lnSpc>
                <a:spcBef>
                  <a:spcPct val="0"/>
                </a:spcBef>
                <a:spcAft>
                  <a:spcPct val="0"/>
                </a:spcAft>
                <a:buClrTx/>
                <a:buSzTx/>
                <a:buFontTx/>
                <a:buNone/>
                <a:defRPr/>
              </a:pPr>
              <a:r>
                <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Source: Include a source for every chart that you use. Separate sources with a semicolon; BCG-related sources go at the end</a:t>
              </a:r>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grpSp>
      <p:sp>
        <p:nvSpPr>
          <p:cNvPr id="57"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58"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59" name="Date Placeholder 1"/>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6B9006F2-1AA8-426C-B90D-B1F3FFFC5A8D}" type="datetime1">
              <a:rPr kumimoji="0" lang="zh-CN" altLang="en-US"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showMasterSp="0" userDrawn="1">
  <p:cSld name="D. Title Slide">
    <p:bg>
      <p:bgPr>
        <a:solidFill>
          <a:schemeClr val="bg1"/>
        </a:solidFill>
        <a:effectLst/>
      </p:bgPr>
    </p:bg>
    <p:spTree>
      <p:nvGrpSpPr>
        <p:cNvPr id="1" name=""/>
        <p:cNvGrpSpPr/>
        <p:nvPr/>
      </p:nvGrpSpPr>
      <p:grpSpPr>
        <a:xfrm>
          <a:off x="0" y="0"/>
          <a:ext cx="0" cy="0"/>
          <a:chOff x="0" y="0"/>
          <a:chExt cx="0" cy="0"/>
        </a:xfrm>
      </p:grpSpPr>
      <p:sp>
        <p:nvSpPr>
          <p:cNvPr id="7" name="Rectangle 13"/>
          <p:cNvSpPr/>
          <p:nvPr/>
        </p:nvSpPr>
        <p:spPr>
          <a:xfrm>
            <a:off x="0" y="5278438"/>
            <a:ext cx="12192000" cy="157956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90000"/>
              </a:lnSpc>
              <a:spcBef>
                <a:spcPct val="0"/>
              </a:spcBef>
              <a:spcAft>
                <a:spcPts val="100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mn-lt"/>
              <a:ea typeface="宋体" panose="02010600030101010101" pitchFamily="2" charset="-122"/>
              <a:cs typeface="+mn-cs"/>
              <a:sym typeface="Trebuchet MS" panose="020B0603020202020204" pitchFamily="34" charset="0"/>
            </a:endParaRPr>
          </a:p>
        </p:txBody>
      </p:sp>
      <p:pic>
        <p:nvPicPr>
          <p:cNvPr id="31747" name="Picture 17"/>
          <p:cNvPicPr>
            <a:picLocks noChangeAspect="1"/>
          </p:cNvPicPr>
          <p:nvPr userDrawn="1"/>
        </p:nvPicPr>
        <p:blipFill>
          <a:blip r:embed="rId2" cstate="print"/>
          <a:srcRect l="27" t="102" r="8742" b="1730"/>
          <a:stretch>
            <a:fillRect/>
          </a:stretch>
        </p:blipFill>
        <p:spPr>
          <a:xfrm>
            <a:off x="5334000" y="5111750"/>
            <a:ext cx="6858000" cy="581025"/>
          </a:xfrm>
          <a:prstGeom prst="rect">
            <a:avLst/>
          </a:prstGeom>
          <a:noFill/>
          <a:ln w="9525">
            <a:noFill/>
          </a:ln>
        </p:spPr>
      </p:pic>
      <p:pic>
        <p:nvPicPr>
          <p:cNvPr id="31748" name="TitleAndEndImages"/>
          <p:cNvPicPr>
            <a:picLocks noChangeAspect="1"/>
          </p:cNvPicPr>
          <p:nvPr userDrawn="1">
            <p:custDataLst>
              <p:tags r:id="rId3"/>
            </p:custDataLst>
          </p:nvPr>
        </p:nvPicPr>
        <p:blipFill>
          <a:blip r:embed="rId4" cstate="print"/>
          <a:stretch>
            <a:fillRect/>
          </a:stretch>
        </p:blipFill>
        <p:spPr>
          <a:xfrm>
            <a:off x="0" y="0"/>
            <a:ext cx="12192000" cy="5276850"/>
          </a:xfrm>
          <a:prstGeom prst="rect">
            <a:avLst/>
          </a:prstGeom>
          <a:noFill/>
          <a:ln w="9525">
            <a:noFill/>
          </a:ln>
        </p:spPr>
      </p:pic>
      <p:sp>
        <p:nvSpPr>
          <p:cNvPr id="10" name="Rectangle 20"/>
          <p:cNvSpPr/>
          <p:nvPr/>
        </p:nvSpPr>
        <p:spPr bwMode="black">
          <a:xfrm>
            <a:off x="630238" y="625475"/>
            <a:ext cx="8126413" cy="5530850"/>
          </a:xfrm>
          <a:prstGeom prst="rect">
            <a:avLst/>
          </a:prstGeom>
          <a:gradFill flip="none" rotWithShape="1">
            <a:gsLst>
              <a:gs pos="0">
                <a:schemeClr val="accent1">
                  <a:alpha val="90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base" latinLnBrk="0" hangingPunct="1">
              <a:lnSpc>
                <a:spcPct val="95000"/>
              </a:lnSpc>
              <a:spcBef>
                <a:spcPct val="0"/>
              </a:spcBef>
              <a:spcAft>
                <a:spcPct val="0"/>
              </a:spcAft>
              <a:buClrTx/>
              <a:buSzTx/>
              <a:buFontTx/>
              <a:buNone/>
              <a:defRPr/>
            </a:pPr>
            <a:endParaRPr kumimoji="0" lang="en-US" altLang="zh-CN" sz="2000" b="0" i="0" u="none" strike="noStrike" kern="1200" cap="none" spc="0" normalizeH="0" baseline="0" noProof="0">
              <a:ln>
                <a:noFill/>
              </a:ln>
              <a:solidFill>
                <a:srgbClr val="FFFFFF"/>
              </a:solidFill>
              <a:effectLst/>
              <a:uLnTx/>
              <a:uFillTx/>
              <a:latin typeface="+mn-lt"/>
              <a:ea typeface="宋体" panose="02010600030101010101" pitchFamily="2" charset="-122"/>
              <a:cs typeface="+mn-cs"/>
              <a:sym typeface="Trebuchet MS" panose="020B0603020202020204" pitchFamily="34" charset="0"/>
            </a:endParaRPr>
          </a:p>
        </p:txBody>
      </p:sp>
      <p:sp>
        <p:nvSpPr>
          <p:cNvPr id="20" name="Picture Placeholder 8"/>
          <p:cNvSpPr>
            <a:spLocks noGrp="1"/>
          </p:cNvSpPr>
          <p:nvPr>
            <p:ph type="pic" sz="quarter" idx="13"/>
          </p:nvPr>
        </p:nvSpPr>
        <p:spPr>
          <a:xfrm>
            <a:off x="9366561" y="5570642"/>
            <a:ext cx="1867935" cy="896833"/>
          </a:xfrm>
          <a:prstGeom prst="rect">
            <a:avLst/>
          </a:prstGeom>
        </p:spPr>
        <p:txBody>
          <a:bodyPr vert="horz" lIns="0" tIns="0" rIns="0" bIns="0" rtlCol="0" anchor="b">
            <a:noAutofit/>
          </a:bodyPr>
          <a:lstStyle>
            <a:lvl1pPr algn="ctr">
              <a:defRPr sz="1600">
                <a:solidFill>
                  <a:schemeClr val="tx1"/>
                </a:solidFill>
                <a:latin typeface="Trebuchet MS" panose="020B0603020202020204" pitchFamily="34" charset="0"/>
                <a:sym typeface="Trebuchet MS" panose="020B0603020202020204" pitchFamily="34" charset="0"/>
              </a:defRPr>
            </a:lvl1pPr>
          </a:lstStyle>
          <a:p>
            <a:pPr marL="342900" marR="0" lvl="0" indent="-342900" algn="ctr" defTabSz="914400" rtl="0" eaLnBrk="0" fontAlgn="base" latinLnBrk="0" hangingPunct="0">
              <a:lnSpc>
                <a:spcPct val="110000"/>
              </a:lnSpc>
              <a:spcBef>
                <a:spcPts val="600"/>
              </a:spcBef>
              <a:spcAft>
                <a:spcPts val="300"/>
              </a:spcAft>
              <a:buClrTx/>
              <a:buSzTx/>
              <a:buFont typeface="Arial" panose="020B0604020202020204" pitchFamily="34" charset="0"/>
              <a:buChar char="​"/>
              <a:defRPr/>
            </a:pPr>
            <a:r>
              <a:rPr kumimoji="0" lang="zh-CN" altLang="en-US" sz="1600" b="0" i="0" u="none" strike="noStrike" kern="1200" cap="none" spc="0" normalizeH="0" baseline="0" noProof="0">
                <a:ln>
                  <a:noFill/>
                </a:ln>
                <a:solidFill>
                  <a:schemeClr val="tx1"/>
                </a:solidFill>
                <a:effectLst/>
                <a:uLnTx/>
                <a:uFillTx/>
                <a:latin typeface="Trebuchet MS" panose="020B0603020202020204" pitchFamily="34" charset="0"/>
                <a:ea typeface="+mn-ea"/>
                <a:cs typeface="+mn-cs"/>
                <a:sym typeface="Trebuchet MS" panose="020B0603020202020204" pitchFamily="34" charset="0"/>
              </a:rPr>
              <a:t>单击图标添加图片</a:t>
            </a:r>
            <a:endParaRPr kumimoji="0" lang="en-US" sz="1600" b="0" i="0" u="none" strike="noStrike" kern="1200" cap="none" spc="0" normalizeH="0" baseline="0" noProof="0" dirty="0">
              <a:ln>
                <a:noFill/>
              </a:ln>
              <a:solidFill>
                <a:schemeClr val="tx1"/>
              </a:solidFill>
              <a:effectLst/>
              <a:uLnTx/>
              <a:uFillTx/>
              <a:latin typeface="Trebuchet MS" panose="020B0603020202020204" pitchFamily="34" charset="0"/>
              <a:ea typeface="+mn-ea"/>
              <a:cs typeface="+mn-cs"/>
              <a:sym typeface="Trebuchet MS" panose="020B0603020202020204" pitchFamily="34" charset="0"/>
            </a:endParaRPr>
          </a:p>
        </p:txBody>
      </p:sp>
      <p:sp>
        <p:nvSpPr>
          <p:cNvPr id="22" name="Text Placeholder 6"/>
          <p:cNvSpPr>
            <a:spLocks noGrp="1"/>
          </p:cNvSpPr>
          <p:nvPr>
            <p:ph type="body" sz="quarter" idx="12"/>
          </p:nvPr>
        </p:nvSpPr>
        <p:spPr bwMode="black">
          <a:xfrm>
            <a:off x="957600" y="6207842"/>
            <a:ext cx="6868800" cy="327148"/>
          </a:xfrm>
          <a:prstGeom prst="rect">
            <a:avLst/>
          </a:prstGeom>
          <a:noFill/>
        </p:spPr>
        <p:txBody>
          <a:bodyPr anchor="ctr"/>
          <a:lstStyle>
            <a:lvl1pPr algn="l">
              <a:lnSpc>
                <a:spcPct val="110000"/>
              </a:lnSpc>
              <a:buNone/>
              <a:defRPr sz="1200" b="1" cap="all" baseline="0">
                <a:solidFill>
                  <a:schemeClr val="accent5"/>
                </a:solidFill>
                <a:latin typeface="+mn-lt"/>
                <a:sym typeface="Trebuchet MS" panose="020B0603020202020204" pitchFamily="34" charset="0"/>
              </a:defRPr>
            </a:lvl1pPr>
            <a:lvl2pPr algn="ctr">
              <a:buNone/>
              <a:defRPr/>
            </a:lvl2pPr>
            <a:lvl3pPr marL="0" indent="0" algn="ctr">
              <a:buNone/>
              <a:defRPr/>
            </a:lvl3pPr>
            <a:lvl4pPr marL="228600" indent="0" algn="ctr">
              <a:buNone/>
              <a:defRPr/>
            </a:lvl4pPr>
            <a:lvl5pPr marL="457200" indent="0" algn="ctr">
              <a:buNone/>
              <a:defRPr/>
            </a:lvl5pPr>
          </a:lstStyle>
          <a:p>
            <a:pPr lvl="0" fontAlgn="base"/>
            <a:r>
              <a:rPr lang="zh-CN" altLang="en-US" strike="noStrike" noProof="1"/>
              <a:t>单击此处编辑母版文本样式</a:t>
            </a:r>
            <a:endParaRPr lang="zh-CN" altLang="en-US" strike="noStrike" noProof="1"/>
          </a:p>
        </p:txBody>
      </p:sp>
      <p:sp>
        <p:nvSpPr>
          <p:cNvPr id="26" name="Subtitle 2"/>
          <p:cNvSpPr>
            <a:spLocks noGrp="1"/>
          </p:cNvSpPr>
          <p:nvPr>
            <p:ph type="subTitle" idx="1"/>
          </p:nvPr>
        </p:nvSpPr>
        <p:spPr bwMode="white">
          <a:xfrm>
            <a:off x="957600" y="5495706"/>
            <a:ext cx="6868800" cy="436195"/>
          </a:xfrm>
          <a:prstGeom prst="rect">
            <a:avLst/>
          </a:prstGeom>
        </p:spPr>
        <p:txBody>
          <a:bodyPr anchor="ctr"/>
          <a:lstStyle>
            <a:lvl1pPr marL="0" indent="0" algn="l">
              <a:lnSpc>
                <a:spcPct val="110000"/>
              </a:lnSpc>
              <a:buNone/>
              <a:defRPr sz="1600">
                <a:solidFill>
                  <a:schemeClr val="bg1"/>
                </a:solidFill>
                <a:latin typeface="+mn-lt"/>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a:t>单击此处编辑母版副标题样式</a:t>
            </a:r>
            <a:endParaRPr lang="en-US" strike="noStrike" noProof="1"/>
          </a:p>
        </p:txBody>
      </p:sp>
      <p:sp>
        <p:nvSpPr>
          <p:cNvPr id="27" name="Title 1"/>
          <p:cNvSpPr>
            <a:spLocks noGrp="1"/>
          </p:cNvSpPr>
          <p:nvPr>
            <p:ph type="ctrTitle"/>
          </p:nvPr>
        </p:nvSpPr>
        <p:spPr bwMode="ltGray">
          <a:xfrm>
            <a:off x="957600" y="1886242"/>
            <a:ext cx="6868800" cy="3138423"/>
          </a:xfrm>
        </p:spPr>
        <p:txBody>
          <a:bodyPr anchor="b">
            <a:normAutofit/>
          </a:bodyPr>
          <a:lstStyle>
            <a:lvl1pPr algn="l">
              <a:lnSpc>
                <a:spcPct val="93000"/>
              </a:lnSpc>
              <a:defRPr sz="5400">
                <a:solidFill>
                  <a:schemeClr val="bg1"/>
                </a:solidFill>
                <a:latin typeface="+mj-lt"/>
                <a:sym typeface="Trebuchet MS" panose="020B0603020202020204" pitchFamily="34" charset="0"/>
              </a:defRPr>
            </a:lvl1pPr>
          </a:lstStyle>
          <a:p>
            <a:pPr fontAlgn="base"/>
            <a:r>
              <a:rPr lang="zh-CN" altLang="en-US" strike="noStrike" noProof="1"/>
              <a:t>单击此处编辑母版标题样式</a:t>
            </a:r>
            <a:endParaRPr lang="en-US" strike="noStrike" noProof="1"/>
          </a:p>
        </p:txBody>
      </p:sp>
      <p:grpSp>
        <p:nvGrpSpPr>
          <p:cNvPr id="13" name="Group 22"/>
          <p:cNvGrpSpPr/>
          <p:nvPr/>
        </p:nvGrpSpPr>
        <p:grpSpPr>
          <a:xfrm>
            <a:off x="957598" y="946936"/>
            <a:ext cx="2887436" cy="894745"/>
            <a:chOff x="848180" y="896938"/>
            <a:chExt cx="2178050" cy="674924"/>
          </a:xfrm>
          <a:solidFill>
            <a:schemeClr val="bg1"/>
          </a:solidFill>
        </p:grpSpPr>
        <p:sp>
          <p:nvSpPr>
            <p:cNvPr id="14" name="Freeform 5"/>
            <p:cNvSpPr>
              <a:spLocks noEditPoints="1"/>
            </p:cNvSpPr>
            <p:nvPr/>
          </p:nvSpPr>
          <p:spPr bwMode="auto">
            <a:xfrm>
              <a:off x="848180" y="896938"/>
              <a:ext cx="997552" cy="414102"/>
            </a:xfrm>
            <a:custGeom>
              <a:avLst/>
              <a:gdLst>
                <a:gd name="T0" fmla="*/ 39 w 340"/>
                <a:gd name="T1" fmla="*/ 10 h 140"/>
                <a:gd name="T2" fmla="*/ 54 w 340"/>
                <a:gd name="T3" fmla="*/ 8 h 140"/>
                <a:gd name="T4" fmla="*/ 47 w 340"/>
                <a:gd name="T5" fmla="*/ 64 h 140"/>
                <a:gd name="T6" fmla="*/ 60 w 340"/>
                <a:gd name="T7" fmla="*/ 132 h 140"/>
                <a:gd name="T8" fmla="*/ 39 w 340"/>
                <a:gd name="T9" fmla="*/ 69 h 140"/>
                <a:gd name="T10" fmla="*/ 92 w 340"/>
                <a:gd name="T11" fmla="*/ 100 h 140"/>
                <a:gd name="T12" fmla="*/ 285 w 340"/>
                <a:gd name="T13" fmla="*/ 78 h 140"/>
                <a:gd name="T14" fmla="*/ 286 w 340"/>
                <a:gd name="T15" fmla="*/ 82 h 140"/>
                <a:gd name="T16" fmla="*/ 306 w 340"/>
                <a:gd name="T17" fmla="*/ 113 h 140"/>
                <a:gd name="T18" fmla="*/ 238 w 340"/>
                <a:gd name="T19" fmla="*/ 71 h 140"/>
                <a:gd name="T20" fmla="*/ 315 w 340"/>
                <a:gd name="T21" fmla="*/ 40 h 140"/>
                <a:gd name="T22" fmla="*/ 318 w 340"/>
                <a:gd name="T23" fmla="*/ 41 h 140"/>
                <a:gd name="T24" fmla="*/ 317 w 340"/>
                <a:gd name="T25" fmla="*/ 1 h 140"/>
                <a:gd name="T26" fmla="*/ 313 w 340"/>
                <a:gd name="T27" fmla="*/ 12 h 140"/>
                <a:gd name="T28" fmla="*/ 278 w 340"/>
                <a:gd name="T29" fmla="*/ 0 h 140"/>
                <a:gd name="T30" fmla="*/ 216 w 340"/>
                <a:gd name="T31" fmla="*/ 90 h 140"/>
                <a:gd name="T32" fmla="*/ 177 w 340"/>
                <a:gd name="T33" fmla="*/ 135 h 140"/>
                <a:gd name="T34" fmla="*/ 174 w 340"/>
                <a:gd name="T35" fmla="*/ 5 h 140"/>
                <a:gd name="T36" fmla="*/ 210 w 340"/>
                <a:gd name="T37" fmla="*/ 34 h 140"/>
                <a:gd name="T38" fmla="*/ 211 w 340"/>
                <a:gd name="T39" fmla="*/ 1 h 140"/>
                <a:gd name="T40" fmla="*/ 208 w 340"/>
                <a:gd name="T41" fmla="*/ 2 h 140"/>
                <a:gd name="T42" fmla="*/ 206 w 340"/>
                <a:gd name="T43" fmla="*/ 12 h 140"/>
                <a:gd name="T44" fmla="*/ 110 w 340"/>
                <a:gd name="T45" fmla="*/ 71 h 140"/>
                <a:gd name="T46" fmla="*/ 110 w 340"/>
                <a:gd name="T47" fmla="*/ 82 h 140"/>
                <a:gd name="T48" fmla="*/ 69 w 340"/>
                <a:gd name="T49" fmla="*/ 65 h 140"/>
                <a:gd name="T50" fmla="*/ 53 w 340"/>
                <a:gd name="T51" fmla="*/ 2 h 140"/>
                <a:gd name="T52" fmla="*/ 0 w 340"/>
                <a:gd name="T53" fmla="*/ 2 h 140"/>
                <a:gd name="T54" fmla="*/ 1 w 340"/>
                <a:gd name="T55" fmla="*/ 6 h 140"/>
                <a:gd name="T56" fmla="*/ 18 w 340"/>
                <a:gd name="T57" fmla="*/ 106 h 140"/>
                <a:gd name="T58" fmla="*/ 0 w 340"/>
                <a:gd name="T59" fmla="*/ 135 h 140"/>
                <a:gd name="T60" fmla="*/ 28 w 340"/>
                <a:gd name="T61" fmla="*/ 137 h 140"/>
                <a:gd name="T62" fmla="*/ 115 w 340"/>
                <a:gd name="T63" fmla="*/ 101 h 140"/>
                <a:gd name="T64" fmla="*/ 177 w 340"/>
                <a:gd name="T65" fmla="*/ 140 h 140"/>
                <a:gd name="T66" fmla="*/ 214 w 340"/>
                <a:gd name="T67" fmla="*/ 127 h 140"/>
                <a:gd name="T68" fmla="*/ 218 w 340"/>
                <a:gd name="T69" fmla="*/ 138 h 140"/>
                <a:gd name="T70" fmla="*/ 219 w 340"/>
                <a:gd name="T71" fmla="*/ 101 h 140"/>
                <a:gd name="T72" fmla="*/ 279 w 340"/>
                <a:gd name="T73" fmla="*/ 140 h 140"/>
                <a:gd name="T74" fmla="*/ 328 w 340"/>
                <a:gd name="T75" fmla="*/ 121 h 140"/>
                <a:gd name="T76" fmla="*/ 327 w 340"/>
                <a:gd name="T77" fmla="*/ 101 h 140"/>
                <a:gd name="T78" fmla="*/ 340 w 340"/>
                <a:gd name="T79" fmla="*/ 80 h 140"/>
                <a:gd name="T80" fmla="*/ 315 w 340"/>
                <a:gd name="T81" fmla="*/ 7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40" h="140">
                  <a:moveTo>
                    <a:pt x="39" y="64"/>
                  </a:moveTo>
                  <a:cubicBezTo>
                    <a:pt x="39" y="10"/>
                    <a:pt x="39" y="10"/>
                    <a:pt x="39" y="10"/>
                  </a:cubicBezTo>
                  <a:cubicBezTo>
                    <a:pt x="39" y="9"/>
                    <a:pt x="39" y="8"/>
                    <a:pt x="41" y="8"/>
                  </a:cubicBezTo>
                  <a:cubicBezTo>
                    <a:pt x="44" y="8"/>
                    <a:pt x="51" y="8"/>
                    <a:pt x="54" y="8"/>
                  </a:cubicBezTo>
                  <a:cubicBezTo>
                    <a:pt x="70" y="8"/>
                    <a:pt x="81" y="17"/>
                    <a:pt x="81" y="36"/>
                  </a:cubicBezTo>
                  <a:cubicBezTo>
                    <a:pt x="81" y="57"/>
                    <a:pt x="68" y="64"/>
                    <a:pt x="47" y="64"/>
                  </a:cubicBezTo>
                  <a:lnTo>
                    <a:pt x="39" y="64"/>
                  </a:lnTo>
                  <a:close/>
                  <a:moveTo>
                    <a:pt x="60" y="132"/>
                  </a:moveTo>
                  <a:cubicBezTo>
                    <a:pt x="42" y="132"/>
                    <a:pt x="39" y="129"/>
                    <a:pt x="39" y="104"/>
                  </a:cubicBezTo>
                  <a:cubicBezTo>
                    <a:pt x="39" y="69"/>
                    <a:pt x="39" y="69"/>
                    <a:pt x="39" y="69"/>
                  </a:cubicBezTo>
                  <a:cubicBezTo>
                    <a:pt x="47" y="69"/>
                    <a:pt x="47" y="69"/>
                    <a:pt x="47" y="69"/>
                  </a:cubicBezTo>
                  <a:cubicBezTo>
                    <a:pt x="71" y="69"/>
                    <a:pt x="92" y="74"/>
                    <a:pt x="92" y="100"/>
                  </a:cubicBezTo>
                  <a:cubicBezTo>
                    <a:pt x="92" y="120"/>
                    <a:pt x="80" y="132"/>
                    <a:pt x="60" y="132"/>
                  </a:cubicBezTo>
                  <a:close/>
                  <a:moveTo>
                    <a:pt x="285" y="78"/>
                  </a:moveTo>
                  <a:cubicBezTo>
                    <a:pt x="285" y="80"/>
                    <a:pt x="285" y="80"/>
                    <a:pt x="285" y="80"/>
                  </a:cubicBezTo>
                  <a:cubicBezTo>
                    <a:pt x="285" y="81"/>
                    <a:pt x="285" y="82"/>
                    <a:pt x="286" y="82"/>
                  </a:cubicBezTo>
                  <a:cubicBezTo>
                    <a:pt x="306" y="82"/>
                    <a:pt x="306" y="84"/>
                    <a:pt x="306" y="100"/>
                  </a:cubicBezTo>
                  <a:cubicBezTo>
                    <a:pt x="306" y="113"/>
                    <a:pt x="306" y="113"/>
                    <a:pt x="306" y="113"/>
                  </a:cubicBezTo>
                  <a:cubicBezTo>
                    <a:pt x="306" y="126"/>
                    <a:pt x="298" y="135"/>
                    <a:pt x="280" y="135"/>
                  </a:cubicBezTo>
                  <a:cubicBezTo>
                    <a:pt x="251" y="135"/>
                    <a:pt x="238" y="106"/>
                    <a:pt x="238" y="71"/>
                  </a:cubicBezTo>
                  <a:cubicBezTo>
                    <a:pt x="238" y="37"/>
                    <a:pt x="247" y="5"/>
                    <a:pt x="280" y="5"/>
                  </a:cubicBezTo>
                  <a:cubicBezTo>
                    <a:pt x="298" y="5"/>
                    <a:pt x="313" y="17"/>
                    <a:pt x="315" y="40"/>
                  </a:cubicBezTo>
                  <a:cubicBezTo>
                    <a:pt x="315" y="41"/>
                    <a:pt x="315" y="41"/>
                    <a:pt x="316" y="41"/>
                  </a:cubicBezTo>
                  <a:cubicBezTo>
                    <a:pt x="318" y="41"/>
                    <a:pt x="318" y="41"/>
                    <a:pt x="318" y="41"/>
                  </a:cubicBezTo>
                  <a:cubicBezTo>
                    <a:pt x="318" y="32"/>
                    <a:pt x="318" y="10"/>
                    <a:pt x="318" y="1"/>
                  </a:cubicBezTo>
                  <a:cubicBezTo>
                    <a:pt x="317" y="1"/>
                    <a:pt x="317" y="1"/>
                    <a:pt x="317" y="1"/>
                  </a:cubicBezTo>
                  <a:cubicBezTo>
                    <a:pt x="315" y="1"/>
                    <a:pt x="315" y="1"/>
                    <a:pt x="315" y="2"/>
                  </a:cubicBezTo>
                  <a:cubicBezTo>
                    <a:pt x="313" y="12"/>
                    <a:pt x="313" y="12"/>
                    <a:pt x="313" y="12"/>
                  </a:cubicBezTo>
                  <a:cubicBezTo>
                    <a:pt x="313" y="12"/>
                    <a:pt x="313" y="12"/>
                    <a:pt x="313" y="12"/>
                  </a:cubicBezTo>
                  <a:cubicBezTo>
                    <a:pt x="303" y="3"/>
                    <a:pt x="290" y="0"/>
                    <a:pt x="278" y="0"/>
                  </a:cubicBezTo>
                  <a:cubicBezTo>
                    <a:pt x="239" y="0"/>
                    <a:pt x="214" y="32"/>
                    <a:pt x="214" y="71"/>
                  </a:cubicBezTo>
                  <a:cubicBezTo>
                    <a:pt x="214" y="78"/>
                    <a:pt x="215" y="84"/>
                    <a:pt x="216" y="90"/>
                  </a:cubicBezTo>
                  <a:cubicBezTo>
                    <a:pt x="216" y="95"/>
                    <a:pt x="216" y="95"/>
                    <a:pt x="216" y="95"/>
                  </a:cubicBezTo>
                  <a:cubicBezTo>
                    <a:pt x="213" y="125"/>
                    <a:pt x="196" y="135"/>
                    <a:pt x="177" y="135"/>
                  </a:cubicBezTo>
                  <a:cubicBezTo>
                    <a:pt x="148" y="135"/>
                    <a:pt x="134" y="108"/>
                    <a:pt x="134" y="71"/>
                  </a:cubicBezTo>
                  <a:cubicBezTo>
                    <a:pt x="134" y="37"/>
                    <a:pt x="142" y="5"/>
                    <a:pt x="174" y="5"/>
                  </a:cubicBezTo>
                  <a:cubicBezTo>
                    <a:pt x="191" y="5"/>
                    <a:pt x="205" y="15"/>
                    <a:pt x="208" y="33"/>
                  </a:cubicBezTo>
                  <a:cubicBezTo>
                    <a:pt x="208" y="34"/>
                    <a:pt x="209" y="34"/>
                    <a:pt x="210" y="34"/>
                  </a:cubicBezTo>
                  <a:cubicBezTo>
                    <a:pt x="212" y="34"/>
                    <a:pt x="212" y="34"/>
                    <a:pt x="212" y="34"/>
                  </a:cubicBezTo>
                  <a:cubicBezTo>
                    <a:pt x="212" y="25"/>
                    <a:pt x="211" y="10"/>
                    <a:pt x="211" y="1"/>
                  </a:cubicBezTo>
                  <a:cubicBezTo>
                    <a:pt x="210" y="1"/>
                    <a:pt x="210" y="1"/>
                    <a:pt x="210" y="1"/>
                  </a:cubicBezTo>
                  <a:cubicBezTo>
                    <a:pt x="209" y="1"/>
                    <a:pt x="208" y="1"/>
                    <a:pt x="208" y="2"/>
                  </a:cubicBezTo>
                  <a:cubicBezTo>
                    <a:pt x="206" y="12"/>
                    <a:pt x="206" y="12"/>
                    <a:pt x="206" y="12"/>
                  </a:cubicBezTo>
                  <a:cubicBezTo>
                    <a:pt x="206" y="12"/>
                    <a:pt x="206" y="12"/>
                    <a:pt x="206" y="12"/>
                  </a:cubicBezTo>
                  <a:cubicBezTo>
                    <a:pt x="197" y="3"/>
                    <a:pt x="184" y="0"/>
                    <a:pt x="172" y="0"/>
                  </a:cubicBezTo>
                  <a:cubicBezTo>
                    <a:pt x="135" y="0"/>
                    <a:pt x="110" y="32"/>
                    <a:pt x="110" y="71"/>
                  </a:cubicBezTo>
                  <a:cubicBezTo>
                    <a:pt x="110" y="75"/>
                    <a:pt x="110" y="78"/>
                    <a:pt x="110" y="82"/>
                  </a:cubicBezTo>
                  <a:cubicBezTo>
                    <a:pt x="110" y="82"/>
                    <a:pt x="110" y="82"/>
                    <a:pt x="110" y="82"/>
                  </a:cubicBezTo>
                  <a:cubicBezTo>
                    <a:pt x="102" y="71"/>
                    <a:pt x="87" y="66"/>
                    <a:pt x="69" y="65"/>
                  </a:cubicBezTo>
                  <a:cubicBezTo>
                    <a:pt x="69" y="65"/>
                    <a:pt x="69" y="65"/>
                    <a:pt x="69" y="65"/>
                  </a:cubicBezTo>
                  <a:cubicBezTo>
                    <a:pt x="89" y="61"/>
                    <a:pt x="102" y="51"/>
                    <a:pt x="102" y="34"/>
                  </a:cubicBezTo>
                  <a:cubicBezTo>
                    <a:pt x="102" y="9"/>
                    <a:pt x="75" y="2"/>
                    <a:pt x="53" y="2"/>
                  </a:cubicBezTo>
                  <a:cubicBezTo>
                    <a:pt x="47" y="2"/>
                    <a:pt x="34" y="3"/>
                    <a:pt x="29" y="3"/>
                  </a:cubicBezTo>
                  <a:cubicBezTo>
                    <a:pt x="20" y="3"/>
                    <a:pt x="9" y="3"/>
                    <a:pt x="0" y="2"/>
                  </a:cubicBezTo>
                  <a:cubicBezTo>
                    <a:pt x="0" y="5"/>
                    <a:pt x="0" y="5"/>
                    <a:pt x="0" y="5"/>
                  </a:cubicBezTo>
                  <a:cubicBezTo>
                    <a:pt x="0" y="6"/>
                    <a:pt x="0" y="6"/>
                    <a:pt x="1" y="6"/>
                  </a:cubicBezTo>
                  <a:cubicBezTo>
                    <a:pt x="18" y="7"/>
                    <a:pt x="18" y="9"/>
                    <a:pt x="18" y="34"/>
                  </a:cubicBezTo>
                  <a:cubicBezTo>
                    <a:pt x="18" y="106"/>
                    <a:pt x="18" y="106"/>
                    <a:pt x="18" y="106"/>
                  </a:cubicBezTo>
                  <a:cubicBezTo>
                    <a:pt x="18" y="130"/>
                    <a:pt x="18" y="133"/>
                    <a:pt x="2" y="133"/>
                  </a:cubicBezTo>
                  <a:cubicBezTo>
                    <a:pt x="0" y="133"/>
                    <a:pt x="0" y="134"/>
                    <a:pt x="0" y="135"/>
                  </a:cubicBezTo>
                  <a:cubicBezTo>
                    <a:pt x="0" y="137"/>
                    <a:pt x="0" y="137"/>
                    <a:pt x="0" y="137"/>
                  </a:cubicBezTo>
                  <a:cubicBezTo>
                    <a:pt x="9" y="137"/>
                    <a:pt x="18" y="137"/>
                    <a:pt x="28" y="137"/>
                  </a:cubicBezTo>
                  <a:cubicBezTo>
                    <a:pt x="40" y="137"/>
                    <a:pt x="45" y="137"/>
                    <a:pt x="60" y="137"/>
                  </a:cubicBezTo>
                  <a:cubicBezTo>
                    <a:pt x="93" y="137"/>
                    <a:pt x="114" y="121"/>
                    <a:pt x="115" y="101"/>
                  </a:cubicBezTo>
                  <a:cubicBezTo>
                    <a:pt x="116" y="101"/>
                    <a:pt x="116" y="101"/>
                    <a:pt x="116" y="101"/>
                  </a:cubicBezTo>
                  <a:cubicBezTo>
                    <a:pt x="126" y="125"/>
                    <a:pt x="148" y="140"/>
                    <a:pt x="177" y="140"/>
                  </a:cubicBezTo>
                  <a:cubicBezTo>
                    <a:pt x="190" y="140"/>
                    <a:pt x="203" y="136"/>
                    <a:pt x="213" y="127"/>
                  </a:cubicBezTo>
                  <a:cubicBezTo>
                    <a:pt x="214" y="127"/>
                    <a:pt x="214" y="127"/>
                    <a:pt x="214" y="127"/>
                  </a:cubicBezTo>
                  <a:cubicBezTo>
                    <a:pt x="215" y="137"/>
                    <a:pt x="215" y="137"/>
                    <a:pt x="215" y="137"/>
                  </a:cubicBezTo>
                  <a:cubicBezTo>
                    <a:pt x="216" y="138"/>
                    <a:pt x="216" y="138"/>
                    <a:pt x="218" y="138"/>
                  </a:cubicBezTo>
                  <a:cubicBezTo>
                    <a:pt x="219" y="138"/>
                    <a:pt x="219" y="138"/>
                    <a:pt x="219" y="138"/>
                  </a:cubicBezTo>
                  <a:cubicBezTo>
                    <a:pt x="219" y="132"/>
                    <a:pt x="219" y="114"/>
                    <a:pt x="219" y="101"/>
                  </a:cubicBezTo>
                  <a:cubicBezTo>
                    <a:pt x="220" y="101"/>
                    <a:pt x="220" y="101"/>
                    <a:pt x="220" y="101"/>
                  </a:cubicBezTo>
                  <a:cubicBezTo>
                    <a:pt x="229" y="125"/>
                    <a:pt x="252" y="140"/>
                    <a:pt x="279" y="140"/>
                  </a:cubicBezTo>
                  <a:cubicBezTo>
                    <a:pt x="305" y="140"/>
                    <a:pt x="315" y="123"/>
                    <a:pt x="326" y="123"/>
                  </a:cubicBezTo>
                  <a:cubicBezTo>
                    <a:pt x="327" y="123"/>
                    <a:pt x="328" y="123"/>
                    <a:pt x="328" y="121"/>
                  </a:cubicBezTo>
                  <a:cubicBezTo>
                    <a:pt x="328" y="119"/>
                    <a:pt x="327" y="114"/>
                    <a:pt x="327" y="110"/>
                  </a:cubicBezTo>
                  <a:cubicBezTo>
                    <a:pt x="327" y="101"/>
                    <a:pt x="327" y="101"/>
                    <a:pt x="327" y="101"/>
                  </a:cubicBezTo>
                  <a:cubicBezTo>
                    <a:pt x="327" y="84"/>
                    <a:pt x="327" y="82"/>
                    <a:pt x="339" y="82"/>
                  </a:cubicBezTo>
                  <a:cubicBezTo>
                    <a:pt x="340" y="82"/>
                    <a:pt x="340" y="81"/>
                    <a:pt x="340" y="80"/>
                  </a:cubicBezTo>
                  <a:cubicBezTo>
                    <a:pt x="340" y="78"/>
                    <a:pt x="340" y="78"/>
                    <a:pt x="340" y="78"/>
                  </a:cubicBezTo>
                  <a:cubicBezTo>
                    <a:pt x="331" y="78"/>
                    <a:pt x="325" y="78"/>
                    <a:pt x="315" y="78"/>
                  </a:cubicBezTo>
                  <a:cubicBezTo>
                    <a:pt x="306" y="78"/>
                    <a:pt x="294" y="78"/>
                    <a:pt x="285" y="78"/>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solidFill>
                <a:effectLst/>
                <a:uLnTx/>
                <a:uFillTx/>
                <a:latin typeface="+mn-lt"/>
                <a:ea typeface="+mn-ea"/>
                <a:cs typeface="+mn-cs"/>
                <a:sym typeface="Trebuchet MS" panose="020B0603020202020204" pitchFamily="34" charset="0"/>
              </a:endParaRPr>
            </a:p>
          </p:txBody>
        </p:sp>
        <p:sp>
          <p:nvSpPr>
            <p:cNvPr id="15" name="Freeform 6"/>
            <p:cNvSpPr>
              <a:spLocks noEditPoints="1"/>
            </p:cNvSpPr>
            <p:nvPr/>
          </p:nvSpPr>
          <p:spPr bwMode="auto">
            <a:xfrm>
              <a:off x="1194295" y="1459375"/>
              <a:ext cx="1831935" cy="112487"/>
            </a:xfrm>
            <a:custGeom>
              <a:avLst/>
              <a:gdLst>
                <a:gd name="T0" fmla="*/ 32 w 625"/>
                <a:gd name="T1" fmla="*/ 10 h 38"/>
                <a:gd name="T2" fmla="*/ 14 w 625"/>
                <a:gd name="T3" fmla="*/ 4 h 38"/>
                <a:gd name="T4" fmla="*/ 112 w 625"/>
                <a:gd name="T5" fmla="*/ 9 h 38"/>
                <a:gd name="T6" fmla="*/ 87 w 625"/>
                <a:gd name="T7" fmla="*/ 37 h 38"/>
                <a:gd name="T8" fmla="*/ 107 w 625"/>
                <a:gd name="T9" fmla="*/ 10 h 38"/>
                <a:gd name="T10" fmla="*/ 274 w 625"/>
                <a:gd name="T11" fmla="*/ 26 h 38"/>
                <a:gd name="T12" fmla="*/ 271 w 625"/>
                <a:gd name="T13" fmla="*/ 2 h 38"/>
                <a:gd name="T14" fmla="*/ 48 w 625"/>
                <a:gd name="T15" fmla="*/ 37 h 38"/>
                <a:gd name="T16" fmla="*/ 38 w 625"/>
                <a:gd name="T17" fmla="*/ 37 h 38"/>
                <a:gd name="T18" fmla="*/ 33 w 625"/>
                <a:gd name="T19" fmla="*/ 12 h 38"/>
                <a:gd name="T20" fmla="*/ 43 w 625"/>
                <a:gd name="T21" fmla="*/ 12 h 38"/>
                <a:gd name="T22" fmla="*/ 48 w 625"/>
                <a:gd name="T23" fmla="*/ 37 h 38"/>
                <a:gd name="T24" fmla="*/ 56 w 625"/>
                <a:gd name="T25" fmla="*/ 12 h 38"/>
                <a:gd name="T26" fmla="*/ 64 w 625"/>
                <a:gd name="T27" fmla="*/ 23 h 38"/>
                <a:gd name="T28" fmla="*/ 64 w 625"/>
                <a:gd name="T29" fmla="*/ 25 h 38"/>
                <a:gd name="T30" fmla="*/ 118 w 625"/>
                <a:gd name="T31" fmla="*/ 25 h 38"/>
                <a:gd name="T32" fmla="*/ 145 w 625"/>
                <a:gd name="T33" fmla="*/ 37 h 38"/>
                <a:gd name="T34" fmla="*/ 157 w 625"/>
                <a:gd name="T35" fmla="*/ 13 h 38"/>
                <a:gd name="T36" fmla="*/ 152 w 625"/>
                <a:gd name="T37" fmla="*/ 38 h 38"/>
                <a:gd name="T38" fmla="*/ 163 w 625"/>
                <a:gd name="T39" fmla="*/ 19 h 38"/>
                <a:gd name="T40" fmla="*/ 177 w 625"/>
                <a:gd name="T41" fmla="*/ 14 h 38"/>
                <a:gd name="T42" fmla="*/ 196 w 625"/>
                <a:gd name="T43" fmla="*/ 11 h 38"/>
                <a:gd name="T44" fmla="*/ 215 w 625"/>
                <a:gd name="T45" fmla="*/ 17 h 38"/>
                <a:gd name="T46" fmla="*/ 213 w 625"/>
                <a:gd name="T47" fmla="*/ 27 h 38"/>
                <a:gd name="T48" fmla="*/ 226 w 625"/>
                <a:gd name="T49" fmla="*/ 14 h 38"/>
                <a:gd name="T50" fmla="*/ 290 w 625"/>
                <a:gd name="T51" fmla="*/ 38 h 38"/>
                <a:gd name="T52" fmla="*/ 324 w 625"/>
                <a:gd name="T53" fmla="*/ 38 h 38"/>
                <a:gd name="T54" fmla="*/ 303 w 625"/>
                <a:gd name="T55" fmla="*/ 36 h 38"/>
                <a:gd name="T56" fmla="*/ 324 w 625"/>
                <a:gd name="T57" fmla="*/ 30 h 38"/>
                <a:gd name="T58" fmla="*/ 327 w 625"/>
                <a:gd name="T59" fmla="*/ 38 h 38"/>
                <a:gd name="T60" fmla="*/ 345 w 625"/>
                <a:gd name="T61" fmla="*/ 32 h 38"/>
                <a:gd name="T62" fmla="*/ 340 w 625"/>
                <a:gd name="T63" fmla="*/ 14 h 38"/>
                <a:gd name="T64" fmla="*/ 350 w 625"/>
                <a:gd name="T65" fmla="*/ 12 h 38"/>
                <a:gd name="T66" fmla="*/ 366 w 625"/>
                <a:gd name="T67" fmla="*/ 14 h 38"/>
                <a:gd name="T68" fmla="*/ 392 w 625"/>
                <a:gd name="T69" fmla="*/ 37 h 38"/>
                <a:gd name="T70" fmla="*/ 383 w 625"/>
                <a:gd name="T71" fmla="*/ 12 h 38"/>
                <a:gd name="T72" fmla="*/ 397 w 625"/>
                <a:gd name="T73" fmla="*/ 29 h 38"/>
                <a:gd name="T74" fmla="*/ 402 w 625"/>
                <a:gd name="T75" fmla="*/ 14 h 38"/>
                <a:gd name="T76" fmla="*/ 416 w 625"/>
                <a:gd name="T77" fmla="*/ 19 h 38"/>
                <a:gd name="T78" fmla="*/ 419 w 625"/>
                <a:gd name="T79" fmla="*/ 37 h 38"/>
                <a:gd name="T80" fmla="*/ 430 w 625"/>
                <a:gd name="T81" fmla="*/ 13 h 38"/>
                <a:gd name="T82" fmla="*/ 438 w 625"/>
                <a:gd name="T83" fmla="*/ 17 h 38"/>
                <a:gd name="T84" fmla="*/ 436 w 625"/>
                <a:gd name="T85" fmla="*/ 27 h 38"/>
                <a:gd name="T86" fmla="*/ 449 w 625"/>
                <a:gd name="T87" fmla="*/ 13 h 38"/>
                <a:gd name="T88" fmla="*/ 484 w 625"/>
                <a:gd name="T89" fmla="*/ 28 h 38"/>
                <a:gd name="T90" fmla="*/ 479 w 625"/>
                <a:gd name="T91" fmla="*/ 12 h 38"/>
                <a:gd name="T92" fmla="*/ 473 w 625"/>
                <a:gd name="T93" fmla="*/ 28 h 38"/>
                <a:gd name="T94" fmla="*/ 522 w 625"/>
                <a:gd name="T95" fmla="*/ 33 h 38"/>
                <a:gd name="T96" fmla="*/ 520 w 625"/>
                <a:gd name="T97" fmla="*/ 11 h 38"/>
                <a:gd name="T98" fmla="*/ 512 w 625"/>
                <a:gd name="T99" fmla="*/ 21 h 38"/>
                <a:gd name="T100" fmla="*/ 551 w 625"/>
                <a:gd name="T101" fmla="*/ 35 h 38"/>
                <a:gd name="T102" fmla="*/ 527 w 625"/>
                <a:gd name="T103" fmla="*/ 37 h 38"/>
                <a:gd name="T104" fmla="*/ 547 w 625"/>
                <a:gd name="T105" fmla="*/ 18 h 38"/>
                <a:gd name="T106" fmla="*/ 563 w 625"/>
                <a:gd name="T107" fmla="*/ 11 h 38"/>
                <a:gd name="T108" fmla="*/ 580 w 625"/>
                <a:gd name="T109" fmla="*/ 19 h 38"/>
                <a:gd name="T110" fmla="*/ 590 w 625"/>
                <a:gd name="T111" fmla="*/ 35 h 38"/>
                <a:gd name="T112" fmla="*/ 599 w 625"/>
                <a:gd name="T113" fmla="*/ 22 h 38"/>
                <a:gd name="T114" fmla="*/ 604 w 625"/>
                <a:gd name="T115" fmla="*/ 37 h 38"/>
                <a:gd name="T116" fmla="*/ 625 w 625"/>
                <a:gd name="T117" fmla="*/ 1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25" h="38">
                  <a:moveTo>
                    <a:pt x="23" y="37"/>
                  </a:moveTo>
                  <a:cubicBezTo>
                    <a:pt x="23" y="36"/>
                    <a:pt x="23" y="36"/>
                    <a:pt x="23" y="36"/>
                  </a:cubicBezTo>
                  <a:cubicBezTo>
                    <a:pt x="23" y="35"/>
                    <a:pt x="23" y="35"/>
                    <a:pt x="23" y="35"/>
                  </a:cubicBezTo>
                  <a:cubicBezTo>
                    <a:pt x="19" y="34"/>
                    <a:pt x="19" y="34"/>
                    <a:pt x="19" y="28"/>
                  </a:cubicBezTo>
                  <a:cubicBezTo>
                    <a:pt x="19" y="4"/>
                    <a:pt x="19" y="4"/>
                    <a:pt x="19" y="4"/>
                  </a:cubicBezTo>
                  <a:cubicBezTo>
                    <a:pt x="19" y="3"/>
                    <a:pt x="19" y="3"/>
                    <a:pt x="19" y="3"/>
                  </a:cubicBezTo>
                  <a:cubicBezTo>
                    <a:pt x="23" y="3"/>
                    <a:pt x="23" y="3"/>
                    <a:pt x="23" y="3"/>
                  </a:cubicBezTo>
                  <a:cubicBezTo>
                    <a:pt x="27" y="3"/>
                    <a:pt x="30" y="4"/>
                    <a:pt x="30" y="10"/>
                  </a:cubicBezTo>
                  <a:cubicBezTo>
                    <a:pt x="30" y="10"/>
                    <a:pt x="31" y="10"/>
                    <a:pt x="31" y="10"/>
                  </a:cubicBezTo>
                  <a:cubicBezTo>
                    <a:pt x="32" y="10"/>
                    <a:pt x="32" y="10"/>
                    <a:pt x="32" y="10"/>
                  </a:cubicBezTo>
                  <a:cubicBezTo>
                    <a:pt x="32" y="8"/>
                    <a:pt x="32" y="3"/>
                    <a:pt x="32" y="1"/>
                  </a:cubicBezTo>
                  <a:cubicBezTo>
                    <a:pt x="30" y="1"/>
                    <a:pt x="27" y="1"/>
                    <a:pt x="23" y="1"/>
                  </a:cubicBezTo>
                  <a:cubicBezTo>
                    <a:pt x="10" y="1"/>
                    <a:pt x="10" y="1"/>
                    <a:pt x="10" y="1"/>
                  </a:cubicBezTo>
                  <a:cubicBezTo>
                    <a:pt x="6" y="1"/>
                    <a:pt x="3" y="1"/>
                    <a:pt x="0" y="1"/>
                  </a:cubicBezTo>
                  <a:cubicBezTo>
                    <a:pt x="0" y="3"/>
                    <a:pt x="0" y="9"/>
                    <a:pt x="0" y="11"/>
                  </a:cubicBezTo>
                  <a:cubicBezTo>
                    <a:pt x="2" y="11"/>
                    <a:pt x="2" y="11"/>
                    <a:pt x="2" y="11"/>
                  </a:cubicBezTo>
                  <a:cubicBezTo>
                    <a:pt x="2" y="11"/>
                    <a:pt x="2" y="11"/>
                    <a:pt x="2" y="11"/>
                  </a:cubicBezTo>
                  <a:cubicBezTo>
                    <a:pt x="3" y="4"/>
                    <a:pt x="5" y="3"/>
                    <a:pt x="10" y="3"/>
                  </a:cubicBezTo>
                  <a:cubicBezTo>
                    <a:pt x="13" y="3"/>
                    <a:pt x="13" y="3"/>
                    <a:pt x="13" y="3"/>
                  </a:cubicBezTo>
                  <a:cubicBezTo>
                    <a:pt x="14" y="3"/>
                    <a:pt x="14" y="3"/>
                    <a:pt x="14" y="4"/>
                  </a:cubicBezTo>
                  <a:cubicBezTo>
                    <a:pt x="14" y="28"/>
                    <a:pt x="14" y="28"/>
                    <a:pt x="14" y="28"/>
                  </a:cubicBezTo>
                  <a:cubicBezTo>
                    <a:pt x="14" y="34"/>
                    <a:pt x="14" y="34"/>
                    <a:pt x="10" y="35"/>
                  </a:cubicBezTo>
                  <a:cubicBezTo>
                    <a:pt x="9" y="35"/>
                    <a:pt x="9" y="35"/>
                    <a:pt x="9" y="36"/>
                  </a:cubicBezTo>
                  <a:cubicBezTo>
                    <a:pt x="9" y="37"/>
                    <a:pt x="9" y="37"/>
                    <a:pt x="9" y="37"/>
                  </a:cubicBezTo>
                  <a:cubicBezTo>
                    <a:pt x="12" y="37"/>
                    <a:pt x="14" y="37"/>
                    <a:pt x="16" y="37"/>
                  </a:cubicBezTo>
                  <a:cubicBezTo>
                    <a:pt x="19" y="37"/>
                    <a:pt x="21" y="37"/>
                    <a:pt x="23" y="37"/>
                  </a:cubicBezTo>
                  <a:close/>
                  <a:moveTo>
                    <a:pt x="116" y="27"/>
                  </a:moveTo>
                  <a:cubicBezTo>
                    <a:pt x="116" y="21"/>
                    <a:pt x="110" y="18"/>
                    <a:pt x="104" y="18"/>
                  </a:cubicBezTo>
                  <a:cubicBezTo>
                    <a:pt x="104" y="18"/>
                    <a:pt x="104" y="18"/>
                    <a:pt x="104" y="18"/>
                  </a:cubicBezTo>
                  <a:cubicBezTo>
                    <a:pt x="109" y="17"/>
                    <a:pt x="112" y="14"/>
                    <a:pt x="112" y="9"/>
                  </a:cubicBezTo>
                  <a:cubicBezTo>
                    <a:pt x="112" y="3"/>
                    <a:pt x="105" y="1"/>
                    <a:pt x="99" y="1"/>
                  </a:cubicBezTo>
                  <a:cubicBezTo>
                    <a:pt x="97" y="1"/>
                    <a:pt x="96" y="1"/>
                    <a:pt x="94" y="1"/>
                  </a:cubicBezTo>
                  <a:cubicBezTo>
                    <a:pt x="91" y="1"/>
                    <a:pt x="89" y="1"/>
                    <a:pt x="87" y="1"/>
                  </a:cubicBezTo>
                  <a:cubicBezTo>
                    <a:pt x="87" y="2"/>
                    <a:pt x="87" y="2"/>
                    <a:pt x="87" y="2"/>
                  </a:cubicBezTo>
                  <a:cubicBezTo>
                    <a:pt x="87" y="3"/>
                    <a:pt x="87" y="3"/>
                    <a:pt x="87" y="3"/>
                  </a:cubicBezTo>
                  <a:cubicBezTo>
                    <a:pt x="91" y="3"/>
                    <a:pt x="91" y="3"/>
                    <a:pt x="91" y="10"/>
                  </a:cubicBezTo>
                  <a:cubicBezTo>
                    <a:pt x="91" y="28"/>
                    <a:pt x="91" y="28"/>
                    <a:pt x="91" y="28"/>
                  </a:cubicBezTo>
                  <a:cubicBezTo>
                    <a:pt x="91" y="34"/>
                    <a:pt x="91" y="34"/>
                    <a:pt x="87" y="35"/>
                  </a:cubicBezTo>
                  <a:cubicBezTo>
                    <a:pt x="87" y="35"/>
                    <a:pt x="87" y="35"/>
                    <a:pt x="87" y="36"/>
                  </a:cubicBezTo>
                  <a:cubicBezTo>
                    <a:pt x="87" y="37"/>
                    <a:pt x="87" y="37"/>
                    <a:pt x="87" y="37"/>
                  </a:cubicBezTo>
                  <a:cubicBezTo>
                    <a:pt x="89" y="37"/>
                    <a:pt x="91" y="37"/>
                    <a:pt x="94" y="37"/>
                  </a:cubicBezTo>
                  <a:cubicBezTo>
                    <a:pt x="97" y="37"/>
                    <a:pt x="98" y="37"/>
                    <a:pt x="101" y="37"/>
                  </a:cubicBezTo>
                  <a:cubicBezTo>
                    <a:pt x="110" y="37"/>
                    <a:pt x="116" y="32"/>
                    <a:pt x="116" y="27"/>
                  </a:cubicBezTo>
                  <a:close/>
                  <a:moveTo>
                    <a:pt x="110" y="27"/>
                  </a:moveTo>
                  <a:cubicBezTo>
                    <a:pt x="110" y="32"/>
                    <a:pt x="107" y="35"/>
                    <a:pt x="101" y="35"/>
                  </a:cubicBezTo>
                  <a:cubicBezTo>
                    <a:pt x="96" y="35"/>
                    <a:pt x="96" y="34"/>
                    <a:pt x="96" y="27"/>
                  </a:cubicBezTo>
                  <a:cubicBezTo>
                    <a:pt x="96" y="19"/>
                    <a:pt x="96" y="19"/>
                    <a:pt x="96" y="19"/>
                  </a:cubicBezTo>
                  <a:cubicBezTo>
                    <a:pt x="98" y="19"/>
                    <a:pt x="98" y="19"/>
                    <a:pt x="98" y="19"/>
                  </a:cubicBezTo>
                  <a:cubicBezTo>
                    <a:pt x="106" y="19"/>
                    <a:pt x="110" y="21"/>
                    <a:pt x="110" y="27"/>
                  </a:cubicBezTo>
                  <a:close/>
                  <a:moveTo>
                    <a:pt x="107" y="10"/>
                  </a:moveTo>
                  <a:cubicBezTo>
                    <a:pt x="107" y="15"/>
                    <a:pt x="104" y="17"/>
                    <a:pt x="98" y="17"/>
                  </a:cubicBezTo>
                  <a:cubicBezTo>
                    <a:pt x="96" y="17"/>
                    <a:pt x="96" y="17"/>
                    <a:pt x="96" y="17"/>
                  </a:cubicBezTo>
                  <a:cubicBezTo>
                    <a:pt x="96" y="4"/>
                    <a:pt x="96" y="4"/>
                    <a:pt x="96" y="4"/>
                  </a:cubicBezTo>
                  <a:cubicBezTo>
                    <a:pt x="96" y="3"/>
                    <a:pt x="96" y="3"/>
                    <a:pt x="97" y="3"/>
                  </a:cubicBezTo>
                  <a:cubicBezTo>
                    <a:pt x="97" y="3"/>
                    <a:pt x="99" y="3"/>
                    <a:pt x="100" y="3"/>
                  </a:cubicBezTo>
                  <a:cubicBezTo>
                    <a:pt x="104" y="3"/>
                    <a:pt x="107" y="5"/>
                    <a:pt x="107" y="10"/>
                  </a:cubicBezTo>
                  <a:close/>
                  <a:moveTo>
                    <a:pt x="276" y="37"/>
                  </a:moveTo>
                  <a:cubicBezTo>
                    <a:pt x="276" y="35"/>
                    <a:pt x="276" y="28"/>
                    <a:pt x="276" y="26"/>
                  </a:cubicBezTo>
                  <a:cubicBezTo>
                    <a:pt x="274" y="26"/>
                    <a:pt x="274" y="26"/>
                    <a:pt x="274" y="26"/>
                  </a:cubicBezTo>
                  <a:cubicBezTo>
                    <a:pt x="274" y="26"/>
                    <a:pt x="274" y="26"/>
                    <a:pt x="274" y="26"/>
                  </a:cubicBezTo>
                  <a:cubicBezTo>
                    <a:pt x="273" y="33"/>
                    <a:pt x="270" y="35"/>
                    <a:pt x="264" y="35"/>
                  </a:cubicBezTo>
                  <a:cubicBezTo>
                    <a:pt x="257" y="35"/>
                    <a:pt x="253" y="29"/>
                    <a:pt x="253" y="19"/>
                  </a:cubicBezTo>
                  <a:cubicBezTo>
                    <a:pt x="253" y="11"/>
                    <a:pt x="254" y="2"/>
                    <a:pt x="263" y="2"/>
                  </a:cubicBezTo>
                  <a:cubicBezTo>
                    <a:pt x="268" y="2"/>
                    <a:pt x="271" y="5"/>
                    <a:pt x="272" y="11"/>
                  </a:cubicBezTo>
                  <a:cubicBezTo>
                    <a:pt x="272" y="11"/>
                    <a:pt x="272" y="11"/>
                    <a:pt x="272" y="11"/>
                  </a:cubicBezTo>
                  <a:cubicBezTo>
                    <a:pt x="274" y="11"/>
                    <a:pt x="274" y="11"/>
                    <a:pt x="274" y="11"/>
                  </a:cubicBezTo>
                  <a:cubicBezTo>
                    <a:pt x="274" y="9"/>
                    <a:pt x="274" y="3"/>
                    <a:pt x="274" y="0"/>
                  </a:cubicBezTo>
                  <a:cubicBezTo>
                    <a:pt x="273" y="0"/>
                    <a:pt x="273" y="0"/>
                    <a:pt x="273" y="0"/>
                  </a:cubicBezTo>
                  <a:cubicBezTo>
                    <a:pt x="272" y="0"/>
                    <a:pt x="272" y="0"/>
                    <a:pt x="272" y="1"/>
                  </a:cubicBezTo>
                  <a:cubicBezTo>
                    <a:pt x="271" y="2"/>
                    <a:pt x="271" y="2"/>
                    <a:pt x="271" y="2"/>
                  </a:cubicBezTo>
                  <a:cubicBezTo>
                    <a:pt x="271" y="2"/>
                    <a:pt x="271" y="2"/>
                    <a:pt x="271" y="2"/>
                  </a:cubicBezTo>
                  <a:cubicBezTo>
                    <a:pt x="269" y="1"/>
                    <a:pt x="266" y="0"/>
                    <a:pt x="263" y="0"/>
                  </a:cubicBezTo>
                  <a:cubicBezTo>
                    <a:pt x="253" y="0"/>
                    <a:pt x="247" y="8"/>
                    <a:pt x="247" y="19"/>
                  </a:cubicBezTo>
                  <a:cubicBezTo>
                    <a:pt x="247" y="31"/>
                    <a:pt x="254" y="38"/>
                    <a:pt x="264" y="38"/>
                  </a:cubicBezTo>
                  <a:cubicBezTo>
                    <a:pt x="269" y="38"/>
                    <a:pt x="272" y="36"/>
                    <a:pt x="273" y="36"/>
                  </a:cubicBezTo>
                  <a:cubicBezTo>
                    <a:pt x="273" y="36"/>
                    <a:pt x="273" y="36"/>
                    <a:pt x="273" y="36"/>
                  </a:cubicBezTo>
                  <a:cubicBezTo>
                    <a:pt x="274" y="37"/>
                    <a:pt x="274" y="37"/>
                    <a:pt x="274" y="37"/>
                  </a:cubicBezTo>
                  <a:cubicBezTo>
                    <a:pt x="274" y="37"/>
                    <a:pt x="274" y="37"/>
                    <a:pt x="275" y="37"/>
                  </a:cubicBezTo>
                  <a:lnTo>
                    <a:pt x="276" y="37"/>
                  </a:lnTo>
                  <a:close/>
                  <a:moveTo>
                    <a:pt x="48" y="37"/>
                  </a:moveTo>
                  <a:cubicBezTo>
                    <a:pt x="47" y="37"/>
                    <a:pt x="45" y="37"/>
                    <a:pt x="43" y="37"/>
                  </a:cubicBezTo>
                  <a:cubicBezTo>
                    <a:pt x="43" y="36"/>
                    <a:pt x="43" y="36"/>
                    <a:pt x="43" y="36"/>
                  </a:cubicBezTo>
                  <a:cubicBezTo>
                    <a:pt x="43" y="36"/>
                    <a:pt x="43" y="35"/>
                    <a:pt x="43" y="35"/>
                  </a:cubicBezTo>
                  <a:cubicBezTo>
                    <a:pt x="46" y="35"/>
                    <a:pt x="46" y="35"/>
                    <a:pt x="46" y="30"/>
                  </a:cubicBezTo>
                  <a:cubicBezTo>
                    <a:pt x="46" y="25"/>
                    <a:pt x="46" y="25"/>
                    <a:pt x="46" y="25"/>
                  </a:cubicBezTo>
                  <a:cubicBezTo>
                    <a:pt x="35" y="25"/>
                    <a:pt x="35" y="25"/>
                    <a:pt x="35" y="25"/>
                  </a:cubicBezTo>
                  <a:cubicBezTo>
                    <a:pt x="35" y="30"/>
                    <a:pt x="35" y="30"/>
                    <a:pt x="35" y="30"/>
                  </a:cubicBezTo>
                  <a:cubicBezTo>
                    <a:pt x="35" y="35"/>
                    <a:pt x="35" y="35"/>
                    <a:pt x="38" y="35"/>
                  </a:cubicBezTo>
                  <a:cubicBezTo>
                    <a:pt x="38" y="35"/>
                    <a:pt x="38" y="36"/>
                    <a:pt x="38" y="36"/>
                  </a:cubicBezTo>
                  <a:cubicBezTo>
                    <a:pt x="38" y="37"/>
                    <a:pt x="38" y="37"/>
                    <a:pt x="38" y="37"/>
                  </a:cubicBezTo>
                  <a:cubicBezTo>
                    <a:pt x="37" y="37"/>
                    <a:pt x="35" y="37"/>
                    <a:pt x="33" y="37"/>
                  </a:cubicBezTo>
                  <a:cubicBezTo>
                    <a:pt x="31" y="37"/>
                    <a:pt x="29" y="37"/>
                    <a:pt x="27" y="37"/>
                  </a:cubicBezTo>
                  <a:cubicBezTo>
                    <a:pt x="27" y="36"/>
                    <a:pt x="27" y="36"/>
                    <a:pt x="27" y="36"/>
                  </a:cubicBezTo>
                  <a:cubicBezTo>
                    <a:pt x="27" y="36"/>
                    <a:pt x="27" y="35"/>
                    <a:pt x="28" y="35"/>
                  </a:cubicBezTo>
                  <a:cubicBezTo>
                    <a:pt x="31" y="35"/>
                    <a:pt x="31" y="35"/>
                    <a:pt x="31" y="30"/>
                  </a:cubicBezTo>
                  <a:cubicBezTo>
                    <a:pt x="31" y="19"/>
                    <a:pt x="31" y="19"/>
                    <a:pt x="31" y="19"/>
                  </a:cubicBezTo>
                  <a:cubicBezTo>
                    <a:pt x="31" y="14"/>
                    <a:pt x="31" y="14"/>
                    <a:pt x="28" y="14"/>
                  </a:cubicBezTo>
                  <a:cubicBezTo>
                    <a:pt x="27" y="14"/>
                    <a:pt x="27" y="14"/>
                    <a:pt x="27" y="13"/>
                  </a:cubicBezTo>
                  <a:cubicBezTo>
                    <a:pt x="27" y="12"/>
                    <a:pt x="27" y="12"/>
                    <a:pt x="27" y="12"/>
                  </a:cubicBezTo>
                  <a:cubicBezTo>
                    <a:pt x="29" y="12"/>
                    <a:pt x="31" y="12"/>
                    <a:pt x="33" y="12"/>
                  </a:cubicBezTo>
                  <a:cubicBezTo>
                    <a:pt x="35" y="12"/>
                    <a:pt x="37" y="12"/>
                    <a:pt x="38" y="12"/>
                  </a:cubicBezTo>
                  <a:cubicBezTo>
                    <a:pt x="38" y="13"/>
                    <a:pt x="38" y="13"/>
                    <a:pt x="38" y="13"/>
                  </a:cubicBezTo>
                  <a:cubicBezTo>
                    <a:pt x="38" y="14"/>
                    <a:pt x="38" y="14"/>
                    <a:pt x="38" y="14"/>
                  </a:cubicBezTo>
                  <a:cubicBezTo>
                    <a:pt x="35" y="14"/>
                    <a:pt x="35" y="14"/>
                    <a:pt x="35" y="19"/>
                  </a:cubicBezTo>
                  <a:cubicBezTo>
                    <a:pt x="35" y="23"/>
                    <a:pt x="35" y="23"/>
                    <a:pt x="35" y="23"/>
                  </a:cubicBezTo>
                  <a:cubicBezTo>
                    <a:pt x="46" y="23"/>
                    <a:pt x="46" y="23"/>
                    <a:pt x="46" y="23"/>
                  </a:cubicBezTo>
                  <a:cubicBezTo>
                    <a:pt x="46" y="19"/>
                    <a:pt x="46" y="19"/>
                    <a:pt x="46" y="19"/>
                  </a:cubicBezTo>
                  <a:cubicBezTo>
                    <a:pt x="46" y="14"/>
                    <a:pt x="46" y="14"/>
                    <a:pt x="43" y="14"/>
                  </a:cubicBezTo>
                  <a:cubicBezTo>
                    <a:pt x="43" y="14"/>
                    <a:pt x="43" y="14"/>
                    <a:pt x="43" y="13"/>
                  </a:cubicBezTo>
                  <a:cubicBezTo>
                    <a:pt x="43" y="12"/>
                    <a:pt x="43" y="12"/>
                    <a:pt x="43" y="12"/>
                  </a:cubicBezTo>
                  <a:cubicBezTo>
                    <a:pt x="45" y="12"/>
                    <a:pt x="47" y="12"/>
                    <a:pt x="48" y="12"/>
                  </a:cubicBezTo>
                  <a:cubicBezTo>
                    <a:pt x="50" y="12"/>
                    <a:pt x="52" y="12"/>
                    <a:pt x="54" y="12"/>
                  </a:cubicBezTo>
                  <a:cubicBezTo>
                    <a:pt x="54" y="13"/>
                    <a:pt x="54" y="13"/>
                    <a:pt x="54" y="13"/>
                  </a:cubicBezTo>
                  <a:cubicBezTo>
                    <a:pt x="54" y="14"/>
                    <a:pt x="54" y="14"/>
                    <a:pt x="54" y="14"/>
                  </a:cubicBezTo>
                  <a:cubicBezTo>
                    <a:pt x="51" y="14"/>
                    <a:pt x="51" y="14"/>
                    <a:pt x="51" y="19"/>
                  </a:cubicBezTo>
                  <a:cubicBezTo>
                    <a:pt x="51" y="30"/>
                    <a:pt x="51" y="30"/>
                    <a:pt x="51" y="30"/>
                  </a:cubicBezTo>
                  <a:cubicBezTo>
                    <a:pt x="51" y="35"/>
                    <a:pt x="51" y="35"/>
                    <a:pt x="54" y="35"/>
                  </a:cubicBezTo>
                  <a:cubicBezTo>
                    <a:pt x="54" y="35"/>
                    <a:pt x="54" y="36"/>
                    <a:pt x="54" y="36"/>
                  </a:cubicBezTo>
                  <a:cubicBezTo>
                    <a:pt x="54" y="37"/>
                    <a:pt x="54" y="37"/>
                    <a:pt x="54" y="37"/>
                  </a:cubicBezTo>
                  <a:cubicBezTo>
                    <a:pt x="52" y="37"/>
                    <a:pt x="50" y="37"/>
                    <a:pt x="48" y="37"/>
                  </a:cubicBezTo>
                  <a:close/>
                  <a:moveTo>
                    <a:pt x="69" y="37"/>
                  </a:moveTo>
                  <a:cubicBezTo>
                    <a:pt x="62" y="37"/>
                    <a:pt x="62" y="37"/>
                    <a:pt x="62" y="37"/>
                  </a:cubicBezTo>
                  <a:cubicBezTo>
                    <a:pt x="60" y="37"/>
                    <a:pt x="58" y="37"/>
                    <a:pt x="56" y="37"/>
                  </a:cubicBezTo>
                  <a:cubicBezTo>
                    <a:pt x="56" y="36"/>
                    <a:pt x="56" y="36"/>
                    <a:pt x="56" y="36"/>
                  </a:cubicBezTo>
                  <a:cubicBezTo>
                    <a:pt x="56" y="36"/>
                    <a:pt x="56" y="35"/>
                    <a:pt x="56" y="35"/>
                  </a:cubicBezTo>
                  <a:cubicBezTo>
                    <a:pt x="59" y="35"/>
                    <a:pt x="59" y="35"/>
                    <a:pt x="59" y="30"/>
                  </a:cubicBezTo>
                  <a:cubicBezTo>
                    <a:pt x="59" y="19"/>
                    <a:pt x="59" y="19"/>
                    <a:pt x="59" y="19"/>
                  </a:cubicBezTo>
                  <a:cubicBezTo>
                    <a:pt x="59" y="14"/>
                    <a:pt x="59" y="14"/>
                    <a:pt x="56" y="14"/>
                  </a:cubicBezTo>
                  <a:cubicBezTo>
                    <a:pt x="56" y="14"/>
                    <a:pt x="56" y="14"/>
                    <a:pt x="56" y="13"/>
                  </a:cubicBezTo>
                  <a:cubicBezTo>
                    <a:pt x="56" y="12"/>
                    <a:pt x="56" y="12"/>
                    <a:pt x="56" y="12"/>
                  </a:cubicBezTo>
                  <a:cubicBezTo>
                    <a:pt x="58" y="12"/>
                    <a:pt x="60" y="12"/>
                    <a:pt x="62" y="12"/>
                  </a:cubicBezTo>
                  <a:cubicBezTo>
                    <a:pt x="67" y="12"/>
                    <a:pt x="67" y="12"/>
                    <a:pt x="67" y="12"/>
                  </a:cubicBezTo>
                  <a:cubicBezTo>
                    <a:pt x="71" y="12"/>
                    <a:pt x="73" y="12"/>
                    <a:pt x="74" y="12"/>
                  </a:cubicBezTo>
                  <a:cubicBezTo>
                    <a:pt x="74" y="14"/>
                    <a:pt x="74" y="17"/>
                    <a:pt x="74" y="19"/>
                  </a:cubicBezTo>
                  <a:cubicBezTo>
                    <a:pt x="73" y="19"/>
                    <a:pt x="73" y="19"/>
                    <a:pt x="73" y="19"/>
                  </a:cubicBezTo>
                  <a:cubicBezTo>
                    <a:pt x="73" y="19"/>
                    <a:pt x="73" y="19"/>
                    <a:pt x="73" y="19"/>
                  </a:cubicBezTo>
                  <a:cubicBezTo>
                    <a:pt x="72" y="15"/>
                    <a:pt x="71" y="14"/>
                    <a:pt x="68" y="14"/>
                  </a:cubicBezTo>
                  <a:cubicBezTo>
                    <a:pt x="64" y="14"/>
                    <a:pt x="64" y="14"/>
                    <a:pt x="64" y="14"/>
                  </a:cubicBezTo>
                  <a:cubicBezTo>
                    <a:pt x="64" y="14"/>
                    <a:pt x="64" y="14"/>
                    <a:pt x="64" y="15"/>
                  </a:cubicBezTo>
                  <a:cubicBezTo>
                    <a:pt x="64" y="23"/>
                    <a:pt x="64" y="23"/>
                    <a:pt x="64" y="23"/>
                  </a:cubicBezTo>
                  <a:cubicBezTo>
                    <a:pt x="64" y="23"/>
                    <a:pt x="64" y="23"/>
                    <a:pt x="64" y="23"/>
                  </a:cubicBezTo>
                  <a:cubicBezTo>
                    <a:pt x="67" y="23"/>
                    <a:pt x="68" y="23"/>
                    <a:pt x="68" y="20"/>
                  </a:cubicBezTo>
                  <a:cubicBezTo>
                    <a:pt x="68" y="20"/>
                    <a:pt x="68" y="20"/>
                    <a:pt x="69" y="20"/>
                  </a:cubicBezTo>
                  <a:cubicBezTo>
                    <a:pt x="70" y="20"/>
                    <a:pt x="70" y="20"/>
                    <a:pt x="70" y="20"/>
                  </a:cubicBezTo>
                  <a:cubicBezTo>
                    <a:pt x="70" y="21"/>
                    <a:pt x="70" y="23"/>
                    <a:pt x="70" y="24"/>
                  </a:cubicBezTo>
                  <a:cubicBezTo>
                    <a:pt x="70" y="26"/>
                    <a:pt x="70" y="27"/>
                    <a:pt x="70" y="28"/>
                  </a:cubicBezTo>
                  <a:cubicBezTo>
                    <a:pt x="69" y="28"/>
                    <a:pt x="69" y="28"/>
                    <a:pt x="69" y="28"/>
                  </a:cubicBezTo>
                  <a:cubicBezTo>
                    <a:pt x="68" y="28"/>
                    <a:pt x="68" y="28"/>
                    <a:pt x="68" y="28"/>
                  </a:cubicBezTo>
                  <a:cubicBezTo>
                    <a:pt x="68" y="25"/>
                    <a:pt x="67" y="25"/>
                    <a:pt x="64" y="25"/>
                  </a:cubicBezTo>
                  <a:cubicBezTo>
                    <a:pt x="64" y="25"/>
                    <a:pt x="64" y="25"/>
                    <a:pt x="64" y="25"/>
                  </a:cubicBezTo>
                  <a:cubicBezTo>
                    <a:pt x="64" y="30"/>
                    <a:pt x="64" y="30"/>
                    <a:pt x="64" y="30"/>
                  </a:cubicBezTo>
                  <a:cubicBezTo>
                    <a:pt x="64" y="35"/>
                    <a:pt x="64" y="35"/>
                    <a:pt x="67" y="35"/>
                  </a:cubicBezTo>
                  <a:cubicBezTo>
                    <a:pt x="69" y="35"/>
                    <a:pt x="69" y="35"/>
                    <a:pt x="69" y="35"/>
                  </a:cubicBezTo>
                  <a:cubicBezTo>
                    <a:pt x="72" y="35"/>
                    <a:pt x="74" y="34"/>
                    <a:pt x="75" y="30"/>
                  </a:cubicBezTo>
                  <a:cubicBezTo>
                    <a:pt x="75" y="30"/>
                    <a:pt x="75" y="30"/>
                    <a:pt x="75" y="30"/>
                  </a:cubicBezTo>
                  <a:cubicBezTo>
                    <a:pt x="76" y="30"/>
                    <a:pt x="76" y="30"/>
                    <a:pt x="76" y="30"/>
                  </a:cubicBezTo>
                  <a:cubicBezTo>
                    <a:pt x="76" y="31"/>
                    <a:pt x="76" y="35"/>
                    <a:pt x="76" y="37"/>
                  </a:cubicBezTo>
                  <a:cubicBezTo>
                    <a:pt x="74" y="37"/>
                    <a:pt x="72" y="37"/>
                    <a:pt x="69" y="37"/>
                  </a:cubicBezTo>
                  <a:close/>
                  <a:moveTo>
                    <a:pt x="130" y="38"/>
                  </a:moveTo>
                  <a:cubicBezTo>
                    <a:pt x="123" y="38"/>
                    <a:pt x="118" y="33"/>
                    <a:pt x="118" y="25"/>
                  </a:cubicBezTo>
                  <a:cubicBezTo>
                    <a:pt x="118" y="16"/>
                    <a:pt x="124" y="11"/>
                    <a:pt x="130" y="11"/>
                  </a:cubicBezTo>
                  <a:cubicBezTo>
                    <a:pt x="137" y="11"/>
                    <a:pt x="142" y="16"/>
                    <a:pt x="142" y="24"/>
                  </a:cubicBezTo>
                  <a:cubicBezTo>
                    <a:pt x="142" y="33"/>
                    <a:pt x="137" y="38"/>
                    <a:pt x="130" y="38"/>
                  </a:cubicBezTo>
                  <a:close/>
                  <a:moveTo>
                    <a:pt x="130" y="14"/>
                  </a:moveTo>
                  <a:cubicBezTo>
                    <a:pt x="125" y="14"/>
                    <a:pt x="123" y="17"/>
                    <a:pt x="123" y="25"/>
                  </a:cubicBezTo>
                  <a:cubicBezTo>
                    <a:pt x="123" y="32"/>
                    <a:pt x="126" y="36"/>
                    <a:pt x="130" y="36"/>
                  </a:cubicBezTo>
                  <a:cubicBezTo>
                    <a:pt x="135" y="36"/>
                    <a:pt x="137" y="32"/>
                    <a:pt x="137" y="24"/>
                  </a:cubicBezTo>
                  <a:cubicBezTo>
                    <a:pt x="137" y="17"/>
                    <a:pt x="134" y="14"/>
                    <a:pt x="130" y="14"/>
                  </a:cubicBezTo>
                  <a:close/>
                  <a:moveTo>
                    <a:pt x="146" y="36"/>
                  </a:moveTo>
                  <a:cubicBezTo>
                    <a:pt x="145" y="37"/>
                    <a:pt x="145" y="37"/>
                    <a:pt x="145" y="37"/>
                  </a:cubicBezTo>
                  <a:cubicBezTo>
                    <a:pt x="145" y="37"/>
                    <a:pt x="145" y="37"/>
                    <a:pt x="145" y="37"/>
                  </a:cubicBezTo>
                  <a:cubicBezTo>
                    <a:pt x="144" y="37"/>
                    <a:pt x="144" y="37"/>
                    <a:pt x="144" y="37"/>
                  </a:cubicBezTo>
                  <a:cubicBezTo>
                    <a:pt x="144" y="36"/>
                    <a:pt x="144" y="31"/>
                    <a:pt x="144" y="29"/>
                  </a:cubicBezTo>
                  <a:cubicBezTo>
                    <a:pt x="145" y="29"/>
                    <a:pt x="145" y="29"/>
                    <a:pt x="145" y="29"/>
                  </a:cubicBezTo>
                  <a:cubicBezTo>
                    <a:pt x="145" y="29"/>
                    <a:pt x="146" y="29"/>
                    <a:pt x="146" y="30"/>
                  </a:cubicBezTo>
                  <a:cubicBezTo>
                    <a:pt x="146" y="33"/>
                    <a:pt x="148" y="36"/>
                    <a:pt x="152" y="36"/>
                  </a:cubicBezTo>
                  <a:cubicBezTo>
                    <a:pt x="155" y="36"/>
                    <a:pt x="157" y="34"/>
                    <a:pt x="157" y="32"/>
                  </a:cubicBezTo>
                  <a:cubicBezTo>
                    <a:pt x="157" y="25"/>
                    <a:pt x="144" y="27"/>
                    <a:pt x="144" y="19"/>
                  </a:cubicBezTo>
                  <a:cubicBezTo>
                    <a:pt x="144" y="14"/>
                    <a:pt x="147" y="11"/>
                    <a:pt x="152" y="11"/>
                  </a:cubicBezTo>
                  <a:cubicBezTo>
                    <a:pt x="153" y="11"/>
                    <a:pt x="155" y="12"/>
                    <a:pt x="157" y="13"/>
                  </a:cubicBezTo>
                  <a:cubicBezTo>
                    <a:pt x="157" y="12"/>
                    <a:pt x="157" y="12"/>
                    <a:pt x="157" y="12"/>
                  </a:cubicBezTo>
                  <a:cubicBezTo>
                    <a:pt x="157" y="12"/>
                    <a:pt x="158" y="12"/>
                    <a:pt x="158" y="12"/>
                  </a:cubicBezTo>
                  <a:cubicBezTo>
                    <a:pt x="159" y="12"/>
                    <a:pt x="159" y="12"/>
                    <a:pt x="159" y="12"/>
                  </a:cubicBezTo>
                  <a:cubicBezTo>
                    <a:pt x="159" y="14"/>
                    <a:pt x="159" y="18"/>
                    <a:pt x="159" y="19"/>
                  </a:cubicBezTo>
                  <a:cubicBezTo>
                    <a:pt x="158" y="19"/>
                    <a:pt x="158" y="19"/>
                    <a:pt x="158" y="19"/>
                  </a:cubicBezTo>
                  <a:cubicBezTo>
                    <a:pt x="157" y="19"/>
                    <a:pt x="157" y="19"/>
                    <a:pt x="157" y="19"/>
                  </a:cubicBezTo>
                  <a:cubicBezTo>
                    <a:pt x="156" y="16"/>
                    <a:pt x="155" y="14"/>
                    <a:pt x="152" y="14"/>
                  </a:cubicBezTo>
                  <a:cubicBezTo>
                    <a:pt x="149" y="14"/>
                    <a:pt x="148" y="15"/>
                    <a:pt x="148" y="17"/>
                  </a:cubicBezTo>
                  <a:cubicBezTo>
                    <a:pt x="148" y="23"/>
                    <a:pt x="161" y="21"/>
                    <a:pt x="161" y="30"/>
                  </a:cubicBezTo>
                  <a:cubicBezTo>
                    <a:pt x="161" y="35"/>
                    <a:pt x="156" y="38"/>
                    <a:pt x="152" y="38"/>
                  </a:cubicBezTo>
                  <a:cubicBezTo>
                    <a:pt x="149" y="38"/>
                    <a:pt x="147" y="37"/>
                    <a:pt x="146" y="36"/>
                  </a:cubicBezTo>
                  <a:close/>
                  <a:moveTo>
                    <a:pt x="172" y="37"/>
                  </a:moveTo>
                  <a:cubicBezTo>
                    <a:pt x="171" y="37"/>
                    <a:pt x="168" y="37"/>
                    <a:pt x="167" y="37"/>
                  </a:cubicBezTo>
                  <a:cubicBezTo>
                    <a:pt x="167" y="36"/>
                    <a:pt x="167" y="36"/>
                    <a:pt x="167" y="36"/>
                  </a:cubicBezTo>
                  <a:cubicBezTo>
                    <a:pt x="167" y="36"/>
                    <a:pt x="167" y="35"/>
                    <a:pt x="167" y="35"/>
                  </a:cubicBezTo>
                  <a:cubicBezTo>
                    <a:pt x="170" y="35"/>
                    <a:pt x="170" y="35"/>
                    <a:pt x="170" y="30"/>
                  </a:cubicBezTo>
                  <a:cubicBezTo>
                    <a:pt x="170" y="15"/>
                    <a:pt x="170" y="15"/>
                    <a:pt x="170" y="15"/>
                  </a:cubicBezTo>
                  <a:cubicBezTo>
                    <a:pt x="170" y="14"/>
                    <a:pt x="170" y="14"/>
                    <a:pt x="170" y="14"/>
                  </a:cubicBezTo>
                  <a:cubicBezTo>
                    <a:pt x="168" y="14"/>
                    <a:pt x="168" y="14"/>
                    <a:pt x="168" y="14"/>
                  </a:cubicBezTo>
                  <a:cubicBezTo>
                    <a:pt x="165" y="14"/>
                    <a:pt x="163" y="14"/>
                    <a:pt x="163" y="19"/>
                  </a:cubicBezTo>
                  <a:cubicBezTo>
                    <a:pt x="162" y="19"/>
                    <a:pt x="162" y="19"/>
                    <a:pt x="162" y="19"/>
                  </a:cubicBezTo>
                  <a:cubicBezTo>
                    <a:pt x="161" y="19"/>
                    <a:pt x="161" y="19"/>
                    <a:pt x="161" y="19"/>
                  </a:cubicBezTo>
                  <a:cubicBezTo>
                    <a:pt x="161" y="18"/>
                    <a:pt x="161" y="14"/>
                    <a:pt x="161" y="12"/>
                  </a:cubicBezTo>
                  <a:cubicBezTo>
                    <a:pt x="163" y="12"/>
                    <a:pt x="165" y="12"/>
                    <a:pt x="168" y="12"/>
                  </a:cubicBezTo>
                  <a:cubicBezTo>
                    <a:pt x="177" y="12"/>
                    <a:pt x="177" y="12"/>
                    <a:pt x="177" y="12"/>
                  </a:cubicBezTo>
                  <a:cubicBezTo>
                    <a:pt x="180" y="12"/>
                    <a:pt x="182" y="12"/>
                    <a:pt x="184" y="12"/>
                  </a:cubicBezTo>
                  <a:cubicBezTo>
                    <a:pt x="184" y="14"/>
                    <a:pt x="184" y="18"/>
                    <a:pt x="184" y="19"/>
                  </a:cubicBezTo>
                  <a:cubicBezTo>
                    <a:pt x="183" y="19"/>
                    <a:pt x="183" y="19"/>
                    <a:pt x="183" y="19"/>
                  </a:cubicBezTo>
                  <a:cubicBezTo>
                    <a:pt x="182" y="19"/>
                    <a:pt x="182" y="19"/>
                    <a:pt x="182" y="19"/>
                  </a:cubicBezTo>
                  <a:cubicBezTo>
                    <a:pt x="182" y="14"/>
                    <a:pt x="180" y="14"/>
                    <a:pt x="177" y="14"/>
                  </a:cubicBezTo>
                  <a:cubicBezTo>
                    <a:pt x="175" y="14"/>
                    <a:pt x="175" y="14"/>
                    <a:pt x="175" y="14"/>
                  </a:cubicBezTo>
                  <a:cubicBezTo>
                    <a:pt x="175" y="14"/>
                    <a:pt x="175" y="14"/>
                    <a:pt x="175" y="15"/>
                  </a:cubicBezTo>
                  <a:cubicBezTo>
                    <a:pt x="175" y="30"/>
                    <a:pt x="175" y="30"/>
                    <a:pt x="175" y="30"/>
                  </a:cubicBezTo>
                  <a:cubicBezTo>
                    <a:pt x="175" y="35"/>
                    <a:pt x="175" y="35"/>
                    <a:pt x="178" y="35"/>
                  </a:cubicBezTo>
                  <a:cubicBezTo>
                    <a:pt x="178" y="35"/>
                    <a:pt x="178" y="36"/>
                    <a:pt x="178" y="36"/>
                  </a:cubicBezTo>
                  <a:cubicBezTo>
                    <a:pt x="178" y="37"/>
                    <a:pt x="178" y="37"/>
                    <a:pt x="178" y="37"/>
                  </a:cubicBezTo>
                  <a:cubicBezTo>
                    <a:pt x="176" y="37"/>
                    <a:pt x="174" y="37"/>
                    <a:pt x="172" y="37"/>
                  </a:cubicBezTo>
                  <a:close/>
                  <a:moveTo>
                    <a:pt x="196" y="38"/>
                  </a:moveTo>
                  <a:cubicBezTo>
                    <a:pt x="189" y="38"/>
                    <a:pt x="184" y="33"/>
                    <a:pt x="184" y="25"/>
                  </a:cubicBezTo>
                  <a:cubicBezTo>
                    <a:pt x="184" y="16"/>
                    <a:pt x="190" y="11"/>
                    <a:pt x="196" y="11"/>
                  </a:cubicBezTo>
                  <a:cubicBezTo>
                    <a:pt x="203" y="11"/>
                    <a:pt x="208" y="16"/>
                    <a:pt x="208" y="24"/>
                  </a:cubicBezTo>
                  <a:cubicBezTo>
                    <a:pt x="208" y="33"/>
                    <a:pt x="203" y="38"/>
                    <a:pt x="196" y="38"/>
                  </a:cubicBezTo>
                  <a:close/>
                  <a:moveTo>
                    <a:pt x="196" y="14"/>
                  </a:moveTo>
                  <a:cubicBezTo>
                    <a:pt x="191" y="14"/>
                    <a:pt x="189" y="17"/>
                    <a:pt x="189" y="25"/>
                  </a:cubicBezTo>
                  <a:cubicBezTo>
                    <a:pt x="189" y="32"/>
                    <a:pt x="192" y="36"/>
                    <a:pt x="197" y="36"/>
                  </a:cubicBezTo>
                  <a:cubicBezTo>
                    <a:pt x="201" y="36"/>
                    <a:pt x="203" y="32"/>
                    <a:pt x="203" y="24"/>
                  </a:cubicBezTo>
                  <a:cubicBezTo>
                    <a:pt x="203" y="17"/>
                    <a:pt x="200" y="14"/>
                    <a:pt x="196" y="14"/>
                  </a:cubicBezTo>
                  <a:close/>
                  <a:moveTo>
                    <a:pt x="230" y="38"/>
                  </a:moveTo>
                  <a:cubicBezTo>
                    <a:pt x="229" y="36"/>
                    <a:pt x="228" y="35"/>
                    <a:pt x="227" y="34"/>
                  </a:cubicBezTo>
                  <a:cubicBezTo>
                    <a:pt x="215" y="17"/>
                    <a:pt x="215" y="17"/>
                    <a:pt x="215" y="17"/>
                  </a:cubicBezTo>
                  <a:cubicBezTo>
                    <a:pt x="215" y="17"/>
                    <a:pt x="215" y="17"/>
                    <a:pt x="215" y="17"/>
                  </a:cubicBezTo>
                  <a:cubicBezTo>
                    <a:pt x="215" y="27"/>
                    <a:pt x="215" y="27"/>
                    <a:pt x="215" y="27"/>
                  </a:cubicBezTo>
                  <a:cubicBezTo>
                    <a:pt x="215" y="34"/>
                    <a:pt x="215" y="35"/>
                    <a:pt x="220" y="35"/>
                  </a:cubicBezTo>
                  <a:cubicBezTo>
                    <a:pt x="220" y="35"/>
                    <a:pt x="220" y="36"/>
                    <a:pt x="220" y="36"/>
                  </a:cubicBezTo>
                  <a:cubicBezTo>
                    <a:pt x="220" y="37"/>
                    <a:pt x="220" y="37"/>
                    <a:pt x="220" y="37"/>
                  </a:cubicBezTo>
                  <a:cubicBezTo>
                    <a:pt x="218" y="37"/>
                    <a:pt x="216" y="37"/>
                    <a:pt x="214" y="37"/>
                  </a:cubicBezTo>
                  <a:cubicBezTo>
                    <a:pt x="212" y="37"/>
                    <a:pt x="211" y="37"/>
                    <a:pt x="209" y="37"/>
                  </a:cubicBezTo>
                  <a:cubicBezTo>
                    <a:pt x="209" y="36"/>
                    <a:pt x="209" y="36"/>
                    <a:pt x="209" y="36"/>
                  </a:cubicBezTo>
                  <a:cubicBezTo>
                    <a:pt x="209" y="36"/>
                    <a:pt x="209" y="35"/>
                    <a:pt x="210" y="35"/>
                  </a:cubicBezTo>
                  <a:cubicBezTo>
                    <a:pt x="213" y="35"/>
                    <a:pt x="213" y="34"/>
                    <a:pt x="213" y="27"/>
                  </a:cubicBezTo>
                  <a:cubicBezTo>
                    <a:pt x="213" y="19"/>
                    <a:pt x="213" y="19"/>
                    <a:pt x="213" y="19"/>
                  </a:cubicBezTo>
                  <a:cubicBezTo>
                    <a:pt x="213" y="14"/>
                    <a:pt x="213" y="14"/>
                    <a:pt x="210" y="14"/>
                  </a:cubicBezTo>
                  <a:cubicBezTo>
                    <a:pt x="209" y="14"/>
                    <a:pt x="209" y="14"/>
                    <a:pt x="209" y="13"/>
                  </a:cubicBezTo>
                  <a:cubicBezTo>
                    <a:pt x="209" y="12"/>
                    <a:pt x="209" y="12"/>
                    <a:pt x="209" y="12"/>
                  </a:cubicBezTo>
                  <a:cubicBezTo>
                    <a:pt x="211" y="12"/>
                    <a:pt x="213" y="12"/>
                    <a:pt x="214" y="12"/>
                  </a:cubicBezTo>
                  <a:cubicBezTo>
                    <a:pt x="215" y="12"/>
                    <a:pt x="217" y="12"/>
                    <a:pt x="218" y="12"/>
                  </a:cubicBezTo>
                  <a:cubicBezTo>
                    <a:pt x="230" y="30"/>
                    <a:pt x="230" y="30"/>
                    <a:pt x="230" y="30"/>
                  </a:cubicBezTo>
                  <a:cubicBezTo>
                    <a:pt x="230" y="30"/>
                    <a:pt x="230" y="30"/>
                    <a:pt x="230" y="30"/>
                  </a:cubicBezTo>
                  <a:cubicBezTo>
                    <a:pt x="230" y="22"/>
                    <a:pt x="230" y="22"/>
                    <a:pt x="230" y="22"/>
                  </a:cubicBezTo>
                  <a:cubicBezTo>
                    <a:pt x="230" y="15"/>
                    <a:pt x="230" y="14"/>
                    <a:pt x="226" y="14"/>
                  </a:cubicBezTo>
                  <a:cubicBezTo>
                    <a:pt x="226" y="14"/>
                    <a:pt x="226" y="14"/>
                    <a:pt x="226" y="13"/>
                  </a:cubicBezTo>
                  <a:cubicBezTo>
                    <a:pt x="226" y="12"/>
                    <a:pt x="226" y="12"/>
                    <a:pt x="226" y="12"/>
                  </a:cubicBezTo>
                  <a:cubicBezTo>
                    <a:pt x="227" y="12"/>
                    <a:pt x="230" y="12"/>
                    <a:pt x="232" y="12"/>
                  </a:cubicBezTo>
                  <a:cubicBezTo>
                    <a:pt x="233" y="12"/>
                    <a:pt x="235" y="12"/>
                    <a:pt x="236" y="12"/>
                  </a:cubicBezTo>
                  <a:cubicBezTo>
                    <a:pt x="236" y="13"/>
                    <a:pt x="236" y="13"/>
                    <a:pt x="236" y="13"/>
                  </a:cubicBezTo>
                  <a:cubicBezTo>
                    <a:pt x="236" y="14"/>
                    <a:pt x="236" y="14"/>
                    <a:pt x="236" y="14"/>
                  </a:cubicBezTo>
                  <a:cubicBezTo>
                    <a:pt x="233" y="14"/>
                    <a:pt x="233" y="15"/>
                    <a:pt x="233" y="22"/>
                  </a:cubicBezTo>
                  <a:cubicBezTo>
                    <a:pt x="233" y="38"/>
                    <a:pt x="233" y="38"/>
                    <a:pt x="233" y="38"/>
                  </a:cubicBezTo>
                  <a:lnTo>
                    <a:pt x="230" y="38"/>
                  </a:lnTo>
                  <a:close/>
                  <a:moveTo>
                    <a:pt x="290" y="38"/>
                  </a:moveTo>
                  <a:cubicBezTo>
                    <a:pt x="284" y="38"/>
                    <a:pt x="278" y="33"/>
                    <a:pt x="278" y="25"/>
                  </a:cubicBezTo>
                  <a:cubicBezTo>
                    <a:pt x="278" y="16"/>
                    <a:pt x="284" y="11"/>
                    <a:pt x="290" y="11"/>
                  </a:cubicBezTo>
                  <a:cubicBezTo>
                    <a:pt x="297" y="11"/>
                    <a:pt x="302" y="16"/>
                    <a:pt x="302" y="24"/>
                  </a:cubicBezTo>
                  <a:cubicBezTo>
                    <a:pt x="302" y="33"/>
                    <a:pt x="297" y="38"/>
                    <a:pt x="290" y="38"/>
                  </a:cubicBezTo>
                  <a:close/>
                  <a:moveTo>
                    <a:pt x="290" y="14"/>
                  </a:moveTo>
                  <a:cubicBezTo>
                    <a:pt x="285" y="14"/>
                    <a:pt x="283" y="17"/>
                    <a:pt x="283" y="25"/>
                  </a:cubicBezTo>
                  <a:cubicBezTo>
                    <a:pt x="283" y="32"/>
                    <a:pt x="286" y="36"/>
                    <a:pt x="291" y="36"/>
                  </a:cubicBezTo>
                  <a:cubicBezTo>
                    <a:pt x="295" y="36"/>
                    <a:pt x="298" y="32"/>
                    <a:pt x="298" y="24"/>
                  </a:cubicBezTo>
                  <a:cubicBezTo>
                    <a:pt x="298" y="17"/>
                    <a:pt x="294" y="14"/>
                    <a:pt x="290" y="14"/>
                  </a:cubicBezTo>
                  <a:close/>
                  <a:moveTo>
                    <a:pt x="324" y="38"/>
                  </a:moveTo>
                  <a:cubicBezTo>
                    <a:pt x="323" y="36"/>
                    <a:pt x="322" y="35"/>
                    <a:pt x="321" y="34"/>
                  </a:cubicBezTo>
                  <a:cubicBezTo>
                    <a:pt x="310" y="17"/>
                    <a:pt x="310" y="17"/>
                    <a:pt x="310" y="17"/>
                  </a:cubicBezTo>
                  <a:cubicBezTo>
                    <a:pt x="310" y="17"/>
                    <a:pt x="310" y="17"/>
                    <a:pt x="310" y="17"/>
                  </a:cubicBezTo>
                  <a:cubicBezTo>
                    <a:pt x="310" y="27"/>
                    <a:pt x="310" y="27"/>
                    <a:pt x="310" y="27"/>
                  </a:cubicBezTo>
                  <a:cubicBezTo>
                    <a:pt x="310" y="34"/>
                    <a:pt x="310" y="35"/>
                    <a:pt x="314" y="35"/>
                  </a:cubicBezTo>
                  <a:cubicBezTo>
                    <a:pt x="314" y="35"/>
                    <a:pt x="314" y="36"/>
                    <a:pt x="314" y="36"/>
                  </a:cubicBezTo>
                  <a:cubicBezTo>
                    <a:pt x="314" y="37"/>
                    <a:pt x="314" y="37"/>
                    <a:pt x="314" y="37"/>
                  </a:cubicBezTo>
                  <a:cubicBezTo>
                    <a:pt x="313" y="37"/>
                    <a:pt x="310" y="37"/>
                    <a:pt x="308" y="37"/>
                  </a:cubicBezTo>
                  <a:cubicBezTo>
                    <a:pt x="306" y="37"/>
                    <a:pt x="305" y="37"/>
                    <a:pt x="303" y="37"/>
                  </a:cubicBezTo>
                  <a:cubicBezTo>
                    <a:pt x="303" y="36"/>
                    <a:pt x="303" y="36"/>
                    <a:pt x="303" y="36"/>
                  </a:cubicBezTo>
                  <a:cubicBezTo>
                    <a:pt x="303" y="36"/>
                    <a:pt x="304" y="35"/>
                    <a:pt x="304" y="35"/>
                  </a:cubicBezTo>
                  <a:cubicBezTo>
                    <a:pt x="307" y="35"/>
                    <a:pt x="307" y="34"/>
                    <a:pt x="307" y="27"/>
                  </a:cubicBezTo>
                  <a:cubicBezTo>
                    <a:pt x="307" y="19"/>
                    <a:pt x="307" y="19"/>
                    <a:pt x="307" y="19"/>
                  </a:cubicBezTo>
                  <a:cubicBezTo>
                    <a:pt x="307" y="14"/>
                    <a:pt x="307" y="14"/>
                    <a:pt x="304" y="14"/>
                  </a:cubicBezTo>
                  <a:cubicBezTo>
                    <a:pt x="304" y="14"/>
                    <a:pt x="303" y="14"/>
                    <a:pt x="303" y="13"/>
                  </a:cubicBezTo>
                  <a:cubicBezTo>
                    <a:pt x="303" y="12"/>
                    <a:pt x="303" y="12"/>
                    <a:pt x="303" y="12"/>
                  </a:cubicBezTo>
                  <a:cubicBezTo>
                    <a:pt x="305" y="12"/>
                    <a:pt x="307" y="12"/>
                    <a:pt x="308" y="12"/>
                  </a:cubicBezTo>
                  <a:cubicBezTo>
                    <a:pt x="309" y="12"/>
                    <a:pt x="311" y="12"/>
                    <a:pt x="312" y="12"/>
                  </a:cubicBezTo>
                  <a:cubicBezTo>
                    <a:pt x="324" y="30"/>
                    <a:pt x="324" y="30"/>
                    <a:pt x="324" y="30"/>
                  </a:cubicBezTo>
                  <a:cubicBezTo>
                    <a:pt x="324" y="30"/>
                    <a:pt x="324" y="30"/>
                    <a:pt x="324" y="30"/>
                  </a:cubicBezTo>
                  <a:cubicBezTo>
                    <a:pt x="324" y="22"/>
                    <a:pt x="324" y="22"/>
                    <a:pt x="324" y="22"/>
                  </a:cubicBezTo>
                  <a:cubicBezTo>
                    <a:pt x="324" y="15"/>
                    <a:pt x="324" y="14"/>
                    <a:pt x="320" y="14"/>
                  </a:cubicBezTo>
                  <a:cubicBezTo>
                    <a:pt x="320" y="14"/>
                    <a:pt x="320" y="14"/>
                    <a:pt x="320" y="13"/>
                  </a:cubicBezTo>
                  <a:cubicBezTo>
                    <a:pt x="320" y="12"/>
                    <a:pt x="320" y="12"/>
                    <a:pt x="320" y="12"/>
                  </a:cubicBezTo>
                  <a:cubicBezTo>
                    <a:pt x="321" y="12"/>
                    <a:pt x="324" y="12"/>
                    <a:pt x="326" y="12"/>
                  </a:cubicBezTo>
                  <a:cubicBezTo>
                    <a:pt x="328" y="12"/>
                    <a:pt x="329" y="12"/>
                    <a:pt x="330" y="12"/>
                  </a:cubicBezTo>
                  <a:cubicBezTo>
                    <a:pt x="330" y="13"/>
                    <a:pt x="330" y="13"/>
                    <a:pt x="330" y="13"/>
                  </a:cubicBezTo>
                  <a:cubicBezTo>
                    <a:pt x="330" y="14"/>
                    <a:pt x="330" y="14"/>
                    <a:pt x="330" y="14"/>
                  </a:cubicBezTo>
                  <a:cubicBezTo>
                    <a:pt x="327" y="14"/>
                    <a:pt x="327" y="15"/>
                    <a:pt x="327" y="22"/>
                  </a:cubicBezTo>
                  <a:cubicBezTo>
                    <a:pt x="327" y="38"/>
                    <a:pt x="327" y="38"/>
                    <a:pt x="327" y="38"/>
                  </a:cubicBezTo>
                  <a:lnTo>
                    <a:pt x="324" y="38"/>
                  </a:lnTo>
                  <a:close/>
                  <a:moveTo>
                    <a:pt x="335" y="36"/>
                  </a:moveTo>
                  <a:cubicBezTo>
                    <a:pt x="334" y="37"/>
                    <a:pt x="334" y="37"/>
                    <a:pt x="334" y="37"/>
                  </a:cubicBezTo>
                  <a:cubicBezTo>
                    <a:pt x="334" y="37"/>
                    <a:pt x="334" y="37"/>
                    <a:pt x="333" y="37"/>
                  </a:cubicBezTo>
                  <a:cubicBezTo>
                    <a:pt x="333" y="37"/>
                    <a:pt x="333" y="37"/>
                    <a:pt x="333" y="37"/>
                  </a:cubicBezTo>
                  <a:cubicBezTo>
                    <a:pt x="333" y="36"/>
                    <a:pt x="333" y="31"/>
                    <a:pt x="333" y="29"/>
                  </a:cubicBezTo>
                  <a:cubicBezTo>
                    <a:pt x="334" y="29"/>
                    <a:pt x="334" y="29"/>
                    <a:pt x="334" y="29"/>
                  </a:cubicBezTo>
                  <a:cubicBezTo>
                    <a:pt x="334" y="29"/>
                    <a:pt x="334" y="29"/>
                    <a:pt x="334" y="30"/>
                  </a:cubicBezTo>
                  <a:cubicBezTo>
                    <a:pt x="335" y="33"/>
                    <a:pt x="337" y="36"/>
                    <a:pt x="340" y="36"/>
                  </a:cubicBezTo>
                  <a:cubicBezTo>
                    <a:pt x="343" y="36"/>
                    <a:pt x="345" y="34"/>
                    <a:pt x="345" y="32"/>
                  </a:cubicBezTo>
                  <a:cubicBezTo>
                    <a:pt x="345" y="25"/>
                    <a:pt x="333" y="27"/>
                    <a:pt x="333" y="19"/>
                  </a:cubicBezTo>
                  <a:cubicBezTo>
                    <a:pt x="333" y="14"/>
                    <a:pt x="336" y="11"/>
                    <a:pt x="340" y="11"/>
                  </a:cubicBezTo>
                  <a:cubicBezTo>
                    <a:pt x="342" y="11"/>
                    <a:pt x="344" y="12"/>
                    <a:pt x="345" y="13"/>
                  </a:cubicBezTo>
                  <a:cubicBezTo>
                    <a:pt x="346" y="12"/>
                    <a:pt x="346" y="12"/>
                    <a:pt x="346" y="12"/>
                  </a:cubicBezTo>
                  <a:cubicBezTo>
                    <a:pt x="346" y="12"/>
                    <a:pt x="346" y="12"/>
                    <a:pt x="346" y="12"/>
                  </a:cubicBezTo>
                  <a:cubicBezTo>
                    <a:pt x="347" y="12"/>
                    <a:pt x="347" y="12"/>
                    <a:pt x="347" y="12"/>
                  </a:cubicBezTo>
                  <a:cubicBezTo>
                    <a:pt x="347" y="13"/>
                    <a:pt x="347" y="17"/>
                    <a:pt x="347" y="19"/>
                  </a:cubicBezTo>
                  <a:cubicBezTo>
                    <a:pt x="346" y="19"/>
                    <a:pt x="346" y="19"/>
                    <a:pt x="346" y="19"/>
                  </a:cubicBezTo>
                  <a:cubicBezTo>
                    <a:pt x="346" y="19"/>
                    <a:pt x="346" y="19"/>
                    <a:pt x="346" y="19"/>
                  </a:cubicBezTo>
                  <a:cubicBezTo>
                    <a:pt x="345" y="16"/>
                    <a:pt x="343" y="14"/>
                    <a:pt x="340" y="14"/>
                  </a:cubicBezTo>
                  <a:cubicBezTo>
                    <a:pt x="337" y="14"/>
                    <a:pt x="336" y="15"/>
                    <a:pt x="336" y="17"/>
                  </a:cubicBezTo>
                  <a:cubicBezTo>
                    <a:pt x="336" y="23"/>
                    <a:pt x="349" y="21"/>
                    <a:pt x="349" y="30"/>
                  </a:cubicBezTo>
                  <a:cubicBezTo>
                    <a:pt x="349" y="35"/>
                    <a:pt x="345" y="38"/>
                    <a:pt x="340" y="38"/>
                  </a:cubicBezTo>
                  <a:cubicBezTo>
                    <a:pt x="338" y="38"/>
                    <a:pt x="336" y="37"/>
                    <a:pt x="335" y="36"/>
                  </a:cubicBezTo>
                  <a:close/>
                  <a:moveTo>
                    <a:pt x="364" y="38"/>
                  </a:moveTo>
                  <a:cubicBezTo>
                    <a:pt x="357" y="38"/>
                    <a:pt x="354" y="35"/>
                    <a:pt x="354" y="28"/>
                  </a:cubicBezTo>
                  <a:cubicBezTo>
                    <a:pt x="354" y="19"/>
                    <a:pt x="354" y="19"/>
                    <a:pt x="354" y="19"/>
                  </a:cubicBezTo>
                  <a:cubicBezTo>
                    <a:pt x="354" y="14"/>
                    <a:pt x="354" y="14"/>
                    <a:pt x="350" y="14"/>
                  </a:cubicBezTo>
                  <a:cubicBezTo>
                    <a:pt x="350" y="14"/>
                    <a:pt x="350" y="14"/>
                    <a:pt x="350" y="13"/>
                  </a:cubicBezTo>
                  <a:cubicBezTo>
                    <a:pt x="350" y="12"/>
                    <a:pt x="350" y="12"/>
                    <a:pt x="350" y="12"/>
                  </a:cubicBezTo>
                  <a:cubicBezTo>
                    <a:pt x="352" y="12"/>
                    <a:pt x="354" y="12"/>
                    <a:pt x="356" y="12"/>
                  </a:cubicBezTo>
                  <a:cubicBezTo>
                    <a:pt x="357" y="12"/>
                    <a:pt x="360" y="12"/>
                    <a:pt x="361" y="12"/>
                  </a:cubicBezTo>
                  <a:cubicBezTo>
                    <a:pt x="361" y="13"/>
                    <a:pt x="361" y="13"/>
                    <a:pt x="361" y="13"/>
                  </a:cubicBezTo>
                  <a:cubicBezTo>
                    <a:pt x="361" y="14"/>
                    <a:pt x="361" y="14"/>
                    <a:pt x="361" y="14"/>
                  </a:cubicBezTo>
                  <a:cubicBezTo>
                    <a:pt x="358" y="14"/>
                    <a:pt x="358" y="14"/>
                    <a:pt x="358" y="19"/>
                  </a:cubicBezTo>
                  <a:cubicBezTo>
                    <a:pt x="358" y="29"/>
                    <a:pt x="358" y="29"/>
                    <a:pt x="358" y="29"/>
                  </a:cubicBezTo>
                  <a:cubicBezTo>
                    <a:pt x="358" y="33"/>
                    <a:pt x="360" y="35"/>
                    <a:pt x="364" y="35"/>
                  </a:cubicBezTo>
                  <a:cubicBezTo>
                    <a:pt x="369" y="35"/>
                    <a:pt x="371" y="33"/>
                    <a:pt x="371" y="28"/>
                  </a:cubicBezTo>
                  <a:cubicBezTo>
                    <a:pt x="371" y="22"/>
                    <a:pt x="371" y="22"/>
                    <a:pt x="371" y="22"/>
                  </a:cubicBezTo>
                  <a:cubicBezTo>
                    <a:pt x="371" y="15"/>
                    <a:pt x="371" y="14"/>
                    <a:pt x="366" y="14"/>
                  </a:cubicBezTo>
                  <a:cubicBezTo>
                    <a:pt x="366" y="14"/>
                    <a:pt x="366" y="14"/>
                    <a:pt x="366" y="13"/>
                  </a:cubicBezTo>
                  <a:cubicBezTo>
                    <a:pt x="366" y="12"/>
                    <a:pt x="366" y="12"/>
                    <a:pt x="366" y="12"/>
                  </a:cubicBezTo>
                  <a:cubicBezTo>
                    <a:pt x="368" y="12"/>
                    <a:pt x="370" y="12"/>
                    <a:pt x="372" y="12"/>
                  </a:cubicBezTo>
                  <a:cubicBezTo>
                    <a:pt x="374" y="12"/>
                    <a:pt x="374" y="12"/>
                    <a:pt x="376" y="12"/>
                  </a:cubicBezTo>
                  <a:cubicBezTo>
                    <a:pt x="376" y="13"/>
                    <a:pt x="376" y="13"/>
                    <a:pt x="376" y="13"/>
                  </a:cubicBezTo>
                  <a:cubicBezTo>
                    <a:pt x="376" y="14"/>
                    <a:pt x="376" y="14"/>
                    <a:pt x="376" y="14"/>
                  </a:cubicBezTo>
                  <a:cubicBezTo>
                    <a:pt x="373" y="14"/>
                    <a:pt x="373" y="15"/>
                    <a:pt x="373" y="22"/>
                  </a:cubicBezTo>
                  <a:cubicBezTo>
                    <a:pt x="373" y="28"/>
                    <a:pt x="373" y="28"/>
                    <a:pt x="373" y="28"/>
                  </a:cubicBezTo>
                  <a:cubicBezTo>
                    <a:pt x="373" y="35"/>
                    <a:pt x="370" y="38"/>
                    <a:pt x="364" y="38"/>
                  </a:cubicBezTo>
                  <a:close/>
                  <a:moveTo>
                    <a:pt x="392" y="37"/>
                  </a:moveTo>
                  <a:cubicBezTo>
                    <a:pt x="383" y="37"/>
                    <a:pt x="383" y="37"/>
                    <a:pt x="383" y="37"/>
                  </a:cubicBezTo>
                  <a:cubicBezTo>
                    <a:pt x="381" y="37"/>
                    <a:pt x="379" y="37"/>
                    <a:pt x="378" y="37"/>
                  </a:cubicBezTo>
                  <a:cubicBezTo>
                    <a:pt x="378" y="36"/>
                    <a:pt x="378" y="36"/>
                    <a:pt x="378" y="36"/>
                  </a:cubicBezTo>
                  <a:cubicBezTo>
                    <a:pt x="378" y="36"/>
                    <a:pt x="378" y="35"/>
                    <a:pt x="378" y="35"/>
                  </a:cubicBezTo>
                  <a:cubicBezTo>
                    <a:pt x="381" y="35"/>
                    <a:pt x="381" y="35"/>
                    <a:pt x="381" y="30"/>
                  </a:cubicBezTo>
                  <a:cubicBezTo>
                    <a:pt x="381" y="19"/>
                    <a:pt x="381" y="19"/>
                    <a:pt x="381" y="19"/>
                  </a:cubicBezTo>
                  <a:cubicBezTo>
                    <a:pt x="381" y="14"/>
                    <a:pt x="381" y="14"/>
                    <a:pt x="378" y="14"/>
                  </a:cubicBezTo>
                  <a:cubicBezTo>
                    <a:pt x="378" y="14"/>
                    <a:pt x="378" y="14"/>
                    <a:pt x="378" y="13"/>
                  </a:cubicBezTo>
                  <a:cubicBezTo>
                    <a:pt x="378" y="12"/>
                    <a:pt x="378" y="12"/>
                    <a:pt x="378" y="12"/>
                  </a:cubicBezTo>
                  <a:cubicBezTo>
                    <a:pt x="379" y="12"/>
                    <a:pt x="382" y="12"/>
                    <a:pt x="383" y="12"/>
                  </a:cubicBezTo>
                  <a:cubicBezTo>
                    <a:pt x="385" y="12"/>
                    <a:pt x="388" y="12"/>
                    <a:pt x="390" y="12"/>
                  </a:cubicBezTo>
                  <a:cubicBezTo>
                    <a:pt x="390" y="13"/>
                    <a:pt x="390" y="13"/>
                    <a:pt x="390" y="13"/>
                  </a:cubicBezTo>
                  <a:cubicBezTo>
                    <a:pt x="390" y="14"/>
                    <a:pt x="390" y="14"/>
                    <a:pt x="389" y="14"/>
                  </a:cubicBezTo>
                  <a:cubicBezTo>
                    <a:pt x="386" y="14"/>
                    <a:pt x="386" y="14"/>
                    <a:pt x="386" y="19"/>
                  </a:cubicBezTo>
                  <a:cubicBezTo>
                    <a:pt x="386" y="30"/>
                    <a:pt x="386" y="30"/>
                    <a:pt x="386" y="30"/>
                  </a:cubicBezTo>
                  <a:cubicBezTo>
                    <a:pt x="386" y="35"/>
                    <a:pt x="386" y="35"/>
                    <a:pt x="389" y="35"/>
                  </a:cubicBezTo>
                  <a:cubicBezTo>
                    <a:pt x="391" y="35"/>
                    <a:pt x="391" y="35"/>
                    <a:pt x="391" y="35"/>
                  </a:cubicBezTo>
                  <a:cubicBezTo>
                    <a:pt x="394" y="35"/>
                    <a:pt x="395" y="34"/>
                    <a:pt x="396" y="29"/>
                  </a:cubicBezTo>
                  <a:cubicBezTo>
                    <a:pt x="396" y="29"/>
                    <a:pt x="396" y="29"/>
                    <a:pt x="396" y="29"/>
                  </a:cubicBezTo>
                  <a:cubicBezTo>
                    <a:pt x="397" y="29"/>
                    <a:pt x="397" y="29"/>
                    <a:pt x="397" y="29"/>
                  </a:cubicBezTo>
                  <a:cubicBezTo>
                    <a:pt x="397" y="31"/>
                    <a:pt x="397" y="35"/>
                    <a:pt x="397" y="37"/>
                  </a:cubicBezTo>
                  <a:cubicBezTo>
                    <a:pt x="396" y="37"/>
                    <a:pt x="395" y="37"/>
                    <a:pt x="392" y="37"/>
                  </a:cubicBezTo>
                  <a:close/>
                  <a:moveTo>
                    <a:pt x="407" y="37"/>
                  </a:moveTo>
                  <a:cubicBezTo>
                    <a:pt x="405" y="37"/>
                    <a:pt x="403" y="37"/>
                    <a:pt x="401" y="37"/>
                  </a:cubicBezTo>
                  <a:cubicBezTo>
                    <a:pt x="401" y="36"/>
                    <a:pt x="401" y="36"/>
                    <a:pt x="401" y="36"/>
                  </a:cubicBezTo>
                  <a:cubicBezTo>
                    <a:pt x="401" y="36"/>
                    <a:pt x="401" y="35"/>
                    <a:pt x="401" y="35"/>
                  </a:cubicBezTo>
                  <a:cubicBezTo>
                    <a:pt x="404" y="35"/>
                    <a:pt x="404" y="35"/>
                    <a:pt x="404" y="30"/>
                  </a:cubicBezTo>
                  <a:cubicBezTo>
                    <a:pt x="404" y="15"/>
                    <a:pt x="404" y="15"/>
                    <a:pt x="404" y="15"/>
                  </a:cubicBezTo>
                  <a:cubicBezTo>
                    <a:pt x="404" y="14"/>
                    <a:pt x="404" y="14"/>
                    <a:pt x="404" y="14"/>
                  </a:cubicBezTo>
                  <a:cubicBezTo>
                    <a:pt x="402" y="14"/>
                    <a:pt x="402" y="14"/>
                    <a:pt x="402" y="14"/>
                  </a:cubicBezTo>
                  <a:cubicBezTo>
                    <a:pt x="399" y="14"/>
                    <a:pt x="397" y="14"/>
                    <a:pt x="397" y="19"/>
                  </a:cubicBezTo>
                  <a:cubicBezTo>
                    <a:pt x="397" y="19"/>
                    <a:pt x="397" y="19"/>
                    <a:pt x="396" y="19"/>
                  </a:cubicBezTo>
                  <a:cubicBezTo>
                    <a:pt x="395" y="19"/>
                    <a:pt x="395" y="19"/>
                    <a:pt x="395" y="19"/>
                  </a:cubicBezTo>
                  <a:cubicBezTo>
                    <a:pt x="395" y="18"/>
                    <a:pt x="395" y="14"/>
                    <a:pt x="395" y="12"/>
                  </a:cubicBezTo>
                  <a:cubicBezTo>
                    <a:pt x="397" y="12"/>
                    <a:pt x="399" y="12"/>
                    <a:pt x="402" y="12"/>
                  </a:cubicBezTo>
                  <a:cubicBezTo>
                    <a:pt x="411" y="12"/>
                    <a:pt x="411" y="12"/>
                    <a:pt x="411" y="12"/>
                  </a:cubicBezTo>
                  <a:cubicBezTo>
                    <a:pt x="414" y="12"/>
                    <a:pt x="416" y="12"/>
                    <a:pt x="418" y="12"/>
                  </a:cubicBezTo>
                  <a:cubicBezTo>
                    <a:pt x="418" y="14"/>
                    <a:pt x="418" y="18"/>
                    <a:pt x="418" y="19"/>
                  </a:cubicBezTo>
                  <a:cubicBezTo>
                    <a:pt x="417" y="19"/>
                    <a:pt x="417" y="19"/>
                    <a:pt x="417" y="19"/>
                  </a:cubicBezTo>
                  <a:cubicBezTo>
                    <a:pt x="417" y="19"/>
                    <a:pt x="416" y="19"/>
                    <a:pt x="416" y="19"/>
                  </a:cubicBezTo>
                  <a:cubicBezTo>
                    <a:pt x="416" y="14"/>
                    <a:pt x="414" y="14"/>
                    <a:pt x="411" y="14"/>
                  </a:cubicBezTo>
                  <a:cubicBezTo>
                    <a:pt x="409" y="14"/>
                    <a:pt x="409" y="14"/>
                    <a:pt x="409" y="14"/>
                  </a:cubicBezTo>
                  <a:cubicBezTo>
                    <a:pt x="409" y="14"/>
                    <a:pt x="409" y="14"/>
                    <a:pt x="409" y="15"/>
                  </a:cubicBezTo>
                  <a:cubicBezTo>
                    <a:pt x="409" y="30"/>
                    <a:pt x="409" y="30"/>
                    <a:pt x="409" y="30"/>
                  </a:cubicBezTo>
                  <a:cubicBezTo>
                    <a:pt x="409" y="35"/>
                    <a:pt x="409" y="35"/>
                    <a:pt x="412" y="35"/>
                  </a:cubicBezTo>
                  <a:cubicBezTo>
                    <a:pt x="412" y="35"/>
                    <a:pt x="412" y="36"/>
                    <a:pt x="412" y="36"/>
                  </a:cubicBezTo>
                  <a:cubicBezTo>
                    <a:pt x="412" y="37"/>
                    <a:pt x="412" y="37"/>
                    <a:pt x="412" y="37"/>
                  </a:cubicBezTo>
                  <a:cubicBezTo>
                    <a:pt x="410" y="37"/>
                    <a:pt x="408" y="37"/>
                    <a:pt x="407" y="37"/>
                  </a:cubicBezTo>
                  <a:close/>
                  <a:moveTo>
                    <a:pt x="425" y="37"/>
                  </a:moveTo>
                  <a:cubicBezTo>
                    <a:pt x="423" y="37"/>
                    <a:pt x="421" y="37"/>
                    <a:pt x="419" y="37"/>
                  </a:cubicBezTo>
                  <a:cubicBezTo>
                    <a:pt x="419" y="36"/>
                    <a:pt x="419" y="36"/>
                    <a:pt x="419" y="36"/>
                  </a:cubicBezTo>
                  <a:cubicBezTo>
                    <a:pt x="419" y="36"/>
                    <a:pt x="419" y="35"/>
                    <a:pt x="420" y="35"/>
                  </a:cubicBezTo>
                  <a:cubicBezTo>
                    <a:pt x="423" y="35"/>
                    <a:pt x="423" y="35"/>
                    <a:pt x="423" y="30"/>
                  </a:cubicBezTo>
                  <a:cubicBezTo>
                    <a:pt x="423" y="19"/>
                    <a:pt x="423" y="19"/>
                    <a:pt x="423" y="19"/>
                  </a:cubicBezTo>
                  <a:cubicBezTo>
                    <a:pt x="423" y="14"/>
                    <a:pt x="423" y="14"/>
                    <a:pt x="420" y="14"/>
                  </a:cubicBezTo>
                  <a:cubicBezTo>
                    <a:pt x="419" y="14"/>
                    <a:pt x="419" y="14"/>
                    <a:pt x="419" y="13"/>
                  </a:cubicBezTo>
                  <a:cubicBezTo>
                    <a:pt x="419" y="12"/>
                    <a:pt x="419" y="12"/>
                    <a:pt x="419" y="12"/>
                  </a:cubicBezTo>
                  <a:cubicBezTo>
                    <a:pt x="421" y="12"/>
                    <a:pt x="423" y="12"/>
                    <a:pt x="425" y="12"/>
                  </a:cubicBezTo>
                  <a:cubicBezTo>
                    <a:pt x="427" y="12"/>
                    <a:pt x="429" y="12"/>
                    <a:pt x="430" y="12"/>
                  </a:cubicBezTo>
                  <a:cubicBezTo>
                    <a:pt x="430" y="13"/>
                    <a:pt x="430" y="13"/>
                    <a:pt x="430" y="13"/>
                  </a:cubicBezTo>
                  <a:cubicBezTo>
                    <a:pt x="430" y="14"/>
                    <a:pt x="430" y="14"/>
                    <a:pt x="430" y="14"/>
                  </a:cubicBezTo>
                  <a:cubicBezTo>
                    <a:pt x="427" y="14"/>
                    <a:pt x="427" y="14"/>
                    <a:pt x="427" y="19"/>
                  </a:cubicBezTo>
                  <a:cubicBezTo>
                    <a:pt x="427" y="30"/>
                    <a:pt x="427" y="30"/>
                    <a:pt x="427" y="30"/>
                  </a:cubicBezTo>
                  <a:cubicBezTo>
                    <a:pt x="427" y="35"/>
                    <a:pt x="427" y="35"/>
                    <a:pt x="430" y="35"/>
                  </a:cubicBezTo>
                  <a:cubicBezTo>
                    <a:pt x="430" y="35"/>
                    <a:pt x="430" y="36"/>
                    <a:pt x="430" y="36"/>
                  </a:cubicBezTo>
                  <a:cubicBezTo>
                    <a:pt x="430" y="37"/>
                    <a:pt x="430" y="37"/>
                    <a:pt x="430" y="37"/>
                  </a:cubicBezTo>
                  <a:cubicBezTo>
                    <a:pt x="429" y="37"/>
                    <a:pt x="427" y="37"/>
                    <a:pt x="425" y="37"/>
                  </a:cubicBezTo>
                  <a:close/>
                  <a:moveTo>
                    <a:pt x="453" y="38"/>
                  </a:moveTo>
                  <a:cubicBezTo>
                    <a:pt x="452" y="36"/>
                    <a:pt x="451" y="35"/>
                    <a:pt x="450" y="34"/>
                  </a:cubicBezTo>
                  <a:cubicBezTo>
                    <a:pt x="438" y="17"/>
                    <a:pt x="438" y="17"/>
                    <a:pt x="438" y="17"/>
                  </a:cubicBezTo>
                  <a:cubicBezTo>
                    <a:pt x="438" y="17"/>
                    <a:pt x="438" y="17"/>
                    <a:pt x="438" y="17"/>
                  </a:cubicBezTo>
                  <a:cubicBezTo>
                    <a:pt x="438" y="27"/>
                    <a:pt x="438" y="27"/>
                    <a:pt x="438" y="27"/>
                  </a:cubicBezTo>
                  <a:cubicBezTo>
                    <a:pt x="438" y="34"/>
                    <a:pt x="438" y="35"/>
                    <a:pt x="443" y="35"/>
                  </a:cubicBezTo>
                  <a:cubicBezTo>
                    <a:pt x="443" y="35"/>
                    <a:pt x="443" y="36"/>
                    <a:pt x="443" y="36"/>
                  </a:cubicBezTo>
                  <a:cubicBezTo>
                    <a:pt x="443" y="37"/>
                    <a:pt x="443" y="37"/>
                    <a:pt x="443" y="37"/>
                  </a:cubicBezTo>
                  <a:cubicBezTo>
                    <a:pt x="441" y="37"/>
                    <a:pt x="439" y="37"/>
                    <a:pt x="437" y="37"/>
                  </a:cubicBezTo>
                  <a:cubicBezTo>
                    <a:pt x="435" y="37"/>
                    <a:pt x="434" y="37"/>
                    <a:pt x="432" y="37"/>
                  </a:cubicBezTo>
                  <a:cubicBezTo>
                    <a:pt x="432" y="36"/>
                    <a:pt x="432" y="36"/>
                    <a:pt x="432" y="36"/>
                  </a:cubicBezTo>
                  <a:cubicBezTo>
                    <a:pt x="432" y="36"/>
                    <a:pt x="432" y="35"/>
                    <a:pt x="433" y="35"/>
                  </a:cubicBezTo>
                  <a:cubicBezTo>
                    <a:pt x="436" y="35"/>
                    <a:pt x="436" y="34"/>
                    <a:pt x="436" y="27"/>
                  </a:cubicBezTo>
                  <a:cubicBezTo>
                    <a:pt x="436" y="19"/>
                    <a:pt x="436" y="19"/>
                    <a:pt x="436" y="19"/>
                  </a:cubicBezTo>
                  <a:cubicBezTo>
                    <a:pt x="436" y="14"/>
                    <a:pt x="436" y="14"/>
                    <a:pt x="433" y="14"/>
                  </a:cubicBezTo>
                  <a:cubicBezTo>
                    <a:pt x="432" y="14"/>
                    <a:pt x="432" y="14"/>
                    <a:pt x="432" y="13"/>
                  </a:cubicBezTo>
                  <a:cubicBezTo>
                    <a:pt x="432" y="12"/>
                    <a:pt x="432" y="12"/>
                    <a:pt x="432" y="12"/>
                  </a:cubicBezTo>
                  <a:cubicBezTo>
                    <a:pt x="434" y="12"/>
                    <a:pt x="436" y="12"/>
                    <a:pt x="437" y="12"/>
                  </a:cubicBezTo>
                  <a:cubicBezTo>
                    <a:pt x="438" y="12"/>
                    <a:pt x="439" y="12"/>
                    <a:pt x="440" y="12"/>
                  </a:cubicBezTo>
                  <a:cubicBezTo>
                    <a:pt x="453" y="30"/>
                    <a:pt x="453" y="30"/>
                    <a:pt x="453" y="30"/>
                  </a:cubicBezTo>
                  <a:cubicBezTo>
                    <a:pt x="453" y="22"/>
                    <a:pt x="453" y="22"/>
                    <a:pt x="453" y="22"/>
                  </a:cubicBezTo>
                  <a:cubicBezTo>
                    <a:pt x="453" y="15"/>
                    <a:pt x="453" y="14"/>
                    <a:pt x="449" y="14"/>
                  </a:cubicBezTo>
                  <a:cubicBezTo>
                    <a:pt x="449" y="14"/>
                    <a:pt x="449" y="14"/>
                    <a:pt x="449" y="13"/>
                  </a:cubicBezTo>
                  <a:cubicBezTo>
                    <a:pt x="449" y="12"/>
                    <a:pt x="449" y="12"/>
                    <a:pt x="449" y="12"/>
                  </a:cubicBezTo>
                  <a:cubicBezTo>
                    <a:pt x="450" y="12"/>
                    <a:pt x="453" y="12"/>
                    <a:pt x="455" y="12"/>
                  </a:cubicBezTo>
                  <a:cubicBezTo>
                    <a:pt x="456" y="12"/>
                    <a:pt x="458" y="12"/>
                    <a:pt x="459" y="12"/>
                  </a:cubicBezTo>
                  <a:cubicBezTo>
                    <a:pt x="459" y="13"/>
                    <a:pt x="459" y="13"/>
                    <a:pt x="459" y="13"/>
                  </a:cubicBezTo>
                  <a:cubicBezTo>
                    <a:pt x="459" y="14"/>
                    <a:pt x="459" y="14"/>
                    <a:pt x="459" y="14"/>
                  </a:cubicBezTo>
                  <a:cubicBezTo>
                    <a:pt x="456" y="14"/>
                    <a:pt x="456" y="15"/>
                    <a:pt x="456" y="22"/>
                  </a:cubicBezTo>
                  <a:cubicBezTo>
                    <a:pt x="456" y="38"/>
                    <a:pt x="456" y="38"/>
                    <a:pt x="456" y="38"/>
                  </a:cubicBezTo>
                  <a:lnTo>
                    <a:pt x="453" y="38"/>
                  </a:lnTo>
                  <a:close/>
                  <a:moveTo>
                    <a:pt x="484" y="27"/>
                  </a:moveTo>
                  <a:cubicBezTo>
                    <a:pt x="484" y="28"/>
                    <a:pt x="484" y="28"/>
                    <a:pt x="484" y="28"/>
                  </a:cubicBezTo>
                  <a:cubicBezTo>
                    <a:pt x="481" y="28"/>
                    <a:pt x="481" y="28"/>
                    <a:pt x="481" y="31"/>
                  </a:cubicBezTo>
                  <a:cubicBezTo>
                    <a:pt x="481" y="32"/>
                    <a:pt x="481" y="32"/>
                    <a:pt x="481" y="32"/>
                  </a:cubicBezTo>
                  <a:cubicBezTo>
                    <a:pt x="481" y="33"/>
                    <a:pt x="482" y="34"/>
                    <a:pt x="482" y="34"/>
                  </a:cubicBezTo>
                  <a:cubicBezTo>
                    <a:pt x="482" y="35"/>
                    <a:pt x="481" y="35"/>
                    <a:pt x="481" y="35"/>
                  </a:cubicBezTo>
                  <a:cubicBezTo>
                    <a:pt x="479" y="35"/>
                    <a:pt x="478" y="38"/>
                    <a:pt x="472" y="38"/>
                  </a:cubicBezTo>
                  <a:cubicBezTo>
                    <a:pt x="465" y="38"/>
                    <a:pt x="460" y="33"/>
                    <a:pt x="460" y="24"/>
                  </a:cubicBezTo>
                  <a:cubicBezTo>
                    <a:pt x="460" y="17"/>
                    <a:pt x="464" y="11"/>
                    <a:pt x="472" y="11"/>
                  </a:cubicBezTo>
                  <a:cubicBezTo>
                    <a:pt x="475" y="11"/>
                    <a:pt x="477" y="12"/>
                    <a:pt x="478" y="13"/>
                  </a:cubicBezTo>
                  <a:cubicBezTo>
                    <a:pt x="479" y="12"/>
                    <a:pt x="479" y="12"/>
                    <a:pt x="479" y="12"/>
                  </a:cubicBezTo>
                  <a:cubicBezTo>
                    <a:pt x="479" y="12"/>
                    <a:pt x="479" y="12"/>
                    <a:pt x="479" y="12"/>
                  </a:cubicBezTo>
                  <a:cubicBezTo>
                    <a:pt x="480" y="12"/>
                    <a:pt x="480" y="12"/>
                    <a:pt x="480" y="12"/>
                  </a:cubicBezTo>
                  <a:cubicBezTo>
                    <a:pt x="480" y="13"/>
                    <a:pt x="480" y="18"/>
                    <a:pt x="480" y="19"/>
                  </a:cubicBezTo>
                  <a:cubicBezTo>
                    <a:pt x="479" y="19"/>
                    <a:pt x="479" y="19"/>
                    <a:pt x="479" y="19"/>
                  </a:cubicBezTo>
                  <a:cubicBezTo>
                    <a:pt x="479" y="19"/>
                    <a:pt x="478" y="19"/>
                    <a:pt x="478" y="19"/>
                  </a:cubicBezTo>
                  <a:cubicBezTo>
                    <a:pt x="478" y="15"/>
                    <a:pt x="476" y="14"/>
                    <a:pt x="472" y="14"/>
                  </a:cubicBezTo>
                  <a:cubicBezTo>
                    <a:pt x="466" y="14"/>
                    <a:pt x="465" y="19"/>
                    <a:pt x="465" y="24"/>
                  </a:cubicBezTo>
                  <a:cubicBezTo>
                    <a:pt x="465" y="30"/>
                    <a:pt x="467" y="36"/>
                    <a:pt x="473" y="36"/>
                  </a:cubicBezTo>
                  <a:cubicBezTo>
                    <a:pt x="476" y="36"/>
                    <a:pt x="477" y="34"/>
                    <a:pt x="477" y="32"/>
                  </a:cubicBezTo>
                  <a:cubicBezTo>
                    <a:pt x="477" y="31"/>
                    <a:pt x="477" y="31"/>
                    <a:pt x="477" y="31"/>
                  </a:cubicBezTo>
                  <a:cubicBezTo>
                    <a:pt x="477" y="28"/>
                    <a:pt x="477" y="28"/>
                    <a:pt x="473" y="28"/>
                  </a:cubicBezTo>
                  <a:cubicBezTo>
                    <a:pt x="473" y="28"/>
                    <a:pt x="473" y="28"/>
                    <a:pt x="473" y="27"/>
                  </a:cubicBezTo>
                  <a:cubicBezTo>
                    <a:pt x="473" y="26"/>
                    <a:pt x="473" y="26"/>
                    <a:pt x="473" y="26"/>
                  </a:cubicBezTo>
                  <a:cubicBezTo>
                    <a:pt x="475" y="26"/>
                    <a:pt x="477" y="26"/>
                    <a:pt x="479" y="26"/>
                  </a:cubicBezTo>
                  <a:cubicBezTo>
                    <a:pt x="481" y="26"/>
                    <a:pt x="482" y="26"/>
                    <a:pt x="484" y="26"/>
                  </a:cubicBezTo>
                  <a:lnTo>
                    <a:pt x="484" y="27"/>
                  </a:lnTo>
                  <a:close/>
                  <a:moveTo>
                    <a:pt x="526" y="23"/>
                  </a:moveTo>
                  <a:cubicBezTo>
                    <a:pt x="526" y="23"/>
                    <a:pt x="526" y="23"/>
                    <a:pt x="525" y="23"/>
                  </a:cubicBezTo>
                  <a:cubicBezTo>
                    <a:pt x="522" y="24"/>
                    <a:pt x="522" y="24"/>
                    <a:pt x="522" y="28"/>
                  </a:cubicBezTo>
                  <a:cubicBezTo>
                    <a:pt x="522" y="30"/>
                    <a:pt x="522" y="30"/>
                    <a:pt x="522" y="30"/>
                  </a:cubicBezTo>
                  <a:cubicBezTo>
                    <a:pt x="522" y="31"/>
                    <a:pt x="522" y="32"/>
                    <a:pt x="522" y="33"/>
                  </a:cubicBezTo>
                  <a:cubicBezTo>
                    <a:pt x="522" y="33"/>
                    <a:pt x="522" y="33"/>
                    <a:pt x="522" y="33"/>
                  </a:cubicBezTo>
                  <a:cubicBezTo>
                    <a:pt x="519" y="33"/>
                    <a:pt x="517" y="38"/>
                    <a:pt x="510" y="38"/>
                  </a:cubicBezTo>
                  <a:cubicBezTo>
                    <a:pt x="500" y="38"/>
                    <a:pt x="493" y="31"/>
                    <a:pt x="493" y="19"/>
                  </a:cubicBezTo>
                  <a:cubicBezTo>
                    <a:pt x="493" y="8"/>
                    <a:pt x="499" y="0"/>
                    <a:pt x="510" y="0"/>
                  </a:cubicBezTo>
                  <a:cubicBezTo>
                    <a:pt x="513" y="0"/>
                    <a:pt x="516" y="1"/>
                    <a:pt x="518" y="2"/>
                  </a:cubicBezTo>
                  <a:cubicBezTo>
                    <a:pt x="518" y="2"/>
                    <a:pt x="518" y="2"/>
                    <a:pt x="518" y="2"/>
                  </a:cubicBezTo>
                  <a:cubicBezTo>
                    <a:pt x="519" y="1"/>
                    <a:pt x="519" y="1"/>
                    <a:pt x="519" y="1"/>
                  </a:cubicBezTo>
                  <a:cubicBezTo>
                    <a:pt x="519" y="0"/>
                    <a:pt x="519" y="0"/>
                    <a:pt x="520" y="0"/>
                  </a:cubicBezTo>
                  <a:cubicBezTo>
                    <a:pt x="520" y="0"/>
                    <a:pt x="520" y="0"/>
                    <a:pt x="520" y="0"/>
                  </a:cubicBezTo>
                  <a:cubicBezTo>
                    <a:pt x="520" y="3"/>
                    <a:pt x="520" y="8"/>
                    <a:pt x="520" y="11"/>
                  </a:cubicBezTo>
                  <a:cubicBezTo>
                    <a:pt x="519" y="11"/>
                    <a:pt x="519" y="11"/>
                    <a:pt x="519" y="11"/>
                  </a:cubicBezTo>
                  <a:cubicBezTo>
                    <a:pt x="519" y="11"/>
                    <a:pt x="519" y="11"/>
                    <a:pt x="519" y="10"/>
                  </a:cubicBezTo>
                  <a:cubicBezTo>
                    <a:pt x="517" y="5"/>
                    <a:pt x="515" y="2"/>
                    <a:pt x="510" y="2"/>
                  </a:cubicBezTo>
                  <a:cubicBezTo>
                    <a:pt x="501" y="2"/>
                    <a:pt x="499" y="11"/>
                    <a:pt x="499" y="19"/>
                  </a:cubicBezTo>
                  <a:cubicBezTo>
                    <a:pt x="499" y="27"/>
                    <a:pt x="501" y="35"/>
                    <a:pt x="510" y="35"/>
                  </a:cubicBezTo>
                  <a:cubicBezTo>
                    <a:pt x="515" y="35"/>
                    <a:pt x="518" y="33"/>
                    <a:pt x="518" y="30"/>
                  </a:cubicBezTo>
                  <a:cubicBezTo>
                    <a:pt x="518" y="28"/>
                    <a:pt x="518" y="28"/>
                    <a:pt x="518" y="28"/>
                  </a:cubicBezTo>
                  <a:cubicBezTo>
                    <a:pt x="518" y="24"/>
                    <a:pt x="518" y="24"/>
                    <a:pt x="512" y="23"/>
                  </a:cubicBezTo>
                  <a:cubicBezTo>
                    <a:pt x="512" y="23"/>
                    <a:pt x="512" y="23"/>
                    <a:pt x="512" y="23"/>
                  </a:cubicBezTo>
                  <a:cubicBezTo>
                    <a:pt x="512" y="21"/>
                    <a:pt x="512" y="21"/>
                    <a:pt x="512" y="21"/>
                  </a:cubicBezTo>
                  <a:cubicBezTo>
                    <a:pt x="514" y="21"/>
                    <a:pt x="517" y="21"/>
                    <a:pt x="519" y="21"/>
                  </a:cubicBezTo>
                  <a:cubicBezTo>
                    <a:pt x="522" y="21"/>
                    <a:pt x="523" y="21"/>
                    <a:pt x="526" y="21"/>
                  </a:cubicBezTo>
                  <a:lnTo>
                    <a:pt x="526" y="23"/>
                  </a:lnTo>
                  <a:close/>
                  <a:moveTo>
                    <a:pt x="540" y="24"/>
                  </a:moveTo>
                  <a:cubicBezTo>
                    <a:pt x="540" y="24"/>
                    <a:pt x="540" y="24"/>
                    <a:pt x="540" y="24"/>
                  </a:cubicBezTo>
                  <a:cubicBezTo>
                    <a:pt x="548" y="25"/>
                    <a:pt x="546" y="35"/>
                    <a:pt x="549" y="35"/>
                  </a:cubicBezTo>
                  <a:cubicBezTo>
                    <a:pt x="549" y="35"/>
                    <a:pt x="550" y="34"/>
                    <a:pt x="550" y="34"/>
                  </a:cubicBezTo>
                  <a:cubicBezTo>
                    <a:pt x="551" y="35"/>
                    <a:pt x="551" y="35"/>
                    <a:pt x="551" y="35"/>
                  </a:cubicBezTo>
                  <a:cubicBezTo>
                    <a:pt x="551" y="35"/>
                    <a:pt x="551" y="35"/>
                    <a:pt x="551" y="35"/>
                  </a:cubicBezTo>
                  <a:cubicBezTo>
                    <a:pt x="551" y="35"/>
                    <a:pt x="551" y="35"/>
                    <a:pt x="551" y="35"/>
                  </a:cubicBezTo>
                  <a:cubicBezTo>
                    <a:pt x="550" y="36"/>
                    <a:pt x="549" y="37"/>
                    <a:pt x="547" y="37"/>
                  </a:cubicBezTo>
                  <a:cubicBezTo>
                    <a:pt x="543" y="37"/>
                    <a:pt x="543" y="34"/>
                    <a:pt x="542" y="30"/>
                  </a:cubicBezTo>
                  <a:cubicBezTo>
                    <a:pt x="541" y="27"/>
                    <a:pt x="540" y="25"/>
                    <a:pt x="537" y="25"/>
                  </a:cubicBezTo>
                  <a:cubicBezTo>
                    <a:pt x="534" y="25"/>
                    <a:pt x="534" y="25"/>
                    <a:pt x="534" y="25"/>
                  </a:cubicBezTo>
                  <a:cubicBezTo>
                    <a:pt x="534" y="30"/>
                    <a:pt x="534" y="30"/>
                    <a:pt x="534" y="30"/>
                  </a:cubicBezTo>
                  <a:cubicBezTo>
                    <a:pt x="534" y="35"/>
                    <a:pt x="534" y="35"/>
                    <a:pt x="537" y="35"/>
                  </a:cubicBezTo>
                  <a:cubicBezTo>
                    <a:pt x="538" y="35"/>
                    <a:pt x="538" y="36"/>
                    <a:pt x="538" y="36"/>
                  </a:cubicBezTo>
                  <a:cubicBezTo>
                    <a:pt x="538" y="37"/>
                    <a:pt x="538" y="37"/>
                    <a:pt x="538" y="37"/>
                  </a:cubicBezTo>
                  <a:cubicBezTo>
                    <a:pt x="536" y="37"/>
                    <a:pt x="534" y="37"/>
                    <a:pt x="532" y="37"/>
                  </a:cubicBezTo>
                  <a:cubicBezTo>
                    <a:pt x="530" y="37"/>
                    <a:pt x="528" y="37"/>
                    <a:pt x="527" y="37"/>
                  </a:cubicBezTo>
                  <a:cubicBezTo>
                    <a:pt x="527" y="36"/>
                    <a:pt x="527" y="36"/>
                    <a:pt x="527" y="36"/>
                  </a:cubicBezTo>
                  <a:cubicBezTo>
                    <a:pt x="527" y="36"/>
                    <a:pt x="527" y="35"/>
                    <a:pt x="527" y="35"/>
                  </a:cubicBezTo>
                  <a:cubicBezTo>
                    <a:pt x="530" y="35"/>
                    <a:pt x="530" y="35"/>
                    <a:pt x="530" y="30"/>
                  </a:cubicBezTo>
                  <a:cubicBezTo>
                    <a:pt x="530" y="19"/>
                    <a:pt x="530" y="19"/>
                    <a:pt x="530" y="19"/>
                  </a:cubicBezTo>
                  <a:cubicBezTo>
                    <a:pt x="530" y="14"/>
                    <a:pt x="530" y="14"/>
                    <a:pt x="527" y="14"/>
                  </a:cubicBezTo>
                  <a:cubicBezTo>
                    <a:pt x="527" y="14"/>
                    <a:pt x="527" y="14"/>
                    <a:pt x="527" y="13"/>
                  </a:cubicBezTo>
                  <a:cubicBezTo>
                    <a:pt x="527" y="12"/>
                    <a:pt x="527" y="12"/>
                    <a:pt x="527" y="12"/>
                  </a:cubicBezTo>
                  <a:cubicBezTo>
                    <a:pt x="528" y="12"/>
                    <a:pt x="530" y="12"/>
                    <a:pt x="532" y="12"/>
                  </a:cubicBezTo>
                  <a:cubicBezTo>
                    <a:pt x="534" y="12"/>
                    <a:pt x="536" y="12"/>
                    <a:pt x="538" y="12"/>
                  </a:cubicBezTo>
                  <a:cubicBezTo>
                    <a:pt x="543" y="12"/>
                    <a:pt x="547" y="14"/>
                    <a:pt x="547" y="18"/>
                  </a:cubicBezTo>
                  <a:cubicBezTo>
                    <a:pt x="547" y="21"/>
                    <a:pt x="546" y="23"/>
                    <a:pt x="540" y="24"/>
                  </a:cubicBezTo>
                  <a:close/>
                  <a:moveTo>
                    <a:pt x="538" y="14"/>
                  </a:moveTo>
                  <a:cubicBezTo>
                    <a:pt x="537" y="14"/>
                    <a:pt x="534" y="14"/>
                    <a:pt x="534" y="14"/>
                  </a:cubicBezTo>
                  <a:cubicBezTo>
                    <a:pt x="534" y="23"/>
                    <a:pt x="534" y="23"/>
                    <a:pt x="534" y="23"/>
                  </a:cubicBezTo>
                  <a:cubicBezTo>
                    <a:pt x="537" y="23"/>
                    <a:pt x="537" y="23"/>
                    <a:pt x="537" y="23"/>
                  </a:cubicBezTo>
                  <a:cubicBezTo>
                    <a:pt x="540" y="23"/>
                    <a:pt x="543" y="22"/>
                    <a:pt x="543" y="18"/>
                  </a:cubicBezTo>
                  <a:cubicBezTo>
                    <a:pt x="543" y="15"/>
                    <a:pt x="540" y="14"/>
                    <a:pt x="538" y="14"/>
                  </a:cubicBezTo>
                  <a:close/>
                  <a:moveTo>
                    <a:pt x="563" y="38"/>
                  </a:moveTo>
                  <a:cubicBezTo>
                    <a:pt x="556" y="38"/>
                    <a:pt x="551" y="33"/>
                    <a:pt x="551" y="25"/>
                  </a:cubicBezTo>
                  <a:cubicBezTo>
                    <a:pt x="551" y="16"/>
                    <a:pt x="557" y="11"/>
                    <a:pt x="563" y="11"/>
                  </a:cubicBezTo>
                  <a:cubicBezTo>
                    <a:pt x="570" y="11"/>
                    <a:pt x="575" y="16"/>
                    <a:pt x="575" y="24"/>
                  </a:cubicBezTo>
                  <a:cubicBezTo>
                    <a:pt x="575" y="33"/>
                    <a:pt x="570" y="38"/>
                    <a:pt x="563" y="38"/>
                  </a:cubicBezTo>
                  <a:close/>
                  <a:moveTo>
                    <a:pt x="563" y="14"/>
                  </a:moveTo>
                  <a:cubicBezTo>
                    <a:pt x="558" y="14"/>
                    <a:pt x="556" y="17"/>
                    <a:pt x="556" y="25"/>
                  </a:cubicBezTo>
                  <a:cubicBezTo>
                    <a:pt x="556" y="32"/>
                    <a:pt x="559" y="36"/>
                    <a:pt x="563" y="36"/>
                  </a:cubicBezTo>
                  <a:cubicBezTo>
                    <a:pt x="568" y="36"/>
                    <a:pt x="570" y="32"/>
                    <a:pt x="570" y="24"/>
                  </a:cubicBezTo>
                  <a:cubicBezTo>
                    <a:pt x="570" y="17"/>
                    <a:pt x="567" y="14"/>
                    <a:pt x="563" y="14"/>
                  </a:cubicBezTo>
                  <a:close/>
                  <a:moveTo>
                    <a:pt x="590" y="38"/>
                  </a:moveTo>
                  <a:cubicBezTo>
                    <a:pt x="583" y="38"/>
                    <a:pt x="580" y="35"/>
                    <a:pt x="580" y="28"/>
                  </a:cubicBezTo>
                  <a:cubicBezTo>
                    <a:pt x="580" y="19"/>
                    <a:pt x="580" y="19"/>
                    <a:pt x="580" y="19"/>
                  </a:cubicBezTo>
                  <a:cubicBezTo>
                    <a:pt x="580" y="14"/>
                    <a:pt x="580" y="14"/>
                    <a:pt x="577" y="14"/>
                  </a:cubicBezTo>
                  <a:cubicBezTo>
                    <a:pt x="576" y="14"/>
                    <a:pt x="576" y="14"/>
                    <a:pt x="576" y="13"/>
                  </a:cubicBezTo>
                  <a:cubicBezTo>
                    <a:pt x="576" y="12"/>
                    <a:pt x="576" y="12"/>
                    <a:pt x="576" y="12"/>
                  </a:cubicBezTo>
                  <a:cubicBezTo>
                    <a:pt x="578" y="12"/>
                    <a:pt x="580" y="12"/>
                    <a:pt x="582" y="12"/>
                  </a:cubicBezTo>
                  <a:cubicBezTo>
                    <a:pt x="584" y="12"/>
                    <a:pt x="586" y="12"/>
                    <a:pt x="587" y="12"/>
                  </a:cubicBezTo>
                  <a:cubicBezTo>
                    <a:pt x="587" y="13"/>
                    <a:pt x="587" y="13"/>
                    <a:pt x="587" y="13"/>
                  </a:cubicBezTo>
                  <a:cubicBezTo>
                    <a:pt x="587" y="14"/>
                    <a:pt x="587" y="14"/>
                    <a:pt x="587" y="14"/>
                  </a:cubicBezTo>
                  <a:cubicBezTo>
                    <a:pt x="584" y="14"/>
                    <a:pt x="584" y="14"/>
                    <a:pt x="584" y="19"/>
                  </a:cubicBezTo>
                  <a:cubicBezTo>
                    <a:pt x="584" y="29"/>
                    <a:pt x="584" y="29"/>
                    <a:pt x="584" y="29"/>
                  </a:cubicBezTo>
                  <a:cubicBezTo>
                    <a:pt x="584" y="33"/>
                    <a:pt x="586" y="35"/>
                    <a:pt x="590" y="35"/>
                  </a:cubicBezTo>
                  <a:cubicBezTo>
                    <a:pt x="595" y="35"/>
                    <a:pt x="597" y="33"/>
                    <a:pt x="597" y="28"/>
                  </a:cubicBezTo>
                  <a:cubicBezTo>
                    <a:pt x="597" y="22"/>
                    <a:pt x="597" y="22"/>
                    <a:pt x="597" y="22"/>
                  </a:cubicBezTo>
                  <a:cubicBezTo>
                    <a:pt x="597" y="15"/>
                    <a:pt x="597" y="14"/>
                    <a:pt x="592" y="14"/>
                  </a:cubicBezTo>
                  <a:cubicBezTo>
                    <a:pt x="592" y="14"/>
                    <a:pt x="592" y="14"/>
                    <a:pt x="592" y="13"/>
                  </a:cubicBezTo>
                  <a:cubicBezTo>
                    <a:pt x="592" y="12"/>
                    <a:pt x="592" y="12"/>
                    <a:pt x="592" y="12"/>
                  </a:cubicBezTo>
                  <a:cubicBezTo>
                    <a:pt x="594" y="12"/>
                    <a:pt x="596" y="12"/>
                    <a:pt x="598" y="12"/>
                  </a:cubicBezTo>
                  <a:cubicBezTo>
                    <a:pt x="600" y="12"/>
                    <a:pt x="601" y="12"/>
                    <a:pt x="602" y="12"/>
                  </a:cubicBezTo>
                  <a:cubicBezTo>
                    <a:pt x="602" y="13"/>
                    <a:pt x="602" y="13"/>
                    <a:pt x="602" y="13"/>
                  </a:cubicBezTo>
                  <a:cubicBezTo>
                    <a:pt x="602" y="14"/>
                    <a:pt x="602" y="14"/>
                    <a:pt x="602" y="14"/>
                  </a:cubicBezTo>
                  <a:cubicBezTo>
                    <a:pt x="599" y="14"/>
                    <a:pt x="599" y="15"/>
                    <a:pt x="599" y="22"/>
                  </a:cubicBezTo>
                  <a:cubicBezTo>
                    <a:pt x="599" y="28"/>
                    <a:pt x="599" y="28"/>
                    <a:pt x="599" y="28"/>
                  </a:cubicBezTo>
                  <a:cubicBezTo>
                    <a:pt x="599" y="35"/>
                    <a:pt x="596" y="38"/>
                    <a:pt x="590" y="38"/>
                  </a:cubicBezTo>
                  <a:close/>
                  <a:moveTo>
                    <a:pt x="614" y="27"/>
                  </a:moveTo>
                  <a:cubicBezTo>
                    <a:pt x="612" y="27"/>
                    <a:pt x="612" y="27"/>
                    <a:pt x="612" y="27"/>
                  </a:cubicBezTo>
                  <a:cubicBezTo>
                    <a:pt x="612" y="30"/>
                    <a:pt x="612" y="30"/>
                    <a:pt x="612" y="30"/>
                  </a:cubicBezTo>
                  <a:cubicBezTo>
                    <a:pt x="612" y="35"/>
                    <a:pt x="612" y="35"/>
                    <a:pt x="615" y="35"/>
                  </a:cubicBezTo>
                  <a:cubicBezTo>
                    <a:pt x="616" y="35"/>
                    <a:pt x="616" y="36"/>
                    <a:pt x="616" y="36"/>
                  </a:cubicBezTo>
                  <a:cubicBezTo>
                    <a:pt x="616" y="37"/>
                    <a:pt x="616" y="37"/>
                    <a:pt x="616" y="37"/>
                  </a:cubicBezTo>
                  <a:cubicBezTo>
                    <a:pt x="614" y="37"/>
                    <a:pt x="611" y="37"/>
                    <a:pt x="610" y="37"/>
                  </a:cubicBezTo>
                  <a:cubicBezTo>
                    <a:pt x="608" y="37"/>
                    <a:pt x="606" y="37"/>
                    <a:pt x="604" y="37"/>
                  </a:cubicBezTo>
                  <a:cubicBezTo>
                    <a:pt x="604" y="36"/>
                    <a:pt x="604" y="36"/>
                    <a:pt x="604" y="36"/>
                  </a:cubicBezTo>
                  <a:cubicBezTo>
                    <a:pt x="604" y="36"/>
                    <a:pt x="604" y="35"/>
                    <a:pt x="604" y="35"/>
                  </a:cubicBezTo>
                  <a:cubicBezTo>
                    <a:pt x="607" y="35"/>
                    <a:pt x="607" y="35"/>
                    <a:pt x="607" y="30"/>
                  </a:cubicBezTo>
                  <a:cubicBezTo>
                    <a:pt x="607" y="19"/>
                    <a:pt x="607" y="19"/>
                    <a:pt x="607" y="19"/>
                  </a:cubicBezTo>
                  <a:cubicBezTo>
                    <a:pt x="607" y="14"/>
                    <a:pt x="607" y="14"/>
                    <a:pt x="604" y="14"/>
                  </a:cubicBezTo>
                  <a:cubicBezTo>
                    <a:pt x="604" y="14"/>
                    <a:pt x="604" y="14"/>
                    <a:pt x="604" y="13"/>
                  </a:cubicBezTo>
                  <a:cubicBezTo>
                    <a:pt x="604" y="12"/>
                    <a:pt x="604" y="12"/>
                    <a:pt x="604" y="12"/>
                  </a:cubicBezTo>
                  <a:cubicBezTo>
                    <a:pt x="606" y="12"/>
                    <a:pt x="608" y="12"/>
                    <a:pt x="610" y="12"/>
                  </a:cubicBezTo>
                  <a:cubicBezTo>
                    <a:pt x="611" y="12"/>
                    <a:pt x="613" y="12"/>
                    <a:pt x="614" y="12"/>
                  </a:cubicBezTo>
                  <a:cubicBezTo>
                    <a:pt x="619" y="12"/>
                    <a:pt x="625" y="13"/>
                    <a:pt x="625" y="19"/>
                  </a:cubicBezTo>
                  <a:cubicBezTo>
                    <a:pt x="625" y="22"/>
                    <a:pt x="623" y="27"/>
                    <a:pt x="614" y="27"/>
                  </a:cubicBezTo>
                  <a:close/>
                  <a:moveTo>
                    <a:pt x="615" y="14"/>
                  </a:moveTo>
                  <a:cubicBezTo>
                    <a:pt x="614" y="14"/>
                    <a:pt x="612" y="14"/>
                    <a:pt x="612" y="14"/>
                  </a:cubicBezTo>
                  <a:cubicBezTo>
                    <a:pt x="612" y="25"/>
                    <a:pt x="612" y="25"/>
                    <a:pt x="612" y="25"/>
                  </a:cubicBezTo>
                  <a:cubicBezTo>
                    <a:pt x="614" y="25"/>
                    <a:pt x="614" y="25"/>
                    <a:pt x="614" y="25"/>
                  </a:cubicBezTo>
                  <a:cubicBezTo>
                    <a:pt x="618" y="25"/>
                    <a:pt x="620" y="23"/>
                    <a:pt x="620" y="19"/>
                  </a:cubicBezTo>
                  <a:cubicBezTo>
                    <a:pt x="620" y="16"/>
                    <a:pt x="618" y="14"/>
                    <a:pt x="615" y="14"/>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solidFill>
                <a:effectLst/>
                <a:uLnTx/>
                <a:uFillTx/>
                <a:latin typeface="+mn-lt"/>
                <a:ea typeface="+mn-ea"/>
                <a:cs typeface="+mn-cs"/>
                <a:sym typeface="Trebuchet MS" panose="020B0603020202020204" pitchFamily="34" charset="0"/>
              </a:endParaRPr>
            </a:p>
          </p:txBody>
        </p:sp>
      </p:grpSp>
    </p:spTree>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showMasterSp="0" userDrawn="1">
  <p:cSld name="D. Title Only">
    <p:bg>
      <p:bgPr>
        <a:solidFill>
          <a:schemeClr val="bg1"/>
        </a:solidFill>
        <a:effectLst/>
      </p:bgPr>
    </p:bg>
    <p:spTree>
      <p:nvGrpSpPr>
        <p:cNvPr id="1" name=""/>
        <p:cNvGrpSpPr/>
        <p:nvPr/>
      </p:nvGrpSpPr>
      <p:grpSpPr>
        <a:xfrm>
          <a:off x="0" y="0"/>
          <a:ext cx="0" cy="0"/>
          <a:chOff x="0" y="0"/>
          <a:chExt cx="0" cy="0"/>
        </a:xfrm>
      </p:grpSpPr>
      <p:sp>
        <p:nvSpPr>
          <p:cNvPr id="2"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CF7BD986-55B4-4355-BAC9-C845A3014636}"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8" name="Title 7"/>
          <p:cNvSpPr>
            <a:spLocks noGrp="1"/>
          </p:cNvSpPr>
          <p:nvPr>
            <p:ph type="title"/>
          </p:nvPr>
        </p:nvSpPr>
        <p:spPr>
          <a:xfrm>
            <a:off x="630000" y="622800"/>
            <a:ext cx="10933350" cy="332399"/>
          </a:xfrm>
        </p:spPr>
        <p:txBody>
          <a:bodyPr/>
          <a:lstStyle>
            <a:lvl1pPr>
              <a:defRPr>
                <a:latin typeface="+mj-lt"/>
                <a:sym typeface="Trebuchet MS" panose="020B0603020202020204" pitchFamily="34" charset="0"/>
              </a:defRPr>
            </a:lvl1pPr>
          </a:lstStyle>
          <a:p>
            <a:pPr fontAlgn="base"/>
            <a:r>
              <a:rPr lang="zh-CN" altLang="en-US" strike="noStrike" noProof="1"/>
              <a:t>单击此处编辑母版标题样式</a:t>
            </a:r>
            <a:endParaRPr lang="en-US" strike="noStrike" noProof="1"/>
          </a:p>
        </p:txBody>
      </p:sp>
      <p:sp>
        <p:nvSpPr>
          <p:cNvPr id="13" name="Date Placeholder 56"/>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08F313F9-D6B3-4213-BF61-59F6A9C6FD39}" type="datetime1">
              <a:rPr kumimoji="0" lang="zh-CN" altLang="en-US"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showMasterSp="0" userDrawn="1">
  <p:cSld name="D. Gray slice heading">
    <p:bg>
      <p:bgPr>
        <a:solidFill>
          <a:schemeClr val="bg1"/>
        </a:solidFill>
        <a:effectLst/>
      </p:bgPr>
    </p:bg>
    <p:spTree>
      <p:nvGrpSpPr>
        <p:cNvPr id="1" name=""/>
        <p:cNvGrpSpPr/>
        <p:nvPr/>
      </p:nvGrpSpPr>
      <p:grpSpPr>
        <a:xfrm>
          <a:off x="0" y="0"/>
          <a:ext cx="0" cy="0"/>
          <a:chOff x="0" y="0"/>
          <a:chExt cx="0" cy="0"/>
        </a:xfrm>
      </p:grpSpPr>
      <p:sp>
        <p:nvSpPr>
          <p:cNvPr id="2"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8995EB98-CAB8-44F0-961B-63D9EDF66B7E}"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3"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Rectangle 6"/>
          <p:cNvSpPr/>
          <p:nvPr/>
        </p:nvSpPr>
        <p:spPr bwMode="white">
          <a:xfrm>
            <a:off x="0" y="-1587"/>
            <a:ext cx="4694238" cy="6859588"/>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90000"/>
              </a:lnSpc>
              <a:spcBef>
                <a:spcPct val="0"/>
              </a:spcBef>
              <a:spcAft>
                <a:spcPts val="100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mn-lt"/>
              <a:ea typeface="宋体" panose="02010600030101010101" pitchFamily="2" charset="-122"/>
              <a:cs typeface="+mn-cs"/>
              <a:sym typeface="Trebuchet MS" panose="020B0603020202020204" pitchFamily="34" charset="0"/>
            </a:endParaRPr>
          </a:p>
        </p:txBody>
      </p:sp>
      <p:sp>
        <p:nvSpPr>
          <p:cNvPr id="13"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8" name="Subtitle 2"/>
          <p:cNvSpPr>
            <a:spLocks noGrp="1"/>
          </p:cNvSpPr>
          <p:nvPr>
            <p:ph type="subTitle" idx="13"/>
          </p:nvPr>
        </p:nvSpPr>
        <p:spPr>
          <a:xfrm>
            <a:off x="630000" y="2158987"/>
            <a:ext cx="3744000" cy="541687"/>
          </a:xfrm>
          <a:prstGeom prst="rect">
            <a:avLst/>
          </a:prstGeom>
        </p:spPr>
        <p:txBody>
          <a:bodyPr/>
          <a:lstStyle>
            <a:lvl1pPr marL="0" indent="0" algn="l">
              <a:buNone/>
              <a:defRPr sz="1600">
                <a:solidFill>
                  <a:schemeClr val="tx2"/>
                </a:solidFill>
                <a:latin typeface="+mn-lt"/>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a:t>单击此处编辑母版副标题样式</a:t>
            </a:r>
            <a:endParaRPr lang="en-US" strike="noStrike" noProof="1"/>
          </a:p>
        </p:txBody>
      </p:sp>
      <p:sp>
        <p:nvSpPr>
          <p:cNvPr id="9" name="Title 4"/>
          <p:cNvSpPr>
            <a:spLocks noGrp="1"/>
          </p:cNvSpPr>
          <p:nvPr>
            <p:ph type="title"/>
          </p:nvPr>
        </p:nvSpPr>
        <p:spPr>
          <a:xfrm>
            <a:off x="630000" y="1227048"/>
            <a:ext cx="3744000" cy="664797"/>
          </a:xfrm>
        </p:spPr>
        <p:txBody>
          <a:bodyPr>
            <a:noAutofit/>
          </a:bodyPr>
          <a:lstStyle>
            <a:lvl1pPr>
              <a:defRPr sz="2400">
                <a:solidFill>
                  <a:schemeClr val="tx2"/>
                </a:solidFill>
                <a:latin typeface="+mj-lt"/>
                <a:sym typeface="Trebuchet MS" panose="020B0603020202020204" pitchFamily="34" charset="0"/>
              </a:defRPr>
            </a:lvl1pPr>
          </a:lstStyle>
          <a:p>
            <a:pPr fontAlgn="base"/>
            <a:r>
              <a:rPr lang="zh-CN" altLang="en-US" strike="noStrike" noProof="1"/>
              <a:t>单击此处编辑母版标题样式</a:t>
            </a:r>
            <a:endParaRPr lang="en-US" strike="noStrike" noProof="1"/>
          </a:p>
        </p:txBody>
      </p:sp>
      <p:sp>
        <p:nvSpPr>
          <p:cNvPr id="14" name="Date Placeholder 3"/>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4E47FFC6-8DA8-4D1A-904A-25D3135BCEFB}" type="datetime1">
              <a:rPr kumimoji="0" lang="zh-CN" altLang="en-US"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showMasterSp="0" userDrawn="1">
  <p:cSld name="D. Section header box">
    <p:bg>
      <p:bgPr>
        <a:solidFill>
          <a:schemeClr val="bg1"/>
        </a:solidFill>
        <a:effectLst/>
      </p:bgPr>
    </p:bg>
    <p:spTree>
      <p:nvGrpSpPr>
        <p:cNvPr id="1" name=""/>
        <p:cNvGrpSpPr/>
        <p:nvPr/>
      </p:nvGrpSpPr>
      <p:grpSpPr>
        <a:xfrm>
          <a:off x="0" y="0"/>
          <a:ext cx="0" cy="0"/>
          <a:chOff x="0" y="0"/>
          <a:chExt cx="0" cy="0"/>
        </a:xfrm>
      </p:grpSpPr>
      <p:sp>
        <p:nvSpPr>
          <p:cNvPr id="2"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62635A16-ADA7-463D-B686-14F05935C8E1}"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Rectangle 10"/>
          <p:cNvSpPr/>
          <p:nvPr/>
        </p:nvSpPr>
        <p:spPr bwMode="white">
          <a:xfrm>
            <a:off x="1281113" y="1423988"/>
            <a:ext cx="950913" cy="952500"/>
          </a:xfrm>
          <a:prstGeom prst="rect">
            <a:avLst/>
          </a:prstGeom>
          <a:noFill/>
          <a:ln>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mn-lt"/>
              <a:ea typeface="宋体" panose="02010600030101010101" pitchFamily="2" charset="-122"/>
              <a:cs typeface="+mn-cs"/>
              <a:sym typeface="Trebuchet MS" panose="020B0603020202020204" pitchFamily="34" charset="0"/>
            </a:endParaRPr>
          </a:p>
        </p:txBody>
      </p:sp>
      <p:sp>
        <p:nvSpPr>
          <p:cNvPr id="13"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8" name="Title 1"/>
          <p:cNvSpPr>
            <a:spLocks noGrp="1"/>
          </p:cNvSpPr>
          <p:nvPr>
            <p:ph type="title"/>
          </p:nvPr>
        </p:nvSpPr>
        <p:spPr bwMode="blackWhite">
          <a:xfrm>
            <a:off x="1284742" y="2668041"/>
            <a:ext cx="9620491" cy="3201026"/>
          </a:xfrm>
          <a:prstGeom prst="rect">
            <a:avLst/>
          </a:prstGeom>
          <a:ln w="9525">
            <a:noFill/>
          </a:ln>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tx2"/>
                </a:solidFill>
                <a:latin typeface="+mj-lt"/>
                <a:ea typeface="+mn-ea"/>
                <a:cs typeface="Arial" panose="020B0604020202020204" pitchFamily="34" charset="0"/>
                <a:sym typeface="Trebuchet MS" panose="020B0603020202020204" pitchFamily="34" charset="0"/>
              </a:defRPr>
            </a:lvl1pPr>
          </a:lstStyle>
          <a:p>
            <a:pPr fontAlgn="auto"/>
            <a:r>
              <a:rPr lang="zh-CN" altLang="en-US" strike="noStrike" noProof="1"/>
              <a:t>单击此处编辑母版标题样式</a:t>
            </a:r>
            <a:endParaRPr lang="en-US" strike="noStrike" noProof="1"/>
          </a:p>
        </p:txBody>
      </p:sp>
      <p:sp>
        <p:nvSpPr>
          <p:cNvPr id="14" name="Date Placeholder 8"/>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B2563859-B587-4070-AAD2-284CF3CB83F8}" type="datetime1">
              <a:rPr kumimoji="0" lang="zh-CN" altLang="en-US"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showMasterSp="0" userDrawn="1">
  <p:cSld name="D. Section header line">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6BB486CB-0573-49BF-9D84-E5A4F0F93815}"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cxnSp>
        <p:nvCxnSpPr>
          <p:cNvPr id="9" name="Straight Connector 9"/>
          <p:cNvCxnSpPr/>
          <p:nvPr/>
        </p:nvCxnSpPr>
        <p:spPr bwMode="white">
          <a:xfrm>
            <a:off x="630238" y="3679825"/>
            <a:ext cx="11558588" cy="0"/>
          </a:xfrm>
          <a:prstGeom prst="line">
            <a:avLst/>
          </a:prstGeom>
          <a:ln w="19050" cmpd="sng">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7" name="Title 1"/>
          <p:cNvSpPr>
            <a:spLocks noGrp="1"/>
          </p:cNvSpPr>
          <p:nvPr>
            <p:ph type="title"/>
          </p:nvPr>
        </p:nvSpPr>
        <p:spPr bwMode="blackWhite">
          <a:xfrm>
            <a:off x="630000" y="3826800"/>
            <a:ext cx="10936800" cy="2041200"/>
          </a:xfrm>
        </p:spPr>
        <p:txBody>
          <a:bodyPr>
            <a:noAutofit/>
          </a:bodyPr>
          <a:lstStyle>
            <a:lvl1pPr>
              <a:defRPr sz="5400">
                <a:solidFill>
                  <a:schemeClr val="tx2"/>
                </a:solidFill>
                <a:latin typeface="+mj-lt"/>
                <a:sym typeface="Trebuchet MS" panose="020B0603020202020204" pitchFamily="34" charset="0"/>
              </a:defRPr>
            </a:lvl1pPr>
          </a:lstStyle>
          <a:p>
            <a:pPr fontAlgn="base"/>
            <a:r>
              <a:rPr lang="zh-CN" altLang="en-US" strike="noStrike" noProof="1"/>
              <a:t>单击此处编辑母版标题样式</a:t>
            </a:r>
            <a:endParaRPr lang="en-US" strike="noStrike" noProof="1"/>
          </a:p>
        </p:txBody>
      </p:sp>
      <p:sp>
        <p:nvSpPr>
          <p:cNvPr id="10" name="Date Placeholder 8"/>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B1D1686E-11ED-4D87-84B9-648E3D27BB2C}" type="datetime1">
              <a:rPr kumimoji="0" lang="zh-CN" altLang="en-US"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showMasterSp="0" userDrawn="1">
  <p:cSld name="D. White one third">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pic>
        <p:nvPicPr>
          <p:cNvPr id="36866" name="Picture 9"/>
          <p:cNvPicPr>
            <a:picLocks noChangeAspect="1"/>
          </p:cNvPicPr>
          <p:nvPr userDrawn="1"/>
        </p:nvPicPr>
        <p:blipFill>
          <a:blip r:embed="rId2" cstate="print"/>
          <a:srcRect l="29398" t="27" r="101" b="8742"/>
          <a:stretch>
            <a:fillRect/>
          </a:stretch>
        </p:blipFill>
        <p:spPr>
          <a:xfrm>
            <a:off x="4065588" y="0"/>
            <a:ext cx="415925" cy="6858000"/>
          </a:xfrm>
          <a:prstGeom prst="rect">
            <a:avLst/>
          </a:prstGeom>
          <a:noFill/>
          <a:ln w="9525">
            <a:noFill/>
          </a:ln>
        </p:spPr>
      </p:pic>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5CC4941C-E117-4767-B8BD-37E48FB71CCE}" type="slidenum">
              <a:rPr kumimoji="0" lang="en-US" altLang="zh-CN"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Rectangle 23"/>
          <p:cNvSpPr/>
          <p:nvPr/>
        </p:nvSpPr>
        <p:spPr bwMode="white">
          <a:xfrm>
            <a:off x="0" y="0"/>
            <a:ext cx="40798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mn-lt"/>
              <a:ea typeface="宋体" panose="02010600030101010101" pitchFamily="2" charset="-122"/>
              <a:cs typeface="+mn-cs"/>
              <a:sym typeface="Trebuchet MS" panose="020B0603020202020204" pitchFamily="34" charset="0"/>
            </a:endParaRPr>
          </a:p>
        </p:txBody>
      </p:sp>
      <p:sp>
        <p:nvSpPr>
          <p:cNvPr id="13" name="FooterSimple" hidden="1"/>
          <p:cNvSpPr txBox="1">
            <a:spLocks noChangeArrowheads="1"/>
          </p:cNvSpPr>
          <p:nvPr>
            <p:custDataLst>
              <p:tags r:id="rId3"/>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25" name="Title 4"/>
          <p:cNvSpPr>
            <a:spLocks noGrp="1"/>
          </p:cNvSpPr>
          <p:nvPr>
            <p:ph type="title"/>
          </p:nvPr>
        </p:nvSpPr>
        <p:spPr>
          <a:xfrm>
            <a:off x="630000" y="2681103"/>
            <a:ext cx="3127881" cy="1495794"/>
          </a:xfrm>
          <a:prstGeom prst="rect">
            <a:avLst/>
          </a:prstGeom>
        </p:spPr>
        <p:txBody>
          <a:bodyPr anchor="ctr">
            <a:noAutofit/>
          </a:bodyPr>
          <a:lstStyle>
            <a:lvl1pPr>
              <a:defRPr sz="2400">
                <a:solidFill>
                  <a:schemeClr val="tx2"/>
                </a:solidFill>
                <a:latin typeface="+mj-lt"/>
                <a:sym typeface="Trebuchet MS" panose="020B0603020202020204" pitchFamily="34" charset="0"/>
              </a:defRPr>
            </a:lvl1pPr>
          </a:lstStyle>
          <a:p>
            <a:pPr fontAlgn="base"/>
            <a:r>
              <a:rPr lang="zh-CN" altLang="en-US" strike="noStrike" noProof="1"/>
              <a:t>单击此处编辑母版标题样式</a:t>
            </a:r>
            <a:endParaRPr lang="en-US" strike="noStrike" noProof="1"/>
          </a:p>
        </p:txBody>
      </p:sp>
      <p:sp>
        <p:nvSpPr>
          <p:cNvPr id="14" name="Date Placeholder 1"/>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solidFill>
                  <a:schemeClr val="bg1"/>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3032574B-E5DF-4138-8610-F6ABCD23E043}" type="datetime1">
              <a:rPr kumimoji="0" lang="zh-CN" altLang="en-US"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showMasterSp="0" userDrawn="1">
  <p:cSld name="D. Green highlight">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pic>
        <p:nvPicPr>
          <p:cNvPr id="37890" name="Picture 9"/>
          <p:cNvPicPr>
            <a:picLocks noChangeAspect="1"/>
          </p:cNvPicPr>
          <p:nvPr userDrawn="1"/>
        </p:nvPicPr>
        <p:blipFill>
          <a:blip r:embed="rId2" cstate="print"/>
          <a:srcRect l="29398" t="27" r="101" b="8742"/>
          <a:stretch>
            <a:fillRect/>
          </a:stretch>
        </p:blipFill>
        <p:spPr>
          <a:xfrm>
            <a:off x="7165975" y="0"/>
            <a:ext cx="415925" cy="6858000"/>
          </a:xfrm>
          <a:prstGeom prst="rect">
            <a:avLst/>
          </a:prstGeom>
          <a:noFill/>
          <a:ln w="9525">
            <a:noFill/>
          </a:ln>
        </p:spPr>
      </p:pic>
      <p:sp>
        <p:nvSpPr>
          <p:cNvPr id="8" name="Rectangle 13"/>
          <p:cNvSpPr/>
          <p:nvPr/>
        </p:nvSpPr>
        <p:spPr bwMode="white">
          <a:xfrm>
            <a:off x="0" y="0"/>
            <a:ext cx="717232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mn-lt"/>
              <a:ea typeface="宋体" panose="02010600030101010101" pitchFamily="2" charset="-122"/>
              <a:cs typeface="+mn-cs"/>
              <a:sym typeface="Trebuchet MS" panose="020B0603020202020204" pitchFamily="34" charset="0"/>
            </a:endParaRPr>
          </a:p>
        </p:txBody>
      </p:sp>
      <p:sp>
        <p:nvSpPr>
          <p:cNvPr id="9" name="TextBox 8"/>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E5A15EC7-CA22-4BF1-A166-A0C189F53BCC}" type="slidenum">
              <a:rPr kumimoji="0" lang="en-US" altLang="zh-CN"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3" name="FooterSimple" hidden="1"/>
          <p:cNvSpPr txBox="1">
            <a:spLocks noChangeArrowheads="1"/>
          </p:cNvSpPr>
          <p:nvPr>
            <p:custDataLst>
              <p:tags r:id="rId3"/>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2" name="Title 1"/>
          <p:cNvSpPr>
            <a:spLocks noGrp="1"/>
          </p:cNvSpPr>
          <p:nvPr>
            <p:ph type="title"/>
          </p:nvPr>
        </p:nvSpPr>
        <p:spPr>
          <a:xfrm>
            <a:off x="630000" y="622800"/>
            <a:ext cx="6276529" cy="332399"/>
          </a:xfrm>
          <a:prstGeom prst="rect">
            <a:avLst/>
          </a:prstGeom>
        </p:spPr>
        <p:txBody>
          <a:bodyPr/>
          <a:lstStyle>
            <a:lvl1pPr>
              <a:defRPr>
                <a:latin typeface="+mj-lt"/>
                <a:sym typeface="Trebuchet MS" panose="020B0603020202020204" pitchFamily="34" charset="0"/>
              </a:defRPr>
            </a:lvl1pPr>
          </a:lstStyle>
          <a:p>
            <a:pPr fontAlgn="base"/>
            <a:r>
              <a:rPr lang="zh-CN" altLang="en-US" strike="noStrike" noProof="1"/>
              <a:t>单击此处编辑母版标题样式</a:t>
            </a:r>
            <a:endParaRPr lang="en-US" strike="noStrike" noProof="1"/>
          </a:p>
        </p:txBody>
      </p:sp>
      <p:sp>
        <p:nvSpPr>
          <p:cNvPr id="14" name="Date Placeholder 2"/>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solidFill>
                  <a:schemeClr val="bg1"/>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1F053824-0A22-422F-A9BA-906D854FFD4D}" type="datetime1">
              <a:rPr kumimoji="0" lang="zh-CN" altLang="en-US"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showMasterSp="0" userDrawn="1">
  <p:cSld name="D. Four column green">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pic>
        <p:nvPicPr>
          <p:cNvPr id="38914" name="Picture 15"/>
          <p:cNvPicPr>
            <a:picLocks noChangeAspect="1"/>
          </p:cNvPicPr>
          <p:nvPr userDrawn="1"/>
        </p:nvPicPr>
        <p:blipFill>
          <a:blip r:embed="rId2" cstate="print"/>
          <a:srcRect l="29398" t="27" r="101" b="8742"/>
          <a:stretch>
            <a:fillRect/>
          </a:stretch>
        </p:blipFill>
        <p:spPr>
          <a:xfrm>
            <a:off x="9029700" y="0"/>
            <a:ext cx="415925" cy="6858000"/>
          </a:xfrm>
          <a:prstGeom prst="rect">
            <a:avLst/>
          </a:prstGeom>
          <a:noFill/>
          <a:ln w="9525">
            <a:noFill/>
          </a:ln>
        </p:spPr>
      </p:pic>
      <p:sp>
        <p:nvSpPr>
          <p:cNvPr id="8" name="Rectangle 9"/>
          <p:cNvSpPr/>
          <p:nvPr/>
        </p:nvSpPr>
        <p:spPr bwMode="white">
          <a:xfrm>
            <a:off x="0" y="0"/>
            <a:ext cx="903446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mn-lt"/>
              <a:ea typeface="宋体" panose="02010600030101010101" pitchFamily="2" charset="-122"/>
              <a:cs typeface="+mn-cs"/>
              <a:sym typeface="Trebuchet MS" panose="020B0603020202020204" pitchFamily="34" charset="0"/>
            </a:endParaRPr>
          </a:p>
        </p:txBody>
      </p:sp>
      <p:sp>
        <p:nvSpPr>
          <p:cNvPr id="9"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TextBox 9"/>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D415B181-1923-459A-83BB-E58ABC0C5BD8}" type="slidenum">
              <a:rPr kumimoji="0" lang="en-US" altLang="zh-CN"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3" name="FooterSimple" hidden="1"/>
          <p:cNvSpPr txBox="1">
            <a:spLocks noChangeArrowheads="1"/>
          </p:cNvSpPr>
          <p:nvPr>
            <p:custDataLst>
              <p:tags r:id="rId3"/>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2" name="Title 1"/>
          <p:cNvSpPr>
            <a:spLocks noGrp="1"/>
          </p:cNvSpPr>
          <p:nvPr>
            <p:ph type="title"/>
          </p:nvPr>
        </p:nvSpPr>
        <p:spPr>
          <a:xfrm>
            <a:off x="630000" y="622800"/>
            <a:ext cx="8101584" cy="332399"/>
          </a:xfrm>
          <a:prstGeom prst="rect">
            <a:avLst/>
          </a:prstGeom>
        </p:spPr>
        <p:txBody>
          <a:bodyPr/>
          <a:lstStyle>
            <a:lvl1pPr>
              <a:defRPr>
                <a:latin typeface="+mj-lt"/>
                <a:sym typeface="Trebuchet MS" panose="020B0603020202020204" pitchFamily="34" charset="0"/>
              </a:defRPr>
            </a:lvl1pPr>
          </a:lstStyle>
          <a:p>
            <a:pPr fontAlgn="base"/>
            <a:r>
              <a:rPr lang="zh-CN" altLang="en-US" strike="noStrike" noProof="1"/>
              <a:t>单击此处编辑母版标题样式</a:t>
            </a:r>
            <a:endParaRPr lang="en-US" strike="noStrike" noProof="1"/>
          </a:p>
        </p:txBody>
      </p:sp>
      <p:sp>
        <p:nvSpPr>
          <p:cNvPr id="14" name="Date Placeholder 4"/>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solidFill>
                  <a:schemeClr val="bg1"/>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411CC3A5-3FE4-4AFC-B140-D05D80BC46CF}" type="datetime1">
              <a:rPr kumimoji="0" lang="zh-CN" altLang="en-US"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showMasterSp="0" userDrawn="1">
  <p:cSld name="D. Green one third">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pic>
        <p:nvPicPr>
          <p:cNvPr id="39938" name="Picture 22"/>
          <p:cNvPicPr>
            <a:picLocks noChangeAspect="1"/>
          </p:cNvPicPr>
          <p:nvPr userDrawn="1"/>
        </p:nvPicPr>
        <p:blipFill>
          <a:blip r:embed="rId2" cstate="print"/>
          <a:srcRect l="101" t="8742" r="29398" b="27"/>
          <a:stretch>
            <a:fillRect/>
          </a:stretch>
        </p:blipFill>
        <p:spPr>
          <a:xfrm>
            <a:off x="3670300" y="0"/>
            <a:ext cx="417513" cy="6858000"/>
          </a:xfrm>
          <a:prstGeom prst="rect">
            <a:avLst/>
          </a:prstGeom>
          <a:noFill/>
          <a:ln w="9525">
            <a:noFill/>
          </a:ln>
        </p:spPr>
      </p:pic>
      <p:sp>
        <p:nvSpPr>
          <p:cNvPr id="8" name="Rectangle 25"/>
          <p:cNvSpPr/>
          <p:nvPr/>
        </p:nvSpPr>
        <p:spPr bwMode="ltGray">
          <a:xfrm>
            <a:off x="4081463" y="-1587"/>
            <a:ext cx="8110538" cy="68595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mn-lt"/>
              <a:ea typeface="宋体" panose="02010600030101010101" pitchFamily="2" charset="-122"/>
              <a:cs typeface="+mn-cs"/>
              <a:sym typeface="Trebuchet MS" panose="020B0603020202020204" pitchFamily="34" charset="0"/>
            </a:endParaRPr>
          </a:p>
        </p:txBody>
      </p:sp>
      <p:sp>
        <p:nvSpPr>
          <p:cNvPr id="9"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TextBox 9"/>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8D6FB0B5-2654-4C20-8807-665D207B901E}"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3" name="FooterSimple" hidden="1"/>
          <p:cNvSpPr txBox="1">
            <a:spLocks noChangeArrowheads="1"/>
          </p:cNvSpPr>
          <p:nvPr>
            <p:custDataLst>
              <p:tags r:id="rId3"/>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24" name="Title 4"/>
          <p:cNvSpPr>
            <a:spLocks noGrp="1"/>
          </p:cNvSpPr>
          <p:nvPr>
            <p:ph type="title"/>
          </p:nvPr>
        </p:nvSpPr>
        <p:spPr>
          <a:xfrm>
            <a:off x="630000" y="2681103"/>
            <a:ext cx="3127881" cy="1495794"/>
          </a:xfrm>
          <a:prstGeom prst="rect">
            <a:avLst/>
          </a:prstGeom>
        </p:spPr>
        <p:txBody>
          <a:bodyPr anchor="ctr">
            <a:noAutofit/>
          </a:bodyPr>
          <a:lstStyle>
            <a:lvl1pPr>
              <a:defRPr sz="2400">
                <a:solidFill>
                  <a:schemeClr val="bg1"/>
                </a:solidFill>
                <a:latin typeface="+mj-lt"/>
                <a:sym typeface="Trebuchet MS" panose="020B0603020202020204" pitchFamily="34" charset="0"/>
              </a:defRPr>
            </a:lvl1pPr>
          </a:lstStyle>
          <a:p>
            <a:pPr fontAlgn="base"/>
            <a:r>
              <a:rPr lang="zh-CN" altLang="en-US" strike="noStrike" noProof="1"/>
              <a:t>单击此处编辑母版标题样式</a:t>
            </a:r>
            <a:endParaRPr lang="en-US" strike="noStrike" noProof="1"/>
          </a:p>
        </p:txBody>
      </p:sp>
      <p:sp>
        <p:nvSpPr>
          <p:cNvPr id="14" name="Date Placeholder 1"/>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7FEA31C4-B291-4AD0-98E9-0967DCBC2033}" type="datetime1">
              <a:rPr kumimoji="0" lang="zh-CN" altLang="en-US"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60635BFD-6440-4563-9933-E6A9EE87E84C}"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E434BE7-94C5-4FD9-BFE5-564A2BCB6ABB}" type="slidenum">
              <a:rPr lang="zh-CN" altLang="en-US" smtClean="0"/>
            </a:fld>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showMasterSp="0" userDrawn="1">
  <p:cSld name="D. Green half">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pic>
        <p:nvPicPr>
          <p:cNvPr id="40962" name="Picture 9"/>
          <p:cNvPicPr>
            <a:picLocks noChangeAspect="1"/>
          </p:cNvPicPr>
          <p:nvPr userDrawn="1"/>
        </p:nvPicPr>
        <p:blipFill>
          <a:blip r:embed="rId2" cstate="print"/>
          <a:srcRect l="101" t="8742" r="29398" b="27"/>
          <a:stretch>
            <a:fillRect/>
          </a:stretch>
        </p:blipFill>
        <p:spPr>
          <a:xfrm>
            <a:off x="5689600" y="0"/>
            <a:ext cx="417513" cy="6858000"/>
          </a:xfrm>
          <a:prstGeom prst="rect">
            <a:avLst/>
          </a:prstGeom>
          <a:noFill/>
          <a:ln w="9525">
            <a:noFill/>
          </a:ln>
        </p:spPr>
      </p:pic>
      <p:sp>
        <p:nvSpPr>
          <p:cNvPr id="8" name="Rectangle 10"/>
          <p:cNvSpPr/>
          <p:nvPr/>
        </p:nvSpPr>
        <p:spPr>
          <a:xfrm>
            <a:off x="6096000" y="0"/>
            <a:ext cx="6096000"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90000"/>
              </a:lnSpc>
              <a:spcBef>
                <a:spcPct val="0"/>
              </a:spcBef>
              <a:spcAft>
                <a:spcPts val="100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mn-lt"/>
              <a:ea typeface="宋体" panose="02010600030101010101" pitchFamily="2" charset="-122"/>
              <a:cs typeface="+mn-cs"/>
              <a:sym typeface="Trebuchet MS" panose="020B0603020202020204" pitchFamily="34" charset="0"/>
            </a:endParaRPr>
          </a:p>
        </p:txBody>
      </p:sp>
      <p:sp>
        <p:nvSpPr>
          <p:cNvPr id="9" name="TextBox 8"/>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9DDDA86E-8A2E-4657-A050-9F06DAC1B3B4}"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8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2" name="FooterSimple" hidden="1"/>
          <p:cNvSpPr txBox="1">
            <a:spLocks noChangeArrowheads="1"/>
          </p:cNvSpPr>
          <p:nvPr>
            <p:custDataLst>
              <p:tags r:id="rId3"/>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2" name="Picture Placeholder 18"/>
          <p:cNvSpPr>
            <a:spLocks noGrp="1"/>
          </p:cNvSpPr>
          <p:nvPr>
            <p:ph type="pic" sz="quarter" idx="14"/>
          </p:nvPr>
        </p:nvSpPr>
        <p:spPr>
          <a:xfrm>
            <a:off x="6092021" y="0"/>
            <a:ext cx="6099977" cy="6858000"/>
          </a:xfrm>
          <a:prstGeom prst="rect">
            <a:avLst/>
          </a:prstGeom>
          <a:noFill/>
        </p:spPr>
        <p:txBody>
          <a:bodyPr vert="horz" lIns="914400" tIns="914400" rIns="914400" bIns="914400" rtlCol="0">
            <a:noAutofit/>
          </a:bodyPr>
          <a:lstStyle>
            <a:lvl1pPr algn="ctr">
              <a:defRPr sz="1800" baseline="0">
                <a:latin typeface="Trebuchet MS" panose="020B0603020202020204" pitchFamily="34" charset="0"/>
                <a:sym typeface="Trebuchet MS" panose="020B0603020202020204" pitchFamily="34" charset="0"/>
              </a:defRPr>
            </a:lvl1pPr>
          </a:lstStyle>
          <a:p>
            <a:pPr marL="342900" marR="0" lvl="0" indent="-342900" algn="ctr" defTabSz="914400" rtl="0" eaLnBrk="0" fontAlgn="base" latinLnBrk="0" hangingPunct="0">
              <a:lnSpc>
                <a:spcPct val="110000"/>
              </a:lnSpc>
              <a:spcBef>
                <a:spcPts val="600"/>
              </a:spcBef>
              <a:spcAft>
                <a:spcPts val="300"/>
              </a:spcAft>
              <a:buClrTx/>
              <a:buSzTx/>
              <a:buFont typeface="Arial" panose="020B0604020202020204" pitchFamily="34" charset="0"/>
              <a:buChar char="​"/>
              <a:defRPr/>
            </a:pPr>
            <a:r>
              <a:rPr kumimoji="0" lang="zh-CN" altLang="en-US" sz="1800" b="0" i="0" u="none" strike="noStrike" kern="1200" cap="none" spc="0" normalizeH="0" baseline="0" noProof="0">
                <a:ln>
                  <a:noFill/>
                </a:ln>
                <a:solidFill>
                  <a:schemeClr val="tx1"/>
                </a:solidFill>
                <a:effectLst/>
                <a:uLnTx/>
                <a:uFillTx/>
                <a:latin typeface="Trebuchet MS" panose="020B0603020202020204" pitchFamily="34" charset="0"/>
                <a:ea typeface="+mn-ea"/>
                <a:cs typeface="+mn-cs"/>
                <a:sym typeface="Trebuchet MS" panose="020B0603020202020204" pitchFamily="34" charset="0"/>
              </a:rPr>
              <a:t>单击图标添加图片</a:t>
            </a:r>
            <a:endParaRPr kumimoji="0" lang="en-US" sz="1800" b="0" i="0" u="none" strike="noStrike" kern="1200" cap="none" spc="0" normalizeH="0" baseline="0" noProof="0" dirty="0">
              <a:ln>
                <a:noFill/>
              </a:ln>
              <a:solidFill>
                <a:schemeClr val="tx1"/>
              </a:solidFill>
              <a:effectLst/>
              <a:uLnTx/>
              <a:uFillTx/>
              <a:latin typeface="Trebuchet MS" panose="020B0603020202020204" pitchFamily="34" charset="0"/>
              <a:ea typeface="+mn-ea"/>
              <a:cs typeface="+mn-cs"/>
              <a:sym typeface="Trebuchet MS" panose="020B0603020202020204" pitchFamily="34" charset="0"/>
            </a:endParaRPr>
          </a:p>
        </p:txBody>
      </p:sp>
      <p:sp>
        <p:nvSpPr>
          <p:cNvPr id="13" name="Title 1"/>
          <p:cNvSpPr>
            <a:spLocks noGrp="1"/>
          </p:cNvSpPr>
          <p:nvPr>
            <p:ph type="title"/>
          </p:nvPr>
        </p:nvSpPr>
        <p:spPr bwMode="blackWhite">
          <a:xfrm>
            <a:off x="630000" y="1785600"/>
            <a:ext cx="4388400" cy="3286800"/>
          </a:xfrm>
          <a:prstGeom prst="rect">
            <a:avLst/>
          </a:prstGeom>
          <a:noFill/>
        </p:spPr>
        <p:txBody>
          <a:bodyPr rIns="320040" anchor="ctr">
            <a:noAutofit/>
          </a:bodyPr>
          <a:lstStyle>
            <a:lvl1pPr>
              <a:defRPr sz="4400">
                <a:solidFill>
                  <a:schemeClr val="bg1"/>
                </a:solidFill>
                <a:latin typeface="+mj-lt"/>
                <a:sym typeface="Trebuchet MS" panose="020B0603020202020204" pitchFamily="34" charset="0"/>
              </a:defRPr>
            </a:lvl1pPr>
          </a:lstStyle>
          <a:p>
            <a:pPr fontAlgn="base"/>
            <a:r>
              <a:rPr lang="zh-CN" altLang="en-US" strike="noStrike" noProof="1"/>
              <a:t>单击此处编辑母版标题样式</a:t>
            </a:r>
            <a:endParaRPr lang="en-US" strike="noStrike" noProof="1"/>
          </a:p>
        </p:txBody>
      </p:sp>
      <p:sp>
        <p:nvSpPr>
          <p:cNvPr id="14" name="Date Placeholder 2"/>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E2BF0745-5C4D-46FE-BCB5-122DDB12954B}" type="datetime1">
              <a:rPr kumimoji="0" lang="zh-CN" altLang="en-US"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showMasterSp="0" userDrawn="1">
  <p:cSld name="D. Green two third">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pic>
        <p:nvPicPr>
          <p:cNvPr id="41986" name="Picture 9"/>
          <p:cNvPicPr>
            <a:picLocks noChangeAspect="1"/>
          </p:cNvPicPr>
          <p:nvPr userDrawn="1"/>
        </p:nvPicPr>
        <p:blipFill>
          <a:blip r:embed="rId2" cstate="print"/>
          <a:srcRect l="101" t="8742" r="29398" b="27"/>
          <a:stretch>
            <a:fillRect/>
          </a:stretch>
        </p:blipFill>
        <p:spPr>
          <a:xfrm>
            <a:off x="7410450" y="0"/>
            <a:ext cx="415925" cy="6858000"/>
          </a:xfrm>
          <a:prstGeom prst="rect">
            <a:avLst/>
          </a:prstGeom>
          <a:noFill/>
          <a:ln w="9525">
            <a:noFill/>
          </a:ln>
        </p:spPr>
      </p:pic>
      <p:sp>
        <p:nvSpPr>
          <p:cNvPr id="8" name="Rectangle 10"/>
          <p:cNvSpPr/>
          <p:nvPr/>
        </p:nvSpPr>
        <p:spPr bwMode="gray">
          <a:xfrm>
            <a:off x="7820025" y="0"/>
            <a:ext cx="43719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mn-lt"/>
              <a:ea typeface="宋体" panose="02010600030101010101" pitchFamily="2" charset="-122"/>
              <a:cs typeface="+mn-cs"/>
              <a:sym typeface="Trebuchet MS" panose="020B0603020202020204" pitchFamily="34" charset="0"/>
            </a:endParaRPr>
          </a:p>
        </p:txBody>
      </p:sp>
      <p:sp>
        <p:nvSpPr>
          <p:cNvPr id="9"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TextBox 9"/>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A50EF7E8-2B59-4EA1-BA74-CFB7F1CC449E}"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8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3" name="FooterSimple" hidden="1"/>
          <p:cNvSpPr txBox="1">
            <a:spLocks noChangeArrowheads="1"/>
          </p:cNvSpPr>
          <p:nvPr>
            <p:custDataLst>
              <p:tags r:id="rId3"/>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2" name="Picture Placeholder 5"/>
          <p:cNvSpPr>
            <a:spLocks noGrp="1"/>
          </p:cNvSpPr>
          <p:nvPr>
            <p:ph type="pic" sz="quarter" idx="11"/>
          </p:nvPr>
        </p:nvSpPr>
        <p:spPr>
          <a:xfrm>
            <a:off x="7820025" y="0"/>
            <a:ext cx="4371975" cy="6858000"/>
          </a:xfrm>
          <a:prstGeom prst="rect">
            <a:avLst/>
          </a:prstGeom>
          <a:noFill/>
        </p:spPr>
        <p:txBody>
          <a:bodyPr vert="horz" lIns="182880" tIns="914400" rIns="182880" bIns="914400" rtlCol="0">
            <a:noAutofit/>
          </a:bodyPr>
          <a:lstStyle>
            <a:lvl1pPr algn="ctr">
              <a:defRPr sz="1600">
                <a:solidFill>
                  <a:schemeClr val="tx1"/>
                </a:solidFill>
                <a:latin typeface="Trebuchet MS" panose="020B0603020202020204" pitchFamily="34" charset="0"/>
                <a:sym typeface="Trebuchet MS" panose="020B0603020202020204" pitchFamily="34" charset="0"/>
              </a:defRPr>
            </a:lvl1pPr>
          </a:lstStyle>
          <a:p>
            <a:pPr marL="342900" marR="0" lvl="0" indent="-342900" algn="ctr" defTabSz="914400" rtl="0" eaLnBrk="0" fontAlgn="base" latinLnBrk="0" hangingPunct="0">
              <a:lnSpc>
                <a:spcPct val="110000"/>
              </a:lnSpc>
              <a:spcBef>
                <a:spcPts val="600"/>
              </a:spcBef>
              <a:spcAft>
                <a:spcPts val="300"/>
              </a:spcAft>
              <a:buClrTx/>
              <a:buSzTx/>
              <a:buFont typeface="Arial" panose="020B0604020202020204" pitchFamily="34" charset="0"/>
              <a:buChar char="​"/>
              <a:defRPr/>
            </a:pPr>
            <a:r>
              <a:rPr kumimoji="0" lang="zh-CN" altLang="en-US" sz="1600" b="0" i="0" u="none" strike="noStrike" kern="1200" cap="none" spc="0" normalizeH="0" baseline="0" noProof="0">
                <a:ln>
                  <a:noFill/>
                </a:ln>
                <a:solidFill>
                  <a:schemeClr val="tx1"/>
                </a:solidFill>
                <a:effectLst/>
                <a:uLnTx/>
                <a:uFillTx/>
                <a:latin typeface="Trebuchet MS" panose="020B0603020202020204" pitchFamily="34" charset="0"/>
                <a:ea typeface="+mn-ea"/>
                <a:cs typeface="+mn-cs"/>
                <a:sym typeface="Trebuchet MS" panose="020B0603020202020204" pitchFamily="34" charset="0"/>
              </a:rPr>
              <a:t>单击图标添加图片</a:t>
            </a:r>
            <a:endParaRPr kumimoji="0" lang="en-US" sz="1600" b="0" i="0" u="none" strike="noStrike" kern="1200" cap="none" spc="0" normalizeH="0" baseline="0" noProof="0" dirty="0">
              <a:ln>
                <a:noFill/>
              </a:ln>
              <a:solidFill>
                <a:schemeClr val="tx1"/>
              </a:solidFill>
              <a:effectLst/>
              <a:uLnTx/>
              <a:uFillTx/>
              <a:latin typeface="Trebuchet MS" panose="020B0603020202020204" pitchFamily="34" charset="0"/>
              <a:ea typeface="+mn-ea"/>
              <a:cs typeface="+mn-cs"/>
              <a:sym typeface="Trebuchet MS" panose="020B0603020202020204" pitchFamily="34" charset="0"/>
            </a:endParaRPr>
          </a:p>
        </p:txBody>
      </p:sp>
      <p:sp>
        <p:nvSpPr>
          <p:cNvPr id="15" name="Title 1"/>
          <p:cNvSpPr>
            <a:spLocks noGrp="1"/>
          </p:cNvSpPr>
          <p:nvPr>
            <p:ph type="title"/>
          </p:nvPr>
        </p:nvSpPr>
        <p:spPr bwMode="black">
          <a:xfrm>
            <a:off x="630936" y="1785600"/>
            <a:ext cx="6247552" cy="3286800"/>
          </a:xfrm>
          <a:prstGeom prst="rect">
            <a:avLst/>
          </a:prstGeom>
        </p:spPr>
        <p:txBody>
          <a:bodyPr anchor="ctr">
            <a:noAutofit/>
          </a:bodyPr>
          <a:lstStyle>
            <a:lvl1pPr>
              <a:defRPr sz="4400">
                <a:solidFill>
                  <a:schemeClr val="bg1"/>
                </a:solidFill>
                <a:latin typeface="+mj-lt"/>
                <a:sym typeface="Trebuchet MS" panose="020B0603020202020204" pitchFamily="34" charset="0"/>
              </a:defRPr>
            </a:lvl1pPr>
          </a:lstStyle>
          <a:p>
            <a:pPr fontAlgn="base"/>
            <a:r>
              <a:rPr lang="zh-CN" altLang="en-US" strike="noStrike" noProof="1"/>
              <a:t>单击此处编辑母版标题样式</a:t>
            </a:r>
            <a:endParaRPr lang="en-US" strike="noStrike" noProof="1"/>
          </a:p>
        </p:txBody>
      </p:sp>
      <p:sp>
        <p:nvSpPr>
          <p:cNvPr id="14" name="Date Placeholder 2"/>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5ABBBB99-3EA9-45F2-B531-D9DFB2CCA407}" type="datetime1">
              <a:rPr kumimoji="0" lang="zh-CN" altLang="en-US"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showMasterSp="0" userDrawn="1">
  <p:cSld name="D. Left arrow">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sp>
        <p:nvSpPr>
          <p:cNvPr id="8" name="Freeform 14"/>
          <p:cNvSpPr/>
          <p:nvPr/>
        </p:nvSpPr>
        <p:spPr bwMode="ltGray">
          <a:xfrm>
            <a:off x="1588" y="1588"/>
            <a:ext cx="4087813"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90000"/>
              </a:lnSpc>
              <a:spcBef>
                <a:spcPts val="0"/>
              </a:spcBef>
              <a:spcAft>
                <a:spcPts val="1000"/>
              </a:spcAft>
              <a:buClrTx/>
              <a:buSzTx/>
              <a:buFontTx/>
              <a:buNone/>
              <a:defRPr/>
            </a:pPr>
            <a:endParaRPr kumimoji="0" lang="en-US" sz="1200" b="0" i="0" u="none" strike="noStrike" kern="1200" cap="none" spc="0" normalizeH="0" baseline="0" noProof="0" dirty="0">
              <a:ln>
                <a:noFill/>
              </a:ln>
              <a:solidFill>
                <a:prstClr val="white"/>
              </a:solidFill>
              <a:effectLst/>
              <a:uLnTx/>
              <a:uFillTx/>
              <a:latin typeface="+mn-lt"/>
              <a:ea typeface="+mn-ea"/>
              <a:cs typeface="+mn-cs"/>
              <a:sym typeface="Trebuchet MS" panose="020B0603020202020204" pitchFamily="34" charset="0"/>
            </a:endParaRPr>
          </a:p>
        </p:txBody>
      </p:sp>
      <p:sp>
        <p:nvSpPr>
          <p:cNvPr id="9"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TextBox 9"/>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BD9EAEB4-1A24-4FC2-9029-FD12AEF5326C}" type="slidenum">
              <a:rPr kumimoji="0" lang="en-US" altLang="zh-CN"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3"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pic>
        <p:nvPicPr>
          <p:cNvPr id="43015" name="Picture 11"/>
          <p:cNvPicPr>
            <a:picLocks noChangeAspect="1"/>
          </p:cNvPicPr>
          <p:nvPr userDrawn="1"/>
        </p:nvPicPr>
        <p:blipFill>
          <a:blip r:embed="rId3" cstate="print"/>
          <a:stretch>
            <a:fillRect/>
          </a:stretch>
        </p:blipFill>
        <p:spPr>
          <a:xfrm>
            <a:off x="3132138" y="3590925"/>
            <a:ext cx="1365250" cy="3382963"/>
          </a:xfrm>
          <a:prstGeom prst="rect">
            <a:avLst/>
          </a:prstGeom>
          <a:noFill/>
          <a:ln w="9525">
            <a:noFill/>
          </a:ln>
        </p:spPr>
      </p:pic>
      <p:sp>
        <p:nvSpPr>
          <p:cNvPr id="20" name="Title 2"/>
          <p:cNvSpPr>
            <a:spLocks noGrp="1"/>
          </p:cNvSpPr>
          <p:nvPr>
            <p:ph type="title"/>
          </p:nvPr>
        </p:nvSpPr>
        <p:spPr>
          <a:xfrm>
            <a:off x="630000" y="2764203"/>
            <a:ext cx="2478638" cy="1314311"/>
          </a:xfrm>
          <a:prstGeom prst="rect">
            <a:avLst/>
          </a:prstGeom>
        </p:spPr>
        <p:txBody>
          <a:bodyPr anchor="ctr">
            <a:noAutofit/>
          </a:bodyPr>
          <a:lstStyle>
            <a:lvl1pPr>
              <a:defRPr sz="2400">
                <a:solidFill>
                  <a:schemeClr val="tx2"/>
                </a:solidFill>
                <a:latin typeface="+mj-lt"/>
                <a:sym typeface="Trebuchet MS" panose="020B0603020202020204" pitchFamily="34" charset="0"/>
              </a:defRPr>
            </a:lvl1pPr>
          </a:lstStyle>
          <a:p>
            <a:pPr fontAlgn="base"/>
            <a:r>
              <a:rPr lang="zh-CN" altLang="en-US" strike="noStrike" noProof="1"/>
              <a:t>单击此处编辑母版标题样式</a:t>
            </a:r>
            <a:endParaRPr lang="en-US" strike="noStrike" noProof="1"/>
          </a:p>
        </p:txBody>
      </p:sp>
      <p:sp>
        <p:nvSpPr>
          <p:cNvPr id="15" name="Date Placeholder 4"/>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solidFill>
                  <a:schemeClr val="bg1"/>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11412012-BCB2-4BFD-9B35-DED592B09A67}" type="datetime1">
              <a:rPr kumimoji="0" lang="zh-CN" altLang="en-US"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showMasterSp="0" userDrawn="1">
  <p:cSld name="D. Green left arrow">
    <p:bg>
      <p:bgPr>
        <a:solidFill>
          <a:schemeClr val="bg1"/>
        </a:solidFill>
        <a:effectLst/>
      </p:bgPr>
    </p:bg>
    <p:spTree>
      <p:nvGrpSpPr>
        <p:cNvPr id="1" name=""/>
        <p:cNvGrpSpPr/>
        <p:nvPr/>
      </p:nvGrpSpPr>
      <p:grpSpPr>
        <a:xfrm>
          <a:off x="0" y="0"/>
          <a:ext cx="0" cy="0"/>
          <a:chOff x="0" y="0"/>
          <a:chExt cx="0" cy="0"/>
        </a:xfrm>
      </p:grpSpPr>
      <p:sp>
        <p:nvSpPr>
          <p:cNvPr id="7" name="Freeform 14"/>
          <p:cNvSpPr/>
          <p:nvPr/>
        </p:nvSpPr>
        <p:spPr bwMode="ltGray">
          <a:xfrm>
            <a:off x="1588" y="1588"/>
            <a:ext cx="4087813"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90000"/>
              </a:lnSpc>
              <a:spcBef>
                <a:spcPts val="0"/>
              </a:spcBef>
              <a:spcAft>
                <a:spcPts val="1000"/>
              </a:spcAft>
              <a:buClrTx/>
              <a:buSzTx/>
              <a:buFontTx/>
              <a:buNone/>
              <a:defRPr/>
            </a:pPr>
            <a:endParaRPr kumimoji="0" lang="en-US" sz="1200" b="0" i="0" u="none" strike="noStrike" kern="1200" cap="none" spc="0" normalizeH="0" baseline="0" noProof="0" dirty="0">
              <a:ln>
                <a:noFill/>
              </a:ln>
              <a:solidFill>
                <a:prstClr val="white"/>
              </a:solidFill>
              <a:effectLst/>
              <a:uLnTx/>
              <a:uFillTx/>
              <a:latin typeface="+mn-lt"/>
              <a:ea typeface="+mn-ea"/>
              <a:cs typeface="+mn-cs"/>
              <a:sym typeface="Trebuchet MS" panose="020B0603020202020204" pitchFamily="34" charset="0"/>
            </a:endParaRPr>
          </a:p>
        </p:txBody>
      </p:sp>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5581937F-B510-487D-892A-A18773B6EF81}"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pic>
        <p:nvPicPr>
          <p:cNvPr id="44038" name="Picture 8"/>
          <p:cNvPicPr>
            <a:picLocks noChangeAspect="1"/>
          </p:cNvPicPr>
          <p:nvPr userDrawn="1"/>
        </p:nvPicPr>
        <p:blipFill>
          <a:blip r:embed="rId3" cstate="print"/>
          <a:stretch>
            <a:fillRect/>
          </a:stretch>
        </p:blipFill>
        <p:spPr>
          <a:xfrm rot="120000">
            <a:off x="2174875" y="3403600"/>
            <a:ext cx="2693988" cy="3460750"/>
          </a:xfrm>
          <a:prstGeom prst="rect">
            <a:avLst/>
          </a:prstGeom>
          <a:noFill/>
          <a:ln w="9525">
            <a:noFill/>
          </a:ln>
        </p:spPr>
      </p:pic>
      <p:sp>
        <p:nvSpPr>
          <p:cNvPr id="5" name="Title 4"/>
          <p:cNvSpPr>
            <a:spLocks noGrp="1"/>
          </p:cNvSpPr>
          <p:nvPr>
            <p:ph type="title"/>
          </p:nvPr>
        </p:nvSpPr>
        <p:spPr>
          <a:xfrm>
            <a:off x="630000" y="2764203"/>
            <a:ext cx="2478638" cy="1314311"/>
          </a:xfrm>
        </p:spPr>
        <p:txBody>
          <a:bodyPr anchor="ctr">
            <a:noAutofit/>
          </a:bodyPr>
          <a:lstStyle>
            <a:lvl1pPr>
              <a:defRPr>
                <a:solidFill>
                  <a:srgbClr val="FFFFFF"/>
                </a:solidFill>
                <a:latin typeface="+mj-lt"/>
              </a:defRPr>
            </a:lvl1pPr>
          </a:lstStyle>
          <a:p>
            <a:pPr fontAlgn="base"/>
            <a:r>
              <a:rPr lang="zh-CN" altLang="en-US" strike="noStrike" noProof="1"/>
              <a:t>单击此处编辑母版标题样式</a:t>
            </a:r>
            <a:endParaRPr lang="en-US" strike="noStrike" noProof="1"/>
          </a:p>
        </p:txBody>
      </p:sp>
      <p:sp>
        <p:nvSpPr>
          <p:cNvPr id="14" name="Date Placeholder 3"/>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04003191-731D-495D-AFD3-654DA4C12513}" type="datetime1">
              <a:rPr kumimoji="0" lang="zh-CN" altLang="en-US"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showMasterSp="0" userDrawn="1">
  <p:cSld name="D. Arrow one third">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sp>
        <p:nvSpPr>
          <p:cNvPr id="7" name="TextBox 6"/>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05022177-CB5E-4928-B78F-3F4E986AC29A}" type="slidenum">
              <a:rPr kumimoji="0" lang="en-US" altLang="zh-CN"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8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8"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Pentagon 3"/>
          <p:cNvSpPr/>
          <p:nvPr/>
        </p:nvSpPr>
        <p:spPr bwMode="white">
          <a:xfrm>
            <a:off x="0" y="0"/>
            <a:ext cx="5427663"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90000"/>
              </a:lnSpc>
              <a:spcBef>
                <a:spcPct val="0"/>
              </a:spcBef>
              <a:spcAft>
                <a:spcPts val="1000"/>
              </a:spcAft>
              <a:buClrTx/>
              <a:buSzTx/>
              <a:buFontTx/>
              <a:buNone/>
              <a:defRPr/>
            </a:pPr>
            <a:endParaRPr kumimoji="0" lang="en-US" altLang="zh-CN" sz="1200" b="0" i="0" u="none" strike="noStrike" kern="1200" cap="none" spc="0" normalizeH="0" baseline="0" noProof="0">
              <a:ln>
                <a:noFill/>
              </a:ln>
              <a:solidFill>
                <a:srgbClr val="FFFFFF"/>
              </a:solidFill>
              <a:effectLst/>
              <a:uLnTx/>
              <a:uFillTx/>
              <a:latin typeface="+mn-lt"/>
              <a:ea typeface="宋体" panose="02010600030101010101" pitchFamily="2" charset="-122"/>
              <a:cs typeface="+mn-cs"/>
              <a:sym typeface="Trebuchet MS" panose="020B0603020202020204" pitchFamily="34" charset="0"/>
            </a:endParaRPr>
          </a:p>
        </p:txBody>
      </p:sp>
      <p:sp>
        <p:nvSpPr>
          <p:cNvPr id="10"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pic>
        <p:nvPicPr>
          <p:cNvPr id="45062" name="Picture 10"/>
          <p:cNvPicPr>
            <a:picLocks noChangeAspect="1"/>
          </p:cNvPicPr>
          <p:nvPr userDrawn="1"/>
        </p:nvPicPr>
        <p:blipFill>
          <a:blip r:embed="rId3" cstate="print"/>
          <a:stretch>
            <a:fillRect/>
          </a:stretch>
        </p:blipFill>
        <p:spPr>
          <a:xfrm>
            <a:off x="4581525" y="3394075"/>
            <a:ext cx="1298575" cy="3571875"/>
          </a:xfrm>
          <a:prstGeom prst="rect">
            <a:avLst/>
          </a:prstGeom>
          <a:noFill/>
          <a:ln w="9525">
            <a:noFill/>
          </a:ln>
        </p:spPr>
      </p:pic>
      <p:sp>
        <p:nvSpPr>
          <p:cNvPr id="20" name="Title 1"/>
          <p:cNvSpPr>
            <a:spLocks noGrp="1"/>
          </p:cNvSpPr>
          <p:nvPr>
            <p:ph type="title"/>
          </p:nvPr>
        </p:nvSpPr>
        <p:spPr>
          <a:xfrm>
            <a:off x="630000" y="1785600"/>
            <a:ext cx="4062235" cy="3286800"/>
          </a:xfrm>
          <a:prstGeom prst="rect">
            <a:avLst/>
          </a:prstGeom>
        </p:spPr>
        <p:txBody>
          <a:bodyPr anchor="ctr">
            <a:noAutofit/>
          </a:bodyPr>
          <a:lstStyle>
            <a:lvl1pPr>
              <a:defRPr sz="4400" b="0">
                <a:solidFill>
                  <a:schemeClr val="tx2"/>
                </a:solidFill>
                <a:latin typeface="+mj-lt"/>
                <a:sym typeface="Trebuchet MS" panose="020B0603020202020204" pitchFamily="34" charset="0"/>
              </a:defRPr>
            </a:lvl1pPr>
          </a:lstStyle>
          <a:p>
            <a:pPr fontAlgn="base"/>
            <a:r>
              <a:rPr lang="zh-CN" altLang="en-US" strike="noStrike" noProof="1"/>
              <a:t>单击此处编辑母版标题样式</a:t>
            </a:r>
            <a:endParaRPr lang="en-US" strike="noStrike" noProof="1"/>
          </a:p>
        </p:txBody>
      </p:sp>
      <p:sp>
        <p:nvSpPr>
          <p:cNvPr id="14" name="Date Placeholder 7"/>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solidFill>
                  <a:schemeClr val="bg1"/>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A3D235FE-EE75-4EA2-B606-0747797A2735}" type="datetime1">
              <a:rPr kumimoji="0" lang="zh-CN" altLang="en-US"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showMasterSp="0" userDrawn="1">
  <p:cSld name="D. Green arrow one third">
    <p:bg>
      <p:bgPr>
        <a:solidFill>
          <a:schemeClr val="bg1"/>
        </a:solidFill>
        <a:effectLst/>
      </p:bgPr>
    </p:bg>
    <p:spTree>
      <p:nvGrpSpPr>
        <p:cNvPr id="1" name=""/>
        <p:cNvGrpSpPr/>
        <p:nvPr/>
      </p:nvGrpSpPr>
      <p:grpSpPr>
        <a:xfrm>
          <a:off x="0" y="0"/>
          <a:ext cx="0" cy="0"/>
          <a:chOff x="0" y="0"/>
          <a:chExt cx="0" cy="0"/>
        </a:xfrm>
      </p:grpSpPr>
      <p:sp>
        <p:nvSpPr>
          <p:cNvPr id="7" name="Pentagon 3"/>
          <p:cNvSpPr/>
          <p:nvPr/>
        </p:nvSpPr>
        <p:spPr bwMode="white">
          <a:xfrm>
            <a:off x="0" y="0"/>
            <a:ext cx="5427663"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90000"/>
              </a:lnSpc>
              <a:spcBef>
                <a:spcPct val="0"/>
              </a:spcBef>
              <a:spcAft>
                <a:spcPts val="1000"/>
              </a:spcAft>
              <a:buClrTx/>
              <a:buSzTx/>
              <a:buFontTx/>
              <a:buNone/>
              <a:defRPr/>
            </a:pPr>
            <a:endParaRPr kumimoji="0" lang="en-US" altLang="zh-CN" sz="1200" b="0" i="0" u="none" strike="noStrike" kern="1200" cap="none" spc="0" normalizeH="0" baseline="0" noProof="0">
              <a:ln>
                <a:noFill/>
              </a:ln>
              <a:solidFill>
                <a:srgbClr val="FFFFFF"/>
              </a:solidFill>
              <a:effectLst/>
              <a:uLnTx/>
              <a:uFillTx/>
              <a:latin typeface="+mn-lt"/>
              <a:ea typeface="宋体" panose="02010600030101010101" pitchFamily="2" charset="-122"/>
              <a:cs typeface="+mn-cs"/>
              <a:sym typeface="Trebuchet MS" panose="020B0603020202020204" pitchFamily="34" charset="0"/>
            </a:endParaRPr>
          </a:p>
        </p:txBody>
      </p:sp>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A19E86C3-DDEA-4E87-95C3-9DE155543017}"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pic>
        <p:nvPicPr>
          <p:cNvPr id="46086" name="Picture 8"/>
          <p:cNvPicPr>
            <a:picLocks noChangeAspect="1"/>
          </p:cNvPicPr>
          <p:nvPr userDrawn="1"/>
        </p:nvPicPr>
        <p:blipFill>
          <a:blip r:embed="rId3" cstate="print"/>
          <a:stretch>
            <a:fillRect/>
          </a:stretch>
        </p:blipFill>
        <p:spPr>
          <a:xfrm>
            <a:off x="3578225" y="3416300"/>
            <a:ext cx="2693988" cy="3441700"/>
          </a:xfrm>
          <a:prstGeom prst="rect">
            <a:avLst/>
          </a:prstGeom>
          <a:noFill/>
          <a:ln w="9525">
            <a:noFill/>
          </a:ln>
        </p:spPr>
      </p:pic>
      <p:sp>
        <p:nvSpPr>
          <p:cNvPr id="20" name="Title 1"/>
          <p:cNvSpPr>
            <a:spLocks noGrp="1"/>
          </p:cNvSpPr>
          <p:nvPr>
            <p:ph type="title"/>
          </p:nvPr>
        </p:nvSpPr>
        <p:spPr>
          <a:xfrm>
            <a:off x="630000" y="1785600"/>
            <a:ext cx="4062235" cy="3286800"/>
          </a:xfrm>
          <a:prstGeom prst="rect">
            <a:avLst/>
          </a:prstGeom>
        </p:spPr>
        <p:txBody>
          <a:bodyPr anchor="ctr">
            <a:noAutofit/>
          </a:bodyPr>
          <a:lstStyle>
            <a:lvl1pPr>
              <a:defRPr sz="4400" b="0">
                <a:solidFill>
                  <a:srgbClr val="FFFFFF"/>
                </a:solidFill>
                <a:latin typeface="+mj-lt"/>
                <a:sym typeface="Trebuchet MS" panose="020B0603020202020204" pitchFamily="34" charset="0"/>
              </a:defRPr>
            </a:lvl1pPr>
          </a:lstStyle>
          <a:p>
            <a:pPr fontAlgn="base"/>
            <a:r>
              <a:rPr lang="zh-CN" altLang="en-US" strike="noStrike" noProof="1"/>
              <a:t>单击此处编辑母版标题样式</a:t>
            </a:r>
            <a:endParaRPr lang="en-US" strike="noStrike" noProof="1"/>
          </a:p>
        </p:txBody>
      </p:sp>
      <p:sp>
        <p:nvSpPr>
          <p:cNvPr id="14" name="Date Placeholder 3"/>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E7E6AAA3-5745-4F31-B408-7714852FDC00}" type="datetime1">
              <a:rPr kumimoji="0" lang="zh-CN" altLang="en-US"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showMasterSp="0" userDrawn="1">
  <p:cSld name="D. Arrow half">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sp>
        <p:nvSpPr>
          <p:cNvPr id="7" name="Pentagon 8"/>
          <p:cNvSpPr/>
          <p:nvPr/>
        </p:nvSpPr>
        <p:spPr bwMode="white">
          <a:xfrm>
            <a:off x="0" y="0"/>
            <a:ext cx="6364288"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90000"/>
              </a:lnSpc>
              <a:spcBef>
                <a:spcPct val="0"/>
              </a:spcBef>
              <a:spcAft>
                <a:spcPts val="1000"/>
              </a:spcAft>
              <a:buClrTx/>
              <a:buSzTx/>
              <a:buFontTx/>
              <a:buNone/>
              <a:defRPr/>
            </a:pPr>
            <a:endParaRPr kumimoji="0" lang="en-US" altLang="zh-CN" sz="1200" b="0" i="0" u="none" strike="noStrike" kern="1200" cap="none" spc="0" normalizeH="0" baseline="0" noProof="0">
              <a:ln>
                <a:noFill/>
              </a:ln>
              <a:solidFill>
                <a:srgbClr val="FFFFFF"/>
              </a:solidFill>
              <a:effectLst/>
              <a:uLnTx/>
              <a:uFillTx/>
              <a:latin typeface="+mn-lt"/>
              <a:ea typeface="宋体" panose="02010600030101010101" pitchFamily="2" charset="-122"/>
              <a:cs typeface="+mn-cs"/>
              <a:sym typeface="Trebuchet MS" panose="020B0603020202020204" pitchFamily="34" charset="0"/>
            </a:endParaRPr>
          </a:p>
        </p:txBody>
      </p:sp>
      <p:sp>
        <p:nvSpPr>
          <p:cNvPr id="8"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TextBox 8"/>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095E56B0-5D7B-4B8C-93C3-975A29FC2E8F}" type="slidenum">
              <a:rPr kumimoji="0" lang="en-US" altLang="zh-CN"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pic>
        <p:nvPicPr>
          <p:cNvPr id="47110" name="Picture 9"/>
          <p:cNvPicPr>
            <a:picLocks noChangeAspect="1"/>
          </p:cNvPicPr>
          <p:nvPr userDrawn="1"/>
        </p:nvPicPr>
        <p:blipFill>
          <a:blip r:embed="rId3" cstate="print"/>
          <a:stretch>
            <a:fillRect/>
          </a:stretch>
        </p:blipFill>
        <p:spPr>
          <a:xfrm>
            <a:off x="5397500" y="3589338"/>
            <a:ext cx="1365250" cy="3382962"/>
          </a:xfrm>
          <a:prstGeom prst="rect">
            <a:avLst/>
          </a:prstGeom>
          <a:noFill/>
          <a:ln w="9525">
            <a:noFill/>
          </a:ln>
        </p:spPr>
      </p:pic>
      <p:sp>
        <p:nvSpPr>
          <p:cNvPr id="3" name="Title 2"/>
          <p:cNvSpPr>
            <a:spLocks noGrp="1"/>
          </p:cNvSpPr>
          <p:nvPr>
            <p:ph type="title"/>
          </p:nvPr>
        </p:nvSpPr>
        <p:spPr>
          <a:xfrm>
            <a:off x="630000" y="622800"/>
            <a:ext cx="4747822" cy="332399"/>
          </a:xfrm>
          <a:prstGeom prst="rect">
            <a:avLst/>
          </a:prstGeom>
        </p:spPr>
        <p:txBody>
          <a:bodyPr/>
          <a:lstStyle>
            <a:lvl1pPr>
              <a:defRPr>
                <a:latin typeface="+mj-lt"/>
                <a:sym typeface="Trebuchet MS" panose="020B0603020202020204" pitchFamily="34" charset="0"/>
              </a:defRPr>
            </a:lvl1pPr>
          </a:lstStyle>
          <a:p>
            <a:pPr fontAlgn="base"/>
            <a:r>
              <a:rPr lang="zh-CN" altLang="en-US" strike="noStrike" noProof="1"/>
              <a:t>单击此处编辑母版标题样式</a:t>
            </a:r>
            <a:endParaRPr lang="en-US" strike="noStrike" noProof="1"/>
          </a:p>
        </p:txBody>
      </p:sp>
      <p:sp>
        <p:nvSpPr>
          <p:cNvPr id="14" name="Date Placeholder 4"/>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solidFill>
                  <a:schemeClr val="bg1"/>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1FD9BAF-EC23-4F8A-8AA1-C08E83632633}" type="datetime1">
              <a:rPr kumimoji="0" lang="zh-CN" altLang="en-US"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showMasterSp="0" userDrawn="1">
  <p:cSld name="D. Green arrow half">
    <p:bg>
      <p:bgPr>
        <a:solidFill>
          <a:schemeClr val="bg1"/>
        </a:solidFill>
        <a:effectLst/>
      </p:bgPr>
    </p:bg>
    <p:spTree>
      <p:nvGrpSpPr>
        <p:cNvPr id="1" name=""/>
        <p:cNvGrpSpPr/>
        <p:nvPr/>
      </p:nvGrpSpPr>
      <p:grpSpPr>
        <a:xfrm>
          <a:off x="0" y="0"/>
          <a:ext cx="0" cy="0"/>
          <a:chOff x="0" y="0"/>
          <a:chExt cx="0" cy="0"/>
        </a:xfrm>
      </p:grpSpPr>
      <p:sp>
        <p:nvSpPr>
          <p:cNvPr id="7" name="Pentagon 8"/>
          <p:cNvSpPr/>
          <p:nvPr/>
        </p:nvSpPr>
        <p:spPr bwMode="white">
          <a:xfrm>
            <a:off x="0" y="0"/>
            <a:ext cx="6364288"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90000"/>
              </a:lnSpc>
              <a:spcBef>
                <a:spcPct val="0"/>
              </a:spcBef>
              <a:spcAft>
                <a:spcPts val="1000"/>
              </a:spcAft>
              <a:buClrTx/>
              <a:buSzTx/>
              <a:buFontTx/>
              <a:buNone/>
              <a:defRPr/>
            </a:pPr>
            <a:endParaRPr kumimoji="0" lang="en-US" altLang="zh-CN" sz="1200" b="0" i="0" u="none" strike="noStrike" kern="1200" cap="none" spc="0" normalizeH="0" baseline="0" noProof="0">
              <a:ln>
                <a:noFill/>
              </a:ln>
              <a:solidFill>
                <a:srgbClr val="FFFFFF"/>
              </a:solidFill>
              <a:effectLst/>
              <a:uLnTx/>
              <a:uFillTx/>
              <a:latin typeface="+mn-lt"/>
              <a:ea typeface="宋体" panose="02010600030101010101" pitchFamily="2" charset="-122"/>
              <a:cs typeface="+mn-cs"/>
              <a:sym typeface="Trebuchet MS" panose="020B0603020202020204" pitchFamily="34" charset="0"/>
            </a:endParaRPr>
          </a:p>
        </p:txBody>
      </p:sp>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2DF3421F-1F8B-4415-A632-C02DDBB6CF48}"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pic>
        <p:nvPicPr>
          <p:cNvPr id="48134" name="Picture 9"/>
          <p:cNvPicPr>
            <a:picLocks noChangeAspect="1"/>
          </p:cNvPicPr>
          <p:nvPr userDrawn="1"/>
        </p:nvPicPr>
        <p:blipFill>
          <a:blip r:embed="rId3" cstate="print"/>
          <a:stretch>
            <a:fillRect/>
          </a:stretch>
        </p:blipFill>
        <p:spPr>
          <a:xfrm rot="120000">
            <a:off x="4460875" y="3408363"/>
            <a:ext cx="2693988" cy="3455987"/>
          </a:xfrm>
          <a:prstGeom prst="rect">
            <a:avLst/>
          </a:prstGeom>
          <a:noFill/>
          <a:ln w="9525">
            <a:noFill/>
          </a:ln>
        </p:spPr>
      </p:pic>
      <p:sp>
        <p:nvSpPr>
          <p:cNvPr id="3" name="Title 2"/>
          <p:cNvSpPr>
            <a:spLocks noGrp="1"/>
          </p:cNvSpPr>
          <p:nvPr>
            <p:ph type="title"/>
          </p:nvPr>
        </p:nvSpPr>
        <p:spPr>
          <a:xfrm>
            <a:off x="630000" y="622800"/>
            <a:ext cx="4747822" cy="332399"/>
          </a:xfrm>
          <a:prstGeom prst="rect">
            <a:avLst/>
          </a:prstGeom>
        </p:spPr>
        <p:txBody>
          <a:bodyPr/>
          <a:lstStyle>
            <a:lvl1pPr>
              <a:defRPr>
                <a:solidFill>
                  <a:srgbClr val="FFFFFF"/>
                </a:solidFill>
                <a:latin typeface="+mj-lt"/>
                <a:sym typeface="Trebuchet MS" panose="020B0603020202020204" pitchFamily="34" charset="0"/>
              </a:defRPr>
            </a:lvl1pPr>
          </a:lstStyle>
          <a:p>
            <a:pPr fontAlgn="base"/>
            <a:r>
              <a:rPr lang="zh-CN" altLang="en-US" strike="noStrike" noProof="1"/>
              <a:t>单击此处编辑母版标题样式</a:t>
            </a:r>
            <a:endParaRPr lang="en-US" strike="noStrike" noProof="1"/>
          </a:p>
        </p:txBody>
      </p:sp>
      <p:sp>
        <p:nvSpPr>
          <p:cNvPr id="14" name="Date Placeholder 3"/>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B65D32C8-F572-4767-907E-11F81D17B6C5}" type="datetime1">
              <a:rPr kumimoji="0" lang="zh-CN" altLang="en-US"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showMasterSp="0" userDrawn="1">
  <p:cSld name="D. Arrow two third">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sp>
        <p:nvSpPr>
          <p:cNvPr id="7" name="Freeform 18"/>
          <p:cNvSpPr/>
          <p:nvPr/>
        </p:nvSpPr>
        <p:spPr bwMode="white">
          <a:xfrm>
            <a:off x="0" y="0"/>
            <a:ext cx="8445500"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90000"/>
              </a:lnSpc>
              <a:spcBef>
                <a:spcPts val="0"/>
              </a:spcBef>
              <a:spcAft>
                <a:spcPts val="1000"/>
              </a:spcAft>
              <a:buClrTx/>
              <a:buSzTx/>
              <a:buFontTx/>
              <a:buNone/>
              <a:defRPr/>
            </a:pPr>
            <a:endParaRPr kumimoji="0" lang="en-US" sz="1200" b="0" i="0" u="none" strike="noStrike" kern="1200" cap="none" spc="0" normalizeH="0" baseline="0" noProof="0" dirty="0">
              <a:ln>
                <a:noFill/>
              </a:ln>
              <a:solidFill>
                <a:schemeClr val="bg1"/>
              </a:solidFill>
              <a:effectLst/>
              <a:uLnTx/>
              <a:uFillTx/>
              <a:latin typeface="+mn-lt"/>
              <a:ea typeface="+mn-ea"/>
              <a:cs typeface="+mn-cs"/>
              <a:sym typeface="Trebuchet MS" panose="020B0603020202020204" pitchFamily="34" charset="0"/>
            </a:endParaRPr>
          </a:p>
        </p:txBody>
      </p:sp>
      <p:sp>
        <p:nvSpPr>
          <p:cNvPr id="8"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TextBox 8"/>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694886FF-51C5-414E-A6CB-39FB8CD7E636}" type="slidenum">
              <a:rPr kumimoji="0" lang="en-US" altLang="zh-CN"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pic>
        <p:nvPicPr>
          <p:cNvPr id="49158" name="Picture 10"/>
          <p:cNvPicPr>
            <a:picLocks noChangeAspect="1"/>
          </p:cNvPicPr>
          <p:nvPr userDrawn="1"/>
        </p:nvPicPr>
        <p:blipFill>
          <a:blip r:embed="rId3" cstate="print"/>
          <a:stretch>
            <a:fillRect/>
          </a:stretch>
        </p:blipFill>
        <p:spPr>
          <a:xfrm>
            <a:off x="7489825" y="3589338"/>
            <a:ext cx="1365250" cy="3382962"/>
          </a:xfrm>
          <a:prstGeom prst="rect">
            <a:avLst/>
          </a:prstGeom>
          <a:noFill/>
          <a:ln w="9525">
            <a:noFill/>
          </a:ln>
        </p:spPr>
      </p:pic>
      <p:sp>
        <p:nvSpPr>
          <p:cNvPr id="2" name="Title 1"/>
          <p:cNvSpPr>
            <a:spLocks noGrp="1"/>
          </p:cNvSpPr>
          <p:nvPr>
            <p:ph type="title"/>
          </p:nvPr>
        </p:nvSpPr>
        <p:spPr>
          <a:xfrm>
            <a:off x="630000" y="622800"/>
            <a:ext cx="6254496" cy="332399"/>
          </a:xfrm>
          <a:prstGeom prst="rect">
            <a:avLst/>
          </a:prstGeom>
        </p:spPr>
        <p:txBody>
          <a:bodyPr/>
          <a:lstStyle>
            <a:lvl1pPr>
              <a:defRPr>
                <a:latin typeface="+mj-lt"/>
                <a:sym typeface="Trebuchet MS" panose="020B0603020202020204" pitchFamily="34" charset="0"/>
              </a:defRPr>
            </a:lvl1pPr>
          </a:lstStyle>
          <a:p>
            <a:pPr fontAlgn="base"/>
            <a:r>
              <a:rPr lang="zh-CN" altLang="en-US" strike="noStrike" noProof="1"/>
              <a:t>单击此处编辑母版标题样式</a:t>
            </a:r>
            <a:endParaRPr lang="en-US" strike="noStrike" noProof="1"/>
          </a:p>
        </p:txBody>
      </p:sp>
      <p:sp>
        <p:nvSpPr>
          <p:cNvPr id="14" name="Date Placeholder 4"/>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solidFill>
                  <a:schemeClr val="bg1"/>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6D6A888B-D4A3-4B48-BC29-61DC097D81C6}" type="datetime1">
              <a:rPr kumimoji="0" lang="zh-CN" altLang="en-US"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showMasterSp="0" userDrawn="1">
  <p:cSld name="D. Green arrow two third">
    <p:bg>
      <p:bgPr>
        <a:solidFill>
          <a:schemeClr val="bg1"/>
        </a:solidFill>
        <a:effectLst/>
      </p:bgPr>
    </p:bg>
    <p:spTree>
      <p:nvGrpSpPr>
        <p:cNvPr id="1" name=""/>
        <p:cNvGrpSpPr/>
        <p:nvPr/>
      </p:nvGrpSpPr>
      <p:grpSpPr>
        <a:xfrm>
          <a:off x="0" y="0"/>
          <a:ext cx="0" cy="0"/>
          <a:chOff x="0" y="0"/>
          <a:chExt cx="0" cy="0"/>
        </a:xfrm>
      </p:grpSpPr>
      <p:sp>
        <p:nvSpPr>
          <p:cNvPr id="7" name="Freeform 18"/>
          <p:cNvSpPr/>
          <p:nvPr/>
        </p:nvSpPr>
        <p:spPr bwMode="white">
          <a:xfrm>
            <a:off x="0" y="0"/>
            <a:ext cx="8445500"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90000"/>
              </a:lnSpc>
              <a:spcBef>
                <a:spcPts val="0"/>
              </a:spcBef>
              <a:spcAft>
                <a:spcPts val="1000"/>
              </a:spcAft>
              <a:buClrTx/>
              <a:buSzTx/>
              <a:buFontTx/>
              <a:buNone/>
              <a:defRPr/>
            </a:pPr>
            <a:endParaRPr kumimoji="0" lang="en-US" sz="1200" b="0" i="0" u="none" strike="noStrike" kern="1200" cap="none" spc="0" normalizeH="0" baseline="0" noProof="0" dirty="0">
              <a:ln>
                <a:noFill/>
              </a:ln>
              <a:solidFill>
                <a:schemeClr val="bg1"/>
              </a:solidFill>
              <a:effectLst/>
              <a:uLnTx/>
              <a:uFillTx/>
              <a:latin typeface="+mn-lt"/>
              <a:ea typeface="+mn-ea"/>
              <a:cs typeface="+mn-cs"/>
              <a:sym typeface="Trebuchet MS" panose="020B0603020202020204" pitchFamily="34" charset="0"/>
            </a:endParaRPr>
          </a:p>
        </p:txBody>
      </p:sp>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B4BC707B-6A69-4783-BCDB-E090B4D3B259}"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pic>
        <p:nvPicPr>
          <p:cNvPr id="50182" name="Picture 8"/>
          <p:cNvPicPr>
            <a:picLocks noChangeAspect="1"/>
          </p:cNvPicPr>
          <p:nvPr userDrawn="1"/>
        </p:nvPicPr>
        <p:blipFill>
          <a:blip r:embed="rId3" cstate="print"/>
          <a:stretch>
            <a:fillRect/>
          </a:stretch>
        </p:blipFill>
        <p:spPr>
          <a:xfrm rot="120000">
            <a:off x="6567488" y="3408363"/>
            <a:ext cx="2695575" cy="3455987"/>
          </a:xfrm>
          <a:prstGeom prst="rect">
            <a:avLst/>
          </a:prstGeom>
          <a:noFill/>
          <a:ln w="9525">
            <a:noFill/>
          </a:ln>
        </p:spPr>
      </p:pic>
      <p:sp>
        <p:nvSpPr>
          <p:cNvPr id="2" name="Title 1"/>
          <p:cNvSpPr>
            <a:spLocks noGrp="1"/>
          </p:cNvSpPr>
          <p:nvPr>
            <p:ph type="title"/>
          </p:nvPr>
        </p:nvSpPr>
        <p:spPr>
          <a:xfrm>
            <a:off x="630000" y="622800"/>
            <a:ext cx="6254496" cy="332399"/>
          </a:xfrm>
          <a:prstGeom prst="rect">
            <a:avLst/>
          </a:prstGeom>
        </p:spPr>
        <p:txBody>
          <a:bodyPr/>
          <a:lstStyle>
            <a:lvl1pPr>
              <a:defRPr>
                <a:solidFill>
                  <a:srgbClr val="FFFFFF"/>
                </a:solidFill>
                <a:latin typeface="+mj-lt"/>
                <a:sym typeface="Trebuchet MS" panose="020B0603020202020204" pitchFamily="34" charset="0"/>
              </a:defRPr>
            </a:lvl1pPr>
          </a:lstStyle>
          <a:p>
            <a:pPr fontAlgn="base"/>
            <a:r>
              <a:rPr lang="zh-CN" altLang="en-US" strike="noStrike" noProof="1"/>
              <a:t>单击此处编辑母版标题样式</a:t>
            </a:r>
            <a:endParaRPr lang="en-US" strike="noStrike" noProof="1"/>
          </a:p>
        </p:txBody>
      </p:sp>
      <p:sp>
        <p:nvSpPr>
          <p:cNvPr id="14" name="Date Placeholder 3"/>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F74C2956-C264-48A3-B1DC-A906A81B285D}" type="datetime1">
              <a:rPr kumimoji="0" lang="zh-CN" altLang="en-US"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0FEB107C-4EDE-408B-BC00-FF13EBA161B9}" type="datetime1">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E434BE7-94C5-4FD9-BFE5-564A2BCB6ABB}" type="slidenum">
              <a:rPr lang="zh-CN" altLang="en-US" smtClean="0"/>
            </a:fld>
            <a:endParaRPr lang="zh-CN"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showMasterSp="0" userDrawn="1">
  <p:cSld name="D. Big statement green">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sp>
        <p:nvSpPr>
          <p:cNvPr id="7"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D97994F7-3964-431F-8BDD-A4B7397BD8B7}" type="slidenum">
              <a:rPr kumimoji="0" lang="en-US" altLang="zh-CN"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1" name="Title 1"/>
          <p:cNvSpPr>
            <a:spLocks noGrp="1"/>
          </p:cNvSpPr>
          <p:nvPr>
            <p:ph type="title"/>
          </p:nvPr>
        </p:nvSpPr>
        <p:spPr>
          <a:xfrm>
            <a:off x="630000" y="3826333"/>
            <a:ext cx="10933200" cy="1606550"/>
          </a:xfr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n-ea"/>
                <a:cs typeface="Arial" panose="020B0604020202020204" pitchFamily="34" charset="0"/>
                <a:sym typeface="Trebuchet MS" panose="020B0603020202020204" pitchFamily="34" charset="0"/>
              </a:defRPr>
            </a:lvl1pPr>
          </a:lstStyle>
          <a:p>
            <a:pPr fontAlgn="auto"/>
            <a:r>
              <a:rPr lang="zh-CN" altLang="en-US" strike="noStrike" noProof="1"/>
              <a:t>单击此处编辑母版标题样式</a:t>
            </a:r>
            <a:endParaRPr lang="en-US" strike="noStrike" noProof="1"/>
          </a:p>
        </p:txBody>
      </p:sp>
      <p:sp>
        <p:nvSpPr>
          <p:cNvPr id="10" name="Date Placeholder 4"/>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solidFill>
                  <a:schemeClr val="bg1"/>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052BB4A0-FA5A-40ED-A7D4-33DB08F543C6}" type="datetime1">
              <a:rPr kumimoji="0" lang="zh-CN" altLang="en-US"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showMasterSp="0" userDrawn="1">
  <p:cSld name="D. Big statement icon">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0DB34283-4CDC-49FF-B01C-FAD654D1D3BC}"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Rectangle 5"/>
          <p:cNvSpPr/>
          <p:nvPr/>
        </p:nvSpPr>
        <p:spPr bwMode="white">
          <a:xfrm>
            <a:off x="630238" y="625475"/>
            <a:ext cx="931863" cy="933450"/>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mn-lt"/>
              <a:ea typeface="宋体" panose="02010600030101010101" pitchFamily="2" charset="-122"/>
              <a:cs typeface="+mn-cs"/>
              <a:sym typeface="Trebuchet MS" panose="020B0603020202020204" pitchFamily="34" charset="0"/>
            </a:endParaRPr>
          </a:p>
        </p:txBody>
      </p:sp>
      <p:sp>
        <p:nvSpPr>
          <p:cNvPr id="13"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7" name="Title 1"/>
          <p:cNvSpPr>
            <a:spLocks noGrp="1"/>
          </p:cNvSpPr>
          <p:nvPr>
            <p:ph type="title"/>
          </p:nvPr>
        </p:nvSpPr>
        <p:spPr>
          <a:xfrm>
            <a:off x="630000" y="3826333"/>
            <a:ext cx="10933200" cy="1606550"/>
          </a:xfrm>
          <a:prstGeom prst="rect">
            <a:avLst/>
          </a:prstGeo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accent4"/>
                </a:solidFill>
                <a:latin typeface="+mj-lt"/>
                <a:ea typeface="+mn-ea"/>
                <a:cs typeface="Arial" panose="020B0604020202020204" pitchFamily="34" charset="0"/>
                <a:sym typeface="Trebuchet MS" panose="020B0603020202020204" pitchFamily="34" charset="0"/>
              </a:defRPr>
            </a:lvl1pPr>
          </a:lstStyle>
          <a:p>
            <a:pPr fontAlgn="auto"/>
            <a:r>
              <a:rPr lang="zh-CN" altLang="en-US" strike="noStrike" noProof="1"/>
              <a:t>单击此处编辑母版标题样式</a:t>
            </a:r>
            <a:endParaRPr lang="en-US" strike="noStrike" noProof="1"/>
          </a:p>
        </p:txBody>
      </p:sp>
      <p:sp>
        <p:nvSpPr>
          <p:cNvPr id="14" name="Date Placeholder 7"/>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B7C68838-3291-48BA-8E9D-2030720F108F}" type="datetime1">
              <a:rPr kumimoji="0" lang="zh-CN" altLang="en-US"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showMasterSp="0" userDrawn="1">
  <p:cSld name="D. Quote">
    <p:bg>
      <p:bgPr>
        <a:solidFill>
          <a:schemeClr val="accent1"/>
        </a:solidFill>
        <a:effectLst/>
      </p:bgPr>
    </p:bg>
    <p:spTree>
      <p:nvGrpSpPr>
        <p:cNvPr id="1" name=""/>
        <p:cNvGrpSpPr/>
        <p:nvPr/>
      </p:nvGrpSpPr>
      <p:grpSpPr>
        <a:xfrm>
          <a:off x="0" y="0"/>
          <a:ext cx="0" cy="0"/>
          <a:chOff x="0" y="0"/>
          <a:chExt cx="0" cy="0"/>
        </a:xfrm>
      </p:grpSpPr>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45F35707-2898-461E-B508-EF416FDEDCA4}" type="slidenum">
              <a:rPr kumimoji="0" lang="en-US" altLang="zh-CN"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pic>
        <p:nvPicPr>
          <p:cNvPr id="53252" name="Picture 6"/>
          <p:cNvPicPr>
            <a:picLocks noChangeAspect="1"/>
          </p:cNvPicPr>
          <p:nvPr userDrawn="1"/>
        </p:nvPicPr>
        <p:blipFill>
          <a:blip r:embed="rId2" cstate="print"/>
          <a:srcRect l="1257" t="3635"/>
          <a:stretch>
            <a:fillRect/>
          </a:stretch>
        </p:blipFill>
        <p:spPr>
          <a:xfrm>
            <a:off x="2171700" y="4725988"/>
            <a:ext cx="10020300" cy="769937"/>
          </a:xfrm>
          <a:prstGeom prst="rect">
            <a:avLst/>
          </a:prstGeom>
          <a:noFill/>
          <a:ln w="9525">
            <a:noFill/>
          </a:ln>
        </p:spPr>
      </p:pic>
      <p:sp>
        <p:nvSpPr>
          <p:cNvPr id="53253" name="Freeform 58"/>
          <p:cNvSpPr/>
          <p:nvPr/>
        </p:nvSpPr>
        <p:spPr>
          <a:xfrm flipH="1">
            <a:off x="0" y="0"/>
            <a:ext cx="12192000" cy="5867400"/>
          </a:xfrm>
          <a:custGeom>
            <a:avLst/>
            <a:gdLst/>
            <a:ahLst/>
            <a:cxnLst>
              <a:cxn ang="0">
                <a:pos x="12192000" y="0"/>
              </a:cxn>
              <a:cxn ang="0">
                <a:pos x="0" y="0"/>
              </a:cxn>
              <a:cxn ang="0">
                <a:pos x="0" y="4946102"/>
              </a:cxn>
              <a:cxn ang="0">
                <a:pos x="9041587" y="4946102"/>
              </a:cxn>
              <a:cxn ang="0">
                <a:pos x="9974275" y="5867465"/>
              </a:cxn>
              <a:cxn ang="0">
                <a:pos x="9974275" y="4946102"/>
              </a:cxn>
              <a:cxn ang="0">
                <a:pos x="12192000" y="4946102"/>
              </a:cxn>
              <a:cxn ang="0">
                <a:pos x="12192000" y="0"/>
              </a:cxn>
            </a:cxnLst>
            <a:rect l="0" t="0" r="0" b="0"/>
            <a:pathLst>
              <a:path w="12192000" h="5867335">
                <a:moveTo>
                  <a:pt x="12192000" y="0"/>
                </a:moveTo>
                <a:lnTo>
                  <a:pt x="0" y="0"/>
                </a:lnTo>
                <a:lnTo>
                  <a:pt x="0" y="4945992"/>
                </a:lnTo>
                <a:lnTo>
                  <a:pt x="9041587" y="4945992"/>
                </a:lnTo>
                <a:lnTo>
                  <a:pt x="9974275" y="5867335"/>
                </a:lnTo>
                <a:lnTo>
                  <a:pt x="9974275" y="4945992"/>
                </a:lnTo>
                <a:lnTo>
                  <a:pt x="12192000" y="4945992"/>
                </a:lnTo>
                <a:lnTo>
                  <a:pt x="12192000" y="0"/>
                </a:lnTo>
                <a:close/>
              </a:path>
            </a:pathLst>
          </a:custGeom>
          <a:solidFill>
            <a:schemeClr val="tx2"/>
          </a:solidFill>
          <a:ln w="9525">
            <a:noFill/>
          </a:ln>
        </p:spPr>
        <p:txBody>
          <a:bodyPr/>
          <a:lstStyle/>
          <a:p>
            <a:endParaRPr lang="zh-CN" altLang="en-US"/>
          </a:p>
        </p:txBody>
      </p:sp>
      <p:sp>
        <p:nvSpPr>
          <p:cNvPr id="13" name="Date Placeholder 1"/>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solidFill>
                  <a:schemeClr val="bg1"/>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F50C6D32-BD86-4338-A614-445DBFF1635C}" type="datetime1">
              <a:rPr kumimoji="0" lang="zh-CN" altLang="en-US"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showMasterSp="0" userDrawn="1">
  <p:cSld name="D. Special gray">
    <p:bg>
      <p:bgPr>
        <a:solidFill>
          <a:srgbClr val="2C2C2C"/>
        </a:solidFill>
        <a:effectLst/>
      </p:bgPr>
    </p:bg>
    <p:spTree>
      <p:nvGrpSpPr>
        <p:cNvPr id="1" name=""/>
        <p:cNvGrpSpPr/>
        <p:nvPr/>
      </p:nvGrpSpPr>
      <p:grpSpPr>
        <a:xfrm>
          <a:off x="0" y="0"/>
          <a:ext cx="0" cy="0"/>
          <a:chOff x="0" y="0"/>
          <a:chExt cx="0" cy="0"/>
        </a:xfrm>
      </p:grpSpPr>
      <p:sp>
        <p:nvSpPr>
          <p:cNvPr id="7" name="TextBox 6"/>
          <p:cNvSpPr txBox="1"/>
          <p:nvPr/>
        </p:nvSpPr>
        <p:spPr bwMode="white">
          <a:xfrm>
            <a:off x="11168063" y="6403975"/>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F7D0A6E3-AE0E-4E59-8EC7-02F6490983BF}" type="slidenum">
              <a:rPr kumimoji="0" lang="en-US" altLang="zh-CN"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8"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2" name="Title 1"/>
          <p:cNvSpPr>
            <a:spLocks noGrp="1"/>
          </p:cNvSpPr>
          <p:nvPr>
            <p:ph type="title"/>
          </p:nvPr>
        </p:nvSpPr>
        <p:spPr>
          <a:xfrm>
            <a:off x="630000" y="622800"/>
            <a:ext cx="10933200" cy="332399"/>
          </a:xfrm>
        </p:spPr>
        <p:txBody>
          <a:bodyPr/>
          <a:lstStyle>
            <a:lvl1pPr>
              <a:defRPr>
                <a:solidFill>
                  <a:schemeClr val="bg1"/>
                </a:solidFill>
                <a:latin typeface="+mj-lt"/>
                <a:sym typeface="Trebuchet MS" panose="020B0603020202020204" pitchFamily="34" charset="0"/>
              </a:defRPr>
            </a:lvl1pPr>
          </a:lstStyle>
          <a:p>
            <a:pPr fontAlgn="base"/>
            <a:r>
              <a:rPr lang="zh-CN" altLang="en-US" strike="noStrike" noProof="1"/>
              <a:t>单击此处编辑母版标题样式</a:t>
            </a:r>
            <a:endParaRPr lang="en-US" strike="noStrike" noProof="1"/>
          </a:p>
        </p:txBody>
      </p:sp>
      <p:sp>
        <p:nvSpPr>
          <p:cNvPr id="10" name="Date Placeholder 2"/>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solidFill>
                  <a:schemeClr val="bg1"/>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1CEB6EB5-9538-4874-8371-621B5E523452}" type="datetime1">
              <a:rPr kumimoji="0" lang="zh-CN" altLang="en-US"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showMasterSp="0" userDrawn="1">
  <p:cSld name="D. Table of contents">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sp>
        <p:nvSpPr>
          <p:cNvPr id="7" name="Freeform 12"/>
          <p:cNvSpPr/>
          <p:nvPr/>
        </p:nvSpPr>
        <p:spPr bwMode="ltGray">
          <a:xfrm>
            <a:off x="0" y="0"/>
            <a:ext cx="4087813"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90000"/>
              </a:lnSpc>
              <a:spcBef>
                <a:spcPts val="0"/>
              </a:spcBef>
              <a:spcAft>
                <a:spcPts val="1000"/>
              </a:spcAft>
              <a:buClrTx/>
              <a:buSzTx/>
              <a:buFontTx/>
              <a:buNone/>
              <a:defRPr/>
            </a:pPr>
            <a:endParaRPr kumimoji="0" lang="en-US" sz="1200" b="0" i="0" u="none" strike="noStrike" kern="1200" cap="none" spc="0" normalizeH="0" baseline="0" noProof="0" dirty="0">
              <a:ln>
                <a:noFill/>
              </a:ln>
              <a:solidFill>
                <a:prstClr val="white"/>
              </a:solidFill>
              <a:effectLst/>
              <a:uLnTx/>
              <a:uFillTx/>
              <a:latin typeface="+mn-lt"/>
              <a:ea typeface="+mn-ea"/>
              <a:cs typeface="+mn-cs"/>
              <a:sym typeface="Trebuchet MS" panose="020B0603020202020204" pitchFamily="34" charset="0"/>
            </a:endParaRPr>
          </a:p>
        </p:txBody>
      </p:sp>
      <p:sp>
        <p:nvSpPr>
          <p:cNvPr id="8" name="Freeform 12"/>
          <p:cNvSpPr/>
          <p:nvPr/>
        </p:nvSpPr>
        <p:spPr bwMode="ltGray">
          <a:xfrm>
            <a:off x="0" y="0"/>
            <a:ext cx="4087813"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90000"/>
              </a:lnSpc>
              <a:spcBef>
                <a:spcPts val="0"/>
              </a:spcBef>
              <a:spcAft>
                <a:spcPts val="1000"/>
              </a:spcAft>
              <a:buClrTx/>
              <a:buSzTx/>
              <a:buFontTx/>
              <a:buNone/>
              <a:defRPr/>
            </a:pPr>
            <a:endParaRPr kumimoji="0" lang="en-US" sz="1200" b="0" i="0" u="none" strike="noStrike" kern="1200" cap="none" spc="0" normalizeH="0" baseline="0" noProof="0" dirty="0">
              <a:ln>
                <a:noFill/>
              </a:ln>
              <a:solidFill>
                <a:prstClr val="white"/>
              </a:solidFill>
              <a:effectLst/>
              <a:uLnTx/>
              <a:uFillTx/>
              <a:latin typeface="+mn-lt"/>
              <a:ea typeface="+mn-ea"/>
              <a:cs typeface="+mn-cs"/>
              <a:sym typeface="Trebuchet MS" panose="020B0603020202020204" pitchFamily="34" charset="0"/>
            </a:endParaRPr>
          </a:p>
        </p:txBody>
      </p:sp>
      <p:sp>
        <p:nvSpPr>
          <p:cNvPr id="9" name="TextBox 8"/>
          <p:cNvSpPr txBox="1">
            <a:spLocks noChangeArrowheads="1"/>
          </p:cNvSpPr>
          <p:nvPr/>
        </p:nvSpPr>
        <p:spPr bwMode="auto">
          <a:xfrm>
            <a:off x="630238" y="2578100"/>
            <a:ext cx="2819400"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6000"/>
              </a:lnSpc>
              <a:spcBef>
                <a:spcPct val="0"/>
              </a:spcBef>
              <a:spcAft>
                <a:spcPts val="700"/>
              </a:spcAft>
              <a:buClrTx/>
              <a:buSzTx/>
              <a:buFontTx/>
              <a:buNone/>
              <a:defRPr/>
            </a:pPr>
            <a:r>
              <a:rPr kumimoji="0" lang="en-US" altLang="zh-CN" sz="5400" b="0" i="0" u="none" strike="noStrike" kern="1200" cap="none" spc="0" normalizeH="0" baseline="0" noProof="0">
                <a:ln>
                  <a:noFill/>
                </a:ln>
                <a:solidFill>
                  <a:schemeClr val="tx2"/>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Table of contents</a:t>
            </a:r>
            <a:endParaRPr kumimoji="0" lang="en-US" altLang="zh-CN" sz="5400" b="0" i="0" u="none" strike="noStrike" kern="1200" cap="none" spc="0" normalizeH="0" baseline="0" noProof="0">
              <a:ln>
                <a:noFill/>
              </a:ln>
              <a:solidFill>
                <a:schemeClr val="tx2"/>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3" name="TextBox 12"/>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63682337-BCB9-43F5-8551-B42E864F2886}" type="slidenum">
              <a:rPr kumimoji="0" lang="en-US" altLang="zh-CN"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4"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pic>
        <p:nvPicPr>
          <p:cNvPr id="55304" name="Picture 9"/>
          <p:cNvPicPr>
            <a:picLocks noChangeAspect="1"/>
          </p:cNvPicPr>
          <p:nvPr userDrawn="1"/>
        </p:nvPicPr>
        <p:blipFill>
          <a:blip r:embed="rId3" cstate="print"/>
          <a:stretch>
            <a:fillRect/>
          </a:stretch>
        </p:blipFill>
        <p:spPr>
          <a:xfrm>
            <a:off x="3108325" y="3586163"/>
            <a:ext cx="1365250" cy="3382962"/>
          </a:xfrm>
          <a:prstGeom prst="rect">
            <a:avLst/>
          </a:prstGeom>
          <a:noFill/>
          <a:ln w="9525">
            <a:noFill/>
          </a:ln>
        </p:spPr>
      </p:pic>
      <p:sp>
        <p:nvSpPr>
          <p:cNvPr id="16" name="Date Placeholder 4"/>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solidFill>
                  <a:schemeClr val="bg1"/>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F071CFED-C8A0-49C1-ADD7-1E2888BDA348}" type="datetime1">
              <a:rPr kumimoji="0" lang="zh-CN" altLang="en-US"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showMasterSp="0">
  <p:cSld name="D. Blank green">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sp>
        <p:nvSpPr>
          <p:cNvPr id="7"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FEFE1BCF-CA07-4573-B9F7-B90131EF55DC}" type="slidenum">
              <a:rPr kumimoji="0" lang="en-US" altLang="zh-CN"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Date Placeholder 4"/>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solidFill>
                  <a:schemeClr val="bg1"/>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2BDB3F2A-CC5A-403C-B071-F0D2CD392484}" type="datetime1">
              <a:rPr kumimoji="0" lang="zh-CN" altLang="en-US"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showMasterSp="0">
  <p:cSld name="D. Blank">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718A7787-6DAB-414A-83C4-60F58E500CD5}"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3" name="Date Placeholder 6"/>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FFD3442B-8AE0-48AB-826A-0C0B6884F62D}" type="datetime1">
              <a:rPr kumimoji="0" lang="zh-CN" altLang="en-US"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showMasterSp="0">
  <p:cSld name="D. Disclaimer">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9D568DA4-91D4-499B-A5C6-7855669E88F5}"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Rectangle 5"/>
          <p:cNvSpPr>
            <a:spLocks noChangeArrowheads="1"/>
          </p:cNvSpPr>
          <p:nvPr/>
        </p:nvSpPr>
        <p:spPr bwMode="auto">
          <a:xfrm>
            <a:off x="5021263" y="1663700"/>
            <a:ext cx="621030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The services and materials provided by The Boston Consulting Group (BCG) are subject to BCG's Standard Terms </a:t>
            </a:r>
            <a:br>
              <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br>
            <a:r>
              <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(a copy of which is available upon request) or such other agreement as may have been previously executed by BCG. BCG does not provide legal, accounting, or tax advice. The Client is responsible for obtaining independent advice concerning these matters. This advice may affect the guidance given by BCG. Further, BCG has made no undertaking </a:t>
            </a:r>
            <a:br>
              <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br>
            <a:r>
              <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to update these materials after the date hereof, notwithstanding that such information may become outdated </a:t>
            </a:r>
            <a:br>
              <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br>
            <a:r>
              <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or inaccurate.</a:t>
            </a:r>
            <a:endPar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 </a:t>
            </a:r>
            <a:endPar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The materials contained in this presentation are designed for the sole use by the board of directors or senior management of the Client and solely for the limited purposes described in the presentation. The materials shall not be copied or given to any person or entity other than the Client (“Third Party”) without the prior written consent of BCG. These materials serve only as the focus for discussion; they are incomplete without the accompanying oral commentary and may not be relied on as a stand-alone document. Further, Third Parties may not, and it is unreasonable for any Third Party to, rely on these materials for any purpose whatsoever. To the fullest extent permitted by law (and except to the extent otherwise agreed in a signed writing by BCG), BCG shall have no liability whatsoever to any Third Party, and any Third Party hereby waives any rights and claims it may have at any time against BCG with regard to the services, this presentation, or other materials, including the accuracy or completeness thereof. Receipt and review </a:t>
            </a:r>
            <a:br>
              <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br>
            <a:r>
              <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of this document shall be deemed agreement with and consideration for the foregoing.</a:t>
            </a:r>
            <a:endPar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BCG does not provide fairness opinions or valuations of market transactions, and these materials should not be relied </a:t>
            </a:r>
            <a:br>
              <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br>
            <a:r>
              <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on or construed as such. Further, the financial evaluations, projected market and financial information, and conclusions contained in these materials are based upon standard valuation methodologies, are not definitive forecasts, and are not guaranteed by BCG. BCG has used public and/or confidential data and assumptions provided to BCG by the Client. BCG has not independently verified the data and assumptions used in these analyses. Changes in the underlying data </a:t>
            </a:r>
            <a:br>
              <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br>
            <a:r>
              <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or operating assumptions will clearly impact the analyses and conclusions.</a:t>
            </a:r>
            <a:endPar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Title 6"/>
          <p:cNvSpPr txBox="1"/>
          <p:nvPr/>
        </p:nvSpPr>
        <p:spPr>
          <a:xfrm>
            <a:off x="639042" y="2973076"/>
            <a:ext cx="3199529" cy="706347"/>
          </a:xfrm>
          <a:prstGeom prst="rect">
            <a:avLst/>
          </a:prstGeom>
        </p:spPr>
        <p:txBody>
          <a:bodyPr lIns="0" tIns="0" rIns="0" bIns="0" anchor="ctr">
            <a:sp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sz="5100" b="0" i="0" u="none" strike="noStrike" kern="1200" cap="none" spc="0" normalizeH="0" baseline="0" noProof="0" dirty="0">
                <a:ln>
                  <a:noFill/>
                </a:ln>
                <a:gradFill>
                  <a:gsLst>
                    <a:gs pos="100000">
                      <a:schemeClr val="tx2"/>
                    </a:gs>
                    <a:gs pos="2000">
                      <a:schemeClr val="accent2"/>
                    </a:gs>
                  </a:gsLst>
                  <a:lin ang="2700000" scaled="0"/>
                </a:gradFill>
                <a:effectLst/>
                <a:uLnTx/>
                <a:uFillTx/>
                <a:latin typeface="+mn-lt"/>
                <a:ea typeface="+mj-ea"/>
                <a:cs typeface="+mj-cs"/>
                <a:sym typeface="Trebuchet MS" panose="020B0603020202020204" pitchFamily="34" charset="0"/>
              </a:rPr>
              <a:t>Disclaimer</a:t>
            </a:r>
            <a:endParaRPr kumimoji="0" lang="en-US" sz="5100" b="0" i="0" u="none" strike="noStrike" kern="1200" cap="none" spc="0" normalizeH="0" baseline="0" noProof="0" dirty="0">
              <a:ln>
                <a:noFill/>
              </a:ln>
              <a:gradFill>
                <a:gsLst>
                  <a:gs pos="100000">
                    <a:schemeClr val="tx2"/>
                  </a:gs>
                  <a:gs pos="2000">
                    <a:schemeClr val="accent2"/>
                  </a:gs>
                </a:gsLst>
                <a:lin ang="2700000" scaled="0"/>
              </a:gradFill>
              <a:effectLst/>
              <a:uLnTx/>
              <a:uFillTx/>
              <a:latin typeface="+mn-lt"/>
              <a:ea typeface="+mj-ea"/>
              <a:cs typeface="+mj-cs"/>
              <a:sym typeface="Trebuchet MS" panose="020B0603020202020204" pitchFamily="34" charset="0"/>
            </a:endParaRPr>
          </a:p>
        </p:txBody>
      </p:sp>
      <p:cxnSp>
        <p:nvCxnSpPr>
          <p:cNvPr id="13" name="Straight Connector 8"/>
          <p:cNvCxnSpPr/>
          <p:nvPr/>
        </p:nvCxnSpPr>
        <p:spPr>
          <a:xfrm>
            <a:off x="4367213" y="1630363"/>
            <a:ext cx="0" cy="3392488"/>
          </a:xfrm>
          <a:prstGeom prst="line">
            <a:avLst/>
          </a:prstGeom>
          <a:ln w="9525">
            <a:solidFill>
              <a:schemeClr val="tx2"/>
            </a:solidFill>
            <a:miter lim="800000"/>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14"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5"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6" name="Date Placeholder 3"/>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13546345-E682-4697-9018-4BA44DE48D60}" type="datetime1">
              <a:rPr kumimoji="0" lang="zh-CN" altLang="en-US"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showMasterSp="0">
  <p:cSld name="D. End">
    <p:bg>
      <p:bgPr>
        <a:solidFill>
          <a:schemeClr val="bg1"/>
        </a:solidFill>
        <a:effectLst/>
      </p:bgPr>
    </p:bg>
    <p:spTree>
      <p:nvGrpSpPr>
        <p:cNvPr id="1" name=""/>
        <p:cNvGrpSpPr/>
        <p:nvPr/>
      </p:nvGrpSpPr>
      <p:grpSpPr>
        <a:xfrm>
          <a:off x="0" y="0"/>
          <a:ext cx="0" cy="0"/>
          <a:chOff x="0" y="0"/>
          <a:chExt cx="0" cy="0"/>
        </a:xfrm>
      </p:grpSpPr>
      <p:pic>
        <p:nvPicPr>
          <p:cNvPr id="59394" name="TitleAndEndImages"/>
          <p:cNvPicPr>
            <a:picLocks noChangeAspect="1"/>
          </p:cNvPicPr>
          <p:nvPr userDrawn="1">
            <p:custDataLst>
              <p:tags r:id="rId2"/>
            </p:custDataLst>
          </p:nvPr>
        </p:nvPicPr>
        <p:blipFill>
          <a:blip r:embed="rId3" cstate="print"/>
          <a:stretch>
            <a:fillRect/>
          </a:stretch>
        </p:blipFill>
        <p:spPr>
          <a:xfrm>
            <a:off x="0" y="0"/>
            <a:ext cx="12192000" cy="6858000"/>
          </a:xfrm>
          <a:prstGeom prst="rect">
            <a:avLst/>
          </a:prstGeom>
          <a:noFill/>
          <a:ln w="9525">
            <a:noFill/>
          </a:ln>
        </p:spPr>
      </p:pic>
      <p:sp>
        <p:nvSpPr>
          <p:cNvPr id="8" name="Rectangle 10"/>
          <p:cNvSpPr/>
          <p:nvPr/>
        </p:nvSpPr>
        <p:spPr bwMode="black">
          <a:xfrm>
            <a:off x="627063" y="627063"/>
            <a:ext cx="5610225" cy="5532438"/>
          </a:xfrm>
          <a:prstGeom prst="rect">
            <a:avLst/>
          </a:prstGeom>
          <a:gradFill flip="none" rotWithShape="1">
            <a:gsLst>
              <a:gs pos="0">
                <a:schemeClr val="accent1">
                  <a:alpha val="90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base" latinLnBrk="0" hangingPunct="1">
              <a:lnSpc>
                <a:spcPct val="95000"/>
              </a:lnSpc>
              <a:spcBef>
                <a:spcPct val="0"/>
              </a:spcBef>
              <a:spcAft>
                <a:spcPct val="0"/>
              </a:spcAft>
              <a:buClrTx/>
              <a:buSzTx/>
              <a:buFontTx/>
              <a:buNone/>
              <a:defRPr/>
            </a:pPr>
            <a:endParaRPr kumimoji="0" lang="en-US" altLang="zh-CN" sz="2000" b="0" i="0" u="none" strike="noStrike" kern="1200" cap="none" spc="0" normalizeH="0" baseline="0" noProof="0">
              <a:ln>
                <a:noFill/>
              </a:ln>
              <a:solidFill>
                <a:srgbClr val="FFFFFF"/>
              </a:solidFill>
              <a:effectLst/>
              <a:uLnTx/>
              <a:uFillTx/>
              <a:latin typeface="+mn-lt"/>
              <a:ea typeface="宋体" panose="02010600030101010101" pitchFamily="2" charset="-122"/>
              <a:cs typeface="+mn-cs"/>
              <a:sym typeface="Trebuchet MS" panose="020B0603020202020204" pitchFamily="34" charset="0"/>
            </a:endParaRPr>
          </a:p>
        </p:txBody>
      </p:sp>
      <p:grpSp>
        <p:nvGrpSpPr>
          <p:cNvPr id="9" name="Group 4"/>
          <p:cNvGrpSpPr>
            <a:grpSpLocks noChangeAspect="1"/>
          </p:cNvGrpSpPr>
          <p:nvPr/>
        </p:nvGrpSpPr>
        <p:grpSpPr bwMode="auto">
          <a:xfrm>
            <a:off x="926086" y="2722052"/>
            <a:ext cx="4371144" cy="1344302"/>
            <a:chOff x="585" y="2014"/>
            <a:chExt cx="5583" cy="1717"/>
          </a:xfrm>
          <a:solidFill>
            <a:schemeClr val="bg1"/>
          </a:solidFill>
        </p:grpSpPr>
        <p:sp>
          <p:nvSpPr>
            <p:cNvPr id="10" name="Freeform 5"/>
            <p:cNvSpPr>
              <a:spLocks noEditPoints="1"/>
            </p:cNvSpPr>
            <p:nvPr/>
          </p:nvSpPr>
          <p:spPr bwMode="auto">
            <a:xfrm>
              <a:off x="585" y="2014"/>
              <a:ext cx="2558" cy="1055"/>
            </a:xfrm>
            <a:custGeom>
              <a:avLst/>
              <a:gdLst>
                <a:gd name="T0" fmla="*/ 123 w 1081"/>
                <a:gd name="T1" fmla="*/ 32 h 445"/>
                <a:gd name="T2" fmla="*/ 171 w 1081"/>
                <a:gd name="T3" fmla="*/ 25 h 445"/>
                <a:gd name="T4" fmla="*/ 150 w 1081"/>
                <a:gd name="T5" fmla="*/ 204 h 445"/>
                <a:gd name="T6" fmla="*/ 189 w 1081"/>
                <a:gd name="T7" fmla="*/ 420 h 445"/>
                <a:gd name="T8" fmla="*/ 123 w 1081"/>
                <a:gd name="T9" fmla="*/ 219 h 445"/>
                <a:gd name="T10" fmla="*/ 293 w 1081"/>
                <a:gd name="T11" fmla="*/ 318 h 445"/>
                <a:gd name="T12" fmla="*/ 905 w 1081"/>
                <a:gd name="T13" fmla="*/ 248 h 445"/>
                <a:gd name="T14" fmla="*/ 910 w 1081"/>
                <a:gd name="T15" fmla="*/ 260 h 445"/>
                <a:gd name="T16" fmla="*/ 974 w 1081"/>
                <a:gd name="T17" fmla="*/ 360 h 445"/>
                <a:gd name="T18" fmla="*/ 756 w 1081"/>
                <a:gd name="T19" fmla="*/ 226 h 445"/>
                <a:gd name="T20" fmla="*/ 1000 w 1081"/>
                <a:gd name="T21" fmla="*/ 127 h 445"/>
                <a:gd name="T22" fmla="*/ 1011 w 1081"/>
                <a:gd name="T23" fmla="*/ 132 h 445"/>
                <a:gd name="T24" fmla="*/ 1006 w 1081"/>
                <a:gd name="T25" fmla="*/ 4 h 445"/>
                <a:gd name="T26" fmla="*/ 994 w 1081"/>
                <a:gd name="T27" fmla="*/ 39 h 445"/>
                <a:gd name="T28" fmla="*/ 882 w 1081"/>
                <a:gd name="T29" fmla="*/ 0 h 445"/>
                <a:gd name="T30" fmla="*/ 686 w 1081"/>
                <a:gd name="T31" fmla="*/ 286 h 445"/>
                <a:gd name="T32" fmla="*/ 563 w 1081"/>
                <a:gd name="T33" fmla="*/ 429 h 445"/>
                <a:gd name="T34" fmla="*/ 554 w 1081"/>
                <a:gd name="T35" fmla="*/ 16 h 445"/>
                <a:gd name="T36" fmla="*/ 667 w 1081"/>
                <a:gd name="T37" fmla="*/ 109 h 445"/>
                <a:gd name="T38" fmla="*/ 672 w 1081"/>
                <a:gd name="T39" fmla="*/ 4 h 445"/>
                <a:gd name="T40" fmla="*/ 661 w 1081"/>
                <a:gd name="T41" fmla="*/ 7 h 445"/>
                <a:gd name="T42" fmla="*/ 655 w 1081"/>
                <a:gd name="T43" fmla="*/ 38 h 445"/>
                <a:gd name="T44" fmla="*/ 348 w 1081"/>
                <a:gd name="T45" fmla="*/ 227 h 445"/>
                <a:gd name="T46" fmla="*/ 349 w 1081"/>
                <a:gd name="T47" fmla="*/ 261 h 445"/>
                <a:gd name="T48" fmla="*/ 220 w 1081"/>
                <a:gd name="T49" fmla="*/ 206 h 445"/>
                <a:gd name="T50" fmla="*/ 168 w 1081"/>
                <a:gd name="T51" fmla="*/ 8 h 445"/>
                <a:gd name="T52" fmla="*/ 0 w 1081"/>
                <a:gd name="T53" fmla="*/ 8 h 445"/>
                <a:gd name="T54" fmla="*/ 4 w 1081"/>
                <a:gd name="T55" fmla="*/ 21 h 445"/>
                <a:gd name="T56" fmla="*/ 55 w 1081"/>
                <a:gd name="T57" fmla="*/ 336 h 445"/>
                <a:gd name="T58" fmla="*/ 0 w 1081"/>
                <a:gd name="T59" fmla="*/ 430 h 445"/>
                <a:gd name="T60" fmla="*/ 88 w 1081"/>
                <a:gd name="T61" fmla="*/ 435 h 445"/>
                <a:gd name="T62" fmla="*/ 366 w 1081"/>
                <a:gd name="T63" fmla="*/ 323 h 445"/>
                <a:gd name="T64" fmla="*/ 561 w 1081"/>
                <a:gd name="T65" fmla="*/ 445 h 445"/>
                <a:gd name="T66" fmla="*/ 679 w 1081"/>
                <a:gd name="T67" fmla="*/ 405 h 445"/>
                <a:gd name="T68" fmla="*/ 691 w 1081"/>
                <a:gd name="T69" fmla="*/ 441 h 445"/>
                <a:gd name="T70" fmla="*/ 696 w 1081"/>
                <a:gd name="T71" fmla="*/ 321 h 445"/>
                <a:gd name="T72" fmla="*/ 886 w 1081"/>
                <a:gd name="T73" fmla="*/ 445 h 445"/>
                <a:gd name="T74" fmla="*/ 1041 w 1081"/>
                <a:gd name="T75" fmla="*/ 387 h 445"/>
                <a:gd name="T76" fmla="*/ 1040 w 1081"/>
                <a:gd name="T77" fmla="*/ 323 h 445"/>
                <a:gd name="T78" fmla="*/ 1081 w 1081"/>
                <a:gd name="T79" fmla="*/ 255 h 445"/>
                <a:gd name="T80" fmla="*/ 1002 w 1081"/>
                <a:gd name="T81" fmla="*/ 249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81" h="445">
                  <a:moveTo>
                    <a:pt x="123" y="204"/>
                  </a:moveTo>
                  <a:cubicBezTo>
                    <a:pt x="123" y="32"/>
                    <a:pt x="123" y="32"/>
                    <a:pt x="123" y="32"/>
                  </a:cubicBezTo>
                  <a:cubicBezTo>
                    <a:pt x="123" y="28"/>
                    <a:pt x="124" y="27"/>
                    <a:pt x="130" y="26"/>
                  </a:cubicBezTo>
                  <a:cubicBezTo>
                    <a:pt x="139" y="25"/>
                    <a:pt x="161" y="25"/>
                    <a:pt x="171" y="25"/>
                  </a:cubicBezTo>
                  <a:cubicBezTo>
                    <a:pt x="223" y="25"/>
                    <a:pt x="257" y="56"/>
                    <a:pt x="257" y="115"/>
                  </a:cubicBezTo>
                  <a:cubicBezTo>
                    <a:pt x="257" y="180"/>
                    <a:pt x="217" y="204"/>
                    <a:pt x="150" y="204"/>
                  </a:cubicBezTo>
                  <a:lnTo>
                    <a:pt x="123" y="204"/>
                  </a:lnTo>
                  <a:close/>
                  <a:moveTo>
                    <a:pt x="189" y="420"/>
                  </a:moveTo>
                  <a:cubicBezTo>
                    <a:pt x="132" y="420"/>
                    <a:pt x="123" y="411"/>
                    <a:pt x="123" y="332"/>
                  </a:cubicBezTo>
                  <a:cubicBezTo>
                    <a:pt x="123" y="219"/>
                    <a:pt x="123" y="219"/>
                    <a:pt x="123" y="219"/>
                  </a:cubicBezTo>
                  <a:cubicBezTo>
                    <a:pt x="149" y="219"/>
                    <a:pt x="149" y="219"/>
                    <a:pt x="149" y="219"/>
                  </a:cubicBezTo>
                  <a:cubicBezTo>
                    <a:pt x="224" y="219"/>
                    <a:pt x="293" y="237"/>
                    <a:pt x="293" y="318"/>
                  </a:cubicBezTo>
                  <a:cubicBezTo>
                    <a:pt x="293" y="382"/>
                    <a:pt x="255" y="420"/>
                    <a:pt x="189" y="420"/>
                  </a:cubicBezTo>
                  <a:close/>
                  <a:moveTo>
                    <a:pt x="905" y="248"/>
                  </a:moveTo>
                  <a:cubicBezTo>
                    <a:pt x="905" y="255"/>
                    <a:pt x="905" y="255"/>
                    <a:pt x="905" y="255"/>
                  </a:cubicBezTo>
                  <a:cubicBezTo>
                    <a:pt x="905" y="258"/>
                    <a:pt x="906" y="260"/>
                    <a:pt x="910" y="260"/>
                  </a:cubicBezTo>
                  <a:cubicBezTo>
                    <a:pt x="974" y="262"/>
                    <a:pt x="974" y="269"/>
                    <a:pt x="974" y="319"/>
                  </a:cubicBezTo>
                  <a:cubicBezTo>
                    <a:pt x="974" y="360"/>
                    <a:pt x="974" y="360"/>
                    <a:pt x="974" y="360"/>
                  </a:cubicBezTo>
                  <a:cubicBezTo>
                    <a:pt x="974" y="402"/>
                    <a:pt x="946" y="429"/>
                    <a:pt x="890" y="429"/>
                  </a:cubicBezTo>
                  <a:cubicBezTo>
                    <a:pt x="796" y="429"/>
                    <a:pt x="756" y="339"/>
                    <a:pt x="756" y="226"/>
                  </a:cubicBezTo>
                  <a:cubicBezTo>
                    <a:pt x="756" y="119"/>
                    <a:pt x="785" y="16"/>
                    <a:pt x="888" y="16"/>
                  </a:cubicBezTo>
                  <a:cubicBezTo>
                    <a:pt x="947" y="16"/>
                    <a:pt x="996" y="56"/>
                    <a:pt x="1000" y="127"/>
                  </a:cubicBezTo>
                  <a:cubicBezTo>
                    <a:pt x="1000" y="132"/>
                    <a:pt x="1002" y="132"/>
                    <a:pt x="1005" y="132"/>
                  </a:cubicBezTo>
                  <a:cubicBezTo>
                    <a:pt x="1011" y="132"/>
                    <a:pt x="1011" y="132"/>
                    <a:pt x="1011" y="132"/>
                  </a:cubicBezTo>
                  <a:cubicBezTo>
                    <a:pt x="1011" y="103"/>
                    <a:pt x="1010" y="34"/>
                    <a:pt x="1010" y="4"/>
                  </a:cubicBezTo>
                  <a:cubicBezTo>
                    <a:pt x="1006" y="4"/>
                    <a:pt x="1006" y="4"/>
                    <a:pt x="1006" y="4"/>
                  </a:cubicBezTo>
                  <a:cubicBezTo>
                    <a:pt x="1002" y="4"/>
                    <a:pt x="1000" y="5"/>
                    <a:pt x="1000" y="7"/>
                  </a:cubicBezTo>
                  <a:cubicBezTo>
                    <a:pt x="994" y="39"/>
                    <a:pt x="994" y="39"/>
                    <a:pt x="994" y="39"/>
                  </a:cubicBezTo>
                  <a:cubicBezTo>
                    <a:pt x="993" y="39"/>
                    <a:pt x="993" y="39"/>
                    <a:pt x="993" y="39"/>
                  </a:cubicBezTo>
                  <a:cubicBezTo>
                    <a:pt x="964" y="12"/>
                    <a:pt x="921" y="0"/>
                    <a:pt x="882" y="0"/>
                  </a:cubicBezTo>
                  <a:cubicBezTo>
                    <a:pt x="760" y="0"/>
                    <a:pt x="680" y="103"/>
                    <a:pt x="680" y="227"/>
                  </a:cubicBezTo>
                  <a:cubicBezTo>
                    <a:pt x="680" y="248"/>
                    <a:pt x="682" y="268"/>
                    <a:pt x="686" y="286"/>
                  </a:cubicBezTo>
                  <a:cubicBezTo>
                    <a:pt x="685" y="304"/>
                    <a:pt x="685" y="304"/>
                    <a:pt x="685" y="304"/>
                  </a:cubicBezTo>
                  <a:cubicBezTo>
                    <a:pt x="678" y="399"/>
                    <a:pt x="622" y="429"/>
                    <a:pt x="563" y="429"/>
                  </a:cubicBezTo>
                  <a:cubicBezTo>
                    <a:pt x="469" y="429"/>
                    <a:pt x="424" y="343"/>
                    <a:pt x="424" y="226"/>
                  </a:cubicBezTo>
                  <a:cubicBezTo>
                    <a:pt x="424" y="119"/>
                    <a:pt x="451" y="16"/>
                    <a:pt x="554" y="16"/>
                  </a:cubicBezTo>
                  <a:cubicBezTo>
                    <a:pt x="606" y="16"/>
                    <a:pt x="651" y="49"/>
                    <a:pt x="661" y="104"/>
                  </a:cubicBezTo>
                  <a:cubicBezTo>
                    <a:pt x="662" y="109"/>
                    <a:pt x="663" y="109"/>
                    <a:pt x="667" y="109"/>
                  </a:cubicBezTo>
                  <a:cubicBezTo>
                    <a:pt x="673" y="109"/>
                    <a:pt x="673" y="109"/>
                    <a:pt x="673" y="109"/>
                  </a:cubicBezTo>
                  <a:cubicBezTo>
                    <a:pt x="672" y="80"/>
                    <a:pt x="672" y="34"/>
                    <a:pt x="672" y="4"/>
                  </a:cubicBezTo>
                  <a:cubicBezTo>
                    <a:pt x="668" y="4"/>
                    <a:pt x="668" y="4"/>
                    <a:pt x="668" y="4"/>
                  </a:cubicBezTo>
                  <a:cubicBezTo>
                    <a:pt x="663" y="4"/>
                    <a:pt x="662" y="5"/>
                    <a:pt x="661" y="7"/>
                  </a:cubicBezTo>
                  <a:cubicBezTo>
                    <a:pt x="655" y="38"/>
                    <a:pt x="655" y="38"/>
                    <a:pt x="655" y="38"/>
                  </a:cubicBezTo>
                  <a:cubicBezTo>
                    <a:pt x="655" y="38"/>
                    <a:pt x="655" y="38"/>
                    <a:pt x="655" y="38"/>
                  </a:cubicBezTo>
                  <a:cubicBezTo>
                    <a:pt x="626" y="12"/>
                    <a:pt x="585" y="0"/>
                    <a:pt x="546" y="0"/>
                  </a:cubicBezTo>
                  <a:cubicBezTo>
                    <a:pt x="427" y="0"/>
                    <a:pt x="348" y="103"/>
                    <a:pt x="348" y="227"/>
                  </a:cubicBezTo>
                  <a:cubicBezTo>
                    <a:pt x="348" y="239"/>
                    <a:pt x="349" y="250"/>
                    <a:pt x="351" y="261"/>
                  </a:cubicBezTo>
                  <a:cubicBezTo>
                    <a:pt x="349" y="261"/>
                    <a:pt x="349" y="261"/>
                    <a:pt x="349" y="261"/>
                  </a:cubicBezTo>
                  <a:cubicBezTo>
                    <a:pt x="325" y="227"/>
                    <a:pt x="278" y="210"/>
                    <a:pt x="220" y="207"/>
                  </a:cubicBezTo>
                  <a:cubicBezTo>
                    <a:pt x="220" y="206"/>
                    <a:pt x="220" y="206"/>
                    <a:pt x="220" y="206"/>
                  </a:cubicBezTo>
                  <a:cubicBezTo>
                    <a:pt x="283" y="194"/>
                    <a:pt x="325" y="162"/>
                    <a:pt x="325" y="109"/>
                  </a:cubicBezTo>
                  <a:cubicBezTo>
                    <a:pt x="325" y="29"/>
                    <a:pt x="238" y="8"/>
                    <a:pt x="168" y="8"/>
                  </a:cubicBezTo>
                  <a:cubicBezTo>
                    <a:pt x="149" y="8"/>
                    <a:pt x="106" y="10"/>
                    <a:pt x="93" y="10"/>
                  </a:cubicBezTo>
                  <a:cubicBezTo>
                    <a:pt x="62" y="10"/>
                    <a:pt x="29" y="9"/>
                    <a:pt x="0" y="8"/>
                  </a:cubicBezTo>
                  <a:cubicBezTo>
                    <a:pt x="0" y="15"/>
                    <a:pt x="0" y="15"/>
                    <a:pt x="0" y="15"/>
                  </a:cubicBezTo>
                  <a:cubicBezTo>
                    <a:pt x="0" y="19"/>
                    <a:pt x="1" y="21"/>
                    <a:pt x="4" y="21"/>
                  </a:cubicBezTo>
                  <a:cubicBezTo>
                    <a:pt x="55" y="23"/>
                    <a:pt x="55" y="30"/>
                    <a:pt x="55" y="109"/>
                  </a:cubicBezTo>
                  <a:cubicBezTo>
                    <a:pt x="55" y="336"/>
                    <a:pt x="55" y="336"/>
                    <a:pt x="55" y="336"/>
                  </a:cubicBezTo>
                  <a:cubicBezTo>
                    <a:pt x="55" y="415"/>
                    <a:pt x="55" y="422"/>
                    <a:pt x="5" y="424"/>
                  </a:cubicBezTo>
                  <a:cubicBezTo>
                    <a:pt x="1" y="424"/>
                    <a:pt x="0" y="426"/>
                    <a:pt x="0" y="430"/>
                  </a:cubicBezTo>
                  <a:cubicBezTo>
                    <a:pt x="0" y="436"/>
                    <a:pt x="0" y="436"/>
                    <a:pt x="0" y="436"/>
                  </a:cubicBezTo>
                  <a:cubicBezTo>
                    <a:pt x="30" y="436"/>
                    <a:pt x="58" y="435"/>
                    <a:pt x="88" y="435"/>
                  </a:cubicBezTo>
                  <a:cubicBezTo>
                    <a:pt x="126" y="435"/>
                    <a:pt x="142" y="436"/>
                    <a:pt x="192" y="436"/>
                  </a:cubicBezTo>
                  <a:cubicBezTo>
                    <a:pt x="297" y="436"/>
                    <a:pt x="361" y="387"/>
                    <a:pt x="366" y="323"/>
                  </a:cubicBezTo>
                  <a:cubicBezTo>
                    <a:pt x="367" y="323"/>
                    <a:pt x="367" y="323"/>
                    <a:pt x="367" y="323"/>
                  </a:cubicBezTo>
                  <a:cubicBezTo>
                    <a:pt x="399" y="398"/>
                    <a:pt x="469" y="445"/>
                    <a:pt x="561" y="445"/>
                  </a:cubicBezTo>
                  <a:cubicBezTo>
                    <a:pt x="605" y="445"/>
                    <a:pt x="645" y="431"/>
                    <a:pt x="678" y="405"/>
                  </a:cubicBezTo>
                  <a:cubicBezTo>
                    <a:pt x="679" y="405"/>
                    <a:pt x="679" y="405"/>
                    <a:pt x="679" y="405"/>
                  </a:cubicBezTo>
                  <a:cubicBezTo>
                    <a:pt x="684" y="438"/>
                    <a:pt x="684" y="438"/>
                    <a:pt x="684" y="438"/>
                  </a:cubicBezTo>
                  <a:cubicBezTo>
                    <a:pt x="685" y="440"/>
                    <a:pt x="687" y="441"/>
                    <a:pt x="691" y="441"/>
                  </a:cubicBezTo>
                  <a:cubicBezTo>
                    <a:pt x="695" y="441"/>
                    <a:pt x="695" y="441"/>
                    <a:pt x="695" y="441"/>
                  </a:cubicBezTo>
                  <a:cubicBezTo>
                    <a:pt x="695" y="420"/>
                    <a:pt x="696" y="363"/>
                    <a:pt x="696" y="321"/>
                  </a:cubicBezTo>
                  <a:cubicBezTo>
                    <a:pt x="697" y="321"/>
                    <a:pt x="697" y="321"/>
                    <a:pt x="697" y="321"/>
                  </a:cubicBezTo>
                  <a:cubicBezTo>
                    <a:pt x="729" y="399"/>
                    <a:pt x="800" y="445"/>
                    <a:pt x="886" y="445"/>
                  </a:cubicBezTo>
                  <a:cubicBezTo>
                    <a:pt x="970" y="445"/>
                    <a:pt x="1001" y="393"/>
                    <a:pt x="1037" y="393"/>
                  </a:cubicBezTo>
                  <a:cubicBezTo>
                    <a:pt x="1040" y="393"/>
                    <a:pt x="1041" y="392"/>
                    <a:pt x="1041" y="387"/>
                  </a:cubicBezTo>
                  <a:cubicBezTo>
                    <a:pt x="1041" y="380"/>
                    <a:pt x="1040" y="362"/>
                    <a:pt x="1040" y="351"/>
                  </a:cubicBezTo>
                  <a:cubicBezTo>
                    <a:pt x="1040" y="323"/>
                    <a:pt x="1040" y="323"/>
                    <a:pt x="1040" y="323"/>
                  </a:cubicBezTo>
                  <a:cubicBezTo>
                    <a:pt x="1040" y="269"/>
                    <a:pt x="1040" y="262"/>
                    <a:pt x="1076" y="260"/>
                  </a:cubicBezTo>
                  <a:cubicBezTo>
                    <a:pt x="1081" y="260"/>
                    <a:pt x="1081" y="258"/>
                    <a:pt x="1081" y="255"/>
                  </a:cubicBezTo>
                  <a:cubicBezTo>
                    <a:pt x="1081" y="248"/>
                    <a:pt x="1081" y="248"/>
                    <a:pt x="1081" y="248"/>
                  </a:cubicBezTo>
                  <a:cubicBezTo>
                    <a:pt x="1052" y="248"/>
                    <a:pt x="1032" y="249"/>
                    <a:pt x="1002" y="249"/>
                  </a:cubicBezTo>
                  <a:cubicBezTo>
                    <a:pt x="971" y="249"/>
                    <a:pt x="934" y="248"/>
                    <a:pt x="905" y="248"/>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6E6F73"/>
                </a:solidFill>
                <a:effectLst/>
                <a:uLnTx/>
                <a:uFillTx/>
                <a:latin typeface="+mn-lt"/>
                <a:ea typeface="+mn-ea"/>
                <a:cs typeface="+mn-cs"/>
                <a:sym typeface="Trebuchet MS" panose="020B0603020202020204" pitchFamily="34" charset="0"/>
              </a:endParaRPr>
            </a:p>
          </p:txBody>
        </p:sp>
        <p:sp>
          <p:nvSpPr>
            <p:cNvPr id="13" name="Freeform 6"/>
            <p:cNvSpPr>
              <a:spLocks noEditPoints="1"/>
            </p:cNvSpPr>
            <p:nvPr/>
          </p:nvSpPr>
          <p:spPr bwMode="auto">
            <a:xfrm>
              <a:off x="1475" y="3449"/>
              <a:ext cx="4693" cy="282"/>
            </a:xfrm>
            <a:custGeom>
              <a:avLst/>
              <a:gdLst>
                <a:gd name="T0" fmla="*/ 101 w 1984"/>
                <a:gd name="T1" fmla="*/ 32 h 119"/>
                <a:gd name="T2" fmla="*/ 43 w 1984"/>
                <a:gd name="T3" fmla="*/ 12 h 119"/>
                <a:gd name="T4" fmla="*/ 355 w 1984"/>
                <a:gd name="T5" fmla="*/ 29 h 119"/>
                <a:gd name="T6" fmla="*/ 274 w 1984"/>
                <a:gd name="T7" fmla="*/ 117 h 119"/>
                <a:gd name="T8" fmla="*/ 340 w 1984"/>
                <a:gd name="T9" fmla="*/ 31 h 119"/>
                <a:gd name="T10" fmla="*/ 869 w 1984"/>
                <a:gd name="T11" fmla="*/ 82 h 119"/>
                <a:gd name="T12" fmla="*/ 861 w 1984"/>
                <a:gd name="T13" fmla="*/ 6 h 119"/>
                <a:gd name="T14" fmla="*/ 153 w 1984"/>
                <a:gd name="T15" fmla="*/ 117 h 119"/>
                <a:gd name="T16" fmla="*/ 121 w 1984"/>
                <a:gd name="T17" fmla="*/ 117 h 119"/>
                <a:gd name="T18" fmla="*/ 103 w 1984"/>
                <a:gd name="T19" fmla="*/ 38 h 119"/>
                <a:gd name="T20" fmla="*/ 135 w 1984"/>
                <a:gd name="T21" fmla="*/ 38 h 119"/>
                <a:gd name="T22" fmla="*/ 153 w 1984"/>
                <a:gd name="T23" fmla="*/ 117 h 119"/>
                <a:gd name="T24" fmla="*/ 177 w 1984"/>
                <a:gd name="T25" fmla="*/ 38 h 119"/>
                <a:gd name="T26" fmla="*/ 201 w 1984"/>
                <a:gd name="T27" fmla="*/ 73 h 119"/>
                <a:gd name="T28" fmla="*/ 201 w 1984"/>
                <a:gd name="T29" fmla="*/ 78 h 119"/>
                <a:gd name="T30" fmla="*/ 374 w 1984"/>
                <a:gd name="T31" fmla="*/ 79 h 119"/>
                <a:gd name="T32" fmla="*/ 461 w 1984"/>
                <a:gd name="T33" fmla="*/ 117 h 119"/>
                <a:gd name="T34" fmla="*/ 497 w 1984"/>
                <a:gd name="T35" fmla="*/ 41 h 119"/>
                <a:gd name="T36" fmla="*/ 481 w 1984"/>
                <a:gd name="T37" fmla="*/ 119 h 119"/>
                <a:gd name="T38" fmla="*/ 515 w 1984"/>
                <a:gd name="T39" fmla="*/ 61 h 119"/>
                <a:gd name="T40" fmla="*/ 561 w 1984"/>
                <a:gd name="T41" fmla="*/ 44 h 119"/>
                <a:gd name="T42" fmla="*/ 622 w 1984"/>
                <a:gd name="T43" fmla="*/ 36 h 119"/>
                <a:gd name="T44" fmla="*/ 684 w 1984"/>
                <a:gd name="T45" fmla="*/ 53 h 119"/>
                <a:gd name="T46" fmla="*/ 675 w 1984"/>
                <a:gd name="T47" fmla="*/ 84 h 119"/>
                <a:gd name="T48" fmla="*/ 716 w 1984"/>
                <a:gd name="T49" fmla="*/ 43 h 119"/>
                <a:gd name="T50" fmla="*/ 921 w 1984"/>
                <a:gd name="T51" fmla="*/ 119 h 119"/>
                <a:gd name="T52" fmla="*/ 1029 w 1984"/>
                <a:gd name="T53" fmla="*/ 119 h 119"/>
                <a:gd name="T54" fmla="*/ 963 w 1984"/>
                <a:gd name="T55" fmla="*/ 113 h 119"/>
                <a:gd name="T56" fmla="*/ 1030 w 1984"/>
                <a:gd name="T57" fmla="*/ 96 h 119"/>
                <a:gd name="T58" fmla="*/ 1038 w 1984"/>
                <a:gd name="T59" fmla="*/ 119 h 119"/>
                <a:gd name="T60" fmla="*/ 1097 w 1984"/>
                <a:gd name="T61" fmla="*/ 101 h 119"/>
                <a:gd name="T62" fmla="*/ 1080 w 1984"/>
                <a:gd name="T63" fmla="*/ 43 h 119"/>
                <a:gd name="T64" fmla="*/ 1111 w 1984"/>
                <a:gd name="T65" fmla="*/ 38 h 119"/>
                <a:gd name="T66" fmla="*/ 1163 w 1984"/>
                <a:gd name="T67" fmla="*/ 43 h 119"/>
                <a:gd name="T68" fmla="*/ 1243 w 1984"/>
                <a:gd name="T69" fmla="*/ 117 h 119"/>
                <a:gd name="T70" fmla="*/ 1217 w 1984"/>
                <a:gd name="T71" fmla="*/ 38 h 119"/>
                <a:gd name="T72" fmla="*/ 1261 w 1984"/>
                <a:gd name="T73" fmla="*/ 91 h 119"/>
                <a:gd name="T74" fmla="*/ 1276 w 1984"/>
                <a:gd name="T75" fmla="*/ 44 h 119"/>
                <a:gd name="T76" fmla="*/ 1322 w 1984"/>
                <a:gd name="T77" fmla="*/ 61 h 119"/>
                <a:gd name="T78" fmla="*/ 1331 w 1984"/>
                <a:gd name="T79" fmla="*/ 117 h 119"/>
                <a:gd name="T80" fmla="*/ 1367 w 1984"/>
                <a:gd name="T81" fmla="*/ 42 h 119"/>
                <a:gd name="T82" fmla="*/ 1392 w 1984"/>
                <a:gd name="T83" fmla="*/ 53 h 119"/>
                <a:gd name="T84" fmla="*/ 1383 w 1984"/>
                <a:gd name="T85" fmla="*/ 84 h 119"/>
                <a:gd name="T86" fmla="*/ 1424 w 1984"/>
                <a:gd name="T87" fmla="*/ 42 h 119"/>
                <a:gd name="T88" fmla="*/ 1536 w 1984"/>
                <a:gd name="T89" fmla="*/ 87 h 119"/>
                <a:gd name="T90" fmla="*/ 1521 w 1984"/>
                <a:gd name="T91" fmla="*/ 37 h 119"/>
                <a:gd name="T92" fmla="*/ 1503 w 1984"/>
                <a:gd name="T93" fmla="*/ 87 h 119"/>
                <a:gd name="T94" fmla="*/ 1659 w 1984"/>
                <a:gd name="T95" fmla="*/ 104 h 119"/>
                <a:gd name="T96" fmla="*/ 1653 w 1984"/>
                <a:gd name="T97" fmla="*/ 33 h 119"/>
                <a:gd name="T98" fmla="*/ 1625 w 1984"/>
                <a:gd name="T99" fmla="*/ 66 h 119"/>
                <a:gd name="T100" fmla="*/ 1750 w 1984"/>
                <a:gd name="T101" fmla="*/ 111 h 119"/>
                <a:gd name="T102" fmla="*/ 1672 w 1984"/>
                <a:gd name="T103" fmla="*/ 117 h 119"/>
                <a:gd name="T104" fmla="*/ 1738 w 1984"/>
                <a:gd name="T105" fmla="*/ 56 h 119"/>
                <a:gd name="T106" fmla="*/ 1788 w 1984"/>
                <a:gd name="T107" fmla="*/ 36 h 119"/>
                <a:gd name="T108" fmla="*/ 1841 w 1984"/>
                <a:gd name="T109" fmla="*/ 59 h 119"/>
                <a:gd name="T110" fmla="*/ 1875 w 1984"/>
                <a:gd name="T111" fmla="*/ 110 h 119"/>
                <a:gd name="T112" fmla="*/ 1903 w 1984"/>
                <a:gd name="T113" fmla="*/ 71 h 119"/>
                <a:gd name="T114" fmla="*/ 1918 w 1984"/>
                <a:gd name="T115" fmla="*/ 117 h 119"/>
                <a:gd name="T116" fmla="*/ 1984 w 1984"/>
                <a:gd name="T117" fmla="*/ 5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84" h="119">
                  <a:moveTo>
                    <a:pt x="73" y="117"/>
                  </a:moveTo>
                  <a:cubicBezTo>
                    <a:pt x="73" y="113"/>
                    <a:pt x="73" y="113"/>
                    <a:pt x="73" y="113"/>
                  </a:cubicBezTo>
                  <a:cubicBezTo>
                    <a:pt x="73" y="112"/>
                    <a:pt x="72" y="111"/>
                    <a:pt x="71" y="111"/>
                  </a:cubicBezTo>
                  <a:cubicBezTo>
                    <a:pt x="58" y="109"/>
                    <a:pt x="58" y="109"/>
                    <a:pt x="58" y="88"/>
                  </a:cubicBezTo>
                  <a:cubicBezTo>
                    <a:pt x="58" y="12"/>
                    <a:pt x="58" y="12"/>
                    <a:pt x="58" y="12"/>
                  </a:cubicBezTo>
                  <a:cubicBezTo>
                    <a:pt x="58" y="11"/>
                    <a:pt x="59" y="10"/>
                    <a:pt x="60" y="10"/>
                  </a:cubicBezTo>
                  <a:cubicBezTo>
                    <a:pt x="71" y="10"/>
                    <a:pt x="71" y="10"/>
                    <a:pt x="71" y="10"/>
                  </a:cubicBezTo>
                  <a:cubicBezTo>
                    <a:pt x="85" y="10"/>
                    <a:pt x="93" y="12"/>
                    <a:pt x="95" y="31"/>
                  </a:cubicBezTo>
                  <a:cubicBezTo>
                    <a:pt x="96" y="32"/>
                    <a:pt x="96" y="32"/>
                    <a:pt x="97" y="32"/>
                  </a:cubicBezTo>
                  <a:cubicBezTo>
                    <a:pt x="101" y="32"/>
                    <a:pt x="101" y="32"/>
                    <a:pt x="101" y="32"/>
                  </a:cubicBezTo>
                  <a:cubicBezTo>
                    <a:pt x="101" y="24"/>
                    <a:pt x="101" y="10"/>
                    <a:pt x="101" y="2"/>
                  </a:cubicBezTo>
                  <a:cubicBezTo>
                    <a:pt x="94" y="2"/>
                    <a:pt x="85" y="2"/>
                    <a:pt x="71" y="2"/>
                  </a:cubicBezTo>
                  <a:cubicBezTo>
                    <a:pt x="31" y="2"/>
                    <a:pt x="31" y="2"/>
                    <a:pt x="31" y="2"/>
                  </a:cubicBezTo>
                  <a:cubicBezTo>
                    <a:pt x="16" y="2"/>
                    <a:pt x="7" y="2"/>
                    <a:pt x="0" y="2"/>
                  </a:cubicBezTo>
                  <a:cubicBezTo>
                    <a:pt x="0" y="10"/>
                    <a:pt x="0" y="27"/>
                    <a:pt x="0" y="35"/>
                  </a:cubicBezTo>
                  <a:cubicBezTo>
                    <a:pt x="4" y="35"/>
                    <a:pt x="4" y="35"/>
                    <a:pt x="4" y="35"/>
                  </a:cubicBezTo>
                  <a:cubicBezTo>
                    <a:pt x="5" y="35"/>
                    <a:pt x="6" y="34"/>
                    <a:pt x="6" y="33"/>
                  </a:cubicBezTo>
                  <a:cubicBezTo>
                    <a:pt x="8" y="12"/>
                    <a:pt x="16" y="10"/>
                    <a:pt x="30" y="10"/>
                  </a:cubicBezTo>
                  <a:cubicBezTo>
                    <a:pt x="41" y="10"/>
                    <a:pt x="41" y="10"/>
                    <a:pt x="41" y="10"/>
                  </a:cubicBezTo>
                  <a:cubicBezTo>
                    <a:pt x="43" y="10"/>
                    <a:pt x="43" y="11"/>
                    <a:pt x="43" y="12"/>
                  </a:cubicBezTo>
                  <a:cubicBezTo>
                    <a:pt x="43" y="88"/>
                    <a:pt x="43" y="88"/>
                    <a:pt x="43" y="88"/>
                  </a:cubicBezTo>
                  <a:cubicBezTo>
                    <a:pt x="43" y="109"/>
                    <a:pt x="43" y="109"/>
                    <a:pt x="30" y="111"/>
                  </a:cubicBezTo>
                  <a:cubicBezTo>
                    <a:pt x="29" y="111"/>
                    <a:pt x="29" y="112"/>
                    <a:pt x="29" y="113"/>
                  </a:cubicBezTo>
                  <a:cubicBezTo>
                    <a:pt x="29" y="117"/>
                    <a:pt x="29" y="117"/>
                    <a:pt x="29" y="117"/>
                  </a:cubicBezTo>
                  <a:cubicBezTo>
                    <a:pt x="36" y="117"/>
                    <a:pt x="43" y="117"/>
                    <a:pt x="51" y="117"/>
                  </a:cubicBezTo>
                  <a:cubicBezTo>
                    <a:pt x="59" y="117"/>
                    <a:pt x="65" y="117"/>
                    <a:pt x="73" y="117"/>
                  </a:cubicBezTo>
                  <a:close/>
                  <a:moveTo>
                    <a:pt x="367" y="85"/>
                  </a:moveTo>
                  <a:cubicBezTo>
                    <a:pt x="367" y="65"/>
                    <a:pt x="349" y="57"/>
                    <a:pt x="330" y="56"/>
                  </a:cubicBezTo>
                  <a:cubicBezTo>
                    <a:pt x="330" y="55"/>
                    <a:pt x="330" y="55"/>
                    <a:pt x="330" y="55"/>
                  </a:cubicBezTo>
                  <a:cubicBezTo>
                    <a:pt x="344" y="52"/>
                    <a:pt x="355" y="44"/>
                    <a:pt x="355" y="29"/>
                  </a:cubicBezTo>
                  <a:cubicBezTo>
                    <a:pt x="355" y="8"/>
                    <a:pt x="332" y="2"/>
                    <a:pt x="313" y="2"/>
                  </a:cubicBezTo>
                  <a:cubicBezTo>
                    <a:pt x="307" y="2"/>
                    <a:pt x="304" y="2"/>
                    <a:pt x="297" y="2"/>
                  </a:cubicBezTo>
                  <a:cubicBezTo>
                    <a:pt x="289" y="2"/>
                    <a:pt x="281" y="2"/>
                    <a:pt x="274" y="2"/>
                  </a:cubicBezTo>
                  <a:cubicBezTo>
                    <a:pt x="274" y="7"/>
                    <a:pt x="274" y="7"/>
                    <a:pt x="274" y="7"/>
                  </a:cubicBezTo>
                  <a:cubicBezTo>
                    <a:pt x="274" y="8"/>
                    <a:pt x="274" y="8"/>
                    <a:pt x="275" y="8"/>
                  </a:cubicBezTo>
                  <a:cubicBezTo>
                    <a:pt x="288" y="10"/>
                    <a:pt x="288" y="11"/>
                    <a:pt x="288" y="32"/>
                  </a:cubicBezTo>
                  <a:cubicBezTo>
                    <a:pt x="288" y="88"/>
                    <a:pt x="288" y="88"/>
                    <a:pt x="288" y="88"/>
                  </a:cubicBezTo>
                  <a:cubicBezTo>
                    <a:pt x="288" y="109"/>
                    <a:pt x="288" y="109"/>
                    <a:pt x="275" y="111"/>
                  </a:cubicBezTo>
                  <a:cubicBezTo>
                    <a:pt x="274" y="111"/>
                    <a:pt x="274" y="112"/>
                    <a:pt x="274" y="113"/>
                  </a:cubicBezTo>
                  <a:cubicBezTo>
                    <a:pt x="274" y="117"/>
                    <a:pt x="274" y="117"/>
                    <a:pt x="274" y="117"/>
                  </a:cubicBezTo>
                  <a:cubicBezTo>
                    <a:pt x="282" y="117"/>
                    <a:pt x="289" y="117"/>
                    <a:pt x="297" y="117"/>
                  </a:cubicBezTo>
                  <a:cubicBezTo>
                    <a:pt x="306" y="117"/>
                    <a:pt x="310" y="117"/>
                    <a:pt x="320" y="117"/>
                  </a:cubicBezTo>
                  <a:cubicBezTo>
                    <a:pt x="349" y="117"/>
                    <a:pt x="367" y="103"/>
                    <a:pt x="367" y="85"/>
                  </a:cubicBezTo>
                  <a:close/>
                  <a:moveTo>
                    <a:pt x="349" y="85"/>
                  </a:moveTo>
                  <a:cubicBezTo>
                    <a:pt x="349" y="102"/>
                    <a:pt x="339" y="109"/>
                    <a:pt x="319" y="109"/>
                  </a:cubicBezTo>
                  <a:cubicBezTo>
                    <a:pt x="304" y="109"/>
                    <a:pt x="304" y="108"/>
                    <a:pt x="304" y="86"/>
                  </a:cubicBezTo>
                  <a:cubicBezTo>
                    <a:pt x="304" y="60"/>
                    <a:pt x="304" y="60"/>
                    <a:pt x="304" y="60"/>
                  </a:cubicBezTo>
                  <a:cubicBezTo>
                    <a:pt x="311" y="60"/>
                    <a:pt x="311" y="60"/>
                    <a:pt x="311" y="60"/>
                  </a:cubicBezTo>
                  <a:cubicBezTo>
                    <a:pt x="335" y="60"/>
                    <a:pt x="349" y="66"/>
                    <a:pt x="349" y="85"/>
                  </a:cubicBezTo>
                  <a:close/>
                  <a:moveTo>
                    <a:pt x="340" y="31"/>
                  </a:moveTo>
                  <a:cubicBezTo>
                    <a:pt x="340" y="47"/>
                    <a:pt x="329" y="53"/>
                    <a:pt x="311" y="53"/>
                  </a:cubicBezTo>
                  <a:cubicBezTo>
                    <a:pt x="304" y="53"/>
                    <a:pt x="304" y="53"/>
                    <a:pt x="304" y="53"/>
                  </a:cubicBezTo>
                  <a:cubicBezTo>
                    <a:pt x="304" y="12"/>
                    <a:pt x="304" y="12"/>
                    <a:pt x="304" y="12"/>
                  </a:cubicBezTo>
                  <a:cubicBezTo>
                    <a:pt x="304" y="10"/>
                    <a:pt x="304" y="10"/>
                    <a:pt x="306" y="10"/>
                  </a:cubicBezTo>
                  <a:cubicBezTo>
                    <a:pt x="308" y="10"/>
                    <a:pt x="314" y="10"/>
                    <a:pt x="316" y="10"/>
                  </a:cubicBezTo>
                  <a:cubicBezTo>
                    <a:pt x="331" y="10"/>
                    <a:pt x="340" y="16"/>
                    <a:pt x="340" y="31"/>
                  </a:cubicBezTo>
                  <a:close/>
                  <a:moveTo>
                    <a:pt x="875" y="118"/>
                  </a:moveTo>
                  <a:cubicBezTo>
                    <a:pt x="875" y="110"/>
                    <a:pt x="875" y="89"/>
                    <a:pt x="875" y="81"/>
                  </a:cubicBezTo>
                  <a:cubicBezTo>
                    <a:pt x="871" y="81"/>
                    <a:pt x="871" y="81"/>
                    <a:pt x="871" y="81"/>
                  </a:cubicBezTo>
                  <a:cubicBezTo>
                    <a:pt x="870" y="81"/>
                    <a:pt x="869" y="81"/>
                    <a:pt x="869" y="82"/>
                  </a:cubicBezTo>
                  <a:cubicBezTo>
                    <a:pt x="867" y="103"/>
                    <a:pt x="856" y="112"/>
                    <a:pt x="838" y="112"/>
                  </a:cubicBezTo>
                  <a:cubicBezTo>
                    <a:pt x="814" y="112"/>
                    <a:pt x="802" y="92"/>
                    <a:pt x="802" y="59"/>
                  </a:cubicBezTo>
                  <a:cubicBezTo>
                    <a:pt x="802" y="34"/>
                    <a:pt x="807" y="7"/>
                    <a:pt x="834" y="7"/>
                  </a:cubicBezTo>
                  <a:cubicBezTo>
                    <a:pt x="850" y="7"/>
                    <a:pt x="859" y="17"/>
                    <a:pt x="863" y="34"/>
                  </a:cubicBezTo>
                  <a:cubicBezTo>
                    <a:pt x="863" y="35"/>
                    <a:pt x="863" y="35"/>
                    <a:pt x="864" y="35"/>
                  </a:cubicBezTo>
                  <a:cubicBezTo>
                    <a:pt x="869" y="35"/>
                    <a:pt x="869" y="35"/>
                    <a:pt x="869" y="35"/>
                  </a:cubicBezTo>
                  <a:cubicBezTo>
                    <a:pt x="869" y="27"/>
                    <a:pt x="868" y="9"/>
                    <a:pt x="868" y="1"/>
                  </a:cubicBezTo>
                  <a:cubicBezTo>
                    <a:pt x="866" y="1"/>
                    <a:pt x="866" y="1"/>
                    <a:pt x="866" y="1"/>
                  </a:cubicBezTo>
                  <a:cubicBezTo>
                    <a:pt x="865" y="1"/>
                    <a:pt x="864" y="1"/>
                    <a:pt x="863" y="2"/>
                  </a:cubicBezTo>
                  <a:cubicBezTo>
                    <a:pt x="861" y="6"/>
                    <a:pt x="861" y="6"/>
                    <a:pt x="861" y="6"/>
                  </a:cubicBezTo>
                  <a:cubicBezTo>
                    <a:pt x="861" y="6"/>
                    <a:pt x="861" y="6"/>
                    <a:pt x="861" y="6"/>
                  </a:cubicBezTo>
                  <a:cubicBezTo>
                    <a:pt x="854" y="2"/>
                    <a:pt x="845" y="0"/>
                    <a:pt x="834" y="0"/>
                  </a:cubicBezTo>
                  <a:cubicBezTo>
                    <a:pt x="802" y="0"/>
                    <a:pt x="784" y="26"/>
                    <a:pt x="784" y="59"/>
                  </a:cubicBezTo>
                  <a:cubicBezTo>
                    <a:pt x="784" y="98"/>
                    <a:pt x="806" y="119"/>
                    <a:pt x="836" y="119"/>
                  </a:cubicBezTo>
                  <a:cubicBezTo>
                    <a:pt x="852" y="119"/>
                    <a:pt x="862" y="115"/>
                    <a:pt x="867" y="113"/>
                  </a:cubicBezTo>
                  <a:cubicBezTo>
                    <a:pt x="867" y="113"/>
                    <a:pt x="867" y="113"/>
                    <a:pt x="867" y="113"/>
                  </a:cubicBezTo>
                  <a:cubicBezTo>
                    <a:pt x="870" y="117"/>
                    <a:pt x="870" y="117"/>
                    <a:pt x="870" y="117"/>
                  </a:cubicBezTo>
                  <a:cubicBezTo>
                    <a:pt x="871" y="118"/>
                    <a:pt x="871" y="118"/>
                    <a:pt x="872" y="118"/>
                  </a:cubicBezTo>
                  <a:lnTo>
                    <a:pt x="875" y="118"/>
                  </a:lnTo>
                  <a:close/>
                  <a:moveTo>
                    <a:pt x="153" y="117"/>
                  </a:moveTo>
                  <a:cubicBezTo>
                    <a:pt x="147" y="117"/>
                    <a:pt x="140" y="117"/>
                    <a:pt x="135" y="117"/>
                  </a:cubicBezTo>
                  <a:cubicBezTo>
                    <a:pt x="135" y="113"/>
                    <a:pt x="135" y="113"/>
                    <a:pt x="135" y="113"/>
                  </a:cubicBezTo>
                  <a:cubicBezTo>
                    <a:pt x="135" y="112"/>
                    <a:pt x="135" y="112"/>
                    <a:pt x="136" y="112"/>
                  </a:cubicBezTo>
                  <a:cubicBezTo>
                    <a:pt x="146" y="111"/>
                    <a:pt x="146" y="110"/>
                    <a:pt x="146" y="96"/>
                  </a:cubicBezTo>
                  <a:cubicBezTo>
                    <a:pt x="146" y="79"/>
                    <a:pt x="146" y="79"/>
                    <a:pt x="146" y="79"/>
                  </a:cubicBezTo>
                  <a:cubicBezTo>
                    <a:pt x="110" y="79"/>
                    <a:pt x="110" y="79"/>
                    <a:pt x="110" y="79"/>
                  </a:cubicBezTo>
                  <a:cubicBezTo>
                    <a:pt x="110" y="96"/>
                    <a:pt x="110" y="96"/>
                    <a:pt x="110" y="96"/>
                  </a:cubicBezTo>
                  <a:cubicBezTo>
                    <a:pt x="110" y="110"/>
                    <a:pt x="110" y="111"/>
                    <a:pt x="120" y="112"/>
                  </a:cubicBezTo>
                  <a:cubicBezTo>
                    <a:pt x="121" y="112"/>
                    <a:pt x="121" y="112"/>
                    <a:pt x="121" y="113"/>
                  </a:cubicBezTo>
                  <a:cubicBezTo>
                    <a:pt x="121" y="117"/>
                    <a:pt x="121" y="117"/>
                    <a:pt x="121" y="117"/>
                  </a:cubicBezTo>
                  <a:cubicBezTo>
                    <a:pt x="116" y="117"/>
                    <a:pt x="109" y="117"/>
                    <a:pt x="103" y="117"/>
                  </a:cubicBezTo>
                  <a:cubicBezTo>
                    <a:pt x="98" y="117"/>
                    <a:pt x="91" y="117"/>
                    <a:pt x="86" y="117"/>
                  </a:cubicBezTo>
                  <a:cubicBezTo>
                    <a:pt x="86" y="113"/>
                    <a:pt x="86" y="113"/>
                    <a:pt x="86" y="113"/>
                  </a:cubicBezTo>
                  <a:cubicBezTo>
                    <a:pt x="86" y="112"/>
                    <a:pt x="86" y="112"/>
                    <a:pt x="86" y="112"/>
                  </a:cubicBezTo>
                  <a:cubicBezTo>
                    <a:pt x="96" y="111"/>
                    <a:pt x="96" y="110"/>
                    <a:pt x="96" y="96"/>
                  </a:cubicBezTo>
                  <a:cubicBezTo>
                    <a:pt x="96" y="59"/>
                    <a:pt x="96" y="59"/>
                    <a:pt x="96" y="59"/>
                  </a:cubicBezTo>
                  <a:cubicBezTo>
                    <a:pt x="96" y="45"/>
                    <a:pt x="96" y="44"/>
                    <a:pt x="86" y="43"/>
                  </a:cubicBezTo>
                  <a:cubicBezTo>
                    <a:pt x="86" y="43"/>
                    <a:pt x="86" y="43"/>
                    <a:pt x="86" y="42"/>
                  </a:cubicBezTo>
                  <a:cubicBezTo>
                    <a:pt x="86" y="38"/>
                    <a:pt x="86" y="38"/>
                    <a:pt x="86" y="38"/>
                  </a:cubicBezTo>
                  <a:cubicBezTo>
                    <a:pt x="91" y="38"/>
                    <a:pt x="98" y="38"/>
                    <a:pt x="103" y="38"/>
                  </a:cubicBezTo>
                  <a:cubicBezTo>
                    <a:pt x="109" y="38"/>
                    <a:pt x="116" y="38"/>
                    <a:pt x="121" y="38"/>
                  </a:cubicBezTo>
                  <a:cubicBezTo>
                    <a:pt x="121" y="42"/>
                    <a:pt x="121" y="42"/>
                    <a:pt x="121" y="42"/>
                  </a:cubicBezTo>
                  <a:cubicBezTo>
                    <a:pt x="121" y="43"/>
                    <a:pt x="121" y="43"/>
                    <a:pt x="120" y="43"/>
                  </a:cubicBezTo>
                  <a:cubicBezTo>
                    <a:pt x="110" y="44"/>
                    <a:pt x="110" y="45"/>
                    <a:pt x="110" y="59"/>
                  </a:cubicBezTo>
                  <a:cubicBezTo>
                    <a:pt x="110" y="73"/>
                    <a:pt x="110" y="73"/>
                    <a:pt x="110" y="73"/>
                  </a:cubicBezTo>
                  <a:cubicBezTo>
                    <a:pt x="146" y="73"/>
                    <a:pt x="146" y="73"/>
                    <a:pt x="146" y="73"/>
                  </a:cubicBezTo>
                  <a:cubicBezTo>
                    <a:pt x="146" y="59"/>
                    <a:pt x="146" y="59"/>
                    <a:pt x="146" y="59"/>
                  </a:cubicBezTo>
                  <a:cubicBezTo>
                    <a:pt x="146" y="45"/>
                    <a:pt x="146" y="44"/>
                    <a:pt x="136" y="43"/>
                  </a:cubicBezTo>
                  <a:cubicBezTo>
                    <a:pt x="135" y="43"/>
                    <a:pt x="135" y="43"/>
                    <a:pt x="135" y="42"/>
                  </a:cubicBezTo>
                  <a:cubicBezTo>
                    <a:pt x="135" y="38"/>
                    <a:pt x="135" y="38"/>
                    <a:pt x="135" y="38"/>
                  </a:cubicBezTo>
                  <a:cubicBezTo>
                    <a:pt x="140" y="38"/>
                    <a:pt x="147" y="38"/>
                    <a:pt x="153" y="38"/>
                  </a:cubicBezTo>
                  <a:cubicBezTo>
                    <a:pt x="158" y="38"/>
                    <a:pt x="165" y="38"/>
                    <a:pt x="171" y="38"/>
                  </a:cubicBezTo>
                  <a:cubicBezTo>
                    <a:pt x="171" y="42"/>
                    <a:pt x="171" y="42"/>
                    <a:pt x="171" y="42"/>
                  </a:cubicBezTo>
                  <a:cubicBezTo>
                    <a:pt x="171" y="43"/>
                    <a:pt x="170" y="43"/>
                    <a:pt x="170" y="43"/>
                  </a:cubicBezTo>
                  <a:cubicBezTo>
                    <a:pt x="160" y="44"/>
                    <a:pt x="160" y="45"/>
                    <a:pt x="160" y="59"/>
                  </a:cubicBezTo>
                  <a:cubicBezTo>
                    <a:pt x="160" y="96"/>
                    <a:pt x="160" y="96"/>
                    <a:pt x="160" y="96"/>
                  </a:cubicBezTo>
                  <a:cubicBezTo>
                    <a:pt x="160" y="110"/>
                    <a:pt x="160" y="111"/>
                    <a:pt x="170" y="112"/>
                  </a:cubicBezTo>
                  <a:cubicBezTo>
                    <a:pt x="170" y="112"/>
                    <a:pt x="171" y="112"/>
                    <a:pt x="171" y="113"/>
                  </a:cubicBezTo>
                  <a:cubicBezTo>
                    <a:pt x="171" y="117"/>
                    <a:pt x="171" y="117"/>
                    <a:pt x="171" y="117"/>
                  </a:cubicBezTo>
                  <a:cubicBezTo>
                    <a:pt x="165" y="117"/>
                    <a:pt x="158" y="117"/>
                    <a:pt x="153" y="117"/>
                  </a:cubicBezTo>
                  <a:close/>
                  <a:moveTo>
                    <a:pt x="219" y="117"/>
                  </a:moveTo>
                  <a:cubicBezTo>
                    <a:pt x="194" y="117"/>
                    <a:pt x="194" y="117"/>
                    <a:pt x="194" y="117"/>
                  </a:cubicBezTo>
                  <a:cubicBezTo>
                    <a:pt x="189" y="117"/>
                    <a:pt x="182" y="117"/>
                    <a:pt x="177" y="117"/>
                  </a:cubicBezTo>
                  <a:cubicBezTo>
                    <a:pt x="177" y="113"/>
                    <a:pt x="177" y="113"/>
                    <a:pt x="177" y="113"/>
                  </a:cubicBezTo>
                  <a:cubicBezTo>
                    <a:pt x="177" y="112"/>
                    <a:pt x="177" y="112"/>
                    <a:pt x="178" y="112"/>
                  </a:cubicBezTo>
                  <a:cubicBezTo>
                    <a:pt x="188" y="111"/>
                    <a:pt x="188" y="110"/>
                    <a:pt x="188" y="96"/>
                  </a:cubicBezTo>
                  <a:cubicBezTo>
                    <a:pt x="188" y="59"/>
                    <a:pt x="188" y="59"/>
                    <a:pt x="188" y="59"/>
                  </a:cubicBezTo>
                  <a:cubicBezTo>
                    <a:pt x="188" y="45"/>
                    <a:pt x="188" y="44"/>
                    <a:pt x="178" y="43"/>
                  </a:cubicBezTo>
                  <a:cubicBezTo>
                    <a:pt x="177" y="43"/>
                    <a:pt x="177" y="43"/>
                    <a:pt x="177" y="42"/>
                  </a:cubicBezTo>
                  <a:cubicBezTo>
                    <a:pt x="177" y="38"/>
                    <a:pt x="177" y="38"/>
                    <a:pt x="177" y="38"/>
                  </a:cubicBezTo>
                  <a:cubicBezTo>
                    <a:pt x="182" y="38"/>
                    <a:pt x="189" y="38"/>
                    <a:pt x="194" y="38"/>
                  </a:cubicBezTo>
                  <a:cubicBezTo>
                    <a:pt x="213" y="38"/>
                    <a:pt x="213" y="38"/>
                    <a:pt x="213" y="38"/>
                  </a:cubicBezTo>
                  <a:cubicBezTo>
                    <a:pt x="223" y="38"/>
                    <a:pt x="229" y="38"/>
                    <a:pt x="234" y="38"/>
                  </a:cubicBezTo>
                  <a:cubicBezTo>
                    <a:pt x="234" y="44"/>
                    <a:pt x="234" y="54"/>
                    <a:pt x="235" y="59"/>
                  </a:cubicBezTo>
                  <a:cubicBezTo>
                    <a:pt x="231" y="59"/>
                    <a:pt x="231" y="59"/>
                    <a:pt x="231" y="59"/>
                  </a:cubicBezTo>
                  <a:cubicBezTo>
                    <a:pt x="230" y="59"/>
                    <a:pt x="230" y="59"/>
                    <a:pt x="230" y="58"/>
                  </a:cubicBezTo>
                  <a:cubicBezTo>
                    <a:pt x="228" y="46"/>
                    <a:pt x="223" y="44"/>
                    <a:pt x="213" y="44"/>
                  </a:cubicBezTo>
                  <a:cubicBezTo>
                    <a:pt x="202" y="44"/>
                    <a:pt x="202" y="44"/>
                    <a:pt x="202" y="44"/>
                  </a:cubicBezTo>
                  <a:cubicBezTo>
                    <a:pt x="201" y="44"/>
                    <a:pt x="201" y="45"/>
                    <a:pt x="201" y="46"/>
                  </a:cubicBezTo>
                  <a:cubicBezTo>
                    <a:pt x="201" y="73"/>
                    <a:pt x="201" y="73"/>
                    <a:pt x="201" y="73"/>
                  </a:cubicBezTo>
                  <a:cubicBezTo>
                    <a:pt x="202" y="73"/>
                    <a:pt x="202" y="73"/>
                    <a:pt x="202" y="73"/>
                  </a:cubicBezTo>
                  <a:cubicBezTo>
                    <a:pt x="212" y="73"/>
                    <a:pt x="215" y="71"/>
                    <a:pt x="216" y="63"/>
                  </a:cubicBezTo>
                  <a:cubicBezTo>
                    <a:pt x="216" y="62"/>
                    <a:pt x="216" y="62"/>
                    <a:pt x="217" y="62"/>
                  </a:cubicBezTo>
                  <a:cubicBezTo>
                    <a:pt x="221" y="62"/>
                    <a:pt x="221" y="62"/>
                    <a:pt x="221" y="62"/>
                  </a:cubicBezTo>
                  <a:cubicBezTo>
                    <a:pt x="221" y="67"/>
                    <a:pt x="220" y="71"/>
                    <a:pt x="220" y="76"/>
                  </a:cubicBezTo>
                  <a:cubicBezTo>
                    <a:pt x="220" y="82"/>
                    <a:pt x="221" y="85"/>
                    <a:pt x="221" y="90"/>
                  </a:cubicBezTo>
                  <a:cubicBezTo>
                    <a:pt x="217" y="90"/>
                    <a:pt x="217" y="90"/>
                    <a:pt x="217" y="90"/>
                  </a:cubicBezTo>
                  <a:cubicBezTo>
                    <a:pt x="216" y="90"/>
                    <a:pt x="216" y="90"/>
                    <a:pt x="216" y="89"/>
                  </a:cubicBezTo>
                  <a:cubicBezTo>
                    <a:pt x="215" y="79"/>
                    <a:pt x="212" y="78"/>
                    <a:pt x="202" y="78"/>
                  </a:cubicBezTo>
                  <a:cubicBezTo>
                    <a:pt x="201" y="78"/>
                    <a:pt x="201" y="78"/>
                    <a:pt x="201" y="78"/>
                  </a:cubicBezTo>
                  <a:cubicBezTo>
                    <a:pt x="201" y="95"/>
                    <a:pt x="201" y="95"/>
                    <a:pt x="201" y="95"/>
                  </a:cubicBezTo>
                  <a:cubicBezTo>
                    <a:pt x="201" y="109"/>
                    <a:pt x="201" y="110"/>
                    <a:pt x="212" y="110"/>
                  </a:cubicBezTo>
                  <a:cubicBezTo>
                    <a:pt x="219" y="110"/>
                    <a:pt x="219" y="110"/>
                    <a:pt x="219" y="110"/>
                  </a:cubicBezTo>
                  <a:cubicBezTo>
                    <a:pt x="229" y="110"/>
                    <a:pt x="234" y="108"/>
                    <a:pt x="236" y="94"/>
                  </a:cubicBezTo>
                  <a:cubicBezTo>
                    <a:pt x="236" y="94"/>
                    <a:pt x="236" y="93"/>
                    <a:pt x="237" y="93"/>
                  </a:cubicBezTo>
                  <a:cubicBezTo>
                    <a:pt x="241" y="93"/>
                    <a:pt x="241" y="93"/>
                    <a:pt x="241" y="93"/>
                  </a:cubicBezTo>
                  <a:cubicBezTo>
                    <a:pt x="241" y="99"/>
                    <a:pt x="240" y="111"/>
                    <a:pt x="240" y="117"/>
                  </a:cubicBezTo>
                  <a:cubicBezTo>
                    <a:pt x="235" y="117"/>
                    <a:pt x="229" y="117"/>
                    <a:pt x="219" y="117"/>
                  </a:cubicBezTo>
                  <a:close/>
                  <a:moveTo>
                    <a:pt x="412" y="119"/>
                  </a:moveTo>
                  <a:cubicBezTo>
                    <a:pt x="391" y="119"/>
                    <a:pt x="374" y="103"/>
                    <a:pt x="374" y="79"/>
                  </a:cubicBezTo>
                  <a:cubicBezTo>
                    <a:pt x="374" y="50"/>
                    <a:pt x="392" y="36"/>
                    <a:pt x="412" y="36"/>
                  </a:cubicBezTo>
                  <a:cubicBezTo>
                    <a:pt x="434" y="36"/>
                    <a:pt x="451" y="52"/>
                    <a:pt x="451" y="76"/>
                  </a:cubicBezTo>
                  <a:cubicBezTo>
                    <a:pt x="451" y="105"/>
                    <a:pt x="433" y="119"/>
                    <a:pt x="412" y="119"/>
                  </a:cubicBezTo>
                  <a:close/>
                  <a:moveTo>
                    <a:pt x="411" y="43"/>
                  </a:moveTo>
                  <a:cubicBezTo>
                    <a:pt x="397" y="43"/>
                    <a:pt x="390" y="54"/>
                    <a:pt x="390" y="78"/>
                  </a:cubicBezTo>
                  <a:cubicBezTo>
                    <a:pt x="390" y="103"/>
                    <a:pt x="399" y="112"/>
                    <a:pt x="413" y="112"/>
                  </a:cubicBezTo>
                  <a:cubicBezTo>
                    <a:pt x="428" y="112"/>
                    <a:pt x="435" y="101"/>
                    <a:pt x="435" y="77"/>
                  </a:cubicBezTo>
                  <a:cubicBezTo>
                    <a:pt x="435" y="52"/>
                    <a:pt x="426" y="43"/>
                    <a:pt x="411" y="43"/>
                  </a:cubicBezTo>
                  <a:close/>
                  <a:moveTo>
                    <a:pt x="463" y="115"/>
                  </a:moveTo>
                  <a:cubicBezTo>
                    <a:pt x="461" y="117"/>
                    <a:pt x="461" y="117"/>
                    <a:pt x="461" y="117"/>
                  </a:cubicBezTo>
                  <a:cubicBezTo>
                    <a:pt x="461" y="118"/>
                    <a:pt x="460" y="118"/>
                    <a:pt x="459" y="118"/>
                  </a:cubicBezTo>
                  <a:cubicBezTo>
                    <a:pt x="457" y="118"/>
                    <a:pt x="457" y="118"/>
                    <a:pt x="457" y="118"/>
                  </a:cubicBezTo>
                  <a:cubicBezTo>
                    <a:pt x="457" y="113"/>
                    <a:pt x="457" y="98"/>
                    <a:pt x="457" y="93"/>
                  </a:cubicBezTo>
                  <a:cubicBezTo>
                    <a:pt x="461" y="93"/>
                    <a:pt x="461" y="93"/>
                    <a:pt x="461" y="93"/>
                  </a:cubicBezTo>
                  <a:cubicBezTo>
                    <a:pt x="461" y="93"/>
                    <a:pt x="462" y="93"/>
                    <a:pt x="462" y="93"/>
                  </a:cubicBezTo>
                  <a:cubicBezTo>
                    <a:pt x="464" y="106"/>
                    <a:pt x="470" y="112"/>
                    <a:pt x="481" y="112"/>
                  </a:cubicBezTo>
                  <a:cubicBezTo>
                    <a:pt x="491" y="112"/>
                    <a:pt x="497" y="108"/>
                    <a:pt x="497" y="101"/>
                  </a:cubicBezTo>
                  <a:cubicBezTo>
                    <a:pt x="497" y="79"/>
                    <a:pt x="457" y="86"/>
                    <a:pt x="457" y="59"/>
                  </a:cubicBezTo>
                  <a:cubicBezTo>
                    <a:pt x="457" y="45"/>
                    <a:pt x="467" y="36"/>
                    <a:pt x="481" y="36"/>
                  </a:cubicBezTo>
                  <a:cubicBezTo>
                    <a:pt x="486" y="36"/>
                    <a:pt x="493" y="37"/>
                    <a:pt x="497" y="41"/>
                  </a:cubicBezTo>
                  <a:cubicBezTo>
                    <a:pt x="499" y="39"/>
                    <a:pt x="499" y="39"/>
                    <a:pt x="499" y="39"/>
                  </a:cubicBezTo>
                  <a:cubicBezTo>
                    <a:pt x="499" y="38"/>
                    <a:pt x="499" y="38"/>
                    <a:pt x="500" y="38"/>
                  </a:cubicBezTo>
                  <a:cubicBezTo>
                    <a:pt x="503" y="38"/>
                    <a:pt x="503" y="38"/>
                    <a:pt x="503" y="38"/>
                  </a:cubicBezTo>
                  <a:cubicBezTo>
                    <a:pt x="503" y="43"/>
                    <a:pt x="503" y="56"/>
                    <a:pt x="503" y="61"/>
                  </a:cubicBezTo>
                  <a:cubicBezTo>
                    <a:pt x="499" y="61"/>
                    <a:pt x="499" y="61"/>
                    <a:pt x="499" y="61"/>
                  </a:cubicBezTo>
                  <a:cubicBezTo>
                    <a:pt x="499" y="61"/>
                    <a:pt x="499" y="61"/>
                    <a:pt x="498" y="61"/>
                  </a:cubicBezTo>
                  <a:cubicBezTo>
                    <a:pt x="496" y="50"/>
                    <a:pt x="491" y="43"/>
                    <a:pt x="481" y="43"/>
                  </a:cubicBezTo>
                  <a:cubicBezTo>
                    <a:pt x="472" y="43"/>
                    <a:pt x="468" y="48"/>
                    <a:pt x="468" y="53"/>
                  </a:cubicBezTo>
                  <a:cubicBezTo>
                    <a:pt x="468" y="74"/>
                    <a:pt x="509" y="67"/>
                    <a:pt x="509" y="94"/>
                  </a:cubicBezTo>
                  <a:cubicBezTo>
                    <a:pt x="509" y="111"/>
                    <a:pt x="495" y="119"/>
                    <a:pt x="481" y="119"/>
                  </a:cubicBezTo>
                  <a:cubicBezTo>
                    <a:pt x="473" y="119"/>
                    <a:pt x="467" y="117"/>
                    <a:pt x="463" y="115"/>
                  </a:cubicBezTo>
                  <a:close/>
                  <a:moveTo>
                    <a:pt x="547" y="117"/>
                  </a:moveTo>
                  <a:cubicBezTo>
                    <a:pt x="541" y="117"/>
                    <a:pt x="534" y="117"/>
                    <a:pt x="529" y="117"/>
                  </a:cubicBezTo>
                  <a:cubicBezTo>
                    <a:pt x="529" y="113"/>
                    <a:pt x="529" y="113"/>
                    <a:pt x="529" y="113"/>
                  </a:cubicBezTo>
                  <a:cubicBezTo>
                    <a:pt x="529" y="112"/>
                    <a:pt x="529" y="112"/>
                    <a:pt x="530" y="112"/>
                  </a:cubicBezTo>
                  <a:cubicBezTo>
                    <a:pt x="540" y="111"/>
                    <a:pt x="540" y="110"/>
                    <a:pt x="540" y="96"/>
                  </a:cubicBezTo>
                  <a:cubicBezTo>
                    <a:pt x="540" y="46"/>
                    <a:pt x="540" y="46"/>
                    <a:pt x="540" y="46"/>
                  </a:cubicBezTo>
                  <a:cubicBezTo>
                    <a:pt x="540" y="45"/>
                    <a:pt x="540" y="44"/>
                    <a:pt x="539" y="44"/>
                  </a:cubicBezTo>
                  <a:cubicBezTo>
                    <a:pt x="532" y="44"/>
                    <a:pt x="532" y="44"/>
                    <a:pt x="532" y="44"/>
                  </a:cubicBezTo>
                  <a:cubicBezTo>
                    <a:pt x="522" y="44"/>
                    <a:pt x="517" y="46"/>
                    <a:pt x="515" y="61"/>
                  </a:cubicBezTo>
                  <a:cubicBezTo>
                    <a:pt x="515" y="61"/>
                    <a:pt x="515" y="61"/>
                    <a:pt x="514" y="61"/>
                  </a:cubicBezTo>
                  <a:cubicBezTo>
                    <a:pt x="511" y="61"/>
                    <a:pt x="511" y="61"/>
                    <a:pt x="511" y="61"/>
                  </a:cubicBezTo>
                  <a:cubicBezTo>
                    <a:pt x="511" y="56"/>
                    <a:pt x="511" y="44"/>
                    <a:pt x="511" y="38"/>
                  </a:cubicBezTo>
                  <a:cubicBezTo>
                    <a:pt x="516" y="38"/>
                    <a:pt x="522" y="38"/>
                    <a:pt x="532" y="38"/>
                  </a:cubicBezTo>
                  <a:cubicBezTo>
                    <a:pt x="561" y="38"/>
                    <a:pt x="561" y="38"/>
                    <a:pt x="561" y="38"/>
                  </a:cubicBezTo>
                  <a:cubicBezTo>
                    <a:pt x="571" y="38"/>
                    <a:pt x="577" y="38"/>
                    <a:pt x="582" y="38"/>
                  </a:cubicBezTo>
                  <a:cubicBezTo>
                    <a:pt x="582" y="44"/>
                    <a:pt x="583" y="56"/>
                    <a:pt x="583" y="61"/>
                  </a:cubicBezTo>
                  <a:cubicBezTo>
                    <a:pt x="579" y="61"/>
                    <a:pt x="579" y="61"/>
                    <a:pt x="579" y="61"/>
                  </a:cubicBezTo>
                  <a:cubicBezTo>
                    <a:pt x="578" y="61"/>
                    <a:pt x="578" y="61"/>
                    <a:pt x="578" y="61"/>
                  </a:cubicBezTo>
                  <a:cubicBezTo>
                    <a:pt x="576" y="46"/>
                    <a:pt x="571" y="44"/>
                    <a:pt x="561" y="44"/>
                  </a:cubicBezTo>
                  <a:cubicBezTo>
                    <a:pt x="555" y="44"/>
                    <a:pt x="555" y="44"/>
                    <a:pt x="555" y="44"/>
                  </a:cubicBezTo>
                  <a:cubicBezTo>
                    <a:pt x="554" y="44"/>
                    <a:pt x="554" y="45"/>
                    <a:pt x="554" y="46"/>
                  </a:cubicBezTo>
                  <a:cubicBezTo>
                    <a:pt x="554" y="96"/>
                    <a:pt x="554" y="96"/>
                    <a:pt x="554" y="96"/>
                  </a:cubicBezTo>
                  <a:cubicBezTo>
                    <a:pt x="554" y="110"/>
                    <a:pt x="554" y="111"/>
                    <a:pt x="563" y="112"/>
                  </a:cubicBezTo>
                  <a:cubicBezTo>
                    <a:pt x="564" y="112"/>
                    <a:pt x="564" y="112"/>
                    <a:pt x="564" y="113"/>
                  </a:cubicBezTo>
                  <a:cubicBezTo>
                    <a:pt x="564" y="117"/>
                    <a:pt x="564" y="117"/>
                    <a:pt x="564" y="117"/>
                  </a:cubicBezTo>
                  <a:cubicBezTo>
                    <a:pt x="559" y="117"/>
                    <a:pt x="552" y="117"/>
                    <a:pt x="547" y="117"/>
                  </a:cubicBezTo>
                  <a:close/>
                  <a:moveTo>
                    <a:pt x="622" y="119"/>
                  </a:moveTo>
                  <a:cubicBezTo>
                    <a:pt x="601" y="119"/>
                    <a:pt x="584" y="103"/>
                    <a:pt x="584" y="79"/>
                  </a:cubicBezTo>
                  <a:cubicBezTo>
                    <a:pt x="584" y="50"/>
                    <a:pt x="602" y="36"/>
                    <a:pt x="622" y="36"/>
                  </a:cubicBezTo>
                  <a:cubicBezTo>
                    <a:pt x="644" y="36"/>
                    <a:pt x="660" y="52"/>
                    <a:pt x="660" y="76"/>
                  </a:cubicBezTo>
                  <a:cubicBezTo>
                    <a:pt x="660" y="105"/>
                    <a:pt x="643" y="119"/>
                    <a:pt x="622" y="119"/>
                  </a:cubicBezTo>
                  <a:close/>
                  <a:moveTo>
                    <a:pt x="621" y="43"/>
                  </a:moveTo>
                  <a:cubicBezTo>
                    <a:pt x="607" y="43"/>
                    <a:pt x="600" y="54"/>
                    <a:pt x="600" y="78"/>
                  </a:cubicBezTo>
                  <a:cubicBezTo>
                    <a:pt x="600" y="103"/>
                    <a:pt x="609" y="112"/>
                    <a:pt x="623" y="112"/>
                  </a:cubicBezTo>
                  <a:cubicBezTo>
                    <a:pt x="638" y="112"/>
                    <a:pt x="645" y="101"/>
                    <a:pt x="645" y="77"/>
                  </a:cubicBezTo>
                  <a:cubicBezTo>
                    <a:pt x="645" y="52"/>
                    <a:pt x="635" y="43"/>
                    <a:pt x="621" y="43"/>
                  </a:cubicBezTo>
                  <a:close/>
                  <a:moveTo>
                    <a:pt x="729" y="119"/>
                  </a:moveTo>
                  <a:cubicBezTo>
                    <a:pt x="727" y="115"/>
                    <a:pt x="724" y="111"/>
                    <a:pt x="721" y="107"/>
                  </a:cubicBezTo>
                  <a:cubicBezTo>
                    <a:pt x="684" y="53"/>
                    <a:pt x="684" y="53"/>
                    <a:pt x="684" y="53"/>
                  </a:cubicBezTo>
                  <a:cubicBezTo>
                    <a:pt x="683" y="53"/>
                    <a:pt x="683" y="53"/>
                    <a:pt x="683" y="53"/>
                  </a:cubicBezTo>
                  <a:cubicBezTo>
                    <a:pt x="683" y="84"/>
                    <a:pt x="683" y="84"/>
                    <a:pt x="683" y="84"/>
                  </a:cubicBezTo>
                  <a:cubicBezTo>
                    <a:pt x="683" y="108"/>
                    <a:pt x="683" y="111"/>
                    <a:pt x="697" y="112"/>
                  </a:cubicBezTo>
                  <a:cubicBezTo>
                    <a:pt x="698" y="112"/>
                    <a:pt x="698" y="112"/>
                    <a:pt x="698" y="113"/>
                  </a:cubicBezTo>
                  <a:cubicBezTo>
                    <a:pt x="698" y="117"/>
                    <a:pt x="698" y="117"/>
                    <a:pt x="698" y="117"/>
                  </a:cubicBezTo>
                  <a:cubicBezTo>
                    <a:pt x="693" y="117"/>
                    <a:pt x="685" y="117"/>
                    <a:pt x="679" y="117"/>
                  </a:cubicBezTo>
                  <a:cubicBezTo>
                    <a:pt x="673" y="117"/>
                    <a:pt x="669" y="117"/>
                    <a:pt x="664" y="117"/>
                  </a:cubicBezTo>
                  <a:cubicBezTo>
                    <a:pt x="664" y="113"/>
                    <a:pt x="664" y="113"/>
                    <a:pt x="664" y="113"/>
                  </a:cubicBezTo>
                  <a:cubicBezTo>
                    <a:pt x="664" y="112"/>
                    <a:pt x="664" y="112"/>
                    <a:pt x="665" y="112"/>
                  </a:cubicBezTo>
                  <a:cubicBezTo>
                    <a:pt x="675" y="111"/>
                    <a:pt x="675" y="108"/>
                    <a:pt x="675" y="84"/>
                  </a:cubicBezTo>
                  <a:cubicBezTo>
                    <a:pt x="675" y="59"/>
                    <a:pt x="675" y="59"/>
                    <a:pt x="675" y="59"/>
                  </a:cubicBezTo>
                  <a:cubicBezTo>
                    <a:pt x="675" y="45"/>
                    <a:pt x="675" y="44"/>
                    <a:pt x="665" y="43"/>
                  </a:cubicBezTo>
                  <a:cubicBezTo>
                    <a:pt x="664" y="43"/>
                    <a:pt x="664" y="43"/>
                    <a:pt x="664" y="42"/>
                  </a:cubicBezTo>
                  <a:cubicBezTo>
                    <a:pt x="664" y="38"/>
                    <a:pt x="664" y="38"/>
                    <a:pt x="664" y="38"/>
                  </a:cubicBezTo>
                  <a:cubicBezTo>
                    <a:pt x="668" y="38"/>
                    <a:pt x="675" y="38"/>
                    <a:pt x="678" y="38"/>
                  </a:cubicBezTo>
                  <a:cubicBezTo>
                    <a:pt x="683" y="38"/>
                    <a:pt x="687" y="38"/>
                    <a:pt x="690" y="38"/>
                  </a:cubicBezTo>
                  <a:cubicBezTo>
                    <a:pt x="730" y="96"/>
                    <a:pt x="730" y="96"/>
                    <a:pt x="730" y="96"/>
                  </a:cubicBezTo>
                  <a:cubicBezTo>
                    <a:pt x="731" y="96"/>
                    <a:pt x="731" y="96"/>
                    <a:pt x="731" y="96"/>
                  </a:cubicBezTo>
                  <a:cubicBezTo>
                    <a:pt x="731" y="71"/>
                    <a:pt x="731" y="71"/>
                    <a:pt x="731" y="71"/>
                  </a:cubicBezTo>
                  <a:cubicBezTo>
                    <a:pt x="731" y="47"/>
                    <a:pt x="730" y="44"/>
                    <a:pt x="716" y="43"/>
                  </a:cubicBezTo>
                  <a:cubicBezTo>
                    <a:pt x="716" y="43"/>
                    <a:pt x="716" y="43"/>
                    <a:pt x="716" y="42"/>
                  </a:cubicBezTo>
                  <a:cubicBezTo>
                    <a:pt x="716" y="38"/>
                    <a:pt x="716" y="38"/>
                    <a:pt x="716" y="38"/>
                  </a:cubicBezTo>
                  <a:cubicBezTo>
                    <a:pt x="721" y="38"/>
                    <a:pt x="729" y="38"/>
                    <a:pt x="735" y="38"/>
                  </a:cubicBezTo>
                  <a:cubicBezTo>
                    <a:pt x="740" y="38"/>
                    <a:pt x="744" y="38"/>
                    <a:pt x="750" y="38"/>
                  </a:cubicBezTo>
                  <a:cubicBezTo>
                    <a:pt x="750" y="42"/>
                    <a:pt x="750" y="42"/>
                    <a:pt x="750" y="42"/>
                  </a:cubicBezTo>
                  <a:cubicBezTo>
                    <a:pt x="750" y="43"/>
                    <a:pt x="750" y="43"/>
                    <a:pt x="749" y="43"/>
                  </a:cubicBezTo>
                  <a:cubicBezTo>
                    <a:pt x="739" y="44"/>
                    <a:pt x="739" y="47"/>
                    <a:pt x="739" y="71"/>
                  </a:cubicBezTo>
                  <a:cubicBezTo>
                    <a:pt x="739" y="119"/>
                    <a:pt x="739" y="119"/>
                    <a:pt x="739" y="119"/>
                  </a:cubicBezTo>
                  <a:lnTo>
                    <a:pt x="729" y="119"/>
                  </a:lnTo>
                  <a:close/>
                  <a:moveTo>
                    <a:pt x="921" y="119"/>
                  </a:moveTo>
                  <a:cubicBezTo>
                    <a:pt x="900" y="119"/>
                    <a:pt x="883" y="103"/>
                    <a:pt x="883" y="79"/>
                  </a:cubicBezTo>
                  <a:cubicBezTo>
                    <a:pt x="883" y="50"/>
                    <a:pt x="901" y="36"/>
                    <a:pt x="921" y="36"/>
                  </a:cubicBezTo>
                  <a:cubicBezTo>
                    <a:pt x="943" y="36"/>
                    <a:pt x="960" y="52"/>
                    <a:pt x="960" y="76"/>
                  </a:cubicBezTo>
                  <a:cubicBezTo>
                    <a:pt x="960" y="105"/>
                    <a:pt x="942" y="119"/>
                    <a:pt x="921" y="119"/>
                  </a:cubicBezTo>
                  <a:close/>
                  <a:moveTo>
                    <a:pt x="920" y="43"/>
                  </a:moveTo>
                  <a:cubicBezTo>
                    <a:pt x="906" y="43"/>
                    <a:pt x="899" y="54"/>
                    <a:pt x="899" y="78"/>
                  </a:cubicBezTo>
                  <a:cubicBezTo>
                    <a:pt x="899" y="103"/>
                    <a:pt x="908" y="112"/>
                    <a:pt x="922" y="112"/>
                  </a:cubicBezTo>
                  <a:cubicBezTo>
                    <a:pt x="937" y="112"/>
                    <a:pt x="944" y="101"/>
                    <a:pt x="944" y="77"/>
                  </a:cubicBezTo>
                  <a:cubicBezTo>
                    <a:pt x="944" y="52"/>
                    <a:pt x="935" y="43"/>
                    <a:pt x="920" y="43"/>
                  </a:cubicBezTo>
                  <a:close/>
                  <a:moveTo>
                    <a:pt x="1029" y="119"/>
                  </a:moveTo>
                  <a:cubicBezTo>
                    <a:pt x="1026" y="115"/>
                    <a:pt x="1023" y="111"/>
                    <a:pt x="1020" y="107"/>
                  </a:cubicBezTo>
                  <a:cubicBezTo>
                    <a:pt x="983" y="53"/>
                    <a:pt x="983" y="53"/>
                    <a:pt x="983" y="53"/>
                  </a:cubicBezTo>
                  <a:cubicBezTo>
                    <a:pt x="982" y="53"/>
                    <a:pt x="982" y="53"/>
                    <a:pt x="982" y="53"/>
                  </a:cubicBezTo>
                  <a:cubicBezTo>
                    <a:pt x="982" y="84"/>
                    <a:pt x="982" y="84"/>
                    <a:pt x="982" y="84"/>
                  </a:cubicBezTo>
                  <a:cubicBezTo>
                    <a:pt x="982" y="108"/>
                    <a:pt x="983" y="111"/>
                    <a:pt x="996" y="112"/>
                  </a:cubicBezTo>
                  <a:cubicBezTo>
                    <a:pt x="997" y="112"/>
                    <a:pt x="997" y="112"/>
                    <a:pt x="997" y="113"/>
                  </a:cubicBezTo>
                  <a:cubicBezTo>
                    <a:pt x="997" y="117"/>
                    <a:pt x="997" y="117"/>
                    <a:pt x="997" y="117"/>
                  </a:cubicBezTo>
                  <a:cubicBezTo>
                    <a:pt x="992" y="117"/>
                    <a:pt x="984" y="117"/>
                    <a:pt x="978" y="117"/>
                  </a:cubicBezTo>
                  <a:cubicBezTo>
                    <a:pt x="972" y="117"/>
                    <a:pt x="969" y="117"/>
                    <a:pt x="963" y="117"/>
                  </a:cubicBezTo>
                  <a:cubicBezTo>
                    <a:pt x="963" y="113"/>
                    <a:pt x="963" y="113"/>
                    <a:pt x="963" y="113"/>
                  </a:cubicBezTo>
                  <a:cubicBezTo>
                    <a:pt x="963" y="112"/>
                    <a:pt x="963" y="112"/>
                    <a:pt x="964" y="112"/>
                  </a:cubicBezTo>
                  <a:cubicBezTo>
                    <a:pt x="974" y="111"/>
                    <a:pt x="974" y="108"/>
                    <a:pt x="974" y="84"/>
                  </a:cubicBezTo>
                  <a:cubicBezTo>
                    <a:pt x="974" y="59"/>
                    <a:pt x="974" y="59"/>
                    <a:pt x="974" y="59"/>
                  </a:cubicBezTo>
                  <a:cubicBezTo>
                    <a:pt x="974" y="45"/>
                    <a:pt x="974" y="44"/>
                    <a:pt x="964" y="43"/>
                  </a:cubicBezTo>
                  <a:cubicBezTo>
                    <a:pt x="963" y="43"/>
                    <a:pt x="963" y="43"/>
                    <a:pt x="963" y="42"/>
                  </a:cubicBezTo>
                  <a:cubicBezTo>
                    <a:pt x="963" y="38"/>
                    <a:pt x="963" y="38"/>
                    <a:pt x="963" y="38"/>
                  </a:cubicBezTo>
                  <a:cubicBezTo>
                    <a:pt x="968" y="38"/>
                    <a:pt x="974" y="38"/>
                    <a:pt x="977" y="38"/>
                  </a:cubicBezTo>
                  <a:cubicBezTo>
                    <a:pt x="982" y="38"/>
                    <a:pt x="986" y="38"/>
                    <a:pt x="989" y="38"/>
                  </a:cubicBezTo>
                  <a:cubicBezTo>
                    <a:pt x="1029" y="96"/>
                    <a:pt x="1029" y="96"/>
                    <a:pt x="1029" y="96"/>
                  </a:cubicBezTo>
                  <a:cubicBezTo>
                    <a:pt x="1030" y="96"/>
                    <a:pt x="1030" y="96"/>
                    <a:pt x="1030" y="96"/>
                  </a:cubicBezTo>
                  <a:cubicBezTo>
                    <a:pt x="1030" y="71"/>
                    <a:pt x="1030" y="71"/>
                    <a:pt x="1030" y="71"/>
                  </a:cubicBezTo>
                  <a:cubicBezTo>
                    <a:pt x="1030" y="47"/>
                    <a:pt x="1030" y="44"/>
                    <a:pt x="1016" y="43"/>
                  </a:cubicBezTo>
                  <a:cubicBezTo>
                    <a:pt x="1015" y="43"/>
                    <a:pt x="1015" y="43"/>
                    <a:pt x="1015" y="42"/>
                  </a:cubicBezTo>
                  <a:cubicBezTo>
                    <a:pt x="1015" y="38"/>
                    <a:pt x="1015" y="38"/>
                    <a:pt x="1015" y="38"/>
                  </a:cubicBezTo>
                  <a:cubicBezTo>
                    <a:pt x="1020" y="38"/>
                    <a:pt x="1028" y="38"/>
                    <a:pt x="1034" y="38"/>
                  </a:cubicBezTo>
                  <a:cubicBezTo>
                    <a:pt x="1040" y="38"/>
                    <a:pt x="1044" y="38"/>
                    <a:pt x="1049" y="38"/>
                  </a:cubicBezTo>
                  <a:cubicBezTo>
                    <a:pt x="1049" y="42"/>
                    <a:pt x="1049" y="42"/>
                    <a:pt x="1049" y="42"/>
                  </a:cubicBezTo>
                  <a:cubicBezTo>
                    <a:pt x="1049" y="43"/>
                    <a:pt x="1049" y="43"/>
                    <a:pt x="1048" y="43"/>
                  </a:cubicBezTo>
                  <a:cubicBezTo>
                    <a:pt x="1038" y="44"/>
                    <a:pt x="1038" y="47"/>
                    <a:pt x="1038" y="71"/>
                  </a:cubicBezTo>
                  <a:cubicBezTo>
                    <a:pt x="1038" y="119"/>
                    <a:pt x="1038" y="119"/>
                    <a:pt x="1038" y="119"/>
                  </a:cubicBezTo>
                  <a:lnTo>
                    <a:pt x="1029" y="119"/>
                  </a:lnTo>
                  <a:close/>
                  <a:moveTo>
                    <a:pt x="1062" y="115"/>
                  </a:moveTo>
                  <a:cubicBezTo>
                    <a:pt x="1060" y="117"/>
                    <a:pt x="1060" y="117"/>
                    <a:pt x="1060" y="117"/>
                  </a:cubicBezTo>
                  <a:cubicBezTo>
                    <a:pt x="1060" y="118"/>
                    <a:pt x="1059" y="118"/>
                    <a:pt x="1059" y="118"/>
                  </a:cubicBezTo>
                  <a:cubicBezTo>
                    <a:pt x="1056" y="118"/>
                    <a:pt x="1056" y="118"/>
                    <a:pt x="1056" y="118"/>
                  </a:cubicBezTo>
                  <a:cubicBezTo>
                    <a:pt x="1056" y="113"/>
                    <a:pt x="1056" y="98"/>
                    <a:pt x="1056" y="93"/>
                  </a:cubicBezTo>
                  <a:cubicBezTo>
                    <a:pt x="1060" y="93"/>
                    <a:pt x="1060" y="93"/>
                    <a:pt x="1060" y="93"/>
                  </a:cubicBezTo>
                  <a:cubicBezTo>
                    <a:pt x="1060" y="93"/>
                    <a:pt x="1061" y="93"/>
                    <a:pt x="1061" y="93"/>
                  </a:cubicBezTo>
                  <a:cubicBezTo>
                    <a:pt x="1063" y="106"/>
                    <a:pt x="1069" y="112"/>
                    <a:pt x="1080" y="112"/>
                  </a:cubicBezTo>
                  <a:cubicBezTo>
                    <a:pt x="1090" y="112"/>
                    <a:pt x="1097" y="108"/>
                    <a:pt x="1097" y="101"/>
                  </a:cubicBezTo>
                  <a:cubicBezTo>
                    <a:pt x="1097" y="79"/>
                    <a:pt x="1056" y="86"/>
                    <a:pt x="1056" y="59"/>
                  </a:cubicBezTo>
                  <a:cubicBezTo>
                    <a:pt x="1056" y="45"/>
                    <a:pt x="1066" y="36"/>
                    <a:pt x="1080" y="36"/>
                  </a:cubicBezTo>
                  <a:cubicBezTo>
                    <a:pt x="1085" y="36"/>
                    <a:pt x="1091" y="37"/>
                    <a:pt x="1096" y="40"/>
                  </a:cubicBezTo>
                  <a:cubicBezTo>
                    <a:pt x="1098" y="38"/>
                    <a:pt x="1098" y="38"/>
                    <a:pt x="1098" y="38"/>
                  </a:cubicBezTo>
                  <a:cubicBezTo>
                    <a:pt x="1098" y="37"/>
                    <a:pt x="1099" y="37"/>
                    <a:pt x="1100" y="37"/>
                  </a:cubicBezTo>
                  <a:cubicBezTo>
                    <a:pt x="1102" y="37"/>
                    <a:pt x="1102" y="37"/>
                    <a:pt x="1102" y="37"/>
                  </a:cubicBezTo>
                  <a:cubicBezTo>
                    <a:pt x="1102" y="42"/>
                    <a:pt x="1102" y="54"/>
                    <a:pt x="1102" y="59"/>
                  </a:cubicBezTo>
                  <a:cubicBezTo>
                    <a:pt x="1099" y="59"/>
                    <a:pt x="1099" y="59"/>
                    <a:pt x="1099" y="59"/>
                  </a:cubicBezTo>
                  <a:cubicBezTo>
                    <a:pt x="1098" y="59"/>
                    <a:pt x="1098" y="59"/>
                    <a:pt x="1098" y="58"/>
                  </a:cubicBezTo>
                  <a:cubicBezTo>
                    <a:pt x="1096" y="50"/>
                    <a:pt x="1090" y="43"/>
                    <a:pt x="1080" y="43"/>
                  </a:cubicBezTo>
                  <a:cubicBezTo>
                    <a:pt x="1071" y="43"/>
                    <a:pt x="1068" y="48"/>
                    <a:pt x="1068" y="53"/>
                  </a:cubicBezTo>
                  <a:cubicBezTo>
                    <a:pt x="1068" y="74"/>
                    <a:pt x="1109" y="67"/>
                    <a:pt x="1109" y="94"/>
                  </a:cubicBezTo>
                  <a:cubicBezTo>
                    <a:pt x="1109" y="111"/>
                    <a:pt x="1094" y="119"/>
                    <a:pt x="1081" y="119"/>
                  </a:cubicBezTo>
                  <a:cubicBezTo>
                    <a:pt x="1072" y="119"/>
                    <a:pt x="1067" y="117"/>
                    <a:pt x="1062" y="115"/>
                  </a:cubicBezTo>
                  <a:close/>
                  <a:moveTo>
                    <a:pt x="1155" y="119"/>
                  </a:moveTo>
                  <a:cubicBezTo>
                    <a:pt x="1132" y="119"/>
                    <a:pt x="1122" y="110"/>
                    <a:pt x="1122" y="89"/>
                  </a:cubicBezTo>
                  <a:cubicBezTo>
                    <a:pt x="1122" y="59"/>
                    <a:pt x="1122" y="59"/>
                    <a:pt x="1122" y="59"/>
                  </a:cubicBezTo>
                  <a:cubicBezTo>
                    <a:pt x="1122" y="45"/>
                    <a:pt x="1122" y="44"/>
                    <a:pt x="1113" y="43"/>
                  </a:cubicBezTo>
                  <a:cubicBezTo>
                    <a:pt x="1112" y="43"/>
                    <a:pt x="1111" y="43"/>
                    <a:pt x="1111" y="42"/>
                  </a:cubicBezTo>
                  <a:cubicBezTo>
                    <a:pt x="1111" y="38"/>
                    <a:pt x="1111" y="38"/>
                    <a:pt x="1111" y="38"/>
                  </a:cubicBezTo>
                  <a:cubicBezTo>
                    <a:pt x="1117" y="38"/>
                    <a:pt x="1124" y="38"/>
                    <a:pt x="1129" y="38"/>
                  </a:cubicBezTo>
                  <a:cubicBezTo>
                    <a:pt x="1135" y="38"/>
                    <a:pt x="1142" y="38"/>
                    <a:pt x="1147" y="38"/>
                  </a:cubicBezTo>
                  <a:cubicBezTo>
                    <a:pt x="1147" y="42"/>
                    <a:pt x="1147" y="42"/>
                    <a:pt x="1147" y="42"/>
                  </a:cubicBezTo>
                  <a:cubicBezTo>
                    <a:pt x="1147" y="43"/>
                    <a:pt x="1147" y="43"/>
                    <a:pt x="1146" y="43"/>
                  </a:cubicBezTo>
                  <a:cubicBezTo>
                    <a:pt x="1136" y="44"/>
                    <a:pt x="1136" y="45"/>
                    <a:pt x="1136" y="59"/>
                  </a:cubicBezTo>
                  <a:cubicBezTo>
                    <a:pt x="1136" y="91"/>
                    <a:pt x="1136" y="91"/>
                    <a:pt x="1136" y="91"/>
                  </a:cubicBezTo>
                  <a:cubicBezTo>
                    <a:pt x="1136" y="103"/>
                    <a:pt x="1142" y="110"/>
                    <a:pt x="1157" y="110"/>
                  </a:cubicBezTo>
                  <a:cubicBezTo>
                    <a:pt x="1170" y="110"/>
                    <a:pt x="1177" y="103"/>
                    <a:pt x="1177" y="90"/>
                  </a:cubicBezTo>
                  <a:cubicBezTo>
                    <a:pt x="1177" y="71"/>
                    <a:pt x="1177" y="71"/>
                    <a:pt x="1177" y="71"/>
                  </a:cubicBezTo>
                  <a:cubicBezTo>
                    <a:pt x="1177" y="46"/>
                    <a:pt x="1177" y="45"/>
                    <a:pt x="1163" y="43"/>
                  </a:cubicBezTo>
                  <a:cubicBezTo>
                    <a:pt x="1162" y="43"/>
                    <a:pt x="1162" y="43"/>
                    <a:pt x="1162" y="42"/>
                  </a:cubicBezTo>
                  <a:cubicBezTo>
                    <a:pt x="1162" y="38"/>
                    <a:pt x="1162" y="38"/>
                    <a:pt x="1162" y="38"/>
                  </a:cubicBezTo>
                  <a:cubicBezTo>
                    <a:pt x="1167" y="38"/>
                    <a:pt x="1175" y="38"/>
                    <a:pt x="1181" y="38"/>
                  </a:cubicBezTo>
                  <a:cubicBezTo>
                    <a:pt x="1186" y="38"/>
                    <a:pt x="1189" y="38"/>
                    <a:pt x="1194" y="38"/>
                  </a:cubicBezTo>
                  <a:cubicBezTo>
                    <a:pt x="1194" y="42"/>
                    <a:pt x="1194" y="42"/>
                    <a:pt x="1194" y="42"/>
                  </a:cubicBezTo>
                  <a:cubicBezTo>
                    <a:pt x="1194" y="43"/>
                    <a:pt x="1194" y="43"/>
                    <a:pt x="1193" y="43"/>
                  </a:cubicBezTo>
                  <a:cubicBezTo>
                    <a:pt x="1185" y="44"/>
                    <a:pt x="1185" y="46"/>
                    <a:pt x="1185" y="71"/>
                  </a:cubicBezTo>
                  <a:cubicBezTo>
                    <a:pt x="1185" y="88"/>
                    <a:pt x="1185" y="88"/>
                    <a:pt x="1185" y="88"/>
                  </a:cubicBezTo>
                  <a:cubicBezTo>
                    <a:pt x="1185" y="109"/>
                    <a:pt x="1175" y="119"/>
                    <a:pt x="1155" y="119"/>
                  </a:cubicBezTo>
                  <a:close/>
                  <a:moveTo>
                    <a:pt x="1243" y="117"/>
                  </a:moveTo>
                  <a:cubicBezTo>
                    <a:pt x="1216" y="117"/>
                    <a:pt x="1216" y="117"/>
                    <a:pt x="1216" y="117"/>
                  </a:cubicBezTo>
                  <a:cubicBezTo>
                    <a:pt x="1211" y="117"/>
                    <a:pt x="1205" y="117"/>
                    <a:pt x="1199" y="117"/>
                  </a:cubicBezTo>
                  <a:cubicBezTo>
                    <a:pt x="1199" y="113"/>
                    <a:pt x="1199" y="113"/>
                    <a:pt x="1199" y="113"/>
                  </a:cubicBezTo>
                  <a:cubicBezTo>
                    <a:pt x="1199" y="112"/>
                    <a:pt x="1199" y="112"/>
                    <a:pt x="1200" y="112"/>
                  </a:cubicBezTo>
                  <a:cubicBezTo>
                    <a:pt x="1210" y="111"/>
                    <a:pt x="1210" y="110"/>
                    <a:pt x="1210" y="96"/>
                  </a:cubicBezTo>
                  <a:cubicBezTo>
                    <a:pt x="1210" y="59"/>
                    <a:pt x="1210" y="59"/>
                    <a:pt x="1210" y="59"/>
                  </a:cubicBezTo>
                  <a:cubicBezTo>
                    <a:pt x="1210" y="45"/>
                    <a:pt x="1210" y="44"/>
                    <a:pt x="1200" y="43"/>
                  </a:cubicBezTo>
                  <a:cubicBezTo>
                    <a:pt x="1199" y="43"/>
                    <a:pt x="1199" y="43"/>
                    <a:pt x="1199" y="42"/>
                  </a:cubicBezTo>
                  <a:cubicBezTo>
                    <a:pt x="1199" y="38"/>
                    <a:pt x="1199" y="38"/>
                    <a:pt x="1199" y="38"/>
                  </a:cubicBezTo>
                  <a:cubicBezTo>
                    <a:pt x="1205" y="38"/>
                    <a:pt x="1212" y="38"/>
                    <a:pt x="1217" y="38"/>
                  </a:cubicBezTo>
                  <a:cubicBezTo>
                    <a:pt x="1223" y="38"/>
                    <a:pt x="1232" y="38"/>
                    <a:pt x="1237" y="38"/>
                  </a:cubicBezTo>
                  <a:cubicBezTo>
                    <a:pt x="1237" y="42"/>
                    <a:pt x="1237" y="42"/>
                    <a:pt x="1237" y="42"/>
                  </a:cubicBezTo>
                  <a:cubicBezTo>
                    <a:pt x="1237" y="43"/>
                    <a:pt x="1237" y="43"/>
                    <a:pt x="1236" y="43"/>
                  </a:cubicBezTo>
                  <a:cubicBezTo>
                    <a:pt x="1224" y="44"/>
                    <a:pt x="1224" y="45"/>
                    <a:pt x="1224" y="59"/>
                  </a:cubicBezTo>
                  <a:cubicBezTo>
                    <a:pt x="1224" y="95"/>
                    <a:pt x="1224" y="95"/>
                    <a:pt x="1224" y="95"/>
                  </a:cubicBezTo>
                  <a:cubicBezTo>
                    <a:pt x="1224" y="109"/>
                    <a:pt x="1224" y="110"/>
                    <a:pt x="1235" y="110"/>
                  </a:cubicBezTo>
                  <a:cubicBezTo>
                    <a:pt x="1240" y="110"/>
                    <a:pt x="1240" y="110"/>
                    <a:pt x="1240" y="110"/>
                  </a:cubicBezTo>
                  <a:cubicBezTo>
                    <a:pt x="1250" y="110"/>
                    <a:pt x="1255" y="107"/>
                    <a:pt x="1257" y="92"/>
                  </a:cubicBezTo>
                  <a:cubicBezTo>
                    <a:pt x="1257" y="92"/>
                    <a:pt x="1257" y="91"/>
                    <a:pt x="1258" y="91"/>
                  </a:cubicBezTo>
                  <a:cubicBezTo>
                    <a:pt x="1261" y="91"/>
                    <a:pt x="1261" y="91"/>
                    <a:pt x="1261" y="91"/>
                  </a:cubicBezTo>
                  <a:cubicBezTo>
                    <a:pt x="1261" y="97"/>
                    <a:pt x="1261" y="111"/>
                    <a:pt x="1261" y="117"/>
                  </a:cubicBezTo>
                  <a:cubicBezTo>
                    <a:pt x="1256" y="117"/>
                    <a:pt x="1253" y="117"/>
                    <a:pt x="1243" y="117"/>
                  </a:cubicBezTo>
                  <a:close/>
                  <a:moveTo>
                    <a:pt x="1291" y="117"/>
                  </a:moveTo>
                  <a:cubicBezTo>
                    <a:pt x="1285" y="117"/>
                    <a:pt x="1278" y="117"/>
                    <a:pt x="1273" y="117"/>
                  </a:cubicBezTo>
                  <a:cubicBezTo>
                    <a:pt x="1273" y="113"/>
                    <a:pt x="1273" y="113"/>
                    <a:pt x="1273" y="113"/>
                  </a:cubicBezTo>
                  <a:cubicBezTo>
                    <a:pt x="1273" y="112"/>
                    <a:pt x="1273" y="112"/>
                    <a:pt x="1274" y="112"/>
                  </a:cubicBezTo>
                  <a:cubicBezTo>
                    <a:pt x="1284" y="111"/>
                    <a:pt x="1284" y="110"/>
                    <a:pt x="1284" y="96"/>
                  </a:cubicBezTo>
                  <a:cubicBezTo>
                    <a:pt x="1284" y="46"/>
                    <a:pt x="1284" y="46"/>
                    <a:pt x="1284" y="46"/>
                  </a:cubicBezTo>
                  <a:cubicBezTo>
                    <a:pt x="1284" y="45"/>
                    <a:pt x="1284" y="44"/>
                    <a:pt x="1283" y="44"/>
                  </a:cubicBezTo>
                  <a:cubicBezTo>
                    <a:pt x="1276" y="44"/>
                    <a:pt x="1276" y="44"/>
                    <a:pt x="1276" y="44"/>
                  </a:cubicBezTo>
                  <a:cubicBezTo>
                    <a:pt x="1266" y="44"/>
                    <a:pt x="1261" y="46"/>
                    <a:pt x="1260" y="61"/>
                  </a:cubicBezTo>
                  <a:cubicBezTo>
                    <a:pt x="1260" y="61"/>
                    <a:pt x="1259" y="61"/>
                    <a:pt x="1259" y="61"/>
                  </a:cubicBezTo>
                  <a:cubicBezTo>
                    <a:pt x="1255" y="61"/>
                    <a:pt x="1255" y="61"/>
                    <a:pt x="1255" y="61"/>
                  </a:cubicBezTo>
                  <a:cubicBezTo>
                    <a:pt x="1255" y="56"/>
                    <a:pt x="1255" y="44"/>
                    <a:pt x="1255" y="38"/>
                  </a:cubicBezTo>
                  <a:cubicBezTo>
                    <a:pt x="1260" y="38"/>
                    <a:pt x="1266" y="38"/>
                    <a:pt x="1276" y="38"/>
                  </a:cubicBezTo>
                  <a:cubicBezTo>
                    <a:pt x="1306" y="38"/>
                    <a:pt x="1306" y="38"/>
                    <a:pt x="1306" y="38"/>
                  </a:cubicBezTo>
                  <a:cubicBezTo>
                    <a:pt x="1316" y="38"/>
                    <a:pt x="1322" y="38"/>
                    <a:pt x="1327" y="38"/>
                  </a:cubicBezTo>
                  <a:cubicBezTo>
                    <a:pt x="1327" y="44"/>
                    <a:pt x="1327" y="56"/>
                    <a:pt x="1327" y="61"/>
                  </a:cubicBezTo>
                  <a:cubicBezTo>
                    <a:pt x="1323" y="61"/>
                    <a:pt x="1323" y="61"/>
                    <a:pt x="1323" y="61"/>
                  </a:cubicBezTo>
                  <a:cubicBezTo>
                    <a:pt x="1323" y="61"/>
                    <a:pt x="1322" y="61"/>
                    <a:pt x="1322" y="61"/>
                  </a:cubicBezTo>
                  <a:cubicBezTo>
                    <a:pt x="1320" y="46"/>
                    <a:pt x="1315" y="44"/>
                    <a:pt x="1306" y="44"/>
                  </a:cubicBezTo>
                  <a:cubicBezTo>
                    <a:pt x="1299" y="44"/>
                    <a:pt x="1299" y="44"/>
                    <a:pt x="1299" y="44"/>
                  </a:cubicBezTo>
                  <a:cubicBezTo>
                    <a:pt x="1298" y="44"/>
                    <a:pt x="1298" y="45"/>
                    <a:pt x="1298" y="46"/>
                  </a:cubicBezTo>
                  <a:cubicBezTo>
                    <a:pt x="1298" y="96"/>
                    <a:pt x="1298" y="96"/>
                    <a:pt x="1298" y="96"/>
                  </a:cubicBezTo>
                  <a:cubicBezTo>
                    <a:pt x="1298" y="110"/>
                    <a:pt x="1298" y="111"/>
                    <a:pt x="1308" y="112"/>
                  </a:cubicBezTo>
                  <a:cubicBezTo>
                    <a:pt x="1309" y="112"/>
                    <a:pt x="1309" y="112"/>
                    <a:pt x="1309" y="113"/>
                  </a:cubicBezTo>
                  <a:cubicBezTo>
                    <a:pt x="1309" y="117"/>
                    <a:pt x="1309" y="117"/>
                    <a:pt x="1309" y="117"/>
                  </a:cubicBezTo>
                  <a:cubicBezTo>
                    <a:pt x="1303" y="117"/>
                    <a:pt x="1296" y="117"/>
                    <a:pt x="1291" y="117"/>
                  </a:cubicBezTo>
                  <a:close/>
                  <a:moveTo>
                    <a:pt x="1349" y="117"/>
                  </a:moveTo>
                  <a:cubicBezTo>
                    <a:pt x="1343" y="117"/>
                    <a:pt x="1336" y="117"/>
                    <a:pt x="1331" y="117"/>
                  </a:cubicBezTo>
                  <a:cubicBezTo>
                    <a:pt x="1331" y="113"/>
                    <a:pt x="1331" y="113"/>
                    <a:pt x="1331" y="113"/>
                  </a:cubicBezTo>
                  <a:cubicBezTo>
                    <a:pt x="1331" y="112"/>
                    <a:pt x="1331" y="112"/>
                    <a:pt x="1332" y="112"/>
                  </a:cubicBezTo>
                  <a:cubicBezTo>
                    <a:pt x="1342" y="111"/>
                    <a:pt x="1342" y="110"/>
                    <a:pt x="1342" y="96"/>
                  </a:cubicBezTo>
                  <a:cubicBezTo>
                    <a:pt x="1342" y="59"/>
                    <a:pt x="1342" y="59"/>
                    <a:pt x="1342" y="59"/>
                  </a:cubicBezTo>
                  <a:cubicBezTo>
                    <a:pt x="1342" y="45"/>
                    <a:pt x="1342" y="44"/>
                    <a:pt x="1332" y="43"/>
                  </a:cubicBezTo>
                  <a:cubicBezTo>
                    <a:pt x="1331" y="43"/>
                    <a:pt x="1331" y="43"/>
                    <a:pt x="1331" y="42"/>
                  </a:cubicBezTo>
                  <a:cubicBezTo>
                    <a:pt x="1331" y="38"/>
                    <a:pt x="1331" y="38"/>
                    <a:pt x="1331" y="38"/>
                  </a:cubicBezTo>
                  <a:cubicBezTo>
                    <a:pt x="1336" y="38"/>
                    <a:pt x="1343" y="38"/>
                    <a:pt x="1349" y="38"/>
                  </a:cubicBezTo>
                  <a:cubicBezTo>
                    <a:pt x="1355" y="38"/>
                    <a:pt x="1361" y="38"/>
                    <a:pt x="1367" y="38"/>
                  </a:cubicBezTo>
                  <a:cubicBezTo>
                    <a:pt x="1367" y="42"/>
                    <a:pt x="1367" y="42"/>
                    <a:pt x="1367" y="42"/>
                  </a:cubicBezTo>
                  <a:cubicBezTo>
                    <a:pt x="1367" y="43"/>
                    <a:pt x="1367" y="43"/>
                    <a:pt x="1366" y="43"/>
                  </a:cubicBezTo>
                  <a:cubicBezTo>
                    <a:pt x="1356" y="44"/>
                    <a:pt x="1356" y="45"/>
                    <a:pt x="1356" y="59"/>
                  </a:cubicBezTo>
                  <a:cubicBezTo>
                    <a:pt x="1356" y="96"/>
                    <a:pt x="1356" y="96"/>
                    <a:pt x="1356" y="96"/>
                  </a:cubicBezTo>
                  <a:cubicBezTo>
                    <a:pt x="1356" y="110"/>
                    <a:pt x="1356" y="111"/>
                    <a:pt x="1366" y="112"/>
                  </a:cubicBezTo>
                  <a:cubicBezTo>
                    <a:pt x="1367" y="112"/>
                    <a:pt x="1367" y="112"/>
                    <a:pt x="1367" y="113"/>
                  </a:cubicBezTo>
                  <a:cubicBezTo>
                    <a:pt x="1367" y="117"/>
                    <a:pt x="1367" y="117"/>
                    <a:pt x="1367" y="117"/>
                  </a:cubicBezTo>
                  <a:cubicBezTo>
                    <a:pt x="1361" y="117"/>
                    <a:pt x="1354" y="117"/>
                    <a:pt x="1349" y="117"/>
                  </a:cubicBezTo>
                  <a:close/>
                  <a:moveTo>
                    <a:pt x="1438" y="119"/>
                  </a:moveTo>
                  <a:cubicBezTo>
                    <a:pt x="1436" y="115"/>
                    <a:pt x="1433" y="111"/>
                    <a:pt x="1430" y="107"/>
                  </a:cubicBezTo>
                  <a:cubicBezTo>
                    <a:pt x="1392" y="53"/>
                    <a:pt x="1392" y="53"/>
                    <a:pt x="1392" y="53"/>
                  </a:cubicBezTo>
                  <a:cubicBezTo>
                    <a:pt x="1392" y="53"/>
                    <a:pt x="1392" y="53"/>
                    <a:pt x="1392" y="53"/>
                  </a:cubicBezTo>
                  <a:cubicBezTo>
                    <a:pt x="1392" y="84"/>
                    <a:pt x="1392" y="84"/>
                    <a:pt x="1392" y="84"/>
                  </a:cubicBezTo>
                  <a:cubicBezTo>
                    <a:pt x="1392" y="108"/>
                    <a:pt x="1392" y="111"/>
                    <a:pt x="1406" y="112"/>
                  </a:cubicBezTo>
                  <a:cubicBezTo>
                    <a:pt x="1406" y="112"/>
                    <a:pt x="1407" y="112"/>
                    <a:pt x="1407" y="113"/>
                  </a:cubicBezTo>
                  <a:cubicBezTo>
                    <a:pt x="1407" y="117"/>
                    <a:pt x="1407" y="117"/>
                    <a:pt x="1407" y="117"/>
                  </a:cubicBezTo>
                  <a:cubicBezTo>
                    <a:pt x="1401" y="117"/>
                    <a:pt x="1393" y="117"/>
                    <a:pt x="1387" y="117"/>
                  </a:cubicBezTo>
                  <a:cubicBezTo>
                    <a:pt x="1382" y="117"/>
                    <a:pt x="1378" y="117"/>
                    <a:pt x="1373" y="117"/>
                  </a:cubicBezTo>
                  <a:cubicBezTo>
                    <a:pt x="1373" y="113"/>
                    <a:pt x="1373" y="113"/>
                    <a:pt x="1373" y="113"/>
                  </a:cubicBezTo>
                  <a:cubicBezTo>
                    <a:pt x="1373" y="112"/>
                    <a:pt x="1373" y="112"/>
                    <a:pt x="1374" y="112"/>
                  </a:cubicBezTo>
                  <a:cubicBezTo>
                    <a:pt x="1383" y="111"/>
                    <a:pt x="1383" y="108"/>
                    <a:pt x="1383" y="84"/>
                  </a:cubicBezTo>
                  <a:cubicBezTo>
                    <a:pt x="1383" y="59"/>
                    <a:pt x="1383" y="59"/>
                    <a:pt x="1383" y="59"/>
                  </a:cubicBezTo>
                  <a:cubicBezTo>
                    <a:pt x="1383" y="45"/>
                    <a:pt x="1383" y="44"/>
                    <a:pt x="1374" y="43"/>
                  </a:cubicBezTo>
                  <a:cubicBezTo>
                    <a:pt x="1373" y="43"/>
                    <a:pt x="1373" y="43"/>
                    <a:pt x="1373" y="42"/>
                  </a:cubicBezTo>
                  <a:cubicBezTo>
                    <a:pt x="1373" y="38"/>
                    <a:pt x="1373" y="38"/>
                    <a:pt x="1373" y="38"/>
                  </a:cubicBezTo>
                  <a:cubicBezTo>
                    <a:pt x="1377" y="38"/>
                    <a:pt x="1384" y="38"/>
                    <a:pt x="1386" y="38"/>
                  </a:cubicBezTo>
                  <a:cubicBezTo>
                    <a:pt x="1391" y="38"/>
                    <a:pt x="1396" y="38"/>
                    <a:pt x="1399" y="38"/>
                  </a:cubicBezTo>
                  <a:cubicBezTo>
                    <a:pt x="1439" y="96"/>
                    <a:pt x="1439" y="96"/>
                    <a:pt x="1439" y="96"/>
                  </a:cubicBezTo>
                  <a:cubicBezTo>
                    <a:pt x="1439" y="71"/>
                    <a:pt x="1439" y="71"/>
                    <a:pt x="1439" y="71"/>
                  </a:cubicBezTo>
                  <a:cubicBezTo>
                    <a:pt x="1439" y="47"/>
                    <a:pt x="1439" y="44"/>
                    <a:pt x="1425" y="43"/>
                  </a:cubicBezTo>
                  <a:cubicBezTo>
                    <a:pt x="1424" y="43"/>
                    <a:pt x="1424" y="43"/>
                    <a:pt x="1424" y="42"/>
                  </a:cubicBezTo>
                  <a:cubicBezTo>
                    <a:pt x="1424" y="38"/>
                    <a:pt x="1424" y="38"/>
                    <a:pt x="1424" y="38"/>
                  </a:cubicBezTo>
                  <a:cubicBezTo>
                    <a:pt x="1430" y="38"/>
                    <a:pt x="1438" y="38"/>
                    <a:pt x="1443" y="38"/>
                  </a:cubicBezTo>
                  <a:cubicBezTo>
                    <a:pt x="1449" y="38"/>
                    <a:pt x="1453" y="38"/>
                    <a:pt x="1458" y="38"/>
                  </a:cubicBezTo>
                  <a:cubicBezTo>
                    <a:pt x="1458" y="42"/>
                    <a:pt x="1458" y="42"/>
                    <a:pt x="1458" y="42"/>
                  </a:cubicBezTo>
                  <a:cubicBezTo>
                    <a:pt x="1458" y="43"/>
                    <a:pt x="1458" y="43"/>
                    <a:pt x="1458" y="43"/>
                  </a:cubicBezTo>
                  <a:cubicBezTo>
                    <a:pt x="1448" y="44"/>
                    <a:pt x="1447" y="47"/>
                    <a:pt x="1447" y="71"/>
                  </a:cubicBezTo>
                  <a:cubicBezTo>
                    <a:pt x="1447" y="119"/>
                    <a:pt x="1447" y="119"/>
                    <a:pt x="1447" y="119"/>
                  </a:cubicBezTo>
                  <a:lnTo>
                    <a:pt x="1438" y="119"/>
                  </a:lnTo>
                  <a:close/>
                  <a:moveTo>
                    <a:pt x="1537" y="86"/>
                  </a:moveTo>
                  <a:cubicBezTo>
                    <a:pt x="1537" y="87"/>
                    <a:pt x="1537" y="87"/>
                    <a:pt x="1536" y="87"/>
                  </a:cubicBezTo>
                  <a:cubicBezTo>
                    <a:pt x="1529" y="89"/>
                    <a:pt x="1529" y="89"/>
                    <a:pt x="1529" y="99"/>
                  </a:cubicBezTo>
                  <a:cubicBezTo>
                    <a:pt x="1529" y="102"/>
                    <a:pt x="1529" y="102"/>
                    <a:pt x="1529" y="102"/>
                  </a:cubicBezTo>
                  <a:cubicBezTo>
                    <a:pt x="1529" y="104"/>
                    <a:pt x="1529" y="108"/>
                    <a:pt x="1529" y="109"/>
                  </a:cubicBezTo>
                  <a:cubicBezTo>
                    <a:pt x="1529" y="110"/>
                    <a:pt x="1529" y="110"/>
                    <a:pt x="1528" y="110"/>
                  </a:cubicBezTo>
                  <a:cubicBezTo>
                    <a:pt x="1521" y="110"/>
                    <a:pt x="1517" y="119"/>
                    <a:pt x="1499" y="119"/>
                  </a:cubicBezTo>
                  <a:cubicBezTo>
                    <a:pt x="1478" y="119"/>
                    <a:pt x="1462" y="105"/>
                    <a:pt x="1462" y="77"/>
                  </a:cubicBezTo>
                  <a:cubicBezTo>
                    <a:pt x="1462" y="55"/>
                    <a:pt x="1474" y="36"/>
                    <a:pt x="1499" y="36"/>
                  </a:cubicBezTo>
                  <a:cubicBezTo>
                    <a:pt x="1507" y="36"/>
                    <a:pt x="1513" y="38"/>
                    <a:pt x="1517" y="40"/>
                  </a:cubicBezTo>
                  <a:cubicBezTo>
                    <a:pt x="1520" y="38"/>
                    <a:pt x="1520" y="38"/>
                    <a:pt x="1520" y="38"/>
                  </a:cubicBezTo>
                  <a:cubicBezTo>
                    <a:pt x="1520" y="37"/>
                    <a:pt x="1520" y="37"/>
                    <a:pt x="1521" y="37"/>
                  </a:cubicBezTo>
                  <a:cubicBezTo>
                    <a:pt x="1524" y="37"/>
                    <a:pt x="1524" y="37"/>
                    <a:pt x="1524" y="37"/>
                  </a:cubicBezTo>
                  <a:cubicBezTo>
                    <a:pt x="1524" y="42"/>
                    <a:pt x="1524" y="55"/>
                    <a:pt x="1524" y="61"/>
                  </a:cubicBezTo>
                  <a:cubicBezTo>
                    <a:pt x="1520" y="61"/>
                    <a:pt x="1520" y="61"/>
                    <a:pt x="1520" y="61"/>
                  </a:cubicBezTo>
                  <a:cubicBezTo>
                    <a:pt x="1520" y="61"/>
                    <a:pt x="1519" y="61"/>
                    <a:pt x="1519" y="60"/>
                  </a:cubicBezTo>
                  <a:cubicBezTo>
                    <a:pt x="1516" y="48"/>
                    <a:pt x="1511" y="43"/>
                    <a:pt x="1500" y="43"/>
                  </a:cubicBezTo>
                  <a:cubicBezTo>
                    <a:pt x="1481" y="43"/>
                    <a:pt x="1477" y="61"/>
                    <a:pt x="1477" y="77"/>
                  </a:cubicBezTo>
                  <a:cubicBezTo>
                    <a:pt x="1477" y="94"/>
                    <a:pt x="1482" y="113"/>
                    <a:pt x="1501" y="113"/>
                  </a:cubicBezTo>
                  <a:cubicBezTo>
                    <a:pt x="1510" y="113"/>
                    <a:pt x="1515" y="108"/>
                    <a:pt x="1515" y="100"/>
                  </a:cubicBezTo>
                  <a:cubicBezTo>
                    <a:pt x="1515" y="98"/>
                    <a:pt x="1515" y="98"/>
                    <a:pt x="1515" y="98"/>
                  </a:cubicBezTo>
                  <a:cubicBezTo>
                    <a:pt x="1515" y="89"/>
                    <a:pt x="1515" y="89"/>
                    <a:pt x="1503" y="87"/>
                  </a:cubicBezTo>
                  <a:cubicBezTo>
                    <a:pt x="1502" y="87"/>
                    <a:pt x="1502" y="87"/>
                    <a:pt x="1502" y="86"/>
                  </a:cubicBezTo>
                  <a:cubicBezTo>
                    <a:pt x="1502" y="82"/>
                    <a:pt x="1502" y="82"/>
                    <a:pt x="1502" y="82"/>
                  </a:cubicBezTo>
                  <a:cubicBezTo>
                    <a:pt x="1508" y="83"/>
                    <a:pt x="1516" y="83"/>
                    <a:pt x="1521" y="83"/>
                  </a:cubicBezTo>
                  <a:cubicBezTo>
                    <a:pt x="1527" y="83"/>
                    <a:pt x="1531" y="83"/>
                    <a:pt x="1537" y="82"/>
                  </a:cubicBezTo>
                  <a:lnTo>
                    <a:pt x="1537" y="86"/>
                  </a:lnTo>
                  <a:close/>
                  <a:moveTo>
                    <a:pt x="1670" y="71"/>
                  </a:moveTo>
                  <a:cubicBezTo>
                    <a:pt x="1670" y="72"/>
                    <a:pt x="1670" y="73"/>
                    <a:pt x="1669" y="73"/>
                  </a:cubicBezTo>
                  <a:cubicBezTo>
                    <a:pt x="1658" y="75"/>
                    <a:pt x="1658" y="75"/>
                    <a:pt x="1658" y="90"/>
                  </a:cubicBezTo>
                  <a:cubicBezTo>
                    <a:pt x="1658" y="94"/>
                    <a:pt x="1658" y="94"/>
                    <a:pt x="1658" y="94"/>
                  </a:cubicBezTo>
                  <a:cubicBezTo>
                    <a:pt x="1658" y="97"/>
                    <a:pt x="1659" y="102"/>
                    <a:pt x="1659" y="104"/>
                  </a:cubicBezTo>
                  <a:cubicBezTo>
                    <a:pt x="1659" y="105"/>
                    <a:pt x="1658" y="105"/>
                    <a:pt x="1658" y="105"/>
                  </a:cubicBezTo>
                  <a:cubicBezTo>
                    <a:pt x="1647" y="105"/>
                    <a:pt x="1643" y="119"/>
                    <a:pt x="1619" y="119"/>
                  </a:cubicBezTo>
                  <a:cubicBezTo>
                    <a:pt x="1589" y="119"/>
                    <a:pt x="1566" y="99"/>
                    <a:pt x="1566" y="59"/>
                  </a:cubicBezTo>
                  <a:cubicBezTo>
                    <a:pt x="1566" y="26"/>
                    <a:pt x="1583" y="0"/>
                    <a:pt x="1618" y="0"/>
                  </a:cubicBezTo>
                  <a:cubicBezTo>
                    <a:pt x="1629" y="0"/>
                    <a:pt x="1639" y="2"/>
                    <a:pt x="1645" y="6"/>
                  </a:cubicBezTo>
                  <a:cubicBezTo>
                    <a:pt x="1645" y="6"/>
                    <a:pt x="1645" y="6"/>
                    <a:pt x="1645" y="6"/>
                  </a:cubicBezTo>
                  <a:cubicBezTo>
                    <a:pt x="1648" y="2"/>
                    <a:pt x="1648" y="2"/>
                    <a:pt x="1648" y="2"/>
                  </a:cubicBezTo>
                  <a:cubicBezTo>
                    <a:pt x="1648" y="1"/>
                    <a:pt x="1649" y="1"/>
                    <a:pt x="1650" y="1"/>
                  </a:cubicBezTo>
                  <a:cubicBezTo>
                    <a:pt x="1652" y="1"/>
                    <a:pt x="1652" y="1"/>
                    <a:pt x="1652" y="1"/>
                  </a:cubicBezTo>
                  <a:cubicBezTo>
                    <a:pt x="1652" y="9"/>
                    <a:pt x="1653" y="26"/>
                    <a:pt x="1653" y="33"/>
                  </a:cubicBezTo>
                  <a:cubicBezTo>
                    <a:pt x="1648" y="33"/>
                    <a:pt x="1648" y="33"/>
                    <a:pt x="1648" y="33"/>
                  </a:cubicBezTo>
                  <a:cubicBezTo>
                    <a:pt x="1648" y="33"/>
                    <a:pt x="1647" y="33"/>
                    <a:pt x="1647" y="32"/>
                  </a:cubicBezTo>
                  <a:cubicBezTo>
                    <a:pt x="1643" y="16"/>
                    <a:pt x="1634" y="7"/>
                    <a:pt x="1618" y="7"/>
                  </a:cubicBezTo>
                  <a:cubicBezTo>
                    <a:pt x="1590" y="7"/>
                    <a:pt x="1585" y="34"/>
                    <a:pt x="1585" y="59"/>
                  </a:cubicBezTo>
                  <a:cubicBezTo>
                    <a:pt x="1585" y="85"/>
                    <a:pt x="1592" y="112"/>
                    <a:pt x="1620" y="112"/>
                  </a:cubicBezTo>
                  <a:cubicBezTo>
                    <a:pt x="1634" y="112"/>
                    <a:pt x="1643" y="105"/>
                    <a:pt x="1643" y="94"/>
                  </a:cubicBezTo>
                  <a:cubicBezTo>
                    <a:pt x="1643" y="89"/>
                    <a:pt x="1643" y="89"/>
                    <a:pt x="1643" y="89"/>
                  </a:cubicBezTo>
                  <a:cubicBezTo>
                    <a:pt x="1643" y="75"/>
                    <a:pt x="1643" y="75"/>
                    <a:pt x="1627" y="73"/>
                  </a:cubicBezTo>
                  <a:cubicBezTo>
                    <a:pt x="1626" y="73"/>
                    <a:pt x="1625" y="72"/>
                    <a:pt x="1625" y="71"/>
                  </a:cubicBezTo>
                  <a:cubicBezTo>
                    <a:pt x="1625" y="66"/>
                    <a:pt x="1625" y="66"/>
                    <a:pt x="1625" y="66"/>
                  </a:cubicBezTo>
                  <a:cubicBezTo>
                    <a:pt x="1633" y="66"/>
                    <a:pt x="1640" y="67"/>
                    <a:pt x="1649" y="67"/>
                  </a:cubicBezTo>
                  <a:cubicBezTo>
                    <a:pt x="1657" y="67"/>
                    <a:pt x="1662" y="66"/>
                    <a:pt x="1670" y="66"/>
                  </a:cubicBezTo>
                  <a:lnTo>
                    <a:pt x="1670" y="71"/>
                  </a:lnTo>
                  <a:close/>
                  <a:moveTo>
                    <a:pt x="1716" y="76"/>
                  </a:moveTo>
                  <a:cubicBezTo>
                    <a:pt x="1716" y="76"/>
                    <a:pt x="1716" y="76"/>
                    <a:pt x="1716" y="76"/>
                  </a:cubicBezTo>
                  <a:cubicBezTo>
                    <a:pt x="1740" y="80"/>
                    <a:pt x="1733" y="110"/>
                    <a:pt x="1742" y="110"/>
                  </a:cubicBezTo>
                  <a:cubicBezTo>
                    <a:pt x="1745" y="110"/>
                    <a:pt x="1746" y="109"/>
                    <a:pt x="1748" y="107"/>
                  </a:cubicBezTo>
                  <a:cubicBezTo>
                    <a:pt x="1750" y="110"/>
                    <a:pt x="1750" y="110"/>
                    <a:pt x="1750" y="110"/>
                  </a:cubicBezTo>
                  <a:cubicBezTo>
                    <a:pt x="1750" y="110"/>
                    <a:pt x="1751" y="110"/>
                    <a:pt x="1751" y="111"/>
                  </a:cubicBezTo>
                  <a:cubicBezTo>
                    <a:pt x="1751" y="111"/>
                    <a:pt x="1750" y="111"/>
                    <a:pt x="1750" y="111"/>
                  </a:cubicBezTo>
                  <a:cubicBezTo>
                    <a:pt x="1747" y="116"/>
                    <a:pt x="1742" y="118"/>
                    <a:pt x="1737" y="118"/>
                  </a:cubicBezTo>
                  <a:cubicBezTo>
                    <a:pt x="1725" y="118"/>
                    <a:pt x="1723" y="108"/>
                    <a:pt x="1720" y="96"/>
                  </a:cubicBezTo>
                  <a:cubicBezTo>
                    <a:pt x="1718" y="85"/>
                    <a:pt x="1715" y="79"/>
                    <a:pt x="1705" y="79"/>
                  </a:cubicBezTo>
                  <a:cubicBezTo>
                    <a:pt x="1697" y="79"/>
                    <a:pt x="1697" y="79"/>
                    <a:pt x="1697" y="79"/>
                  </a:cubicBezTo>
                  <a:cubicBezTo>
                    <a:pt x="1697" y="96"/>
                    <a:pt x="1697" y="96"/>
                    <a:pt x="1697" y="96"/>
                  </a:cubicBezTo>
                  <a:cubicBezTo>
                    <a:pt x="1697" y="110"/>
                    <a:pt x="1697" y="111"/>
                    <a:pt x="1707" y="112"/>
                  </a:cubicBezTo>
                  <a:cubicBezTo>
                    <a:pt x="1708" y="112"/>
                    <a:pt x="1708" y="112"/>
                    <a:pt x="1708" y="113"/>
                  </a:cubicBezTo>
                  <a:cubicBezTo>
                    <a:pt x="1708" y="117"/>
                    <a:pt x="1708" y="117"/>
                    <a:pt x="1708" y="117"/>
                  </a:cubicBezTo>
                  <a:cubicBezTo>
                    <a:pt x="1702" y="117"/>
                    <a:pt x="1695" y="117"/>
                    <a:pt x="1690" y="117"/>
                  </a:cubicBezTo>
                  <a:cubicBezTo>
                    <a:pt x="1684" y="117"/>
                    <a:pt x="1678" y="117"/>
                    <a:pt x="1672" y="117"/>
                  </a:cubicBezTo>
                  <a:cubicBezTo>
                    <a:pt x="1672" y="113"/>
                    <a:pt x="1672" y="113"/>
                    <a:pt x="1672" y="113"/>
                  </a:cubicBezTo>
                  <a:cubicBezTo>
                    <a:pt x="1672" y="112"/>
                    <a:pt x="1672" y="112"/>
                    <a:pt x="1673" y="112"/>
                  </a:cubicBezTo>
                  <a:cubicBezTo>
                    <a:pt x="1683" y="111"/>
                    <a:pt x="1683" y="110"/>
                    <a:pt x="1683" y="96"/>
                  </a:cubicBezTo>
                  <a:cubicBezTo>
                    <a:pt x="1683" y="59"/>
                    <a:pt x="1683" y="59"/>
                    <a:pt x="1683" y="59"/>
                  </a:cubicBezTo>
                  <a:cubicBezTo>
                    <a:pt x="1683" y="45"/>
                    <a:pt x="1683" y="44"/>
                    <a:pt x="1673" y="43"/>
                  </a:cubicBezTo>
                  <a:cubicBezTo>
                    <a:pt x="1672" y="43"/>
                    <a:pt x="1672" y="43"/>
                    <a:pt x="1672" y="42"/>
                  </a:cubicBezTo>
                  <a:cubicBezTo>
                    <a:pt x="1672" y="38"/>
                    <a:pt x="1672" y="38"/>
                    <a:pt x="1672" y="38"/>
                  </a:cubicBezTo>
                  <a:cubicBezTo>
                    <a:pt x="1678" y="38"/>
                    <a:pt x="1684" y="38"/>
                    <a:pt x="1690" y="38"/>
                  </a:cubicBezTo>
                  <a:cubicBezTo>
                    <a:pt x="1695" y="38"/>
                    <a:pt x="1704" y="38"/>
                    <a:pt x="1708" y="38"/>
                  </a:cubicBezTo>
                  <a:cubicBezTo>
                    <a:pt x="1724" y="38"/>
                    <a:pt x="1738" y="43"/>
                    <a:pt x="1738" y="56"/>
                  </a:cubicBezTo>
                  <a:cubicBezTo>
                    <a:pt x="1738" y="65"/>
                    <a:pt x="1733" y="73"/>
                    <a:pt x="1716" y="76"/>
                  </a:cubicBezTo>
                  <a:close/>
                  <a:moveTo>
                    <a:pt x="1708" y="44"/>
                  </a:moveTo>
                  <a:cubicBezTo>
                    <a:pt x="1704" y="44"/>
                    <a:pt x="1697" y="44"/>
                    <a:pt x="1697" y="46"/>
                  </a:cubicBezTo>
                  <a:cubicBezTo>
                    <a:pt x="1697" y="73"/>
                    <a:pt x="1697" y="73"/>
                    <a:pt x="1697" y="73"/>
                  </a:cubicBezTo>
                  <a:cubicBezTo>
                    <a:pt x="1704" y="73"/>
                    <a:pt x="1704" y="73"/>
                    <a:pt x="1704" y="73"/>
                  </a:cubicBezTo>
                  <a:cubicBezTo>
                    <a:pt x="1716" y="73"/>
                    <a:pt x="1723" y="69"/>
                    <a:pt x="1723" y="58"/>
                  </a:cubicBezTo>
                  <a:cubicBezTo>
                    <a:pt x="1723" y="48"/>
                    <a:pt x="1716" y="44"/>
                    <a:pt x="1708" y="44"/>
                  </a:cubicBezTo>
                  <a:close/>
                  <a:moveTo>
                    <a:pt x="1789" y="119"/>
                  </a:moveTo>
                  <a:cubicBezTo>
                    <a:pt x="1767" y="119"/>
                    <a:pt x="1750" y="103"/>
                    <a:pt x="1750" y="79"/>
                  </a:cubicBezTo>
                  <a:cubicBezTo>
                    <a:pt x="1750" y="50"/>
                    <a:pt x="1768" y="36"/>
                    <a:pt x="1788" y="36"/>
                  </a:cubicBezTo>
                  <a:cubicBezTo>
                    <a:pt x="1810" y="36"/>
                    <a:pt x="1827" y="52"/>
                    <a:pt x="1827" y="76"/>
                  </a:cubicBezTo>
                  <a:cubicBezTo>
                    <a:pt x="1827" y="105"/>
                    <a:pt x="1809" y="119"/>
                    <a:pt x="1789" y="119"/>
                  </a:cubicBezTo>
                  <a:close/>
                  <a:moveTo>
                    <a:pt x="1787" y="43"/>
                  </a:moveTo>
                  <a:cubicBezTo>
                    <a:pt x="1773" y="43"/>
                    <a:pt x="1766" y="54"/>
                    <a:pt x="1766" y="78"/>
                  </a:cubicBezTo>
                  <a:cubicBezTo>
                    <a:pt x="1766" y="103"/>
                    <a:pt x="1775" y="112"/>
                    <a:pt x="1789" y="112"/>
                  </a:cubicBezTo>
                  <a:cubicBezTo>
                    <a:pt x="1804" y="112"/>
                    <a:pt x="1811" y="101"/>
                    <a:pt x="1811" y="77"/>
                  </a:cubicBezTo>
                  <a:cubicBezTo>
                    <a:pt x="1811" y="52"/>
                    <a:pt x="1802" y="43"/>
                    <a:pt x="1787" y="43"/>
                  </a:cubicBezTo>
                  <a:close/>
                  <a:moveTo>
                    <a:pt x="1874" y="119"/>
                  </a:moveTo>
                  <a:cubicBezTo>
                    <a:pt x="1851" y="119"/>
                    <a:pt x="1841" y="110"/>
                    <a:pt x="1841" y="89"/>
                  </a:cubicBezTo>
                  <a:cubicBezTo>
                    <a:pt x="1841" y="59"/>
                    <a:pt x="1841" y="59"/>
                    <a:pt x="1841" y="59"/>
                  </a:cubicBezTo>
                  <a:cubicBezTo>
                    <a:pt x="1841" y="45"/>
                    <a:pt x="1841" y="44"/>
                    <a:pt x="1831" y="43"/>
                  </a:cubicBezTo>
                  <a:cubicBezTo>
                    <a:pt x="1830" y="43"/>
                    <a:pt x="1830" y="43"/>
                    <a:pt x="1830" y="42"/>
                  </a:cubicBezTo>
                  <a:cubicBezTo>
                    <a:pt x="1830" y="38"/>
                    <a:pt x="1830" y="38"/>
                    <a:pt x="1830" y="38"/>
                  </a:cubicBezTo>
                  <a:cubicBezTo>
                    <a:pt x="1835" y="38"/>
                    <a:pt x="1842" y="38"/>
                    <a:pt x="1848" y="38"/>
                  </a:cubicBezTo>
                  <a:cubicBezTo>
                    <a:pt x="1853" y="38"/>
                    <a:pt x="1860" y="38"/>
                    <a:pt x="1866" y="38"/>
                  </a:cubicBezTo>
                  <a:cubicBezTo>
                    <a:pt x="1866" y="42"/>
                    <a:pt x="1866" y="42"/>
                    <a:pt x="1866" y="42"/>
                  </a:cubicBezTo>
                  <a:cubicBezTo>
                    <a:pt x="1866" y="43"/>
                    <a:pt x="1865" y="43"/>
                    <a:pt x="1865" y="43"/>
                  </a:cubicBezTo>
                  <a:cubicBezTo>
                    <a:pt x="1855" y="44"/>
                    <a:pt x="1855" y="45"/>
                    <a:pt x="1855" y="59"/>
                  </a:cubicBezTo>
                  <a:cubicBezTo>
                    <a:pt x="1855" y="91"/>
                    <a:pt x="1855" y="91"/>
                    <a:pt x="1855" y="91"/>
                  </a:cubicBezTo>
                  <a:cubicBezTo>
                    <a:pt x="1855" y="103"/>
                    <a:pt x="1861" y="110"/>
                    <a:pt x="1875" y="110"/>
                  </a:cubicBezTo>
                  <a:cubicBezTo>
                    <a:pt x="1889" y="110"/>
                    <a:pt x="1895" y="103"/>
                    <a:pt x="1895" y="90"/>
                  </a:cubicBezTo>
                  <a:cubicBezTo>
                    <a:pt x="1895" y="71"/>
                    <a:pt x="1895" y="71"/>
                    <a:pt x="1895" y="71"/>
                  </a:cubicBezTo>
                  <a:cubicBezTo>
                    <a:pt x="1895" y="46"/>
                    <a:pt x="1895" y="45"/>
                    <a:pt x="1881" y="43"/>
                  </a:cubicBezTo>
                  <a:cubicBezTo>
                    <a:pt x="1881" y="43"/>
                    <a:pt x="1881" y="43"/>
                    <a:pt x="1881" y="42"/>
                  </a:cubicBezTo>
                  <a:cubicBezTo>
                    <a:pt x="1881" y="38"/>
                    <a:pt x="1881" y="38"/>
                    <a:pt x="1881" y="38"/>
                  </a:cubicBezTo>
                  <a:cubicBezTo>
                    <a:pt x="1886" y="38"/>
                    <a:pt x="1893" y="38"/>
                    <a:pt x="1899" y="38"/>
                  </a:cubicBezTo>
                  <a:cubicBezTo>
                    <a:pt x="1905" y="38"/>
                    <a:pt x="1907" y="38"/>
                    <a:pt x="1913" y="38"/>
                  </a:cubicBezTo>
                  <a:cubicBezTo>
                    <a:pt x="1913" y="42"/>
                    <a:pt x="1913" y="42"/>
                    <a:pt x="1913" y="42"/>
                  </a:cubicBezTo>
                  <a:cubicBezTo>
                    <a:pt x="1913" y="43"/>
                    <a:pt x="1913" y="43"/>
                    <a:pt x="1912" y="43"/>
                  </a:cubicBezTo>
                  <a:cubicBezTo>
                    <a:pt x="1903" y="44"/>
                    <a:pt x="1903" y="46"/>
                    <a:pt x="1903" y="71"/>
                  </a:cubicBezTo>
                  <a:cubicBezTo>
                    <a:pt x="1903" y="88"/>
                    <a:pt x="1903" y="88"/>
                    <a:pt x="1903" y="88"/>
                  </a:cubicBezTo>
                  <a:cubicBezTo>
                    <a:pt x="1903" y="109"/>
                    <a:pt x="1893" y="119"/>
                    <a:pt x="1874" y="119"/>
                  </a:cubicBezTo>
                  <a:close/>
                  <a:moveTo>
                    <a:pt x="1949" y="84"/>
                  </a:moveTo>
                  <a:cubicBezTo>
                    <a:pt x="1943" y="84"/>
                    <a:pt x="1943" y="84"/>
                    <a:pt x="1943" y="84"/>
                  </a:cubicBezTo>
                  <a:cubicBezTo>
                    <a:pt x="1943" y="96"/>
                    <a:pt x="1943" y="96"/>
                    <a:pt x="1943" y="96"/>
                  </a:cubicBezTo>
                  <a:cubicBezTo>
                    <a:pt x="1943" y="110"/>
                    <a:pt x="1943" y="111"/>
                    <a:pt x="1955" y="112"/>
                  </a:cubicBezTo>
                  <a:cubicBezTo>
                    <a:pt x="1956" y="112"/>
                    <a:pt x="1956" y="112"/>
                    <a:pt x="1956" y="113"/>
                  </a:cubicBezTo>
                  <a:cubicBezTo>
                    <a:pt x="1956" y="117"/>
                    <a:pt x="1956" y="117"/>
                    <a:pt x="1956" y="117"/>
                  </a:cubicBezTo>
                  <a:cubicBezTo>
                    <a:pt x="1951" y="117"/>
                    <a:pt x="1941" y="117"/>
                    <a:pt x="1936" y="117"/>
                  </a:cubicBezTo>
                  <a:cubicBezTo>
                    <a:pt x="1930" y="117"/>
                    <a:pt x="1923" y="117"/>
                    <a:pt x="1918" y="117"/>
                  </a:cubicBezTo>
                  <a:cubicBezTo>
                    <a:pt x="1918" y="113"/>
                    <a:pt x="1918" y="113"/>
                    <a:pt x="1918" y="113"/>
                  </a:cubicBezTo>
                  <a:cubicBezTo>
                    <a:pt x="1918" y="112"/>
                    <a:pt x="1918" y="112"/>
                    <a:pt x="1919" y="112"/>
                  </a:cubicBezTo>
                  <a:cubicBezTo>
                    <a:pt x="1929" y="111"/>
                    <a:pt x="1929" y="110"/>
                    <a:pt x="1929" y="96"/>
                  </a:cubicBezTo>
                  <a:cubicBezTo>
                    <a:pt x="1929" y="59"/>
                    <a:pt x="1929" y="59"/>
                    <a:pt x="1929" y="59"/>
                  </a:cubicBezTo>
                  <a:cubicBezTo>
                    <a:pt x="1929" y="45"/>
                    <a:pt x="1929" y="44"/>
                    <a:pt x="1919" y="43"/>
                  </a:cubicBezTo>
                  <a:cubicBezTo>
                    <a:pt x="1918" y="43"/>
                    <a:pt x="1918" y="43"/>
                    <a:pt x="1918" y="42"/>
                  </a:cubicBezTo>
                  <a:cubicBezTo>
                    <a:pt x="1918" y="38"/>
                    <a:pt x="1918" y="38"/>
                    <a:pt x="1918" y="38"/>
                  </a:cubicBezTo>
                  <a:cubicBezTo>
                    <a:pt x="1923" y="38"/>
                    <a:pt x="1930" y="38"/>
                    <a:pt x="1936" y="38"/>
                  </a:cubicBezTo>
                  <a:cubicBezTo>
                    <a:pt x="1942" y="38"/>
                    <a:pt x="1947" y="38"/>
                    <a:pt x="1952" y="38"/>
                  </a:cubicBezTo>
                  <a:cubicBezTo>
                    <a:pt x="1965" y="38"/>
                    <a:pt x="1984" y="42"/>
                    <a:pt x="1984" y="59"/>
                  </a:cubicBezTo>
                  <a:cubicBezTo>
                    <a:pt x="1984" y="70"/>
                    <a:pt x="1978" y="84"/>
                    <a:pt x="1949" y="84"/>
                  </a:cubicBezTo>
                  <a:close/>
                  <a:moveTo>
                    <a:pt x="1952" y="44"/>
                  </a:moveTo>
                  <a:cubicBezTo>
                    <a:pt x="1949" y="44"/>
                    <a:pt x="1943" y="44"/>
                    <a:pt x="1943" y="46"/>
                  </a:cubicBezTo>
                  <a:cubicBezTo>
                    <a:pt x="1943" y="78"/>
                    <a:pt x="1943" y="78"/>
                    <a:pt x="1943" y="78"/>
                  </a:cubicBezTo>
                  <a:cubicBezTo>
                    <a:pt x="1949" y="78"/>
                    <a:pt x="1949" y="78"/>
                    <a:pt x="1949" y="78"/>
                  </a:cubicBezTo>
                  <a:cubicBezTo>
                    <a:pt x="1962" y="78"/>
                    <a:pt x="1969" y="73"/>
                    <a:pt x="1969" y="60"/>
                  </a:cubicBezTo>
                  <a:cubicBezTo>
                    <a:pt x="1969" y="49"/>
                    <a:pt x="1962" y="44"/>
                    <a:pt x="1952" y="44"/>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6E6F73"/>
                </a:solidFill>
                <a:effectLst/>
                <a:uLnTx/>
                <a:uFillTx/>
                <a:latin typeface="+mn-lt"/>
                <a:ea typeface="+mn-ea"/>
                <a:cs typeface="+mn-cs"/>
                <a:sym typeface="Trebuchet MS" panose="020B0603020202020204" pitchFamily="34" charset="0"/>
              </a:endParaRPr>
            </a:p>
          </p:txBody>
        </p:sp>
      </p:grpSp>
      <p:sp>
        <p:nvSpPr>
          <p:cNvPr id="14" name="TextBox 13"/>
          <p:cNvSpPr txBox="1">
            <a:spLocks noChangeArrowheads="1"/>
          </p:cNvSpPr>
          <p:nvPr/>
        </p:nvSpPr>
        <p:spPr bwMode="white">
          <a:xfrm>
            <a:off x="925513" y="5715000"/>
            <a:ext cx="839788"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12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bcg.com</a:t>
            </a:r>
            <a:endParaRPr kumimoji="0" lang="en-US" altLang="zh-CN" sz="12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showMasterSp="0">
  <p:cSld name="D. Layout guide">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028B4B04-D431-4ECB-A4A9-4BE6D1B484DE}"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grpSp>
        <p:nvGrpSpPr>
          <p:cNvPr id="60420" name="Group 143"/>
          <p:cNvGrpSpPr/>
          <p:nvPr userDrawn="1"/>
        </p:nvGrpSpPr>
        <p:grpSpPr>
          <a:xfrm>
            <a:off x="0" y="0"/>
            <a:ext cx="12193588" cy="6858000"/>
            <a:chOff x="-600" y="-1"/>
            <a:chExt cx="12193800" cy="6858001"/>
          </a:xfrm>
        </p:grpSpPr>
        <p:sp>
          <p:nvSpPr>
            <p:cNvPr id="60421" name="No fly zone"/>
            <p:cNvSpPr/>
            <p:nvPr/>
          </p:nvSpPr>
          <p:spPr>
            <a:xfrm>
              <a:off x="-600" y="-1"/>
              <a:ext cx="12193800" cy="6858001"/>
            </a:xfrm>
            <a:custGeom>
              <a:avLst/>
              <a:gdLst/>
              <a:ahLst/>
              <a:cxnLst>
                <a:cxn ang="0">
                  <a:pos x="630063" y="622800"/>
                </a:cxn>
                <a:cxn ang="0">
                  <a:pos x="630063" y="6160599"/>
                </a:cxn>
                <a:cxn ang="0">
                  <a:pos x="11563138" y="6160599"/>
                </a:cxn>
                <a:cxn ang="0">
                  <a:pos x="11563138" y="622800"/>
                </a:cxn>
                <a:cxn ang="0">
                  <a:pos x="630063" y="622800"/>
                </a:cxn>
                <a:cxn ang="0">
                  <a:pos x="0" y="0"/>
                </a:cxn>
                <a:cxn ang="0">
                  <a:pos x="12194400" y="0"/>
                </a:cxn>
                <a:cxn ang="0">
                  <a:pos x="12194400" y="622800"/>
                </a:cxn>
                <a:cxn ang="0">
                  <a:pos x="12193200" y="622800"/>
                </a:cxn>
                <a:cxn ang="0">
                  <a:pos x="12193200" y="6160599"/>
                </a:cxn>
                <a:cxn ang="0">
                  <a:pos x="12194400" y="6160599"/>
                </a:cxn>
                <a:cxn ang="0">
                  <a:pos x="12194400" y="6858002"/>
                </a:cxn>
                <a:cxn ang="0">
                  <a:pos x="12193200" y="6858002"/>
                </a:cxn>
                <a:cxn ang="0">
                  <a:pos x="11563138" y="6858002"/>
                </a:cxn>
                <a:cxn ang="0">
                  <a:pos x="630063" y="6858002"/>
                </a:cxn>
                <a:cxn ang="0">
                  <a:pos x="1" y="6858002"/>
                </a:cxn>
                <a:cxn ang="0">
                  <a:pos x="1" y="6160599"/>
                </a:cxn>
                <a:cxn ang="0">
                  <a:pos x="1" y="622800"/>
                </a:cxn>
                <a:cxn ang="0">
                  <a:pos x="0" y="622800"/>
                </a:cxn>
                <a:cxn ang="0">
                  <a:pos x="0" y="0"/>
                </a:cxn>
              </a:cxnLst>
              <a:rect l="0" t="0" r="0" b="0"/>
              <a:pathLst>
                <a:path w="12193200" h="6858000">
                  <a:moveTo>
                    <a:pt x="630001" y="622800"/>
                  </a:moveTo>
                  <a:lnTo>
                    <a:pt x="630001" y="6160597"/>
                  </a:lnTo>
                  <a:lnTo>
                    <a:pt x="11562000" y="6160597"/>
                  </a:lnTo>
                  <a:lnTo>
                    <a:pt x="11562000" y="622800"/>
                  </a:lnTo>
                  <a:lnTo>
                    <a:pt x="630001"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lnTo>
                    <a:pt x="0" y="0"/>
                  </a:lnTo>
                  <a:close/>
                </a:path>
              </a:pathLst>
            </a:custGeom>
            <a:solidFill>
              <a:srgbClr val="FFEFEF">
                <a:alpha val="39999"/>
              </a:srgbClr>
            </a:solidFill>
            <a:ln w="9525">
              <a:noFill/>
            </a:ln>
          </p:spPr>
          <p:txBody>
            <a:bodyPr/>
            <a:lstStyle/>
            <a:p>
              <a:endParaRPr lang="zh-CN" altLang="en-US"/>
            </a:p>
          </p:txBody>
        </p:sp>
        <p:grpSp>
          <p:nvGrpSpPr>
            <p:cNvPr id="60422" name="Baselines / anchors"/>
            <p:cNvGrpSpPr/>
            <p:nvPr userDrawn="1"/>
          </p:nvGrpSpPr>
          <p:grpSpPr>
            <a:xfrm>
              <a:off x="-600" y="622299"/>
              <a:ext cx="12193800" cy="5537201"/>
              <a:chOff x="12623800" y="622299"/>
              <a:chExt cx="11176550" cy="5537201"/>
            </a:xfrm>
          </p:grpSpPr>
          <p:cxnSp>
            <p:nvCxnSpPr>
              <p:cNvPr id="37" name="Straight Connector 169"/>
              <p:cNvCxnSpPr/>
              <p:nvPr/>
            </p:nvCxnSpPr>
            <p:spPr>
              <a:xfrm>
                <a:off x="12623800" y="622299"/>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170"/>
              <p:cNvCxnSpPr/>
              <p:nvPr/>
            </p:nvCxnSpPr>
            <p:spPr>
              <a:xfrm>
                <a:off x="12623800" y="914399"/>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171"/>
              <p:cNvCxnSpPr/>
              <p:nvPr/>
            </p:nvCxnSpPr>
            <p:spPr>
              <a:xfrm>
                <a:off x="12623800" y="1204912"/>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40" name="Straight Connector 172"/>
              <p:cNvCxnSpPr/>
              <p:nvPr/>
            </p:nvCxnSpPr>
            <p:spPr>
              <a:xfrm>
                <a:off x="12623800" y="1497012"/>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41" name="Straight Connector 173"/>
              <p:cNvCxnSpPr/>
              <p:nvPr/>
            </p:nvCxnSpPr>
            <p:spPr>
              <a:xfrm>
                <a:off x="12623800" y="1787524"/>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42" name="Straight Connector 174"/>
              <p:cNvCxnSpPr/>
              <p:nvPr/>
            </p:nvCxnSpPr>
            <p:spPr>
              <a:xfrm>
                <a:off x="12623800" y="2079624"/>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43" name="Straight Connector 175"/>
              <p:cNvCxnSpPr/>
              <p:nvPr/>
            </p:nvCxnSpPr>
            <p:spPr>
              <a:xfrm>
                <a:off x="12623800" y="2370137"/>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44" name="Straight Connector 176"/>
              <p:cNvCxnSpPr/>
              <p:nvPr/>
            </p:nvCxnSpPr>
            <p:spPr>
              <a:xfrm>
                <a:off x="12623800" y="2662237"/>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45" name="Straight Connector 177"/>
              <p:cNvCxnSpPr/>
              <p:nvPr/>
            </p:nvCxnSpPr>
            <p:spPr>
              <a:xfrm>
                <a:off x="12623800" y="2954337"/>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46" name="Straight Connector 178"/>
              <p:cNvCxnSpPr/>
              <p:nvPr/>
            </p:nvCxnSpPr>
            <p:spPr>
              <a:xfrm>
                <a:off x="12623800" y="3244849"/>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47" name="Straight Connector 179"/>
              <p:cNvCxnSpPr/>
              <p:nvPr/>
            </p:nvCxnSpPr>
            <p:spPr>
              <a:xfrm>
                <a:off x="12623800" y="3536950"/>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48" name="Straight Connector 180"/>
              <p:cNvCxnSpPr/>
              <p:nvPr/>
            </p:nvCxnSpPr>
            <p:spPr>
              <a:xfrm>
                <a:off x="12623800" y="3827463"/>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49" name="Straight Connector 181"/>
              <p:cNvCxnSpPr/>
              <p:nvPr/>
            </p:nvCxnSpPr>
            <p:spPr>
              <a:xfrm>
                <a:off x="12623800" y="4119563"/>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50" name="Straight Connector 182"/>
              <p:cNvCxnSpPr/>
              <p:nvPr/>
            </p:nvCxnSpPr>
            <p:spPr>
              <a:xfrm>
                <a:off x="12623800" y="4411663"/>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51" name="Straight Connector 183"/>
              <p:cNvCxnSpPr/>
              <p:nvPr/>
            </p:nvCxnSpPr>
            <p:spPr>
              <a:xfrm>
                <a:off x="12623800" y="4702175"/>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52" name="Straight Connector 184"/>
              <p:cNvCxnSpPr/>
              <p:nvPr/>
            </p:nvCxnSpPr>
            <p:spPr>
              <a:xfrm>
                <a:off x="12623800" y="4994275"/>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53" name="Straight Connector 185"/>
              <p:cNvCxnSpPr/>
              <p:nvPr/>
            </p:nvCxnSpPr>
            <p:spPr>
              <a:xfrm>
                <a:off x="12623800" y="5284788"/>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54" name="Straight Connector 186"/>
              <p:cNvCxnSpPr/>
              <p:nvPr/>
            </p:nvCxnSpPr>
            <p:spPr>
              <a:xfrm>
                <a:off x="12623800" y="5576888"/>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55" name="Straight Connector 187"/>
              <p:cNvCxnSpPr/>
              <p:nvPr/>
            </p:nvCxnSpPr>
            <p:spPr>
              <a:xfrm>
                <a:off x="12623800" y="5867400"/>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56" name="Straight Connector 188"/>
              <p:cNvCxnSpPr/>
              <p:nvPr/>
            </p:nvCxnSpPr>
            <p:spPr>
              <a:xfrm>
                <a:off x="12623800" y="6159500"/>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60443" name="Gutter space"/>
            <p:cNvGrpSpPr/>
            <p:nvPr userDrawn="1"/>
          </p:nvGrpSpPr>
          <p:grpSpPr>
            <a:xfrm>
              <a:off x="1277360" y="623887"/>
              <a:ext cx="9637880" cy="5537201"/>
              <a:chOff x="1277360" y="623887"/>
              <a:chExt cx="9637880" cy="5537201"/>
            </a:xfrm>
          </p:grpSpPr>
          <p:sp>
            <p:nvSpPr>
              <p:cNvPr id="26" name="Rectangle 34"/>
              <p:cNvSpPr>
                <a:spLocks noChangeArrowheads="1"/>
              </p:cNvSpPr>
              <p:nvPr/>
            </p:nvSpPr>
            <p:spPr bwMode="auto">
              <a:xfrm>
                <a:off x="6887683" y="623887"/>
                <a:ext cx="287342" cy="5537201"/>
              </a:xfrm>
              <a:prstGeom prst="rect">
                <a:avLst/>
              </a:prstGeom>
              <a:solidFill>
                <a:schemeClr val="accent5">
                  <a:alpha val="15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27" name="Rectangle 35"/>
              <p:cNvSpPr>
                <a:spLocks noChangeArrowheads="1"/>
              </p:cNvSpPr>
              <p:nvPr/>
            </p:nvSpPr>
            <p:spPr bwMode="auto">
              <a:xfrm>
                <a:off x="8757790" y="623887"/>
                <a:ext cx="287342" cy="5537201"/>
              </a:xfrm>
              <a:prstGeom prst="rect">
                <a:avLst/>
              </a:prstGeom>
              <a:solidFill>
                <a:schemeClr val="accent5">
                  <a:alpha val="15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28" name="Rectangle 36"/>
              <p:cNvSpPr>
                <a:spLocks noChangeArrowheads="1"/>
              </p:cNvSpPr>
              <p:nvPr/>
            </p:nvSpPr>
            <p:spPr bwMode="auto">
              <a:xfrm>
                <a:off x="7822736" y="623887"/>
                <a:ext cx="287343" cy="5537201"/>
              </a:xfrm>
              <a:prstGeom prst="rect">
                <a:avLst/>
              </a:prstGeom>
              <a:solidFill>
                <a:schemeClr val="accent5">
                  <a:alpha val="15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29" name="Rectangle 37"/>
              <p:cNvSpPr>
                <a:spLocks noChangeArrowheads="1"/>
              </p:cNvSpPr>
              <p:nvPr/>
            </p:nvSpPr>
            <p:spPr bwMode="auto">
              <a:xfrm>
                <a:off x="9692844" y="623887"/>
                <a:ext cx="287343" cy="5537201"/>
              </a:xfrm>
              <a:prstGeom prst="rect">
                <a:avLst/>
              </a:prstGeom>
              <a:solidFill>
                <a:schemeClr val="accent5">
                  <a:alpha val="15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30" name="Rectangle 38"/>
              <p:cNvSpPr>
                <a:spLocks noChangeArrowheads="1"/>
              </p:cNvSpPr>
              <p:nvPr/>
            </p:nvSpPr>
            <p:spPr bwMode="auto">
              <a:xfrm>
                <a:off x="10627898" y="623887"/>
                <a:ext cx="287342" cy="5537201"/>
              </a:xfrm>
              <a:prstGeom prst="rect">
                <a:avLst/>
              </a:prstGeom>
              <a:solidFill>
                <a:schemeClr val="accent5">
                  <a:alpha val="15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31" name="Rectangle 39"/>
              <p:cNvSpPr>
                <a:spLocks noChangeArrowheads="1"/>
              </p:cNvSpPr>
              <p:nvPr/>
            </p:nvSpPr>
            <p:spPr bwMode="auto">
              <a:xfrm>
                <a:off x="5952628" y="623887"/>
                <a:ext cx="287343" cy="5537201"/>
              </a:xfrm>
              <a:prstGeom prst="rect">
                <a:avLst/>
              </a:prstGeom>
              <a:solidFill>
                <a:schemeClr val="accent5">
                  <a:alpha val="15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32" name="Rectangle 40"/>
              <p:cNvSpPr>
                <a:spLocks noChangeArrowheads="1"/>
              </p:cNvSpPr>
              <p:nvPr/>
            </p:nvSpPr>
            <p:spPr bwMode="auto">
              <a:xfrm>
                <a:off x="1277360" y="623887"/>
                <a:ext cx="287342" cy="5537201"/>
              </a:xfrm>
              <a:prstGeom prst="rect">
                <a:avLst/>
              </a:prstGeom>
              <a:solidFill>
                <a:schemeClr val="accent5">
                  <a:alpha val="15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33" name="Rectangle 41"/>
              <p:cNvSpPr>
                <a:spLocks noChangeArrowheads="1"/>
              </p:cNvSpPr>
              <p:nvPr/>
            </p:nvSpPr>
            <p:spPr bwMode="auto">
              <a:xfrm>
                <a:off x="2212413" y="623887"/>
                <a:ext cx="287343" cy="5537201"/>
              </a:xfrm>
              <a:prstGeom prst="rect">
                <a:avLst/>
              </a:prstGeom>
              <a:solidFill>
                <a:schemeClr val="accent5">
                  <a:alpha val="15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34" name="Rectangle 42"/>
              <p:cNvSpPr>
                <a:spLocks noChangeArrowheads="1"/>
              </p:cNvSpPr>
              <p:nvPr/>
            </p:nvSpPr>
            <p:spPr bwMode="auto">
              <a:xfrm>
                <a:off x="3147468" y="623887"/>
                <a:ext cx="287342" cy="5537201"/>
              </a:xfrm>
              <a:prstGeom prst="rect">
                <a:avLst/>
              </a:prstGeom>
              <a:solidFill>
                <a:schemeClr val="accent5">
                  <a:alpha val="15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35" name="Rectangle 43"/>
              <p:cNvSpPr>
                <a:spLocks noChangeArrowheads="1"/>
              </p:cNvSpPr>
              <p:nvPr/>
            </p:nvSpPr>
            <p:spPr bwMode="auto">
              <a:xfrm>
                <a:off x="4082521" y="623887"/>
                <a:ext cx="287343" cy="5537201"/>
              </a:xfrm>
              <a:prstGeom prst="rect">
                <a:avLst/>
              </a:prstGeom>
              <a:solidFill>
                <a:schemeClr val="accent5">
                  <a:alpha val="15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36" name="Rectangle 44"/>
              <p:cNvSpPr>
                <a:spLocks noChangeArrowheads="1"/>
              </p:cNvSpPr>
              <p:nvPr/>
            </p:nvSpPr>
            <p:spPr bwMode="auto">
              <a:xfrm>
                <a:off x="5017575" y="623887"/>
                <a:ext cx="287342" cy="5537201"/>
              </a:xfrm>
              <a:prstGeom prst="rect">
                <a:avLst/>
              </a:prstGeom>
              <a:solidFill>
                <a:schemeClr val="accent5">
                  <a:alpha val="15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grpSp>
        <p:sp>
          <p:nvSpPr>
            <p:cNvPr id="15" name="Slide edges"/>
            <p:cNvSpPr/>
            <p:nvPr/>
          </p:nvSpPr>
          <p:spPr bwMode="auto">
            <a:xfrm>
              <a:off x="-600" y="-1"/>
              <a:ext cx="12193800" cy="6858001"/>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575757"/>
                </a:solidFill>
                <a:effectLst/>
                <a:uLnTx/>
                <a:uFillTx/>
                <a:latin typeface="+mn-lt"/>
                <a:ea typeface="+mn-ea"/>
                <a:cs typeface="+mn-cs"/>
              </a:endParaRPr>
            </a:p>
          </p:txBody>
        </p:sp>
        <p:sp>
          <p:nvSpPr>
            <p:cNvPr id="16" name="Footnote measure"/>
            <p:cNvSpPr>
              <a:spLocks noChangeArrowheads="1"/>
            </p:cNvSpPr>
            <p:nvPr/>
          </p:nvSpPr>
          <p:spPr bwMode="auto">
            <a:xfrm>
              <a:off x="629649" y="6159500"/>
              <a:ext cx="10933302" cy="379413"/>
            </a:xfrm>
            <a:prstGeom prst="rect">
              <a:avLst/>
            </a:prstGeom>
            <a:solidFill>
              <a:schemeClr val="accent3">
                <a:alpha val="15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17" name="Whitespace measure"/>
            <p:cNvSpPr>
              <a:spLocks noChangeArrowheads="1"/>
            </p:cNvSpPr>
            <p:nvPr/>
          </p:nvSpPr>
          <p:spPr bwMode="auto">
            <a:xfrm>
              <a:off x="629649" y="1497012"/>
              <a:ext cx="10931715" cy="584200"/>
            </a:xfrm>
            <a:prstGeom prst="rect">
              <a:avLst/>
            </a:prstGeom>
            <a:solidFill>
              <a:schemeClr val="accent3">
                <a:alpha val="15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grpSp>
          <p:nvGrpSpPr>
            <p:cNvPr id="60458" name="Five column measure"/>
            <p:cNvGrpSpPr/>
            <p:nvPr userDrawn="1"/>
          </p:nvGrpSpPr>
          <p:grpSpPr>
            <a:xfrm>
              <a:off x="629649" y="5975350"/>
              <a:ext cx="10933302" cy="79375"/>
              <a:chOff x="629649" y="5975350"/>
              <a:chExt cx="10933302" cy="79375"/>
            </a:xfrm>
          </p:grpSpPr>
          <p:sp>
            <p:nvSpPr>
              <p:cNvPr id="21" name="Rectangle 5"/>
              <p:cNvSpPr>
                <a:spLocks noChangeArrowheads="1"/>
              </p:cNvSpPr>
              <p:nvPr/>
            </p:nvSpPr>
            <p:spPr bwMode="auto">
              <a:xfrm>
                <a:off x="2880763" y="5975350"/>
                <a:ext cx="1930434" cy="79375"/>
              </a:xfrm>
              <a:prstGeom prst="rect">
                <a:avLst/>
              </a:prstGeom>
              <a:solidFill>
                <a:schemeClr val="accent5">
                  <a:alpha val="10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22" name="Rectangle 7"/>
              <p:cNvSpPr>
                <a:spLocks noChangeArrowheads="1"/>
              </p:cNvSpPr>
              <p:nvPr/>
            </p:nvSpPr>
            <p:spPr bwMode="auto">
              <a:xfrm>
                <a:off x="9626167" y="5975350"/>
                <a:ext cx="1936784" cy="79375"/>
              </a:xfrm>
              <a:prstGeom prst="rect">
                <a:avLst/>
              </a:prstGeom>
              <a:solidFill>
                <a:schemeClr val="accent5">
                  <a:alpha val="10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23" name="Rectangle 9"/>
              <p:cNvSpPr>
                <a:spLocks noChangeArrowheads="1"/>
              </p:cNvSpPr>
              <p:nvPr/>
            </p:nvSpPr>
            <p:spPr bwMode="auto">
              <a:xfrm>
                <a:off x="7373466" y="5975350"/>
                <a:ext cx="1935196" cy="79375"/>
              </a:xfrm>
              <a:prstGeom prst="rect">
                <a:avLst/>
              </a:prstGeom>
              <a:solidFill>
                <a:schemeClr val="accent5">
                  <a:alpha val="10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24" name="Rectangle 11"/>
              <p:cNvSpPr>
                <a:spLocks noChangeArrowheads="1"/>
              </p:cNvSpPr>
              <p:nvPr/>
            </p:nvSpPr>
            <p:spPr bwMode="auto">
              <a:xfrm>
                <a:off x="5128702" y="5975350"/>
                <a:ext cx="1927258" cy="79375"/>
              </a:xfrm>
              <a:prstGeom prst="rect">
                <a:avLst/>
              </a:prstGeom>
              <a:solidFill>
                <a:schemeClr val="accent5">
                  <a:alpha val="10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25" name="Rectangle 13"/>
              <p:cNvSpPr>
                <a:spLocks noChangeArrowheads="1"/>
              </p:cNvSpPr>
              <p:nvPr/>
            </p:nvSpPr>
            <p:spPr bwMode="auto">
              <a:xfrm>
                <a:off x="629649" y="5975350"/>
                <a:ext cx="1933609" cy="79375"/>
              </a:xfrm>
              <a:prstGeom prst="rect">
                <a:avLst/>
              </a:prstGeom>
              <a:solidFill>
                <a:schemeClr val="accent5">
                  <a:alpha val="10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grpSp>
        <p:sp>
          <p:nvSpPr>
            <p:cNvPr id="19" name="Live area"/>
            <p:cNvSpPr/>
            <p:nvPr/>
          </p:nvSpPr>
          <p:spPr>
            <a:xfrm>
              <a:off x="629649" y="2081212"/>
              <a:ext cx="10933302" cy="4078288"/>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90000"/>
                </a:lnSpc>
                <a:spcBef>
                  <a:spcPts val="0"/>
                </a:spcBef>
                <a:spcAft>
                  <a:spcPts val="1000"/>
                </a:spcAft>
                <a:buClrTx/>
                <a:buSzTx/>
                <a:buFontTx/>
                <a:buNone/>
                <a:defRPr/>
              </a:pPr>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
          <p:nvSpPr>
            <p:cNvPr id="20" name="Footnote example"/>
            <p:cNvSpPr txBox="1">
              <a:spLocks noChangeArrowheads="1"/>
            </p:cNvSpPr>
            <p:nvPr/>
          </p:nvSpPr>
          <p:spPr bwMode="auto">
            <a:xfrm>
              <a:off x="629649" y="6145213"/>
              <a:ext cx="9031444"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ct val="0"/>
                </a:spcAft>
                <a:buClrTx/>
                <a:buSzTx/>
                <a:buFontTx/>
                <a:buNone/>
                <a:defRPr/>
              </a:pPr>
              <a:r>
                <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 xxxx  2. xxxx  3. List footnotes in numerical order. Footnote numbers are not bracketed. Use 10pt font</a:t>
              </a:r>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a:p>
              <a:pPr marL="0" marR="0" lvl="0" indent="0" algn="l" defTabSz="914400" rtl="0" eaLnBrk="1" fontAlgn="base" latinLnBrk="0" hangingPunct="1">
                <a:lnSpc>
                  <a:spcPct val="90000"/>
                </a:lnSpc>
                <a:spcBef>
                  <a:spcPct val="0"/>
                </a:spcBef>
                <a:spcAft>
                  <a:spcPct val="0"/>
                </a:spcAft>
                <a:buClrTx/>
                <a:buSzTx/>
                <a:buFontTx/>
                <a:buNone/>
                <a:defRPr/>
              </a:pPr>
              <a:r>
                <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Note: Do not put a period at the end of the note or the source</a:t>
              </a:r>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a:p>
              <a:pPr marL="0" marR="0" lvl="0" indent="0" algn="l" defTabSz="914400" rtl="0" eaLnBrk="1" fontAlgn="base" latinLnBrk="0" hangingPunct="1">
                <a:lnSpc>
                  <a:spcPct val="90000"/>
                </a:lnSpc>
                <a:spcBef>
                  <a:spcPct val="0"/>
                </a:spcBef>
                <a:spcAft>
                  <a:spcPct val="0"/>
                </a:spcAft>
                <a:buClrTx/>
                <a:buSzTx/>
                <a:buFontTx/>
                <a:buNone/>
                <a:defRPr/>
              </a:pPr>
              <a:r>
                <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Source: Include a source for every chart that you use. Separate sources with a semicolon; BCG-related sources go at the end</a:t>
              </a:r>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grpSp>
      <p:sp>
        <p:nvSpPr>
          <p:cNvPr id="57"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58"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59" name="Date Placeholder 1"/>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72B381F9-4D30-4403-9C05-437546FA2FBA}" type="datetime1">
              <a:rPr kumimoji="0" lang="zh-CN" altLang="en-US"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E8540765-680D-46F2-B14E-218309F1584A}" type="datetime1">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E434BE7-94C5-4FD9-BFE5-564A2BCB6ABB}" type="slidenum">
              <a:rPr lang="zh-CN" altLang="en-US" smtClean="0"/>
            </a:fld>
            <a:endParaRPr lang="zh-CN" alt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showMasterSp="0" userDrawn="1">
  <p:cSld name="Agenda Section Header Overview">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sp>
        <p:nvSpPr>
          <p:cNvPr id="8" name="TextBox 7"/>
          <p:cNvSpPr txBox="1"/>
          <p:nvPr/>
        </p:nvSpPr>
        <p:spPr bwMode="white">
          <a:xfrm>
            <a:off x="11168063" y="6403975"/>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3AA23654-BE73-4506-8F5B-9F9ECF94112F}" type="slidenum">
              <a:rPr kumimoji="0" lang="en-US" altLang="zh-CN"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Rectangle 10"/>
          <p:cNvSpPr/>
          <p:nvPr/>
        </p:nvSpPr>
        <p:spPr bwMode="invGray">
          <a:xfrm>
            <a:off x="1387475" y="4691063"/>
            <a:ext cx="930275" cy="995363"/>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base" latinLnBrk="0" hangingPunct="1">
              <a:lnSpc>
                <a:spcPct val="95000"/>
              </a:lnSpc>
              <a:spcBef>
                <a:spcPct val="0"/>
              </a:spcBef>
              <a:spcAft>
                <a:spcPct val="0"/>
              </a:spcAft>
              <a:buClrTx/>
              <a:buSzTx/>
              <a:buFontTx/>
              <a:buNone/>
              <a:defRPr/>
            </a:pPr>
            <a:endParaRPr kumimoji="0" lang="en-US" altLang="zh-CN" sz="2000" b="0" i="0" u="none" strike="noStrike" kern="1200" cap="none" spc="0" normalizeH="0" baseline="0" noProof="0">
              <a:ln>
                <a:noFill/>
              </a:ln>
              <a:solidFill>
                <a:srgbClr val="FFFFFF"/>
              </a:solidFill>
              <a:effectLst/>
              <a:uLnTx/>
              <a:uFillTx/>
              <a:latin typeface="+mn-lt"/>
              <a:ea typeface="宋体" panose="02010600030101010101" pitchFamily="2" charset="-122"/>
              <a:cs typeface="+mn-cs"/>
            </a:endParaRPr>
          </a:p>
        </p:txBody>
      </p:sp>
      <p:sp>
        <p:nvSpPr>
          <p:cNvPr id="13" name="Rectangle 11"/>
          <p:cNvSpPr/>
          <p:nvPr>
            <p:custDataLst>
              <p:tags r:id="rId2"/>
            </p:custDataLst>
          </p:nvPr>
        </p:nvSpPr>
        <p:spPr>
          <a:xfrm>
            <a:off x="2509838" y="4691063"/>
            <a:ext cx="1570038" cy="1468438"/>
          </a:xfrm>
          <a:prstGeom prst="rect">
            <a:avLst/>
          </a:prstGeom>
          <a:noFill/>
          <a:ln w="9525" cmpd="sng">
            <a:solidFill>
              <a:srgbClr val="FFFFFF"/>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182880" tIns="180000" rIns="182880" bIns="182880"/>
          <a:lstStyle/>
          <a:p>
            <a:pPr marL="0" marR="0" lvl="0" indent="0" algn="l" defTabSz="914400" rtl="0" eaLnBrk="1" fontAlgn="base" latinLnBrk="0" hangingPunct="1">
              <a:lnSpc>
                <a:spcPct val="95000"/>
              </a:lnSpc>
              <a:spcBef>
                <a:spcPct val="0"/>
              </a:spcBef>
              <a:spcAft>
                <a:spcPct val="0"/>
              </a:spcAft>
              <a:buClrTx/>
              <a:buSzTx/>
              <a:buFontTx/>
              <a:buNone/>
              <a:defRPr/>
            </a:pPr>
            <a:endParaRPr kumimoji="0" lang="en-US" altLang="zh-CN" sz="1200" b="0" i="0" u="none" strike="noStrike" kern="1200" cap="none" spc="0" normalizeH="0" baseline="0" noProof="0">
              <a:ln>
                <a:noFill/>
              </a:ln>
              <a:solidFill>
                <a:srgbClr val="FFFFFF"/>
              </a:solidFill>
              <a:effectLst/>
              <a:uLnTx/>
              <a:uFillTx/>
              <a:latin typeface="+mn-lt"/>
              <a:ea typeface="宋体" panose="02010600030101010101" pitchFamily="2" charset="-122"/>
              <a:cs typeface="+mn-cs"/>
            </a:endParaRPr>
          </a:p>
        </p:txBody>
      </p:sp>
      <p:sp>
        <p:nvSpPr>
          <p:cNvPr id="14" name="TextBox 13"/>
          <p:cNvSpPr txBox="1">
            <a:spLocks noChangeArrowheads="1"/>
          </p:cNvSpPr>
          <p:nvPr/>
        </p:nvSpPr>
        <p:spPr bwMode="auto">
          <a:xfrm>
            <a:off x="630238" y="906463"/>
            <a:ext cx="3448050" cy="3489325"/>
          </a:xfrm>
          <a:prstGeom prst="rect">
            <a:avLst/>
          </a:prstGeom>
          <a:noFill/>
          <a:ln w="9525">
            <a:solidFill>
              <a:schemeClr val="bg1"/>
            </a:solidFill>
            <a:miter lim="800000"/>
          </a:ln>
          <a:extLst>
            <a:ext uri="{909E8E84-426E-40DD-AFC4-6F175D3DCCD1}">
              <a14:hiddenFill xmlns:a14="http://schemas.microsoft.com/office/drawing/2010/main">
                <a:solidFill>
                  <a:srgbClr val="FFFFFF"/>
                </a:solidFill>
              </a14:hiddenFill>
            </a:ext>
          </a:extLst>
        </p:spPr>
        <p:txBody>
          <a:bodyPr lIns="612000" tIns="46800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endParaRPr kumimoji="0" lang="en-US" altLang="zh-CN" sz="54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endParaRPr>
          </a:p>
        </p:txBody>
      </p:sp>
      <p:sp>
        <p:nvSpPr>
          <p:cNvPr id="15" name="TextBox 1"/>
          <p:cNvSpPr txBox="1">
            <a:spLocks noChangeArrowheads="1"/>
          </p:cNvSpPr>
          <p:nvPr/>
        </p:nvSpPr>
        <p:spPr bwMode="auto">
          <a:xfrm>
            <a:off x="1109663" y="1116013"/>
            <a:ext cx="248920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95000"/>
              </a:lnSpc>
              <a:spcBef>
                <a:spcPct val="0"/>
              </a:spcBef>
              <a:spcAft>
                <a:spcPct val="0"/>
              </a:spcAft>
              <a:buClrTx/>
              <a:buSzTx/>
              <a:buFontTx/>
              <a:buNone/>
              <a:defRPr/>
            </a:pPr>
            <a:r>
              <a:rPr kumimoji="0" lang="en-US" altLang="zh-CN" sz="54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rPr>
              <a:t>Agenda</a:t>
            </a:r>
            <a:endParaRPr kumimoji="0" lang="en-US" altLang="zh-CN" sz="54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endParaRPr>
          </a:p>
        </p:txBody>
      </p:sp>
    </p:spTree>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showMasterSp="0" userDrawn="1">
  <p:cSld name="Agenda Section Header">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sp>
        <p:nvSpPr>
          <p:cNvPr id="8" name="TextBox 7"/>
          <p:cNvSpPr txBox="1"/>
          <p:nvPr/>
        </p:nvSpPr>
        <p:spPr bwMode="white">
          <a:xfrm>
            <a:off x="11168063" y="6403975"/>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8433F1F3-065A-441D-94D0-E93AB7C454EC}" type="slidenum">
              <a:rPr kumimoji="0" lang="en-US" altLang="zh-CN"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Rectangle 9"/>
          <p:cNvSpPr/>
          <p:nvPr/>
        </p:nvSpPr>
        <p:spPr bwMode="white">
          <a:xfrm>
            <a:off x="1284288" y="1428750"/>
            <a:ext cx="947738" cy="947738"/>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mn-lt"/>
              <a:ea typeface="宋体" panose="02010600030101010101" pitchFamily="2" charset="-122"/>
              <a:cs typeface="+mn-cs"/>
              <a:sym typeface="Trebuchet MS" panose="020B0603020202020204" pitchFamily="34" charset="0"/>
            </a:endParaRPr>
          </a:p>
        </p:txBody>
      </p:sp>
      <p:sp>
        <p:nvSpPr>
          <p:cNvPr id="13" name="Rectangle 12"/>
          <p:cNvSpPr/>
          <p:nvPr/>
        </p:nvSpPr>
        <p:spPr>
          <a:xfrm>
            <a:off x="1285875" y="2667000"/>
            <a:ext cx="9618663" cy="3200400"/>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2000" b="0" i="0" u="none" strike="noStrike" kern="1200" cap="none" spc="0" normalizeH="0" baseline="0" noProof="0">
              <a:ln>
                <a:noFill/>
              </a:ln>
              <a:solidFill>
                <a:srgbClr val="FFFFFF"/>
              </a:solidFill>
              <a:effectLst/>
              <a:uLnTx/>
              <a:uFillTx/>
              <a:latin typeface="+mn-lt"/>
              <a:ea typeface="宋体" panose="02010600030101010101" pitchFamily="2" charset="-122"/>
              <a:cs typeface="+mn-cs"/>
            </a:endParaRPr>
          </a:p>
        </p:txBody>
      </p:sp>
    </p:spTree>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showMasterSp="0" userDrawn="1">
  <p:cSld name="Agenda Full Width Overview">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sp>
        <p:nvSpPr>
          <p:cNvPr id="8" name="TextBox 7"/>
          <p:cNvSpPr txBox="1"/>
          <p:nvPr/>
        </p:nvSpPr>
        <p:spPr bwMode="white">
          <a:xfrm>
            <a:off x="11168063" y="6403975"/>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E8A91BE6-1AA7-407A-B11F-33A9C3840E71}" type="slidenum">
              <a:rPr kumimoji="0" lang="en-US" altLang="zh-CN"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Title 1"/>
          <p:cNvSpPr txBox="1"/>
          <p:nvPr/>
        </p:nvSpPr>
        <p:spPr>
          <a:xfrm>
            <a:off x="630238" y="622300"/>
            <a:ext cx="7189788" cy="471488"/>
          </a:xfrm>
          <a:prstGeom prst="rect">
            <a:avLst/>
          </a:prstGeom>
        </p:spPr>
        <p:txBody>
          <a:bodyPr lIns="0" tIns="0" rIns="0" bIns="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sz="3400" b="0" i="0" u="none" strike="noStrike" kern="1200" cap="none" spc="0" normalizeH="0" baseline="0" noProof="0" dirty="0">
                <a:ln>
                  <a:noFill/>
                </a:ln>
                <a:solidFill>
                  <a:schemeClr val="bg1"/>
                </a:solidFill>
                <a:effectLst/>
                <a:uLnTx/>
                <a:uFillTx/>
                <a:latin typeface="Trebuchet MS" panose="020B0603020202020204" pitchFamily="34" charset="0"/>
                <a:ea typeface="+mj-ea"/>
                <a:cs typeface="+mj-cs"/>
                <a:sym typeface="Trebuchet MS" panose="020B0603020202020204" pitchFamily="34" charset="0"/>
              </a:rPr>
              <a:t>Agenda</a:t>
            </a:r>
            <a:endParaRPr kumimoji="0" lang="en-US" sz="3400" b="0" i="0" u="none" strike="noStrike" kern="1200" cap="none" spc="0" normalizeH="0" baseline="0" noProof="0" dirty="0">
              <a:ln>
                <a:noFill/>
              </a:ln>
              <a:solidFill>
                <a:schemeClr val="bg1"/>
              </a:solidFill>
              <a:effectLst/>
              <a:uLnTx/>
              <a:uFillTx/>
              <a:latin typeface="Trebuchet MS" panose="020B0603020202020204" pitchFamily="34" charset="0"/>
              <a:ea typeface="+mj-ea"/>
              <a:cs typeface="+mj-cs"/>
              <a:sym typeface="Trebuchet MS" panose="020B0603020202020204" pitchFamily="34" charset="0"/>
            </a:endParaRPr>
          </a:p>
        </p:txBody>
      </p:sp>
      <p:cxnSp>
        <p:nvCxnSpPr>
          <p:cNvPr id="13" name="Straight Connector 12"/>
          <p:cNvCxnSpPr/>
          <p:nvPr/>
        </p:nvCxnSpPr>
        <p:spPr bwMode="white">
          <a:xfrm>
            <a:off x="619125" y="1206500"/>
            <a:ext cx="11576050" cy="0"/>
          </a:xfrm>
          <a:prstGeom prst="line">
            <a:avLst/>
          </a:prstGeom>
          <a:ln w="9525"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showMasterSp="0" userDrawn="1">
  <p:cSld name="Agenda Two-Thirds">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pic>
        <p:nvPicPr>
          <p:cNvPr id="64515" name="Picture 9"/>
          <p:cNvPicPr>
            <a:picLocks noChangeAspect="1"/>
          </p:cNvPicPr>
          <p:nvPr userDrawn="1"/>
        </p:nvPicPr>
        <p:blipFill>
          <a:blip r:embed="rId2" cstate="print"/>
          <a:srcRect l="101" t="8742" r="29398" b="27"/>
          <a:stretch>
            <a:fillRect/>
          </a:stretch>
        </p:blipFill>
        <p:spPr>
          <a:xfrm>
            <a:off x="3670300" y="0"/>
            <a:ext cx="417513" cy="6858000"/>
          </a:xfrm>
          <a:prstGeom prst="rect">
            <a:avLst/>
          </a:prstGeom>
          <a:noFill/>
          <a:ln w="9525">
            <a:noFill/>
          </a:ln>
        </p:spPr>
      </p:pic>
      <p:sp>
        <p:nvSpPr>
          <p:cNvPr id="9" name="Rectangle 12"/>
          <p:cNvSpPr/>
          <p:nvPr/>
        </p:nvSpPr>
        <p:spPr bwMode="white">
          <a:xfrm>
            <a:off x="4081463" y="-1587"/>
            <a:ext cx="8110538" cy="68595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mn-lt"/>
              <a:ea typeface="宋体" panose="02010600030101010101" pitchFamily="2" charset="-122"/>
              <a:cs typeface="+mn-cs"/>
              <a:sym typeface="Trebuchet MS" panose="020B0603020202020204" pitchFamily="34" charset="0"/>
            </a:endParaRPr>
          </a:p>
        </p:txBody>
      </p:sp>
      <p:sp>
        <p:nvSpPr>
          <p:cNvPr id="10"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3" name="TextBox 12"/>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14F0A14A-2CF0-4087-8497-7511A45DED0F}"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4" name="FooterSimple" hidden="1"/>
          <p:cNvSpPr txBox="1">
            <a:spLocks noChangeArrowheads="1"/>
          </p:cNvSpPr>
          <p:nvPr>
            <p:custDataLst>
              <p:tags r:id="rId3"/>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5" name="TextBox 14"/>
          <p:cNvSpPr txBox="1">
            <a:spLocks noChangeArrowheads="1"/>
          </p:cNvSpPr>
          <p:nvPr/>
        </p:nvSpPr>
        <p:spPr bwMode="auto">
          <a:xfrm>
            <a:off x="630238" y="3208338"/>
            <a:ext cx="1546225"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32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rPr>
              <a:t>Agenda</a:t>
            </a:r>
            <a:endParaRPr kumimoji="0" lang="en-US" altLang="zh-CN" sz="32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endParaRPr>
          </a:p>
        </p:txBody>
      </p:sp>
    </p:spTree>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showMasterSp="0">
  <p:cSld name="Agenda D. Section Header Overview">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C78F5ADE-411D-4A85-BD4D-DC8279758C8C}"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3" name="Rectangle 7"/>
          <p:cNvSpPr/>
          <p:nvPr/>
        </p:nvSpPr>
        <p:spPr bwMode="invGray">
          <a:xfrm>
            <a:off x="1387475" y="4691063"/>
            <a:ext cx="930275" cy="995363"/>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base" latinLnBrk="0" hangingPunct="1">
              <a:lnSpc>
                <a:spcPct val="95000"/>
              </a:lnSpc>
              <a:spcBef>
                <a:spcPct val="0"/>
              </a:spcBef>
              <a:spcAft>
                <a:spcPct val="0"/>
              </a:spcAft>
              <a:buClrTx/>
              <a:buSzTx/>
              <a:buFontTx/>
              <a:buNone/>
              <a:defRPr/>
            </a:pPr>
            <a:endParaRPr kumimoji="0" lang="en-US" altLang="zh-CN" sz="2000" b="0" i="0" u="none" strike="noStrike" kern="1200" cap="none" spc="0" normalizeH="0" baseline="0" noProof="0">
              <a:ln>
                <a:noFill/>
              </a:ln>
              <a:solidFill>
                <a:srgbClr val="FFFFFF"/>
              </a:solidFill>
              <a:effectLst/>
              <a:uLnTx/>
              <a:uFillTx/>
              <a:latin typeface="+mn-lt"/>
              <a:ea typeface="宋体" panose="02010600030101010101" pitchFamily="2" charset="-122"/>
              <a:cs typeface="+mn-cs"/>
            </a:endParaRPr>
          </a:p>
        </p:txBody>
      </p:sp>
      <p:sp>
        <p:nvSpPr>
          <p:cNvPr id="14" name="Rectangle 9"/>
          <p:cNvSpPr/>
          <p:nvPr>
            <p:custDataLst>
              <p:tags r:id="rId2"/>
            </p:custDataLst>
          </p:nvPr>
        </p:nvSpPr>
        <p:spPr>
          <a:xfrm>
            <a:off x="2509838" y="4691063"/>
            <a:ext cx="1570038" cy="1468438"/>
          </a:xfrm>
          <a:prstGeom prst="rect">
            <a:avLst/>
          </a:prstGeom>
          <a:noFill/>
          <a:ln w="9525" cmpd="sng">
            <a:solidFill>
              <a:schemeClr val="accent4"/>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182880" tIns="180000" rIns="182880" bIns="182880"/>
          <a:lstStyle/>
          <a:p>
            <a:pPr marL="0" marR="0" lvl="0" indent="0" algn="l" defTabSz="914400" rtl="0" eaLnBrk="1" fontAlgn="base" latinLnBrk="0" hangingPunct="1">
              <a:lnSpc>
                <a:spcPct val="95000"/>
              </a:lnSpc>
              <a:spcBef>
                <a:spcPct val="0"/>
              </a:spcBef>
              <a:spcAft>
                <a:spcPct val="0"/>
              </a:spcAft>
              <a:buClrTx/>
              <a:buSzTx/>
              <a:buFontTx/>
              <a:buNone/>
              <a:defRPr/>
            </a:pPr>
            <a:endParaRPr kumimoji="0" lang="en-US" altLang="zh-CN" sz="1200" b="0" i="0" u="none" strike="noStrike" kern="1200" cap="none" spc="0" normalizeH="0" baseline="0" noProof="0">
              <a:ln>
                <a:noFill/>
              </a:ln>
              <a:solidFill>
                <a:srgbClr val="FFFFFF"/>
              </a:solidFill>
              <a:effectLst/>
              <a:uLnTx/>
              <a:uFillTx/>
              <a:latin typeface="+mn-lt"/>
              <a:ea typeface="宋体" panose="02010600030101010101" pitchFamily="2" charset="-122"/>
              <a:cs typeface="+mn-cs"/>
            </a:endParaRPr>
          </a:p>
        </p:txBody>
      </p:sp>
      <p:sp>
        <p:nvSpPr>
          <p:cNvPr id="15" name="TextBox 14"/>
          <p:cNvSpPr txBox="1"/>
          <p:nvPr/>
        </p:nvSpPr>
        <p:spPr>
          <a:xfrm>
            <a:off x="630238" y="906463"/>
            <a:ext cx="3448050" cy="3489325"/>
          </a:xfrm>
          <a:prstGeom prst="rect">
            <a:avLst/>
          </a:prstGeom>
          <a:noFill/>
          <a:ln>
            <a:solidFill>
              <a:schemeClr val="accent4"/>
            </a:solidFill>
          </a:ln>
        </p:spPr>
        <p:txBody>
          <a:bodyPr lIns="612000" tIns="468000" rIns="0" bIns="0">
            <a:spAutoFit/>
          </a:bodyPr>
          <a:lstStyle/>
          <a:p>
            <a:pPr marL="0" marR="0" lvl="0" indent="0" algn="l" defTabSz="914400" rtl="0" eaLnBrk="1" fontAlgn="base" latinLnBrk="0" hangingPunct="1">
              <a:lnSpc>
                <a:spcPct val="90000"/>
              </a:lnSpc>
              <a:spcBef>
                <a:spcPct val="0"/>
              </a:spcBef>
              <a:spcAft>
                <a:spcPts val="600"/>
              </a:spcAft>
              <a:buClrTx/>
              <a:buSzTx/>
              <a:buFontTx/>
              <a:buNone/>
              <a:defRPr/>
            </a:pPr>
            <a:endParaRPr kumimoji="0" lang="en-US" altLang="zh-CN" sz="5400" b="0" i="0" u="none" strike="noStrike" kern="1200" cap="none" spc="0" normalizeH="0" baseline="0" noProof="0">
              <a:ln>
                <a:noFill/>
              </a:ln>
              <a:solidFill>
                <a:srgbClr val="3EAD92"/>
              </a:solidFill>
              <a:effectLst/>
              <a:uLnTx/>
              <a:uFillTx/>
              <a:latin typeface="Trebuchet MS" panose="020B0603020202020204" pitchFamily="34" charset="0"/>
              <a:ea typeface="宋体" panose="02010600030101010101" pitchFamily="2" charset="-122"/>
              <a:cs typeface="+mn-cs"/>
            </a:endParaRPr>
          </a:p>
        </p:txBody>
      </p:sp>
      <p:sp>
        <p:nvSpPr>
          <p:cNvPr id="16" name="TextBox 1"/>
          <p:cNvSpPr txBox="1"/>
          <p:nvPr/>
        </p:nvSpPr>
        <p:spPr>
          <a:xfrm>
            <a:off x="1109663" y="1116013"/>
            <a:ext cx="2489200" cy="895350"/>
          </a:xfrm>
          <a:prstGeom prst="rect">
            <a:avLst/>
          </a:prstGeom>
          <a:noFill/>
        </p:spPr>
        <p:txBody>
          <a:bodyPr wrap="none">
            <a:spAutoFit/>
          </a:bodyPr>
          <a:lstStyle>
            <a:defPPr>
              <a:defRPr lang="en-US"/>
            </a:defPPr>
            <a:lvl1pPr algn="ctr" fontAlgn="auto">
              <a:lnSpc>
                <a:spcPct val="95000"/>
              </a:lnSpc>
              <a:spcBef>
                <a:spcPts val="0"/>
              </a:spcBef>
              <a:spcAft>
                <a:spcPts val="0"/>
              </a:spcAft>
              <a:defRPr sz="5400">
                <a:solidFill>
                  <a:schemeClr val="accent4"/>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ctr" defTabSz="914400" rtl="0" eaLnBrk="1" fontAlgn="auto" latinLnBrk="0" hangingPunct="1">
              <a:lnSpc>
                <a:spcPct val="95000"/>
              </a:lnSpc>
              <a:spcBef>
                <a:spcPts val="0"/>
              </a:spcBef>
              <a:spcAft>
                <a:spcPts val="0"/>
              </a:spcAft>
              <a:buClrTx/>
              <a:buSzTx/>
              <a:buFontTx/>
              <a:buNone/>
              <a:defRPr/>
            </a:pPr>
            <a:r>
              <a:rPr kumimoji="0" lang="en-US" sz="5400" b="0" i="0" u="none" strike="noStrike" kern="1200" cap="none" spc="0" normalizeH="0" baseline="0" noProof="0" dirty="0">
                <a:ln>
                  <a:noFill/>
                </a:ln>
                <a:solidFill>
                  <a:schemeClr val="accent4"/>
                </a:solidFill>
                <a:effectLst/>
                <a:uLnTx/>
                <a:uFillTx/>
                <a:latin typeface="+mj-lt"/>
                <a:ea typeface="+mn-ea"/>
                <a:cs typeface="+mn-cs"/>
              </a:rPr>
              <a:t>Agenda</a:t>
            </a:r>
            <a:endParaRPr kumimoji="0" lang="en-US" sz="5400" b="0" i="0" u="none" strike="noStrike" kern="1200" cap="none" spc="0" normalizeH="0" baseline="0" noProof="0" dirty="0">
              <a:ln>
                <a:noFill/>
              </a:ln>
              <a:solidFill>
                <a:schemeClr val="accent4"/>
              </a:solidFill>
              <a:effectLst/>
              <a:uLnTx/>
              <a:uFillTx/>
              <a:latin typeface="+mj-lt"/>
              <a:ea typeface="+mn-ea"/>
              <a:cs typeface="+mn-cs"/>
            </a:endParaRPr>
          </a:p>
        </p:txBody>
      </p:sp>
    </p:spTree>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showMasterSp="0">
  <p:cSld name="Agenda D. Section Header">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6596E85E-AF9B-4303-B234-10E679BBE6CB}"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3" name="Rectangle 7"/>
          <p:cNvSpPr/>
          <p:nvPr/>
        </p:nvSpPr>
        <p:spPr bwMode="white">
          <a:xfrm>
            <a:off x="1284288" y="1428750"/>
            <a:ext cx="947738" cy="947738"/>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mn-lt"/>
              <a:ea typeface="宋体" panose="02010600030101010101" pitchFamily="2" charset="-122"/>
              <a:cs typeface="+mn-cs"/>
              <a:sym typeface="Trebuchet MS" panose="020B0603020202020204" pitchFamily="34" charset="0"/>
            </a:endParaRPr>
          </a:p>
        </p:txBody>
      </p:sp>
      <p:sp>
        <p:nvSpPr>
          <p:cNvPr id="14" name="Rectangle 9"/>
          <p:cNvSpPr/>
          <p:nvPr/>
        </p:nvSpPr>
        <p:spPr>
          <a:xfrm>
            <a:off x="1285875" y="2667000"/>
            <a:ext cx="9618663" cy="3200400"/>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2000" b="0" i="0" u="none" strike="noStrike" kern="1200" cap="none" spc="0" normalizeH="0" baseline="0" noProof="0">
              <a:ln>
                <a:noFill/>
              </a:ln>
              <a:solidFill>
                <a:srgbClr val="FFFFFF"/>
              </a:solidFill>
              <a:effectLst/>
              <a:uLnTx/>
              <a:uFillTx/>
              <a:latin typeface="+mn-lt"/>
              <a:ea typeface="宋体" panose="02010600030101010101" pitchFamily="2" charset="-122"/>
              <a:cs typeface="+mn-cs"/>
            </a:endParaRPr>
          </a:p>
        </p:txBody>
      </p:sp>
    </p:spTree>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showMasterSp="0">
  <p:cSld name="Agenda D. Full Width Overview">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54B38CDC-B73D-45BB-BA58-EE1EC50F939C}"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3" name="Title 1"/>
          <p:cNvSpPr txBox="1"/>
          <p:nvPr/>
        </p:nvSpPr>
        <p:spPr>
          <a:xfrm>
            <a:off x="630238" y="622300"/>
            <a:ext cx="7189788" cy="471488"/>
          </a:xfrm>
          <a:prstGeom prst="rect">
            <a:avLst/>
          </a:prstGeom>
        </p:spPr>
        <p:txBody>
          <a:bodyPr lIns="0" tIns="0" rIns="0" bIns="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sz="3400" b="0" i="0" u="none" strike="noStrike" kern="1200" cap="none" spc="0" normalizeH="0" baseline="0" noProof="0" dirty="0">
                <a:ln>
                  <a:noFill/>
                </a:ln>
                <a:solidFill>
                  <a:schemeClr val="accent4"/>
                </a:solidFill>
                <a:effectLst/>
                <a:uLnTx/>
                <a:uFillTx/>
                <a:latin typeface="Trebuchet MS" panose="020B0603020202020204" pitchFamily="34" charset="0"/>
                <a:ea typeface="+mj-ea"/>
                <a:cs typeface="+mj-cs"/>
                <a:sym typeface="Trebuchet MS" panose="020B0603020202020204" pitchFamily="34" charset="0"/>
              </a:rPr>
              <a:t>Agenda</a:t>
            </a:r>
            <a:endParaRPr kumimoji="0" lang="en-US" sz="3400" b="0" i="0" u="none" strike="noStrike" kern="1200" cap="none" spc="0" normalizeH="0" baseline="0" noProof="0" dirty="0">
              <a:ln>
                <a:noFill/>
              </a:ln>
              <a:solidFill>
                <a:schemeClr val="accent4"/>
              </a:solidFill>
              <a:effectLst/>
              <a:uLnTx/>
              <a:uFillTx/>
              <a:latin typeface="Trebuchet MS" panose="020B0603020202020204" pitchFamily="34" charset="0"/>
              <a:ea typeface="+mj-ea"/>
              <a:cs typeface="+mj-cs"/>
              <a:sym typeface="Trebuchet MS" panose="020B0603020202020204" pitchFamily="34" charset="0"/>
            </a:endParaRPr>
          </a:p>
        </p:txBody>
      </p:sp>
      <p:cxnSp>
        <p:nvCxnSpPr>
          <p:cNvPr id="14" name="Straight Connector 8"/>
          <p:cNvCxnSpPr/>
          <p:nvPr/>
        </p:nvCxnSpPr>
        <p:spPr bwMode="white">
          <a:xfrm>
            <a:off x="619125" y="1206500"/>
            <a:ext cx="11576050" cy="0"/>
          </a:xfrm>
          <a:prstGeom prst="line">
            <a:avLst/>
          </a:prstGeom>
          <a:ln w="9525" cmpd="sng">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showMasterSp="0" userDrawn="1">
  <p:cSld name="Agenda D. Two-Thirds">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pic>
        <p:nvPicPr>
          <p:cNvPr id="68611" name="Picture 22"/>
          <p:cNvPicPr>
            <a:picLocks noChangeAspect="1"/>
          </p:cNvPicPr>
          <p:nvPr userDrawn="1"/>
        </p:nvPicPr>
        <p:blipFill>
          <a:blip r:embed="rId2" cstate="print"/>
          <a:srcRect l="101" t="8742" r="29398" b="27"/>
          <a:stretch>
            <a:fillRect/>
          </a:stretch>
        </p:blipFill>
        <p:spPr>
          <a:xfrm>
            <a:off x="3670300" y="0"/>
            <a:ext cx="417513" cy="6858000"/>
          </a:xfrm>
          <a:prstGeom prst="rect">
            <a:avLst/>
          </a:prstGeom>
          <a:noFill/>
          <a:ln w="9525">
            <a:noFill/>
          </a:ln>
        </p:spPr>
      </p:pic>
      <p:sp>
        <p:nvSpPr>
          <p:cNvPr id="9" name="Rectangle 25"/>
          <p:cNvSpPr/>
          <p:nvPr/>
        </p:nvSpPr>
        <p:spPr bwMode="ltGray">
          <a:xfrm>
            <a:off x="4081463" y="-1587"/>
            <a:ext cx="8110538" cy="68595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mn-lt"/>
              <a:ea typeface="宋体" panose="02010600030101010101" pitchFamily="2" charset="-122"/>
              <a:cs typeface="+mn-cs"/>
              <a:sym typeface="Trebuchet MS" panose="020B0603020202020204" pitchFamily="34" charset="0"/>
            </a:endParaRPr>
          </a:p>
        </p:txBody>
      </p:sp>
      <p:sp>
        <p:nvSpPr>
          <p:cNvPr id="10"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3" name="TextBox 12"/>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05688326-3380-4C46-8493-5E9363B35A64}"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4" name="FooterSimple" hidden="1"/>
          <p:cNvSpPr txBox="1">
            <a:spLocks noChangeArrowheads="1"/>
          </p:cNvSpPr>
          <p:nvPr>
            <p:custDataLst>
              <p:tags r:id="rId3"/>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5" name="TextBox 14"/>
          <p:cNvSpPr txBox="1">
            <a:spLocks noChangeArrowheads="1"/>
          </p:cNvSpPr>
          <p:nvPr/>
        </p:nvSpPr>
        <p:spPr bwMode="auto">
          <a:xfrm>
            <a:off x="630238" y="3262313"/>
            <a:ext cx="1160463"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24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rPr>
              <a:t>Agenda</a:t>
            </a:r>
            <a:endParaRPr kumimoji="0" lang="en-US" altLang="zh-CN" sz="24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endParaRPr>
          </a:p>
        </p:txBody>
      </p:sp>
    </p:spTree>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showMasterSp="0" userDrawn="1">
  <p:cSld name="Agenda D. Table of Contents">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sp>
        <p:nvSpPr>
          <p:cNvPr id="8" name="Freeform 12"/>
          <p:cNvSpPr/>
          <p:nvPr/>
        </p:nvSpPr>
        <p:spPr bwMode="ltGray">
          <a:xfrm>
            <a:off x="0" y="0"/>
            <a:ext cx="4087813"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90000"/>
              </a:lnSpc>
              <a:spcBef>
                <a:spcPts val="0"/>
              </a:spcBef>
              <a:spcAft>
                <a:spcPts val="1000"/>
              </a:spcAft>
              <a:buClrTx/>
              <a:buSzTx/>
              <a:buFontTx/>
              <a:buNone/>
              <a:defRPr/>
            </a:pPr>
            <a:endParaRPr kumimoji="0" lang="en-US" sz="1200" b="0" i="0" u="none" strike="noStrike" kern="1200" cap="none" spc="0" normalizeH="0" baseline="0" noProof="0" dirty="0">
              <a:ln>
                <a:noFill/>
              </a:ln>
              <a:solidFill>
                <a:prstClr val="white"/>
              </a:solidFill>
              <a:effectLst/>
              <a:uLnTx/>
              <a:uFillTx/>
              <a:latin typeface="+mn-lt"/>
              <a:ea typeface="+mn-ea"/>
              <a:cs typeface="+mn-cs"/>
              <a:sym typeface="Trebuchet MS" panose="020B0603020202020204" pitchFamily="34" charset="0"/>
            </a:endParaRPr>
          </a:p>
        </p:txBody>
      </p:sp>
      <p:sp>
        <p:nvSpPr>
          <p:cNvPr id="9" name="Freeform 12"/>
          <p:cNvSpPr/>
          <p:nvPr/>
        </p:nvSpPr>
        <p:spPr bwMode="ltGray">
          <a:xfrm>
            <a:off x="0" y="0"/>
            <a:ext cx="4087813"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90000"/>
              </a:lnSpc>
              <a:spcBef>
                <a:spcPts val="0"/>
              </a:spcBef>
              <a:spcAft>
                <a:spcPts val="1000"/>
              </a:spcAft>
              <a:buClrTx/>
              <a:buSzTx/>
              <a:buFontTx/>
              <a:buNone/>
              <a:defRPr/>
            </a:pPr>
            <a:endParaRPr kumimoji="0" lang="en-US" sz="1200" b="0" i="0" u="none" strike="noStrike" kern="1200" cap="none" spc="0" normalizeH="0" baseline="0" noProof="0" dirty="0">
              <a:ln>
                <a:noFill/>
              </a:ln>
              <a:solidFill>
                <a:prstClr val="white"/>
              </a:solidFill>
              <a:effectLst/>
              <a:uLnTx/>
              <a:uFillTx/>
              <a:latin typeface="+mn-lt"/>
              <a:ea typeface="+mn-ea"/>
              <a:cs typeface="+mn-cs"/>
              <a:sym typeface="Trebuchet MS" panose="020B0603020202020204" pitchFamily="34" charset="0"/>
            </a:endParaRPr>
          </a:p>
        </p:txBody>
      </p:sp>
      <p:sp>
        <p:nvSpPr>
          <p:cNvPr id="10" name="TextBox 9"/>
          <p:cNvSpPr txBox="1">
            <a:spLocks noChangeArrowheads="1"/>
          </p:cNvSpPr>
          <p:nvPr/>
        </p:nvSpPr>
        <p:spPr bwMode="auto">
          <a:xfrm>
            <a:off x="630238" y="2578100"/>
            <a:ext cx="2819400"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6000"/>
              </a:lnSpc>
              <a:spcBef>
                <a:spcPct val="0"/>
              </a:spcBef>
              <a:spcAft>
                <a:spcPts val="700"/>
              </a:spcAft>
              <a:buClrTx/>
              <a:buSzTx/>
              <a:buFontTx/>
              <a:buNone/>
              <a:defRPr/>
            </a:pPr>
            <a:r>
              <a:rPr kumimoji="0" lang="en-US" altLang="zh-CN" sz="5400" b="0" i="0" u="none" strike="noStrike" kern="1200" cap="none" spc="0" normalizeH="0" baseline="0" noProof="0">
                <a:ln>
                  <a:noFill/>
                </a:ln>
                <a:solidFill>
                  <a:schemeClr val="tx2"/>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Table of contents</a:t>
            </a:r>
            <a:endParaRPr kumimoji="0" lang="en-US" altLang="zh-CN" sz="5400" b="0" i="0" u="none" strike="noStrike" kern="1200" cap="none" spc="0" normalizeH="0" baseline="0" noProof="0">
              <a:ln>
                <a:noFill/>
              </a:ln>
              <a:solidFill>
                <a:schemeClr val="tx2"/>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3"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4" name="TextBox 13"/>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CF5E2AB3-2F2A-4E8B-A92A-E07E117384EF}" type="slidenum">
              <a:rPr kumimoji="0" lang="en-US" altLang="zh-CN"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pic>
        <p:nvPicPr>
          <p:cNvPr id="69640" name="Picture 8"/>
          <p:cNvPicPr>
            <a:picLocks noChangeAspect="1"/>
          </p:cNvPicPr>
          <p:nvPr userDrawn="1"/>
        </p:nvPicPr>
        <p:blipFill>
          <a:blip r:embed="rId2" cstate="print"/>
          <a:stretch>
            <a:fillRect/>
          </a:stretch>
        </p:blipFill>
        <p:spPr>
          <a:xfrm>
            <a:off x="3108325" y="3586163"/>
            <a:ext cx="1365250" cy="3382962"/>
          </a:xfrm>
          <a:prstGeom prst="rect">
            <a:avLst/>
          </a:prstGeom>
          <a:noFill/>
          <a:ln w="9525">
            <a:noFill/>
          </a:ln>
        </p:spPr>
      </p:pic>
    </p:spTree>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showMasterSp="0">
  <p:cSld name="1_Title Only">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6B0EB45B-6B48-479C-B18A-B5AFF6758C4C}"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2" name="Title 1"/>
          <p:cNvSpPr>
            <a:spLocks noGrp="1"/>
          </p:cNvSpPr>
          <p:nvPr>
            <p:ph type="title"/>
          </p:nvPr>
        </p:nvSpPr>
        <p:spPr/>
        <p:txBody>
          <a:bodyPr/>
          <a:lstStyle/>
          <a:p>
            <a:pPr fontAlgn="base"/>
            <a:r>
              <a:rPr lang="en-US" altLang="zh-CN" strike="noStrike" noProof="1"/>
              <a:t>Click to edit Master title style</a:t>
            </a:r>
            <a:endParaRPr lang="zh-CN" altLang="en-US" strike="noStrike" noProof="1"/>
          </a:p>
        </p:txBody>
      </p:sp>
      <p:sp>
        <p:nvSpPr>
          <p:cNvPr id="9" name="Date Placeholder 2"/>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E868D768-0E46-439E-AAB7-BD24113A00E6}" type="datetime1">
              <a:rPr kumimoji="0" lang="zh-CN" altLang="en-US"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F4834584-51CD-478F-9E7D-67013371C648}" type="datetime1">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E434BE7-94C5-4FD9-BFE5-564A2BCB6ABB}" type="slidenum">
              <a:rPr lang="zh-CN" altLang="en-US" smtClean="0"/>
            </a:fld>
            <a:endParaRPr lang="zh-CN" alt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9DC93E9B-FEE7-4FE2-861D-69D283A0FF40}"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2" name="标题 1"/>
          <p:cNvSpPr>
            <a:spLocks noGrp="1"/>
          </p:cNvSpPr>
          <p:nvPr>
            <p:ph type="ctrTitle"/>
          </p:nvPr>
        </p:nvSpPr>
        <p:spPr>
          <a:xfrm>
            <a:off x="1524000" y="1122363"/>
            <a:ext cx="9144000" cy="2387600"/>
          </a:xfrm>
        </p:spPr>
        <p:txBody>
          <a:bodyPr anchor="b"/>
          <a:lstStyle>
            <a:lvl1pPr algn="ctr">
              <a:defRPr sz="6000"/>
            </a:lvl1pPr>
          </a:lstStyle>
          <a:p>
            <a:pPr fontAlgn="base"/>
            <a:r>
              <a:rPr lang="zh-CN" altLang="en-US" strike="noStrike" noProof="1"/>
              <a:t>单击此处编辑母版标题样式</a:t>
            </a:r>
            <a:endParaRPr lang="zh-CN" altLang="en-US" strike="noStrike"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a:t>单击此处编辑母版副标题样式</a:t>
            </a:r>
            <a:endParaRPr lang="zh-CN" altLang="en-US" strike="noStrike" noProof="1"/>
          </a:p>
        </p:txBody>
      </p:sp>
      <p:sp>
        <p:nvSpPr>
          <p:cNvPr id="9" name="日期占位符 3"/>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F214CB0A-94A8-4D46-9DF9-F494E5966628}" type="datetime1">
              <a:rPr kumimoji="0" lang="zh-CN" altLang="en-US"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zh-CN" altLang="en-US"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页脚占位符 4"/>
          <p:cNvSpPr>
            <a:spLocks noGrp="1"/>
          </p:cNvSpPr>
          <p:nvPr>
            <p:ph type="ftr" sz="quarter" idx="3"/>
          </p:nvPr>
        </p:nvSpPr>
        <p:spPr>
          <a:xfrm>
            <a:off x="4038600" y="6356350"/>
            <a:ext cx="4114800" cy="365125"/>
          </a:xfrm>
        </p:spPr>
        <p:txBody>
          <a:bodyPr vert="horz" wrap="square" lIns="91440" tIns="45720" rIns="91440" bIns="45720" numCol="1" anchor="t" anchorCtr="0" compatLnSpc="1"/>
          <a:lstStyle>
            <a:lvl1pPr eaLnBrk="1" hangingPunct="1">
              <a:defRPr>
                <a:latin typeface="Trebuchet MS" panose="020B0603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13" name="灯片编号占位符 5"/>
          <p:cNvSpPr>
            <a:spLocks noGrp="1"/>
          </p:cNvSpPr>
          <p:nvPr>
            <p:ph type="sldNum" sz="quarter" idx="4"/>
          </p:nvPr>
        </p:nvSpPr>
        <p:spPr>
          <a:xfrm>
            <a:off x="8610600" y="6356350"/>
            <a:ext cx="2743200" cy="365125"/>
          </a:xfrm>
        </p:spPr>
        <p:txBody>
          <a:bodyPr vert="horz" wrap="square" lIns="91440" tIns="45720" rIns="91440" bIns="45720" numCol="1" anchor="t" anchorCtr="0" compatLnSpc="1"/>
          <a:lstStyle>
            <a:lvl1pPr eaLnBrk="1" hangingPunct="1">
              <a:defRPr>
                <a:latin typeface="Trebuchet MS" panose="020B0603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E86677-1251-4668-81E4-92ECCECA84EF}" type="slidenum">
              <a:rPr kumimoji="0" lang="zh-CN" altLang="en-US"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Tree>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showMasterSp="0">
  <p:cSld name="标题和内容">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2B939688-5450-4D52-8CB0-7A9A4E42981C}"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9" name="日期占位符 3"/>
          <p:cNvSpPr>
            <a:spLocks noGrp="1"/>
          </p:cNvSpPr>
          <p:nvPr>
            <p:ph type="dt" sz="half" idx="2"/>
          </p:nvPr>
        </p:nvSpPr>
        <p:spPr>
          <a:xfrm>
            <a:off x="9677400" y="6405563"/>
            <a:ext cx="1482725" cy="153988"/>
          </a:xfrm>
          <a:prstGeom prst="rect">
            <a:avLst/>
          </a:prstGeom>
        </p:spPr>
        <p:txBody>
          <a:bodyPr vert="horz" wrap="square" lIns="0" tIns="0" rIns="0" bIns="0" numCol="1" rtlCol="0" anchor="b" anchorCtr="0" compatLnSpc="1">
            <a:spAutoFit/>
          </a:bodyPr>
          <a:lstStyle>
            <a:lvl1pPr algn="l">
              <a:defRPr sz="1400">
                <a:solidFill>
                  <a:schemeClr val="tx1"/>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CDE53F76-8ED8-44CE-A16A-465B445F5577}" type="datetime1">
              <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sym typeface="Trebuchet MS" panose="020B0603020202020204" pitchFamily="34" charset="0"/>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sym typeface="Trebuchet MS" panose="020B0603020202020204" pitchFamily="34" charset="0"/>
            </a:endParaRPr>
          </a:p>
        </p:txBody>
      </p:sp>
      <p:sp>
        <p:nvSpPr>
          <p:cNvPr id="10" name="页脚占位符 4"/>
          <p:cNvSpPr>
            <a:spLocks noGrp="1"/>
          </p:cNvSpPr>
          <p:nvPr>
            <p:ph type="ftr" sz="quarter" idx="3"/>
          </p:nvPr>
        </p:nvSpPr>
        <p:spPr>
          <a:xfrm>
            <a:off x="4165600" y="6245225"/>
            <a:ext cx="3860800" cy="476250"/>
          </a:xfrm>
        </p:spPr>
        <p:txBody>
          <a:bodyPr/>
          <a:lstStyle>
            <a:lvl1pPr algn="ctr" eaLnBrk="1" hangingPunct="1">
              <a:defRPr sz="140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 name="灯片编号占位符 5"/>
          <p:cNvSpPr>
            <a:spLocks noGrp="1"/>
          </p:cNvSpPr>
          <p:nvPr>
            <p:ph type="sldNum" sz="quarter" idx="4"/>
          </p:nvPr>
        </p:nvSpPr>
        <p:spPr>
          <a:xfrm>
            <a:off x="8737600" y="6245225"/>
            <a:ext cx="2844800" cy="476250"/>
          </a:xfrm>
        </p:spPr>
        <p:txBody>
          <a:bodyPr vert="horz" wrap="square" lIns="91440" tIns="45720" rIns="91440" bIns="45720" numCol="1" anchor="t" anchorCtr="0" compatLnSpc="1"/>
          <a:lstStyle>
            <a:lvl1pPr eaLnBrk="1" hangingPunct="1">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D09A62DD-AE95-42A7-BBAB-C4D50B7800C9}" type="slidenum">
              <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med">
    <p:wedg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22818E69-81D0-49C5-ABB5-FF04919D792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68CDB3F-CAD3-47D2-A0E9-BA772FA57F2F}" type="slidenum">
              <a:rPr lang="zh-CN" altLang="en-US" smtClean="0"/>
            </a:fld>
            <a:endParaRPr lang="zh-CN" alt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22818E69-81D0-49C5-ABB5-FF04919D792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68CDB3F-CAD3-47D2-A0E9-BA772FA57F2F}" type="slidenum">
              <a:rPr lang="zh-CN" altLang="en-US" smtClean="0"/>
            </a:fld>
            <a:endParaRPr lang="zh-CN" alt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22818E69-81D0-49C5-ABB5-FF04919D792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68CDB3F-CAD3-47D2-A0E9-BA772FA57F2F}" type="slidenum">
              <a:rPr lang="zh-CN" altLang="en-US" smtClean="0"/>
            </a:fld>
            <a:endParaRPr lang="zh-CN" alt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22818E69-81D0-49C5-ABB5-FF04919D792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68CDB3F-CAD3-47D2-A0E9-BA772FA57F2F}" type="slidenum">
              <a:rPr lang="zh-CN" altLang="en-US" smtClean="0"/>
            </a:fld>
            <a:endParaRPr lang="zh-CN" alt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22818E69-81D0-49C5-ABB5-FF04919D792B}"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68CDB3F-CAD3-47D2-A0E9-BA772FA57F2F}" type="slidenum">
              <a:rPr lang="zh-CN" altLang="en-US" smtClean="0"/>
            </a:fld>
            <a:endParaRPr lang="zh-CN" alt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22818E69-81D0-49C5-ABB5-FF04919D792B}"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68CDB3F-CAD3-47D2-A0E9-BA772FA57F2F}" type="slidenum">
              <a:rPr lang="zh-CN" altLang="en-US" smtClean="0"/>
            </a:fld>
            <a:endParaRPr lang="zh-CN" alt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2818E69-81D0-49C5-ABB5-FF04919D792B}"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68CDB3F-CAD3-47D2-A0E9-BA772FA57F2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1E723B3-8AF0-42AC-B3C5-CBBC1FF694C3}" type="datetime1">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434BE7-94C5-4FD9-BFE5-564A2BCB6ABB}" type="slidenum">
              <a:rPr lang="zh-CN" altLang="en-US" smtClean="0"/>
            </a:fld>
            <a:endParaRPr lang="zh-CN" alt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22818E69-81D0-49C5-ABB5-FF04919D792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68CDB3F-CAD3-47D2-A0E9-BA772FA57F2F}" type="slidenum">
              <a:rPr lang="zh-CN" altLang="en-US" smtClean="0"/>
            </a:fld>
            <a:endParaRPr lang="zh-CN" alt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22818E69-81D0-49C5-ABB5-FF04919D792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68CDB3F-CAD3-47D2-A0E9-BA772FA57F2F}" type="slidenum">
              <a:rPr lang="zh-CN" altLang="en-US" smtClean="0"/>
            </a:fld>
            <a:endParaRPr lang="zh-CN" alt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22818E69-81D0-49C5-ABB5-FF04919D792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68CDB3F-CAD3-47D2-A0E9-BA772FA57F2F}" type="slidenum">
              <a:rPr lang="zh-CN" altLang="en-US" smtClean="0"/>
            </a:fld>
            <a:endParaRPr lang="zh-CN" alt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22818E69-81D0-49C5-ABB5-FF04919D792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68CDB3F-CAD3-47D2-A0E9-BA772FA57F2F}"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image" Target="../media/image2.png"/><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1.xml"/><Relationship Id="rId8" Type="http://schemas.openxmlformats.org/officeDocument/2006/relationships/slideLayout" Target="../slideLayouts/slideLayout10.xml"/><Relationship Id="rId7" Type="http://schemas.openxmlformats.org/officeDocument/2006/relationships/slideLayout" Target="../slideLayouts/slideLayout9.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 Id="rId3" Type="http://schemas.openxmlformats.org/officeDocument/2006/relationships/slideLayout" Target="../slideLayouts/slideLayout5.xml"/><Relationship Id="rId2" Type="http://schemas.openxmlformats.org/officeDocument/2006/relationships/slideLayout" Target="../slideLayouts/slideLayout4.xml"/><Relationship Id="rId13" Type="http://schemas.openxmlformats.org/officeDocument/2006/relationships/theme" Target="../theme/theme2.xml"/><Relationship Id="rId12" Type="http://schemas.openxmlformats.org/officeDocument/2006/relationships/image" Target="../media/image2.png"/><Relationship Id="rId11" Type="http://schemas.openxmlformats.org/officeDocument/2006/relationships/slideLayout" Target="../slideLayouts/slideLayout13.xml"/><Relationship Id="rId10" Type="http://schemas.openxmlformats.org/officeDocument/2006/relationships/slideLayout" Target="../slideLayouts/slideLayout1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22.xml"/><Relationship Id="rId8" Type="http://schemas.openxmlformats.org/officeDocument/2006/relationships/slideLayout" Target="../slideLayouts/slideLayout21.xml"/><Relationship Id="rId70" Type="http://schemas.openxmlformats.org/officeDocument/2006/relationships/theme" Target="../theme/theme3.xml"/><Relationship Id="rId7" Type="http://schemas.openxmlformats.org/officeDocument/2006/relationships/slideLayout" Target="../slideLayouts/slideLayout20.xml"/><Relationship Id="rId69" Type="http://schemas.openxmlformats.org/officeDocument/2006/relationships/slideLayout" Target="../slideLayouts/slideLayout82.xml"/><Relationship Id="rId68" Type="http://schemas.openxmlformats.org/officeDocument/2006/relationships/slideLayout" Target="../slideLayouts/slideLayout81.xml"/><Relationship Id="rId67" Type="http://schemas.openxmlformats.org/officeDocument/2006/relationships/slideLayout" Target="../slideLayouts/slideLayout80.xml"/><Relationship Id="rId66" Type="http://schemas.openxmlformats.org/officeDocument/2006/relationships/slideLayout" Target="../slideLayouts/slideLayout79.xml"/><Relationship Id="rId65" Type="http://schemas.openxmlformats.org/officeDocument/2006/relationships/slideLayout" Target="../slideLayouts/slideLayout78.xml"/><Relationship Id="rId64" Type="http://schemas.openxmlformats.org/officeDocument/2006/relationships/slideLayout" Target="../slideLayouts/slideLayout77.xml"/><Relationship Id="rId63" Type="http://schemas.openxmlformats.org/officeDocument/2006/relationships/slideLayout" Target="../slideLayouts/slideLayout76.xml"/><Relationship Id="rId62" Type="http://schemas.openxmlformats.org/officeDocument/2006/relationships/slideLayout" Target="../slideLayouts/slideLayout75.xml"/><Relationship Id="rId61" Type="http://schemas.openxmlformats.org/officeDocument/2006/relationships/slideLayout" Target="../slideLayouts/slideLayout74.xml"/><Relationship Id="rId60" Type="http://schemas.openxmlformats.org/officeDocument/2006/relationships/slideLayout" Target="../slideLayouts/slideLayout73.xml"/><Relationship Id="rId6" Type="http://schemas.openxmlformats.org/officeDocument/2006/relationships/slideLayout" Target="../slideLayouts/slideLayout19.xml"/><Relationship Id="rId59" Type="http://schemas.openxmlformats.org/officeDocument/2006/relationships/slideLayout" Target="../slideLayouts/slideLayout72.xml"/><Relationship Id="rId58" Type="http://schemas.openxmlformats.org/officeDocument/2006/relationships/slideLayout" Target="../slideLayouts/slideLayout71.xml"/><Relationship Id="rId57" Type="http://schemas.openxmlformats.org/officeDocument/2006/relationships/slideLayout" Target="../slideLayouts/slideLayout70.xml"/><Relationship Id="rId56" Type="http://schemas.openxmlformats.org/officeDocument/2006/relationships/slideLayout" Target="../slideLayouts/slideLayout69.xml"/><Relationship Id="rId55" Type="http://schemas.openxmlformats.org/officeDocument/2006/relationships/slideLayout" Target="../slideLayouts/slideLayout68.xml"/><Relationship Id="rId54" Type="http://schemas.openxmlformats.org/officeDocument/2006/relationships/slideLayout" Target="../slideLayouts/slideLayout67.xml"/><Relationship Id="rId53" Type="http://schemas.openxmlformats.org/officeDocument/2006/relationships/slideLayout" Target="../slideLayouts/slideLayout66.xml"/><Relationship Id="rId52" Type="http://schemas.openxmlformats.org/officeDocument/2006/relationships/slideLayout" Target="../slideLayouts/slideLayout65.xml"/><Relationship Id="rId51" Type="http://schemas.openxmlformats.org/officeDocument/2006/relationships/slideLayout" Target="../slideLayouts/slideLayout64.xml"/><Relationship Id="rId50" Type="http://schemas.openxmlformats.org/officeDocument/2006/relationships/slideLayout" Target="../slideLayouts/slideLayout63.xml"/><Relationship Id="rId5" Type="http://schemas.openxmlformats.org/officeDocument/2006/relationships/slideLayout" Target="../slideLayouts/slideLayout18.xml"/><Relationship Id="rId49" Type="http://schemas.openxmlformats.org/officeDocument/2006/relationships/slideLayout" Target="../slideLayouts/slideLayout62.xml"/><Relationship Id="rId48" Type="http://schemas.openxmlformats.org/officeDocument/2006/relationships/slideLayout" Target="../slideLayouts/slideLayout61.xml"/><Relationship Id="rId47" Type="http://schemas.openxmlformats.org/officeDocument/2006/relationships/slideLayout" Target="../slideLayouts/slideLayout60.xml"/><Relationship Id="rId46" Type="http://schemas.openxmlformats.org/officeDocument/2006/relationships/slideLayout" Target="../slideLayouts/slideLayout59.xml"/><Relationship Id="rId45" Type="http://schemas.openxmlformats.org/officeDocument/2006/relationships/slideLayout" Target="../slideLayouts/slideLayout58.xml"/><Relationship Id="rId44" Type="http://schemas.openxmlformats.org/officeDocument/2006/relationships/slideLayout" Target="../slideLayouts/slideLayout57.xml"/><Relationship Id="rId43" Type="http://schemas.openxmlformats.org/officeDocument/2006/relationships/slideLayout" Target="../slideLayouts/slideLayout56.xml"/><Relationship Id="rId42" Type="http://schemas.openxmlformats.org/officeDocument/2006/relationships/slideLayout" Target="../slideLayouts/slideLayout55.xml"/><Relationship Id="rId41" Type="http://schemas.openxmlformats.org/officeDocument/2006/relationships/slideLayout" Target="../slideLayouts/slideLayout54.xml"/><Relationship Id="rId40" Type="http://schemas.openxmlformats.org/officeDocument/2006/relationships/slideLayout" Target="../slideLayouts/slideLayout53.xml"/><Relationship Id="rId4" Type="http://schemas.openxmlformats.org/officeDocument/2006/relationships/slideLayout" Target="../slideLayouts/slideLayout17.xml"/><Relationship Id="rId39" Type="http://schemas.openxmlformats.org/officeDocument/2006/relationships/slideLayout" Target="../slideLayouts/slideLayout52.xml"/><Relationship Id="rId38" Type="http://schemas.openxmlformats.org/officeDocument/2006/relationships/slideLayout" Target="../slideLayouts/slideLayout51.xml"/><Relationship Id="rId37" Type="http://schemas.openxmlformats.org/officeDocument/2006/relationships/slideLayout" Target="../slideLayouts/slideLayout50.xml"/><Relationship Id="rId36" Type="http://schemas.openxmlformats.org/officeDocument/2006/relationships/slideLayout" Target="../slideLayouts/slideLayout49.xml"/><Relationship Id="rId35" Type="http://schemas.openxmlformats.org/officeDocument/2006/relationships/slideLayout" Target="../slideLayouts/slideLayout48.xml"/><Relationship Id="rId34" Type="http://schemas.openxmlformats.org/officeDocument/2006/relationships/slideLayout" Target="../slideLayouts/slideLayout47.xml"/><Relationship Id="rId33" Type="http://schemas.openxmlformats.org/officeDocument/2006/relationships/slideLayout" Target="../slideLayouts/slideLayout46.xml"/><Relationship Id="rId32" Type="http://schemas.openxmlformats.org/officeDocument/2006/relationships/slideLayout" Target="../slideLayouts/slideLayout45.xml"/><Relationship Id="rId31" Type="http://schemas.openxmlformats.org/officeDocument/2006/relationships/slideLayout" Target="../slideLayouts/slideLayout44.xml"/><Relationship Id="rId30" Type="http://schemas.openxmlformats.org/officeDocument/2006/relationships/slideLayout" Target="../slideLayouts/slideLayout43.xml"/><Relationship Id="rId3" Type="http://schemas.openxmlformats.org/officeDocument/2006/relationships/slideLayout" Target="../slideLayouts/slideLayout16.xml"/><Relationship Id="rId29" Type="http://schemas.openxmlformats.org/officeDocument/2006/relationships/slideLayout" Target="../slideLayouts/slideLayout42.xml"/><Relationship Id="rId28" Type="http://schemas.openxmlformats.org/officeDocument/2006/relationships/slideLayout" Target="../slideLayouts/slideLayout41.xml"/><Relationship Id="rId27" Type="http://schemas.openxmlformats.org/officeDocument/2006/relationships/slideLayout" Target="../slideLayouts/slideLayout40.xml"/><Relationship Id="rId26" Type="http://schemas.openxmlformats.org/officeDocument/2006/relationships/slideLayout" Target="../slideLayouts/slideLayout39.xml"/><Relationship Id="rId25" Type="http://schemas.openxmlformats.org/officeDocument/2006/relationships/slideLayout" Target="../slideLayouts/slideLayout38.xml"/><Relationship Id="rId24" Type="http://schemas.openxmlformats.org/officeDocument/2006/relationships/slideLayout" Target="../slideLayouts/slideLayout37.xml"/><Relationship Id="rId23" Type="http://schemas.openxmlformats.org/officeDocument/2006/relationships/slideLayout" Target="../slideLayouts/slideLayout36.xml"/><Relationship Id="rId22" Type="http://schemas.openxmlformats.org/officeDocument/2006/relationships/slideLayout" Target="../slideLayouts/slideLayout35.xml"/><Relationship Id="rId21" Type="http://schemas.openxmlformats.org/officeDocument/2006/relationships/slideLayout" Target="../slideLayouts/slideLayout34.xml"/><Relationship Id="rId20" Type="http://schemas.openxmlformats.org/officeDocument/2006/relationships/slideLayout" Target="../slideLayouts/slideLayout33.xml"/><Relationship Id="rId2" Type="http://schemas.openxmlformats.org/officeDocument/2006/relationships/slideLayout" Target="../slideLayouts/slideLayout15.xml"/><Relationship Id="rId19" Type="http://schemas.openxmlformats.org/officeDocument/2006/relationships/slideLayout" Target="../slideLayouts/slideLayout32.xml"/><Relationship Id="rId18" Type="http://schemas.openxmlformats.org/officeDocument/2006/relationships/slideLayout" Target="../slideLayouts/slideLayout31.xml"/><Relationship Id="rId17" Type="http://schemas.openxmlformats.org/officeDocument/2006/relationships/slideLayout" Target="../slideLayouts/slideLayout30.xml"/><Relationship Id="rId16" Type="http://schemas.openxmlformats.org/officeDocument/2006/relationships/slideLayout" Target="../slideLayouts/slideLayout29.xml"/><Relationship Id="rId15" Type="http://schemas.openxmlformats.org/officeDocument/2006/relationships/slideLayout" Target="../slideLayouts/slideLayout28.xml"/><Relationship Id="rId14" Type="http://schemas.openxmlformats.org/officeDocument/2006/relationships/slideLayout" Target="../slideLayouts/slideLayout27.xml"/><Relationship Id="rId13" Type="http://schemas.openxmlformats.org/officeDocument/2006/relationships/slideLayout" Target="../slideLayouts/slideLayout26.xml"/><Relationship Id="rId12" Type="http://schemas.openxmlformats.org/officeDocument/2006/relationships/slideLayout" Target="../slideLayouts/slideLayout25.xml"/><Relationship Id="rId11" Type="http://schemas.openxmlformats.org/officeDocument/2006/relationships/slideLayout" Target="../slideLayouts/slideLayout24.xml"/><Relationship Id="rId10" Type="http://schemas.openxmlformats.org/officeDocument/2006/relationships/slideLayout" Target="../slideLayouts/slideLayout23.xml"/><Relationship Id="rId1"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91.xml"/><Relationship Id="rId8" Type="http://schemas.openxmlformats.org/officeDocument/2006/relationships/slideLayout" Target="../slideLayouts/slideLayout90.xml"/><Relationship Id="rId7" Type="http://schemas.openxmlformats.org/officeDocument/2006/relationships/slideLayout" Target="../slideLayouts/slideLayout89.xml"/><Relationship Id="rId6" Type="http://schemas.openxmlformats.org/officeDocument/2006/relationships/slideLayout" Target="../slideLayouts/slideLayout88.xml"/><Relationship Id="rId5" Type="http://schemas.openxmlformats.org/officeDocument/2006/relationships/slideLayout" Target="../slideLayouts/slideLayout87.xml"/><Relationship Id="rId4" Type="http://schemas.openxmlformats.org/officeDocument/2006/relationships/slideLayout" Target="../slideLayouts/slideLayout86.xml"/><Relationship Id="rId3" Type="http://schemas.openxmlformats.org/officeDocument/2006/relationships/slideLayout" Target="../slideLayouts/slideLayout85.xml"/><Relationship Id="rId2" Type="http://schemas.openxmlformats.org/officeDocument/2006/relationships/slideLayout" Target="../slideLayouts/slideLayout84.xml"/><Relationship Id="rId12" Type="http://schemas.openxmlformats.org/officeDocument/2006/relationships/theme" Target="../theme/theme4.xml"/><Relationship Id="rId11" Type="http://schemas.openxmlformats.org/officeDocument/2006/relationships/slideLayout" Target="../slideLayouts/slideLayout93.xml"/><Relationship Id="rId10" Type="http://schemas.openxmlformats.org/officeDocument/2006/relationships/slideLayout" Target="../slideLayouts/slideLayout92.xml"/><Relationship Id="rId1" Type="http://schemas.openxmlformats.org/officeDocument/2006/relationships/slideLayout" Target="../slideLayouts/slideLayout8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3" cstate="print"/>
          <a:stretch>
            <a:fillRect/>
          </a:stretch>
        </p:blipFill>
        <p:spPr>
          <a:xfrm>
            <a:off x="8822513" y="6465388"/>
            <a:ext cx="1965362" cy="389657"/>
          </a:xfrm>
          <a:prstGeom prst="rect">
            <a:avLst/>
          </a:prstGeom>
          <a:noFill/>
          <a:ln w="9525">
            <a:noFill/>
          </a:ln>
        </p:spPr>
      </p:pic>
      <p:sp>
        <p:nvSpPr>
          <p:cNvPr id="9" name="矩形 8"/>
          <p:cNvSpPr/>
          <p:nvPr userDrawn="1"/>
        </p:nvSpPr>
        <p:spPr>
          <a:xfrm>
            <a:off x="0" y="6465388"/>
            <a:ext cx="8021638" cy="391447"/>
          </a:xfrm>
          <a:prstGeom prst="rect">
            <a:avLst/>
          </a:prstGeom>
          <a:solidFill>
            <a:srgbClr val="00B0F0"/>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90000"/>
              </a:lnSpc>
              <a:spcBef>
                <a:spcPct val="0"/>
              </a:spcBef>
              <a:spcAft>
                <a:spcPts val="1000"/>
              </a:spcAft>
              <a:buClrTx/>
              <a:buSzTx/>
              <a:buFontTx/>
              <a:buNone/>
              <a:defRPr/>
            </a:pPr>
            <a:endParaRPr kumimoji="0" lang="zh-CN" altLang="en-US" sz="1200" b="0" i="0" u="none" strike="noStrike" kern="1200" cap="none" spc="0" normalizeH="0" baseline="0" noProof="0">
              <a:ln>
                <a:noFill/>
              </a:ln>
              <a:solidFill>
                <a:srgbClr val="FFFFFF"/>
              </a:solidFill>
              <a:effectLst/>
              <a:uLnTx/>
              <a:uFillTx/>
              <a:latin typeface="+mn-lt"/>
              <a:ea typeface="宋体" panose="02010600030101010101" pitchFamily="2" charset="-122"/>
              <a:cs typeface="+mn-cs"/>
            </a:endParaRPr>
          </a:p>
        </p:txBody>
      </p:sp>
      <p:sp>
        <p:nvSpPr>
          <p:cNvPr id="10" name="矩形 9"/>
          <p:cNvSpPr/>
          <p:nvPr userDrawn="1"/>
        </p:nvSpPr>
        <p:spPr>
          <a:xfrm>
            <a:off x="11588750" y="6465389"/>
            <a:ext cx="603250" cy="391447"/>
          </a:xfrm>
          <a:prstGeom prst="rect">
            <a:avLst/>
          </a:prstGeom>
          <a:solidFill>
            <a:srgbClr val="00B0F0"/>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90000"/>
              </a:lnSpc>
              <a:spcBef>
                <a:spcPct val="0"/>
              </a:spcBef>
              <a:spcAft>
                <a:spcPts val="1000"/>
              </a:spcAft>
              <a:buClrTx/>
              <a:buSzTx/>
              <a:buFontTx/>
              <a:buNone/>
              <a:defRPr/>
            </a:pPr>
            <a:endParaRPr kumimoji="0" lang="zh-CN" altLang="en-US" sz="1200" b="0" i="0" u="none" strike="noStrike" kern="1200" cap="none" spc="0" normalizeH="0" baseline="0" noProof="0">
              <a:ln>
                <a:noFill/>
              </a:ln>
              <a:solidFill>
                <a:srgbClr val="FFFFFF"/>
              </a:solidFill>
              <a:effectLst/>
              <a:uLnTx/>
              <a:uFillTx/>
              <a:latin typeface="+mn-lt"/>
              <a:ea typeface="宋体" panose="02010600030101010101" pitchFamily="2" charset="-122"/>
              <a:cs typeface="+mn-cs"/>
            </a:endParaRPr>
          </a:p>
        </p:txBody>
      </p:sp>
      <p:sp>
        <p:nvSpPr>
          <p:cNvPr id="11" name="等腰三角形 10"/>
          <p:cNvSpPr/>
          <p:nvPr userDrawn="1"/>
        </p:nvSpPr>
        <p:spPr>
          <a:xfrm rot="5400000">
            <a:off x="7602362" y="6600786"/>
            <a:ext cx="238125" cy="120650"/>
          </a:xfrm>
          <a:prstGeom prst="triangle">
            <a:avLst/>
          </a:prstGeom>
          <a:solidFill>
            <a:schemeClr val="bg1"/>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90000"/>
              </a:lnSpc>
              <a:spcBef>
                <a:spcPct val="0"/>
              </a:spcBef>
              <a:spcAft>
                <a:spcPts val="1000"/>
              </a:spcAft>
              <a:buClrTx/>
              <a:buSzTx/>
              <a:buFontTx/>
              <a:buNone/>
              <a:defRPr/>
            </a:pPr>
            <a:endParaRPr kumimoji="0" lang="zh-CN" altLang="en-US" sz="1200" b="0" i="0" u="none" strike="noStrike" kern="1200" cap="none" spc="0" normalizeH="0" baseline="0" noProof="0">
              <a:ln>
                <a:noFill/>
              </a:ln>
              <a:solidFill>
                <a:srgbClr val="FFFFFF"/>
              </a:solidFill>
              <a:effectLst/>
              <a:uLnTx/>
              <a:uFillTx/>
              <a:latin typeface="+mn-lt"/>
              <a:ea typeface="宋体" panose="02010600030101010101" pitchFamily="2" charset="-122"/>
              <a:cs typeface="+mn-cs"/>
            </a:endParaRPr>
          </a:p>
        </p:txBody>
      </p:sp>
      <p:pic>
        <p:nvPicPr>
          <p:cNvPr id="12" name="图片 11"/>
          <p:cNvPicPr>
            <a:picLocks noChangeAspect="1"/>
          </p:cNvPicPr>
          <p:nvPr userDrawn="1"/>
        </p:nvPicPr>
        <p:blipFill>
          <a:blip r:embed="rId4" cstate="print"/>
          <a:stretch>
            <a:fillRect/>
          </a:stretch>
        </p:blipFill>
        <p:spPr>
          <a:xfrm>
            <a:off x="8506802" y="342020"/>
            <a:ext cx="3383573" cy="64623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335755" y="365126"/>
            <a:ext cx="11530013" cy="592138"/>
          </a:xfrm>
          <a:prstGeom prst="rect">
            <a:avLst/>
          </a:prstGeom>
        </p:spPr>
        <p:txBody>
          <a:bodyPr anchor="ctr"/>
          <a:lstStyle/>
          <a:p>
            <a:pPr lvl="0" fontAlgn="base">
              <a:lnSpc>
                <a:spcPct val="100000"/>
              </a:lnSpc>
            </a:pPr>
            <a:r>
              <a:rPr lang="zh-CN" altLang="en-US"/>
              <a:t>单击此处编辑母版标题样式</a:t>
            </a:r>
            <a:endParaRPr lang="zh-CN" altLang="en-US"/>
          </a:p>
        </p:txBody>
      </p:sp>
      <p:sp>
        <p:nvSpPr>
          <p:cNvPr id="3" name="文本占位符 2"/>
          <p:cNvSpPr>
            <a:spLocks noGrp="1"/>
          </p:cNvSpPr>
          <p:nvPr>
            <p:ph type="body" idx="1"/>
          </p:nvPr>
        </p:nvSpPr>
        <p:spPr>
          <a:xfrm>
            <a:off x="335755" y="1092995"/>
            <a:ext cx="11530013" cy="5083968"/>
          </a:xfrm>
          <a:prstGeom prst="rect">
            <a:avLst/>
          </a:prstGeom>
        </p:spPr>
        <p:txBody>
          <a:bodyPr/>
          <a:lstStyle/>
          <a:p>
            <a:pPr lvl="0" fontAlgn="base"/>
            <a:r>
              <a:rPr lang="zh-CN" altLang="en-US"/>
              <a:t>单击此处编辑母版文本样式</a:t>
            </a:r>
            <a:endParaRPr lang="zh-CN" altLang="en-US"/>
          </a:p>
          <a:p>
            <a:pPr lvl="1" fontAlgn="base"/>
            <a:r>
              <a:rPr lang="zh-CN" altLang="en-US"/>
              <a:t>二级</a:t>
            </a:r>
            <a:endParaRPr lang="zh-CN" altLang="en-US"/>
          </a:p>
          <a:p>
            <a:pPr lvl="2" fontAlgn="base"/>
            <a:r>
              <a:rPr lang="zh-CN" altLang="en-US"/>
              <a:t>三级</a:t>
            </a:r>
            <a:endParaRPr lang="zh-CN" altLang="en-US"/>
          </a:p>
          <a:p>
            <a:pPr lvl="3" fontAlgn="base"/>
            <a:r>
              <a:rPr lang="zh-CN" altLang="en-US"/>
              <a:t>四级</a:t>
            </a:r>
            <a:endParaRPr lang="zh-CN" altLang="en-US"/>
          </a:p>
          <a:p>
            <a:pPr lvl="4" fontAlgn="base"/>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7ED1C3-7EDC-478C-AEEB-1DC270C710EB}" type="datetime1">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434BE7-94C5-4FD9-BFE5-564A2BCB6ABB}" type="slidenum">
              <a:rPr lang="zh-CN" altLang="en-US" smtClean="0"/>
            </a:fld>
            <a:endParaRPr lang="zh-CN" altLang="en-US"/>
          </a:p>
        </p:txBody>
      </p:sp>
      <p:pic>
        <p:nvPicPr>
          <p:cNvPr id="7" name="图片 6"/>
          <p:cNvPicPr>
            <a:picLocks noChangeAspect="1"/>
          </p:cNvPicPr>
          <p:nvPr userDrawn="1"/>
        </p:nvPicPr>
        <p:blipFill>
          <a:blip r:embed="rId12" cstate="print"/>
          <a:stretch>
            <a:fillRect/>
          </a:stretch>
        </p:blipFill>
        <p:spPr>
          <a:xfrm>
            <a:off x="8506802" y="342020"/>
            <a:ext cx="3383573" cy="646232"/>
          </a:xfrm>
          <a:prstGeom prst="rect">
            <a:avLst/>
          </a:prstGeom>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hf sldNum="0" hdr="0" ftr="0" dt="0"/>
  <p:txStyles>
    <p:titleStyle>
      <a:lvl1pPr algn="l" defTabSz="914400" rtl="0" eaLnBrk="1" latinLnBrk="0" hangingPunct="1">
        <a:lnSpc>
          <a:spcPct val="90000"/>
        </a:lnSpc>
        <a:spcBef>
          <a:spcPct val="0"/>
        </a:spcBef>
        <a:buNone/>
        <a:defRPr lang="zh-CN" altLang="en-US" sz="3200" b="1" strike="noStrike" kern="1200">
          <a:solidFill>
            <a:schemeClr val="tx1"/>
          </a:solidFill>
          <a:latin typeface="Arial" panose="020B0604020202020204" pitchFamily="34" charset="0"/>
          <a:ea typeface="微软雅黑" panose="020B0503020204020204" pitchFamily="34" charset="-122"/>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zh-CN" altLang="en-US" sz="2400" strike="noStrike" kern="1200" smtClean="0">
          <a:solidFill>
            <a:schemeClr val="tx1"/>
          </a:solidFill>
          <a:latin typeface="Arial" panose="020B0604020202020204" pitchFamily="34" charset="0"/>
          <a:ea typeface="微软雅黑" panose="020B0503020204020204" pitchFamily="34" charset="-122"/>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lang="zh-CN" altLang="en-US" sz="2000" strike="noStrike" kern="1200" smtClean="0">
          <a:solidFill>
            <a:schemeClr val="tx1"/>
          </a:solidFill>
          <a:latin typeface="Arial" panose="020B0604020202020204" pitchFamily="34" charset="0"/>
          <a:ea typeface="微软雅黑" panose="020B0503020204020204" pitchFamily="34" charset="-122"/>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lang="zh-CN" altLang="en-US" sz="1800" strike="noStrike" kern="1200" smtClean="0">
          <a:solidFill>
            <a:schemeClr val="tx1"/>
          </a:solidFill>
          <a:latin typeface="Arial" panose="020B0604020202020204" pitchFamily="34" charset="0"/>
          <a:ea typeface="微软雅黑" panose="020B0503020204020204" pitchFamily="34" charset="-122"/>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lang="zh-CN" altLang="en-US" sz="1600" strike="noStrike" kern="1200" smtClean="0">
          <a:solidFill>
            <a:schemeClr val="tx1"/>
          </a:solidFill>
          <a:latin typeface="Arial" panose="020B0604020202020204" pitchFamily="34" charset="0"/>
          <a:ea typeface="微软雅黑" panose="020B0503020204020204" pitchFamily="34" charset="-122"/>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lang="zh-CN" altLang="en-US" sz="1600" strike="noStrike" kern="1200">
          <a:solidFill>
            <a:schemeClr val="tx1"/>
          </a:solidFill>
          <a:latin typeface="Arial" panose="020B0604020202020204" pitchFamily="34" charset="0"/>
          <a:ea typeface="微软雅黑" panose="020B0503020204020204" pitchFamily="34" charset="-122"/>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Date Placeholder 3"/>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lgn="r" eaLnBrk="1" hangingPunct="1">
              <a:defRPr sz="1000">
                <a:solidFill>
                  <a:srgbClr val="7F7F7F"/>
                </a:solidFill>
                <a:latin typeface="Trebuchet MS" panose="020B0603020202020204" pitchFamily="34" charset="0"/>
                <a:sym typeface="Trebuchet MS" panose="020B0603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4686820F-A596-49E3-989F-999D06A68CCD}" type="datetime1">
              <a:rPr kumimoji="0" lang="zh-CN" altLang="en-US"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2" name="TextBox 11"/>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883089B8-A38A-4BAB-8E35-9324A8B7659B}"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29" name="Title Placeholder 1"/>
          <p:cNvSpPr>
            <a:spLocks noGrp="1"/>
          </p:cNvSpPr>
          <p:nvPr>
            <p:ph type="title"/>
          </p:nvPr>
        </p:nvSpPr>
        <p:spPr>
          <a:xfrm>
            <a:off x="630238" y="622300"/>
            <a:ext cx="10933112" cy="333375"/>
          </a:xfrm>
          <a:prstGeom prst="rect">
            <a:avLst/>
          </a:prstGeom>
          <a:noFill/>
          <a:ln w="9525">
            <a:noFill/>
          </a:ln>
        </p:spPr>
        <p:txBody>
          <a:bodyPr lIns="0" tIns="0" rIns="0" bIns="0" anchor="t">
            <a:spAutoFit/>
          </a:bodyPr>
          <a:lstStyle/>
          <a:p>
            <a:pPr lvl="0"/>
            <a:r>
              <a:rPr lang="en-US" altLang="zh-CN" dirty="0"/>
              <a:t>Click to add title</a:t>
            </a:r>
            <a:endParaRPr lang="en-US" altLang="zh-CN" dirty="0"/>
          </a:p>
        </p:txBody>
      </p:sp>
      <p:sp>
        <p:nvSpPr>
          <p:cNvPr id="4" name="Text Placeholder 3"/>
          <p:cNvSpPr>
            <a:spLocks noGrp="1"/>
          </p:cNvSpPr>
          <p:nvPr>
            <p:ph type="body" idx="1"/>
          </p:nvPr>
        </p:nvSpPr>
        <p:spPr>
          <a:xfrm>
            <a:off x="630238" y="1825625"/>
            <a:ext cx="10933113" cy="4351338"/>
          </a:xfrm>
          <a:prstGeom prst="rect">
            <a:avLst/>
          </a:prstGeom>
        </p:spPr>
        <p:txBody>
          <a:bodyPr vert="horz" lIns="0" tIns="0" rIns="0" bIns="0" rtlCol="0">
            <a:noAutofit/>
          </a:bodyPr>
          <a:lstStyle/>
          <a:p>
            <a:pPr lvl="0" fontAlgn="base"/>
            <a:r>
              <a:rPr lang="en-US" strike="noStrike" noProof="1"/>
              <a:t>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a:p>
            <a:pPr lvl="5" fontAlgn="auto"/>
            <a:r>
              <a:rPr lang="en-US" strike="noStrike" noProof="1"/>
              <a:t>Level six</a:t>
            </a:r>
            <a:endParaRPr lang="en-US" strike="noStrike" noProof="1"/>
          </a:p>
          <a:p>
            <a:pPr lvl="6" fontAlgn="auto"/>
            <a:r>
              <a:rPr lang="en-US" strike="noStrike" noProof="1"/>
              <a:t>Level seven</a:t>
            </a:r>
            <a:endParaRPr lang="en-US" strike="noStrike" noProof="1"/>
          </a:p>
          <a:p>
            <a:pPr lvl="7" fontAlgn="auto"/>
            <a:r>
              <a:rPr lang="en-US" strike="noStrike" noProof="1"/>
              <a:t>Level eight</a:t>
            </a:r>
            <a:endParaRPr lang="en-US" strike="noStrike" noProof="1"/>
          </a:p>
          <a:p>
            <a:pPr lvl="8" fontAlgn="auto"/>
            <a:r>
              <a:rPr lang="en-US" strike="noStrike" noProof="1"/>
              <a:t>Level nine</a:t>
            </a:r>
            <a:endParaRPr lang="en-US" strike="noStrike" noProof="1"/>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 id="2147483684" r:id="rId21"/>
    <p:sldLayoutId id="2147483685" r:id="rId22"/>
    <p:sldLayoutId id="2147483686" r:id="rId23"/>
    <p:sldLayoutId id="2147483687" r:id="rId24"/>
    <p:sldLayoutId id="2147483688" r:id="rId25"/>
    <p:sldLayoutId id="2147483689" r:id="rId26"/>
    <p:sldLayoutId id="2147483690" r:id="rId27"/>
    <p:sldLayoutId id="2147483691" r:id="rId28"/>
    <p:sldLayoutId id="2147483692" r:id="rId29"/>
    <p:sldLayoutId id="2147483693" r:id="rId30"/>
    <p:sldLayoutId id="2147483694" r:id="rId31"/>
    <p:sldLayoutId id="2147483695" r:id="rId32"/>
    <p:sldLayoutId id="2147483696" r:id="rId33"/>
    <p:sldLayoutId id="2147483697" r:id="rId34"/>
    <p:sldLayoutId id="2147483698" r:id="rId35"/>
    <p:sldLayoutId id="2147483699" r:id="rId36"/>
    <p:sldLayoutId id="2147483700" r:id="rId37"/>
    <p:sldLayoutId id="2147483701" r:id="rId38"/>
    <p:sldLayoutId id="2147483702" r:id="rId39"/>
    <p:sldLayoutId id="2147483703" r:id="rId40"/>
    <p:sldLayoutId id="2147483704" r:id="rId41"/>
    <p:sldLayoutId id="2147483705" r:id="rId42"/>
    <p:sldLayoutId id="2147483706" r:id="rId43"/>
    <p:sldLayoutId id="2147483707" r:id="rId44"/>
    <p:sldLayoutId id="2147483708" r:id="rId45"/>
    <p:sldLayoutId id="2147483709" r:id="rId46"/>
    <p:sldLayoutId id="2147483710" r:id="rId47"/>
    <p:sldLayoutId id="2147483711" r:id="rId48"/>
    <p:sldLayoutId id="2147483712" r:id="rId49"/>
    <p:sldLayoutId id="2147483713" r:id="rId50"/>
    <p:sldLayoutId id="2147483714" r:id="rId51"/>
    <p:sldLayoutId id="2147483715" r:id="rId52"/>
    <p:sldLayoutId id="2147483716" r:id="rId53"/>
    <p:sldLayoutId id="2147483717" r:id="rId54"/>
    <p:sldLayoutId id="2147483718" r:id="rId55"/>
    <p:sldLayoutId id="2147483719" r:id="rId56"/>
    <p:sldLayoutId id="2147483720" r:id="rId57"/>
    <p:sldLayoutId id="2147483721" r:id="rId58"/>
    <p:sldLayoutId id="2147483722" r:id="rId59"/>
    <p:sldLayoutId id="2147483723" r:id="rId60"/>
    <p:sldLayoutId id="2147483724" r:id="rId61"/>
    <p:sldLayoutId id="2147483725" r:id="rId62"/>
    <p:sldLayoutId id="2147483726" r:id="rId63"/>
    <p:sldLayoutId id="2147483727" r:id="rId64"/>
    <p:sldLayoutId id="2147483728" r:id="rId65"/>
    <p:sldLayoutId id="2147483729" r:id="rId66"/>
    <p:sldLayoutId id="2147483730" r:id="rId67"/>
    <p:sldLayoutId id="2147483731" r:id="rId68"/>
    <p:sldLayoutId id="2147483732" r:id="rId69"/>
  </p:sldLayoutIdLst>
  <p:transition>
    <p:fade/>
  </p:transition>
  <p:hf sldNum="0" hdr="0" ftr="0" dt="0"/>
  <p:txStyles>
    <p:titleStyle>
      <a:lvl1pPr algn="l" rtl="0" eaLnBrk="0" fontAlgn="base" hangingPunct="0">
        <a:lnSpc>
          <a:spcPct val="90000"/>
        </a:lnSpc>
        <a:spcBef>
          <a:spcPct val="0"/>
        </a:spcBef>
        <a:spcAft>
          <a:spcPct val="0"/>
        </a:spcAft>
        <a:defRPr sz="2400" kern="1200">
          <a:solidFill>
            <a:schemeClr val="tx2"/>
          </a:solidFill>
          <a:latin typeface="+mj-lt"/>
          <a:ea typeface="+mj-ea"/>
          <a:cs typeface="+mj-cs"/>
          <a:sym typeface="Trebuchet MS" panose="020B0603020202020204" pitchFamily="34" charset="0"/>
        </a:defRPr>
      </a:lvl1pPr>
      <a:lvl2pPr algn="l" rtl="0" eaLnBrk="0" fontAlgn="base" hangingPunct="0">
        <a:lnSpc>
          <a:spcPct val="90000"/>
        </a:lnSpc>
        <a:spcBef>
          <a:spcPct val="0"/>
        </a:spcBef>
        <a:spcAft>
          <a:spcPct val="0"/>
        </a:spcAft>
        <a:defRPr sz="2400">
          <a:solidFill>
            <a:schemeClr val="tx2"/>
          </a:solidFill>
          <a:latin typeface="Trebuchet MS" panose="020B0603020202020204" pitchFamily="34" charset="0"/>
          <a:sym typeface="Trebuchet MS" panose="020B0603020202020204" pitchFamily="34" charset="0"/>
        </a:defRPr>
      </a:lvl2pPr>
      <a:lvl3pPr algn="l" rtl="0" eaLnBrk="0" fontAlgn="base" hangingPunct="0">
        <a:lnSpc>
          <a:spcPct val="90000"/>
        </a:lnSpc>
        <a:spcBef>
          <a:spcPct val="0"/>
        </a:spcBef>
        <a:spcAft>
          <a:spcPct val="0"/>
        </a:spcAft>
        <a:defRPr sz="2400">
          <a:solidFill>
            <a:schemeClr val="tx2"/>
          </a:solidFill>
          <a:latin typeface="Trebuchet MS" panose="020B0603020202020204" pitchFamily="34" charset="0"/>
          <a:sym typeface="Trebuchet MS" panose="020B0603020202020204" pitchFamily="34" charset="0"/>
        </a:defRPr>
      </a:lvl3pPr>
      <a:lvl4pPr algn="l" rtl="0" eaLnBrk="0" fontAlgn="base" hangingPunct="0">
        <a:lnSpc>
          <a:spcPct val="90000"/>
        </a:lnSpc>
        <a:spcBef>
          <a:spcPct val="0"/>
        </a:spcBef>
        <a:spcAft>
          <a:spcPct val="0"/>
        </a:spcAft>
        <a:defRPr sz="2400">
          <a:solidFill>
            <a:schemeClr val="tx2"/>
          </a:solidFill>
          <a:latin typeface="Trebuchet MS" panose="020B0603020202020204" pitchFamily="34" charset="0"/>
          <a:sym typeface="Trebuchet MS" panose="020B0603020202020204" pitchFamily="34" charset="0"/>
        </a:defRPr>
      </a:lvl4pPr>
      <a:lvl5pPr algn="l" rtl="0" eaLnBrk="0" fontAlgn="base" hangingPunct="0">
        <a:lnSpc>
          <a:spcPct val="90000"/>
        </a:lnSpc>
        <a:spcBef>
          <a:spcPct val="0"/>
        </a:spcBef>
        <a:spcAft>
          <a:spcPct val="0"/>
        </a:spcAft>
        <a:defRPr sz="2400">
          <a:solidFill>
            <a:schemeClr val="tx2"/>
          </a:solidFill>
          <a:latin typeface="Trebuchet MS" panose="020B0603020202020204" pitchFamily="34" charset="0"/>
          <a:sym typeface="Trebuchet MS" panose="020B0603020202020204" pitchFamily="34" charset="0"/>
        </a:defRPr>
      </a:lvl5pPr>
      <a:lvl6pPr marL="457200" algn="l" rtl="0" fontAlgn="base">
        <a:lnSpc>
          <a:spcPct val="90000"/>
        </a:lnSpc>
        <a:spcBef>
          <a:spcPct val="0"/>
        </a:spcBef>
        <a:spcAft>
          <a:spcPct val="0"/>
        </a:spcAft>
        <a:defRPr sz="2400">
          <a:solidFill>
            <a:schemeClr val="tx2"/>
          </a:solidFill>
          <a:latin typeface="Trebuchet MS" panose="020B0603020202020204" pitchFamily="34" charset="0"/>
          <a:sym typeface="Trebuchet MS" panose="020B0603020202020204" pitchFamily="34" charset="0"/>
        </a:defRPr>
      </a:lvl6pPr>
      <a:lvl7pPr marL="914400" algn="l" rtl="0" fontAlgn="base">
        <a:lnSpc>
          <a:spcPct val="90000"/>
        </a:lnSpc>
        <a:spcBef>
          <a:spcPct val="0"/>
        </a:spcBef>
        <a:spcAft>
          <a:spcPct val="0"/>
        </a:spcAft>
        <a:defRPr sz="2400">
          <a:solidFill>
            <a:schemeClr val="tx2"/>
          </a:solidFill>
          <a:latin typeface="Trebuchet MS" panose="020B0603020202020204" pitchFamily="34" charset="0"/>
          <a:sym typeface="Trebuchet MS" panose="020B0603020202020204" pitchFamily="34" charset="0"/>
        </a:defRPr>
      </a:lvl7pPr>
      <a:lvl8pPr marL="1371600" algn="l" rtl="0" fontAlgn="base">
        <a:lnSpc>
          <a:spcPct val="90000"/>
        </a:lnSpc>
        <a:spcBef>
          <a:spcPct val="0"/>
        </a:spcBef>
        <a:spcAft>
          <a:spcPct val="0"/>
        </a:spcAft>
        <a:defRPr sz="2400">
          <a:solidFill>
            <a:schemeClr val="tx2"/>
          </a:solidFill>
          <a:latin typeface="Trebuchet MS" panose="020B0603020202020204" pitchFamily="34" charset="0"/>
          <a:sym typeface="Trebuchet MS" panose="020B0603020202020204" pitchFamily="34" charset="0"/>
        </a:defRPr>
      </a:lvl8pPr>
      <a:lvl9pPr marL="1828800" algn="l" rtl="0" fontAlgn="base">
        <a:lnSpc>
          <a:spcPct val="90000"/>
        </a:lnSpc>
        <a:spcBef>
          <a:spcPct val="0"/>
        </a:spcBef>
        <a:spcAft>
          <a:spcPct val="0"/>
        </a:spcAft>
        <a:defRPr sz="2400">
          <a:solidFill>
            <a:schemeClr val="tx2"/>
          </a:solidFill>
          <a:latin typeface="Trebuchet MS" panose="020B0603020202020204" pitchFamily="34" charset="0"/>
          <a:sym typeface="Trebuchet MS" panose="020B0603020202020204" pitchFamily="34" charset="0"/>
        </a:defRPr>
      </a:lvl9pPr>
    </p:titleStyle>
    <p:bodyStyle>
      <a:lvl1pPr marL="342900" indent="-342900" algn="l" rtl="0" eaLnBrk="0" fontAlgn="base" hangingPunct="0">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80" indent="-171450" algn="l" rtl="0" eaLnBrk="0" fontAlgn="base" hangingPunct="0">
        <a:lnSpc>
          <a:spcPct val="90000"/>
        </a:lnSpc>
        <a:spcBef>
          <a:spcPct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175" indent="-165100" algn="l" rtl="0" eaLnBrk="0" fontAlgn="base" hangingPunct="0">
        <a:lnSpc>
          <a:spcPct val="90000"/>
        </a:lnSpc>
        <a:spcBef>
          <a:spcPct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1600200" indent="-228600" algn="l" rtl="0" eaLnBrk="0" fontAlgn="base" hangingPunct="0">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2057400" indent="-228600" algn="l" rtl="0" eaLnBrk="0" fontAlgn="base" hangingPunct="0">
        <a:lnSpc>
          <a:spcPct val="110000"/>
        </a:lnSpc>
        <a:spcBef>
          <a:spcPct val="0"/>
        </a:spcBef>
        <a:spcAft>
          <a:spcPts val="300"/>
        </a:spcAft>
        <a:buFont typeface="Arial" panose="020B0604020202020204" pitchFamily="34" charset="0"/>
        <a:buChar char="​"/>
        <a:defRPr lang="en-US" sz="1600" b="1" kern="120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818E69-81D0-49C5-ABB5-FF04919D792B}"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8CDB3F-CAD3-47D2-A0E9-BA772FA57F2F}"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15.png"/><Relationship Id="rId1" Type="http://schemas.openxmlformats.org/officeDocument/2006/relationships/image" Target="../media/image14.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9.xml"/><Relationship Id="rId1" Type="http://schemas.openxmlformats.org/officeDocument/2006/relationships/hyperlink" Target="http://www.shangwuppt.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89.xml"/><Relationship Id="rId1" Type="http://schemas.openxmlformats.org/officeDocument/2006/relationships/tags" Target="../tags/tag5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2.xml"/><Relationship Id="rId7" Type="http://schemas.openxmlformats.org/officeDocument/2006/relationships/slideLayout" Target="../slideLayouts/slideLayout89.xml"/><Relationship Id="rId6" Type="http://schemas.openxmlformats.org/officeDocument/2006/relationships/tags" Target="../tags/tag63.xml"/><Relationship Id="rId5" Type="http://schemas.openxmlformats.org/officeDocument/2006/relationships/tags" Target="../tags/tag62.xml"/><Relationship Id="rId4" Type="http://schemas.openxmlformats.org/officeDocument/2006/relationships/tags" Target="../tags/tag61.xml"/><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s>
</file>

<file path=ppt/slides/_rels/slide6.xml.rels><?xml version="1.0" encoding="UTF-8" standalone="yes"?>
<Relationships xmlns="http://schemas.openxmlformats.org/package/2006/relationships"><Relationship Id="rId9" Type="http://schemas.openxmlformats.org/officeDocument/2006/relationships/tags" Target="../tags/tag72.xml"/><Relationship Id="rId8" Type="http://schemas.openxmlformats.org/officeDocument/2006/relationships/tags" Target="../tags/tag71.xml"/><Relationship Id="rId7" Type="http://schemas.openxmlformats.org/officeDocument/2006/relationships/tags" Target="../tags/tag70.xml"/><Relationship Id="rId6" Type="http://schemas.openxmlformats.org/officeDocument/2006/relationships/tags" Target="../tags/tag69.xml"/><Relationship Id="rId5" Type="http://schemas.openxmlformats.org/officeDocument/2006/relationships/tags" Target="../tags/tag68.xml"/><Relationship Id="rId4" Type="http://schemas.openxmlformats.org/officeDocument/2006/relationships/tags" Target="../tags/tag67.xml"/><Relationship Id="rId3" Type="http://schemas.openxmlformats.org/officeDocument/2006/relationships/tags" Target="../tags/tag66.xml"/><Relationship Id="rId2" Type="http://schemas.openxmlformats.org/officeDocument/2006/relationships/tags" Target="../tags/tag65.xml"/><Relationship Id="rId15" Type="http://schemas.openxmlformats.org/officeDocument/2006/relationships/notesSlide" Target="../notesSlides/notesSlide3.xml"/><Relationship Id="rId14" Type="http://schemas.openxmlformats.org/officeDocument/2006/relationships/slideLayout" Target="../slideLayouts/slideLayout89.xml"/><Relationship Id="rId13" Type="http://schemas.openxmlformats.org/officeDocument/2006/relationships/tags" Target="../tags/tag76.xml"/><Relationship Id="rId12" Type="http://schemas.openxmlformats.org/officeDocument/2006/relationships/tags" Target="../tags/tag75.xml"/><Relationship Id="rId11" Type="http://schemas.openxmlformats.org/officeDocument/2006/relationships/tags" Target="../tags/tag74.xml"/><Relationship Id="rId10" Type="http://schemas.openxmlformats.org/officeDocument/2006/relationships/tags" Target="../tags/tag73.xml"/><Relationship Id="rId1" Type="http://schemas.openxmlformats.org/officeDocument/2006/relationships/tags" Target="../tags/tag64.xml"/></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89.xml"/><Relationship Id="rId2" Type="http://schemas.openxmlformats.org/officeDocument/2006/relationships/chart" Target="../charts/chart2.xml"/><Relationship Id="rId1" Type="http://schemas.openxmlformats.org/officeDocument/2006/relationships/chart" Target="../charts/char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9.xml"/></Relationships>
</file>

<file path=ppt/slides/_rels/slide9.xml.rels><?xml version="1.0" encoding="UTF-8" standalone="yes"?>
<Relationships xmlns="http://schemas.openxmlformats.org/package/2006/relationships"><Relationship Id="rId9" Type="http://schemas.openxmlformats.org/officeDocument/2006/relationships/notesSlide" Target="../notesSlides/notesSlide6.xml"/><Relationship Id="rId8" Type="http://schemas.openxmlformats.org/officeDocument/2006/relationships/slideLayout" Target="../slideLayouts/slideLayout89.xml"/><Relationship Id="rId7" Type="http://schemas.openxmlformats.org/officeDocument/2006/relationships/tags" Target="../tags/tag83.xml"/><Relationship Id="rId6" Type="http://schemas.openxmlformats.org/officeDocument/2006/relationships/tags" Target="../tags/tag82.xml"/><Relationship Id="rId5" Type="http://schemas.openxmlformats.org/officeDocument/2006/relationships/tags" Target="../tags/tag81.xml"/><Relationship Id="rId4" Type="http://schemas.openxmlformats.org/officeDocument/2006/relationships/tags" Target="../tags/tag80.xml"/><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tags" Target="../tags/tag7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14287" y="0"/>
            <a:ext cx="12211049" cy="6858000"/>
            <a:chOff x="-19049" y="0"/>
            <a:chExt cx="12211049" cy="6858000"/>
          </a:xfrm>
        </p:grpSpPr>
        <p:sp>
          <p:nvSpPr>
            <p:cNvPr id="7" name="矩形 6"/>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eaLnBrk="1" fontAlgn="auto" hangingPunct="1">
                <a:spcBef>
                  <a:spcPts val="0"/>
                </a:spcBef>
                <a:spcAft>
                  <a:spcPts val="0"/>
                </a:spcAft>
                <a:defRPr/>
              </a:pPr>
              <a:endParaRPr lang="zh-CN" altLang="en-US" sz="2400" dirty="0">
                <a:solidFill>
                  <a:prstClr val="white"/>
                </a:solidFill>
                <a:latin typeface="Calibri" panose="020F0502020204030204"/>
                <a:ea typeface="宋体" panose="02010600030101010101" pitchFamily="2" charset="-122"/>
              </a:endParaRPr>
            </a:p>
          </p:txBody>
        </p:sp>
        <p:pic>
          <p:nvPicPr>
            <p:cNvPr id="10" name="Picture 2"/>
            <p:cNvPicPr>
              <a:picLocks noChangeAspect="1"/>
            </p:cNvPicPr>
            <p:nvPr/>
          </p:nvPicPr>
          <p:blipFill rotWithShape="1">
            <a:blip r:embed="rId1" cstate="print">
              <a:extLst>
                <a:ext uri="{28A0092B-C50C-407E-A947-70E740481C1C}">
                  <a14:useLocalDpi xmlns:a14="http://schemas.microsoft.com/office/drawing/2010/main" val="0"/>
                </a:ext>
              </a:extLst>
            </a:blip>
            <a:srcRect t="34018" b="38015"/>
            <a:stretch>
              <a:fillRect/>
            </a:stretch>
          </p:blipFill>
          <p:spPr>
            <a:xfrm>
              <a:off x="-19049" y="1307446"/>
              <a:ext cx="12201525" cy="3375025"/>
            </a:xfrm>
            <a:prstGeom prst="rect">
              <a:avLst/>
            </a:prstGeom>
          </p:spPr>
        </p:pic>
        <p:sp>
          <p:nvSpPr>
            <p:cNvPr id="12" name="Title 3"/>
            <p:cNvSpPr txBox="1"/>
            <p:nvPr/>
          </p:nvSpPr>
          <p:spPr>
            <a:xfrm>
              <a:off x="2703513" y="2429228"/>
              <a:ext cx="6775450" cy="836930"/>
            </a:xfrm>
            <a:prstGeom prst="rect">
              <a:avLst/>
            </a:prstGeom>
          </p:spPr>
          <p:txBody>
            <a:bodyPr>
              <a:scene3d>
                <a:camera prst="orthographicFront"/>
                <a:lightRig rig="threePt" dir="t"/>
              </a:scene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zh-CN" altLang="en-US" sz="4800" b="1" dirty="0">
                  <a:solidFill>
                    <a:schemeClr val="bg1"/>
                  </a:solidFill>
                  <a:latin typeface="微软雅黑" panose="020B0503020204020204" pitchFamily="34" charset="-122"/>
                  <a:ea typeface="微软雅黑" panose="020B0503020204020204" pitchFamily="34" charset="-122"/>
                  <a:sym typeface="Trebuchet MS" panose="020B0603020202020204" pitchFamily="34" charset="0"/>
                </a:rPr>
                <a:t>氢溴酸樟柳碱片</a:t>
              </a:r>
              <a:endParaRPr lang="zh-CN" altLang="en-US" sz="4800" b="1" dirty="0">
                <a:solidFill>
                  <a:schemeClr val="bg1"/>
                </a:solidFill>
                <a:latin typeface="微软雅黑" panose="020B0503020204020204" pitchFamily="34" charset="-122"/>
                <a:ea typeface="微软雅黑" panose="020B0503020204020204" pitchFamily="34" charset="-122"/>
                <a:sym typeface="Trebuchet MS" panose="020B0603020202020204" pitchFamily="34" charset="0"/>
              </a:endParaRPr>
            </a:p>
          </p:txBody>
        </p:sp>
        <p:pic>
          <p:nvPicPr>
            <p:cNvPr id="14" name="图片 13" descr="logo竖"/>
            <p:cNvPicPr>
              <a:picLocks noChangeAspect="1"/>
            </p:cNvPicPr>
            <p:nvPr/>
          </p:nvPicPr>
          <p:blipFill>
            <a:blip r:embed="rId2" cstate="print"/>
            <a:stretch>
              <a:fillRect/>
            </a:stretch>
          </p:blipFill>
          <p:spPr>
            <a:xfrm>
              <a:off x="533854" y="225642"/>
              <a:ext cx="833588" cy="888628"/>
            </a:xfrm>
            <a:prstGeom prst="rect">
              <a:avLst/>
            </a:prstGeom>
            <a:noFill/>
            <a:ln w="9525">
              <a:noFill/>
            </a:ln>
          </p:spPr>
        </p:pic>
      </p:grpSp>
      <p:sp>
        <p:nvSpPr>
          <p:cNvPr id="17" name="副标题 2"/>
          <p:cNvSpPr>
            <a:spLocks noGrp="1"/>
          </p:cNvSpPr>
          <p:nvPr/>
        </p:nvSpPr>
        <p:spPr>
          <a:xfrm>
            <a:off x="1611630" y="5291499"/>
            <a:ext cx="8968740" cy="420997"/>
          </a:xfrm>
          <a:prstGeom prst="rect">
            <a:avLst/>
          </a:prstGeom>
        </p:spPr>
        <p:txBody>
          <a:bodyPr vert="horz" lIns="0" tIns="0" rIns="0" bIns="0" rtlCol="0">
            <a:noAutofit/>
          </a:bodyPr>
          <a:lstStyle>
            <a:lvl1pPr marL="0" indent="0" algn="ctr" rtl="0" eaLnBrk="0" fontAlgn="base" hangingPunct="0">
              <a:lnSpc>
                <a:spcPct val="110000"/>
              </a:lnSpc>
              <a:spcBef>
                <a:spcPts val="600"/>
              </a:spcBef>
              <a:spcAft>
                <a:spcPts val="300"/>
              </a:spcAft>
              <a:buFont typeface="Arial" panose="020B0604020202020204" pitchFamily="34" charset="0"/>
              <a:buNone/>
              <a:defRPr lang="en-US" sz="2400" kern="1200">
                <a:solidFill>
                  <a:schemeClr val="tx1"/>
                </a:solidFill>
                <a:latin typeface="+mn-lt"/>
                <a:ea typeface="+mn-ea"/>
                <a:cs typeface="+mn-cs"/>
                <a:sym typeface="Trebuchet MS" panose="020B0603020202020204" pitchFamily="34" charset="0"/>
              </a:defRPr>
            </a:lvl1pPr>
            <a:lvl2pPr marL="457200" indent="0" algn="ctr" rtl="0" eaLnBrk="0" fontAlgn="base" hangingPunct="0">
              <a:lnSpc>
                <a:spcPct val="90000"/>
              </a:lnSpc>
              <a:spcBef>
                <a:spcPct val="0"/>
              </a:spcBef>
              <a:spcAft>
                <a:spcPts val="300"/>
              </a:spcAft>
              <a:buClr>
                <a:schemeClr val="tx2"/>
              </a:buClr>
              <a:buFont typeface="Arial" panose="020B0604020202020204" pitchFamily="34" charset="0"/>
              <a:buNone/>
              <a:defRPr lang="en-US" sz="2000" kern="1200">
                <a:solidFill>
                  <a:schemeClr val="tx1"/>
                </a:solidFill>
                <a:latin typeface="+mn-lt"/>
                <a:ea typeface="+mn-ea"/>
                <a:cs typeface="+mn-cs"/>
                <a:sym typeface="Trebuchet MS" panose="020B0603020202020204" pitchFamily="34" charset="0"/>
              </a:defRPr>
            </a:lvl2pPr>
            <a:lvl3pPr marL="914400" indent="0" algn="ctr" rtl="0" eaLnBrk="0" fontAlgn="base" hangingPunct="0">
              <a:lnSpc>
                <a:spcPct val="90000"/>
              </a:lnSpc>
              <a:spcBef>
                <a:spcPct val="0"/>
              </a:spcBef>
              <a:spcAft>
                <a:spcPts val="300"/>
              </a:spcAft>
              <a:buClr>
                <a:schemeClr val="tx2"/>
              </a:buClr>
              <a:buFont typeface="Trebuchet MS" panose="020B0603020202020204" pitchFamily="34" charset="0"/>
              <a:buNone/>
              <a:defRPr lang="en-US" sz="1800" kern="1200">
                <a:solidFill>
                  <a:schemeClr val="tx1"/>
                </a:solidFill>
                <a:latin typeface="+mn-lt"/>
                <a:ea typeface="+mn-ea"/>
                <a:cs typeface="+mn-cs"/>
                <a:sym typeface="Trebuchet MS" panose="020B0603020202020204" pitchFamily="34" charset="0"/>
              </a:defRPr>
            </a:lvl3pPr>
            <a:lvl4pPr marL="1371600" indent="0" algn="ctr" rtl="0" eaLnBrk="0" fontAlgn="base" hangingPunct="0">
              <a:lnSpc>
                <a:spcPct val="110000"/>
              </a:lnSpc>
              <a:spcBef>
                <a:spcPts val="300"/>
              </a:spcBef>
              <a:spcAft>
                <a:spcPts val="300"/>
              </a:spcAft>
              <a:buClr>
                <a:schemeClr val="tx2"/>
              </a:buClr>
              <a:buFont typeface="Arial" panose="020B0604020202020204" pitchFamily="34" charset="0"/>
              <a:buNone/>
              <a:defRPr lang="en-US" sz="1600" kern="1200">
                <a:solidFill>
                  <a:schemeClr val="tx2"/>
                </a:solidFill>
                <a:latin typeface="+mn-lt"/>
                <a:ea typeface="+mn-ea"/>
                <a:cs typeface="+mn-cs"/>
                <a:sym typeface="Trebuchet MS" panose="020B0603020202020204" pitchFamily="34" charset="0"/>
              </a:defRPr>
            </a:lvl4pPr>
            <a:lvl5pPr marL="1828800" indent="0" algn="ctr" rtl="0" eaLnBrk="0" fontAlgn="base" hangingPunct="0">
              <a:lnSpc>
                <a:spcPct val="110000"/>
              </a:lnSpc>
              <a:spcBef>
                <a:spcPct val="0"/>
              </a:spcBef>
              <a:spcAft>
                <a:spcPts val="300"/>
              </a:spcAft>
              <a:buFont typeface="Arial" panose="020B0604020202020204" pitchFamily="34" charset="0"/>
              <a:buNone/>
              <a:defRPr lang="en-US" sz="1600" b="1" kern="1200">
                <a:solidFill>
                  <a:schemeClr val="tx1"/>
                </a:solidFill>
                <a:latin typeface="+mn-lt"/>
                <a:ea typeface="+mn-ea"/>
                <a:cs typeface="+mn-cs"/>
                <a:sym typeface="Trebuchet MS" panose="020B0603020202020204" pitchFamily="34" charset="0"/>
              </a:defRPr>
            </a:lvl5pPr>
            <a:lvl6pPr marL="2286000" indent="0" algn="ctr" defTabSz="914400" rtl="0" eaLnBrk="1" latinLnBrk="0" hangingPunct="1">
              <a:lnSpc>
                <a:spcPct val="90000"/>
              </a:lnSpc>
              <a:spcBef>
                <a:spcPts val="0"/>
              </a:spcBef>
              <a:spcAft>
                <a:spcPts val="600"/>
              </a:spcAft>
              <a:buClr>
                <a:schemeClr val="tx2"/>
              </a:buClr>
              <a:buFont typeface="Arial" panose="020B0604020202020204" pitchFamily="34" charset="0"/>
              <a:buNone/>
              <a:defRPr lang="en-US" sz="1600" kern="1200" smtClean="0">
                <a:solidFill>
                  <a:schemeClr val="tx1"/>
                </a:solidFill>
                <a:latin typeface="+mn-lt"/>
                <a:ea typeface="+mn-ea"/>
                <a:cs typeface="+mn-cs"/>
                <a:sym typeface="Trebuchet MS" panose="020B0603020202020204" pitchFamily="34" charset="0"/>
              </a:defRPr>
            </a:lvl6pPr>
            <a:lvl7pPr marL="2743200" indent="0" algn="ctr" defTabSz="914400" rtl="0" eaLnBrk="1" latinLnBrk="0" hangingPunct="1">
              <a:lnSpc>
                <a:spcPct val="90000"/>
              </a:lnSpc>
              <a:spcBef>
                <a:spcPts val="900"/>
              </a:spcBef>
              <a:spcAft>
                <a:spcPts val="900"/>
              </a:spcAft>
              <a:buFont typeface="Arial" panose="020B0604020202020204" pitchFamily="34" charset="0"/>
              <a:buNone/>
              <a:defRPr lang="en-US" sz="1600" kern="1200" baseline="0" smtClean="0">
                <a:solidFill>
                  <a:schemeClr val="tx1"/>
                </a:solidFill>
                <a:latin typeface="+mn-lt"/>
                <a:ea typeface="+mn-ea"/>
                <a:cs typeface="+mn-cs"/>
                <a:sym typeface="Trebuchet MS" panose="020B0603020202020204" pitchFamily="34" charset="0"/>
              </a:defRPr>
            </a:lvl7pPr>
            <a:lvl8pPr marL="3200400" indent="0" algn="ctr" defTabSz="914400" rtl="0" eaLnBrk="1" latinLnBrk="0" hangingPunct="1">
              <a:lnSpc>
                <a:spcPct val="90000"/>
              </a:lnSpc>
              <a:spcBef>
                <a:spcPts val="900"/>
              </a:spcBef>
              <a:spcAft>
                <a:spcPts val="0"/>
              </a:spcAft>
              <a:buFont typeface="Arial" panose="020B0604020202020204" pitchFamily="34" charset="0"/>
              <a:buNone/>
              <a:defRPr lang="en-US" sz="1600" kern="1200" baseline="0" smtClean="0">
                <a:solidFill>
                  <a:schemeClr val="tx2"/>
                </a:solidFill>
                <a:latin typeface="+mn-lt"/>
                <a:ea typeface="+mn-ea"/>
                <a:cs typeface="+mn-cs"/>
                <a:sym typeface="Trebuchet MS" panose="020B0603020202020204" pitchFamily="34" charset="0"/>
              </a:defRPr>
            </a:lvl8pPr>
            <a:lvl9pPr marL="3657600" indent="0" algn="ctr" defTabSz="914400" rtl="0" eaLnBrk="1" latinLnBrk="0" hangingPunct="1">
              <a:lnSpc>
                <a:spcPct val="100000"/>
              </a:lnSpc>
              <a:spcBef>
                <a:spcPts val="0"/>
              </a:spcBef>
              <a:spcAft>
                <a:spcPts val="900"/>
              </a:spcAft>
              <a:buFont typeface="Arial" panose="020B0604020202020204" pitchFamily="34" charset="0"/>
              <a:buNone/>
              <a:defRPr lang="en-US" sz="1600" kern="1200" baseline="0" dirty="0">
                <a:solidFill>
                  <a:schemeClr val="tx2"/>
                </a:solidFill>
                <a:latin typeface="+mn-lt"/>
                <a:ea typeface="+mn-ea"/>
                <a:cs typeface="+mn-cs"/>
                <a:sym typeface="Trebuchet MS" panose="020B0603020202020204" pitchFamily="34" charset="0"/>
              </a:defRPr>
            </a:lvl9pPr>
          </a:lstStyle>
          <a:p>
            <a:pPr algn="ctr" latinLnBrk="0">
              <a:lnSpc>
                <a:spcPts val="2160"/>
              </a:lnSpc>
            </a:pPr>
            <a:r>
              <a:rPr lang="zh-CN" altLang="en-US" b="1" dirty="0">
                <a:latin typeface="微软雅黑" panose="020B0503020204020204" pitchFamily="34" charset="-122"/>
                <a:ea typeface="微软雅黑" panose="020B0503020204020204" pitchFamily="34" charset="-122"/>
                <a:cs typeface="微软雅黑" panose="020B0503020204020204" pitchFamily="34" charset="-122"/>
              </a:rPr>
              <a:t>成都第一制药有限公司</a:t>
            </a:r>
            <a:r>
              <a:rPr altLang="zh-CN" b="1" dirty="0">
                <a:latin typeface="微软雅黑" panose="020B0503020204020204" pitchFamily="34" charset="-122"/>
                <a:ea typeface="微软雅黑" panose="020B0503020204020204" pitchFamily="34" charset="-122"/>
                <a:cs typeface="微软雅黑" panose="020B0503020204020204" pitchFamily="34" charset="-122"/>
              </a:rPr>
              <a:t>  </a:t>
            </a:r>
            <a:endParaRPr altLang="zh-CN" b="1" dirty="0">
              <a:latin typeface="微软雅黑" panose="020B0503020204020204" pitchFamily="34" charset="-122"/>
              <a:ea typeface="微软雅黑" panose="020B0503020204020204" pitchFamily="34" charset="-122"/>
              <a:cs typeface="微软雅黑" panose="020B0503020204020204" pitchFamily="34" charset="-122"/>
            </a:endParaRPr>
          </a:p>
          <a:p>
            <a:pPr algn="ctr" latinLnBrk="0">
              <a:lnSpc>
                <a:spcPts val="2160"/>
              </a:lnSpc>
            </a:pPr>
            <a:endParaRPr lang="en-US" altLang="zh-CN" b="1" dirty="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2" name="组合 21"/>
          <p:cNvGrpSpPr/>
          <p:nvPr/>
        </p:nvGrpSpPr>
        <p:grpSpPr>
          <a:xfrm>
            <a:off x="6449309" y="3958224"/>
            <a:ext cx="5237041" cy="2548689"/>
            <a:chOff x="1085042" y="1748807"/>
            <a:chExt cx="3954233" cy="1938810"/>
          </a:xfrm>
        </p:grpSpPr>
        <p:sp>
          <p:nvSpPr>
            <p:cNvPr id="26" name="Rectangle 6">
              <a:hlinkClick r:id="rId1"/>
            </p:cNvPr>
            <p:cNvSpPr>
              <a:spLocks noChangeArrowheads="1"/>
            </p:cNvSpPr>
            <p:nvPr/>
          </p:nvSpPr>
          <p:spPr bwMode="auto">
            <a:xfrm>
              <a:off x="1085042" y="1748807"/>
              <a:ext cx="3952408" cy="422625"/>
            </a:xfrm>
            <a:prstGeom prst="rect">
              <a:avLst/>
            </a:prstGeom>
            <a:solidFill>
              <a:srgbClr val="4E67C8"/>
            </a:solidFill>
            <a:ln>
              <a:noFill/>
            </a:ln>
            <a:effectLst>
              <a:outerShdw dist="35921" dir="2700000" algn="ctr" rotWithShape="0">
                <a:srgbClr val="B4DCFA">
                  <a:alpha val="50000"/>
                </a:srgbClr>
              </a:outerShdw>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20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改善预后，降低负担</a:t>
              </a:r>
              <a:endParaRPr kumimoji="0" lang="zh-CN" altLang="en-US" sz="2000" b="0" i="0" u="none" strike="noStrike" kern="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endParaRPr>
            </a:p>
          </p:txBody>
        </p:sp>
        <p:sp>
          <p:nvSpPr>
            <p:cNvPr id="29" name="Rectangle 7">
              <a:hlinkClick r:id="rId1"/>
            </p:cNvPr>
            <p:cNvSpPr>
              <a:spLocks noChangeArrowheads="1"/>
            </p:cNvSpPr>
            <p:nvPr/>
          </p:nvSpPr>
          <p:spPr bwMode="auto">
            <a:xfrm>
              <a:off x="1086569" y="2171432"/>
              <a:ext cx="3952408" cy="1516185"/>
            </a:xfrm>
            <a:prstGeom prst="rect">
              <a:avLst/>
            </a:prstGeom>
            <a:solidFill>
              <a:sysClr val="window" lastClr="FFFFFF">
                <a:lumMod val="95000"/>
              </a:sysClr>
            </a:solidFill>
            <a:ln>
              <a:noFill/>
            </a:ln>
            <a:effectLst>
              <a:outerShdw dist="35921" dir="2700000" algn="ctr" rotWithShape="0">
                <a:srgbClr val="B4DCFA">
                  <a:alpha val="50000"/>
                </a:srgbClr>
              </a:outerShdw>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4800" b="0" i="0" u="none" strike="noStrike" kern="0" cap="none" spc="0" normalizeH="0" baseline="0" noProof="0">
                <a:ln>
                  <a:noFill/>
                </a:ln>
                <a:solidFill>
                  <a:prstClr val="black">
                    <a:lumMod val="50000"/>
                    <a:lumOff val="50000"/>
                  </a:prstClr>
                </a:solidFill>
                <a:effectLst/>
                <a:uLnTx/>
                <a:uFillTx/>
                <a:latin typeface="Arial" panose="020B0604020202020204" pitchFamily="34" charset="0"/>
                <a:ea typeface="宋体" panose="02010600030101010101" pitchFamily="2" charset="-122"/>
              </a:endParaRPr>
            </a:p>
          </p:txBody>
        </p:sp>
        <p:sp>
          <p:nvSpPr>
            <p:cNvPr id="31" name="Rectangle 5">
              <a:hlinkClick r:id="rId1"/>
            </p:cNvPr>
            <p:cNvSpPr>
              <a:spLocks noChangeArrowheads="1"/>
            </p:cNvSpPr>
            <p:nvPr/>
          </p:nvSpPr>
          <p:spPr bwMode="gray">
            <a:xfrm>
              <a:off x="1122776" y="2192265"/>
              <a:ext cx="3916499" cy="147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143963" rIns="191950" bIns="95975"/>
            <a:lstStyle>
              <a:lvl1pPr marL="190500" indent="-190500"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R="0" lvl="0" algn="l"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脑卒中已成为我国排名第一的死亡原因及导致成人残疾的第一大疾病，给家庭和社会带来极大的经济负担。</a:t>
              </a:r>
              <a:endParaRPr kumimoji="0" lang="en-US" altLang="zh-CN"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R="0" lvl="0" algn="l"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有效改善患者临床神经功能缺损，可提高患者日常生活能力，显著降低患者死亡率和致残率，</a:t>
              </a:r>
              <a:r>
                <a:rPr kumimoji="0" lang="zh-CN" altLang="en-US"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减轻医保支付压力</a:t>
              </a:r>
              <a:r>
                <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和患者家庭经济负担。</a:t>
              </a:r>
              <a:endParaRPr kumimoji="0" lang="en-US" altLang="zh-CN"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grpSp>
        <p:nvGrpSpPr>
          <p:cNvPr id="32" name="组合 31"/>
          <p:cNvGrpSpPr/>
          <p:nvPr/>
        </p:nvGrpSpPr>
        <p:grpSpPr>
          <a:xfrm>
            <a:off x="532713" y="3958224"/>
            <a:ext cx="5424146" cy="2548689"/>
            <a:chOff x="1085042" y="1748807"/>
            <a:chExt cx="3953935" cy="1848919"/>
          </a:xfrm>
        </p:grpSpPr>
        <p:sp>
          <p:nvSpPr>
            <p:cNvPr id="33" name="Rectangle 6">
              <a:hlinkClick r:id="rId1"/>
            </p:cNvPr>
            <p:cNvSpPr>
              <a:spLocks noChangeArrowheads="1"/>
            </p:cNvSpPr>
            <p:nvPr/>
          </p:nvSpPr>
          <p:spPr bwMode="auto">
            <a:xfrm>
              <a:off x="1085042" y="1748807"/>
              <a:ext cx="3952408" cy="422625"/>
            </a:xfrm>
            <a:prstGeom prst="rect">
              <a:avLst/>
            </a:prstGeom>
            <a:solidFill>
              <a:schemeClr val="accent1"/>
            </a:solidFill>
            <a:ln>
              <a:solidFill>
                <a:schemeClr val="accent1"/>
              </a:solidFill>
            </a:ln>
            <a:effectLst>
              <a:outerShdw dist="35921" dir="2700000" algn="ctr" rotWithShape="0">
                <a:srgbClr val="B4DCFA">
                  <a:alpha val="50000"/>
                </a:srgbClr>
              </a:outerShdw>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其他莨菪产品及其衍生物均是医保品种</a:t>
              </a:r>
              <a:endParaRPr kumimoji="0" lang="zh-CN" altLang="en-US" sz="20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34" name="Rectangle 7">
              <a:hlinkClick r:id="rId1"/>
            </p:cNvPr>
            <p:cNvSpPr>
              <a:spLocks noChangeArrowheads="1"/>
            </p:cNvSpPr>
            <p:nvPr/>
          </p:nvSpPr>
          <p:spPr bwMode="auto">
            <a:xfrm>
              <a:off x="1086569" y="2186786"/>
              <a:ext cx="3952408" cy="1402255"/>
            </a:xfrm>
            <a:prstGeom prst="rect">
              <a:avLst/>
            </a:prstGeom>
            <a:solidFill>
              <a:sysClr val="window" lastClr="FFFFFF">
                <a:lumMod val="95000"/>
              </a:sysClr>
            </a:solidFill>
            <a:ln>
              <a:noFill/>
            </a:ln>
            <a:effectLst>
              <a:outerShdw dist="35921" dir="2700000" algn="ctr" rotWithShape="0">
                <a:srgbClr val="B4DCFA">
                  <a:alpha val="50000"/>
                </a:srgbClr>
              </a:outerShdw>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4800" b="0" i="0" u="none" strike="noStrike" kern="0" cap="none" spc="0" normalizeH="0" baseline="0" noProof="0">
                <a:ln>
                  <a:noFill/>
                </a:ln>
                <a:solidFill>
                  <a:prstClr val="black">
                    <a:lumMod val="50000"/>
                    <a:lumOff val="50000"/>
                  </a:prstClr>
                </a:solidFill>
                <a:effectLst/>
                <a:uLnTx/>
                <a:uFillTx/>
                <a:latin typeface="Arial" panose="020B0604020202020204" pitchFamily="34" charset="0"/>
                <a:ea typeface="宋体" panose="02010600030101010101" pitchFamily="2" charset="-122"/>
              </a:endParaRPr>
            </a:p>
          </p:txBody>
        </p:sp>
        <p:sp>
          <p:nvSpPr>
            <p:cNvPr id="35" name="Rectangle 5">
              <a:hlinkClick r:id="rId1"/>
            </p:cNvPr>
            <p:cNvSpPr>
              <a:spLocks noChangeArrowheads="1"/>
            </p:cNvSpPr>
            <p:nvPr/>
          </p:nvSpPr>
          <p:spPr bwMode="gray">
            <a:xfrm>
              <a:off x="1118003" y="2126464"/>
              <a:ext cx="3919447" cy="147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143963" rIns="191950" bIns="95975"/>
            <a:lstStyle>
              <a:lvl1pPr marL="190500" indent="-190500"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R="0" lvl="0" algn="l" defTabSz="914400" rtl="0" eaLnBrk="1" fontAlgn="auto" latinLnBrk="0" hangingPunct="1">
                <a:lnSpc>
                  <a:spcPct val="170000"/>
                </a:lnSpc>
                <a:spcBef>
                  <a:spcPts val="20"/>
                </a:spcBef>
                <a:spcAft>
                  <a:spcPts val="0"/>
                </a:spcAft>
                <a:buClrTx/>
                <a:buSzTx/>
                <a:buFont typeface="Arial" panose="020B0604020202020204" pitchFamily="34" charset="0"/>
                <a:buChar char="•"/>
                <a:defRPr/>
              </a:pPr>
              <a:r>
                <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阿托品、颠茄口服制剂、东莨菪碱、丁溴东莨菪碱、山莨菪碱等药物，主要用于平滑肌解痉、麻醉诱导等</a:t>
              </a:r>
              <a:r>
                <a:rPr kumimoji="0" lang="zh-CN" altLang="en-US" sz="14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一般疾病</a:t>
              </a:r>
              <a:r>
                <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，但均为</a:t>
              </a:r>
              <a:r>
                <a:rPr kumimoji="0" lang="zh-CN" altLang="en-US" sz="14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国内医保品种</a:t>
              </a:r>
              <a:r>
                <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；阿托品为</a:t>
              </a:r>
              <a:r>
                <a:rPr kumimoji="0" lang="en-US" altLang="zh-CN" sz="14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WHO</a:t>
              </a:r>
              <a:r>
                <a:rPr kumimoji="0" lang="zh-CN" altLang="en-US" sz="14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基药目录品种</a:t>
              </a:r>
              <a:r>
                <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endPar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R="0" lvl="0" algn="l" defTabSz="914400" rtl="0" eaLnBrk="1" fontAlgn="auto" latinLnBrk="0" hangingPunct="1">
                <a:lnSpc>
                  <a:spcPct val="170000"/>
                </a:lnSpc>
                <a:spcBef>
                  <a:spcPts val="20"/>
                </a:spcBef>
                <a:spcAft>
                  <a:spcPts val="0"/>
                </a:spcAft>
                <a:buClrTx/>
                <a:buSzTx/>
                <a:buFont typeface="Arial" panose="020B0604020202020204" pitchFamily="34" charset="0"/>
                <a:buChar char="•"/>
                <a:defRPr/>
              </a:pPr>
              <a:r>
                <a:rPr lang="zh-CN" altLang="en-US" sz="1400" noProof="0" dirty="0">
                  <a:ln>
                    <a:noFill/>
                  </a:ln>
                  <a:solidFill>
                    <a:prstClr val="black"/>
                  </a:solidFill>
                  <a:effectLst/>
                  <a:uLnTx/>
                  <a:uFillTx/>
                  <a:latin typeface="微软雅黑" panose="020B0503020204020204" pitchFamily="34" charset="-122"/>
                  <a:ea typeface="微软雅黑" panose="020B0503020204020204" pitchFamily="34" charset="-122"/>
                  <a:sym typeface="+mn-ea"/>
                </a:rPr>
                <a:t>氢溴酸樟柳碱片作为</a:t>
              </a:r>
              <a:r>
                <a:rPr lang="zh-CN" altLang="en-US" sz="1400" dirty="0">
                  <a:latin typeface="微软雅黑" panose="020B0503020204020204" pitchFamily="34" charset="-122"/>
                  <a:ea typeface="微软雅黑" panose="020B0503020204020204" pitchFamily="34" charset="-122"/>
                  <a:sym typeface="+mn-ea"/>
                </a:rPr>
                <a:t>缺血性脑卒中的治疗用药，承担着重大疾病负担，</a:t>
              </a:r>
              <a:r>
                <a:rPr lang="zh-CN" altLang="en-US" sz="1400" b="1" dirty="0">
                  <a:latin typeface="微软雅黑" panose="020B0503020204020204" pitchFamily="34" charset="-122"/>
                  <a:ea typeface="微软雅黑" panose="020B0503020204020204" pitchFamily="34" charset="-122"/>
                  <a:sym typeface="+mn-ea"/>
                </a:rPr>
                <a:t>是唯一一个未纳入医保的莨菪类药物。</a:t>
              </a:r>
              <a:endParaRPr kumimoji="0" lang="en-US" altLang="zh-CN"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R="0" lvl="0" algn="l" defTabSz="914400" rtl="0" eaLnBrk="1" fontAlgn="auto" latinLnBrk="0" hangingPunct="1">
                <a:lnSpc>
                  <a:spcPct val="170000"/>
                </a:lnSpc>
                <a:spcBef>
                  <a:spcPts val="20"/>
                </a:spcBef>
                <a:spcAft>
                  <a:spcPts val="0"/>
                </a:spcAft>
                <a:buClrTx/>
                <a:buSzTx/>
                <a:buFont typeface="Arial" panose="020B0604020202020204" pitchFamily="34" charset="0"/>
                <a:buChar char="•"/>
                <a:defRPr/>
              </a:pPr>
              <a:endParaRPr kumimoji="0" lang="en-US" altLang="zh-CN"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grpSp>
        <p:nvGrpSpPr>
          <p:cNvPr id="36" name="组合 35"/>
          <p:cNvGrpSpPr/>
          <p:nvPr/>
        </p:nvGrpSpPr>
        <p:grpSpPr>
          <a:xfrm>
            <a:off x="6441232" y="1080787"/>
            <a:ext cx="5242701" cy="2596796"/>
            <a:chOff x="1085042" y="1748807"/>
            <a:chExt cx="3956978" cy="2073723"/>
          </a:xfrm>
        </p:grpSpPr>
        <p:sp>
          <p:nvSpPr>
            <p:cNvPr id="37" name="Rectangle 6">
              <a:hlinkClick r:id="rId1"/>
            </p:cNvPr>
            <p:cNvSpPr>
              <a:spLocks noChangeArrowheads="1"/>
            </p:cNvSpPr>
            <p:nvPr/>
          </p:nvSpPr>
          <p:spPr bwMode="auto">
            <a:xfrm>
              <a:off x="1085042" y="1748807"/>
              <a:ext cx="3952408" cy="422625"/>
            </a:xfrm>
            <a:prstGeom prst="rect">
              <a:avLst/>
            </a:prstGeom>
            <a:solidFill>
              <a:srgbClr val="F14124">
                <a:lumMod val="75000"/>
              </a:srgbClr>
            </a:solidFill>
            <a:ln>
              <a:noFill/>
            </a:ln>
            <a:effectLst>
              <a:outerShdw dist="35921" dir="2700000" algn="ctr" rotWithShape="0">
                <a:srgbClr val="B4DCFA">
                  <a:alpha val="50000"/>
                </a:srgbClr>
              </a:outerShdw>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20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无滥用风险，易于管理</a:t>
              </a:r>
              <a:endParaRPr kumimoji="0" lang="zh-CN" altLang="en-US" sz="2000" b="0" i="0" u="none" strike="noStrike" kern="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endParaRPr>
            </a:p>
          </p:txBody>
        </p:sp>
        <p:sp>
          <p:nvSpPr>
            <p:cNvPr id="38" name="Rectangle 7">
              <a:hlinkClick r:id="rId1"/>
            </p:cNvPr>
            <p:cNvSpPr>
              <a:spLocks noChangeArrowheads="1"/>
            </p:cNvSpPr>
            <p:nvPr/>
          </p:nvSpPr>
          <p:spPr bwMode="auto">
            <a:xfrm>
              <a:off x="1086569" y="2223465"/>
              <a:ext cx="3952408" cy="1599065"/>
            </a:xfrm>
            <a:prstGeom prst="rect">
              <a:avLst/>
            </a:prstGeom>
            <a:solidFill>
              <a:sysClr val="window" lastClr="FFFFFF">
                <a:lumMod val="95000"/>
              </a:sysClr>
            </a:solidFill>
            <a:ln>
              <a:noFill/>
            </a:ln>
            <a:effectLst>
              <a:outerShdw dist="35921" dir="2700000" algn="ctr" rotWithShape="0">
                <a:srgbClr val="B4DCFA">
                  <a:alpha val="50000"/>
                </a:srgbClr>
              </a:outerShdw>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4800" b="0" i="0" u="none" strike="noStrike" kern="0" cap="none" spc="0" normalizeH="0" baseline="0" noProof="0">
                <a:ln>
                  <a:noFill/>
                </a:ln>
                <a:solidFill>
                  <a:prstClr val="black">
                    <a:lumMod val="50000"/>
                    <a:lumOff val="50000"/>
                  </a:prstClr>
                </a:solidFill>
                <a:effectLst/>
                <a:uLnTx/>
                <a:uFillTx/>
                <a:latin typeface="Arial" panose="020B0604020202020204" pitchFamily="34" charset="0"/>
                <a:ea typeface="宋体" panose="02010600030101010101" pitchFamily="2" charset="-122"/>
              </a:endParaRPr>
            </a:p>
          </p:txBody>
        </p:sp>
        <p:sp>
          <p:nvSpPr>
            <p:cNvPr id="39" name="Rectangle 5">
              <a:hlinkClick r:id="rId1"/>
            </p:cNvPr>
            <p:cNvSpPr>
              <a:spLocks noChangeArrowheads="1"/>
            </p:cNvSpPr>
            <p:nvPr/>
          </p:nvSpPr>
          <p:spPr bwMode="gray">
            <a:xfrm>
              <a:off x="1127034" y="2117482"/>
              <a:ext cx="3914986" cy="1514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143963" rIns="191950" bIns="95975"/>
            <a:lstStyle>
              <a:lvl1pPr marL="190500" indent="-190500"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l">
                <a:lnSpc>
                  <a:spcPct val="200000"/>
                </a:lnSpc>
                <a:spcBef>
                  <a:spcPts val="20"/>
                </a:spcBef>
                <a:spcAft>
                  <a:spcPts val="0"/>
                </a:spcAft>
                <a:buClrTx/>
                <a:buSzTx/>
                <a:buFontTx/>
              </a:pPr>
              <a:r>
                <a:rPr lang="zh-CN" altLang="en-US" sz="1400" dirty="0">
                  <a:latin typeface="微软雅黑" panose="020B0503020204020204" pitchFamily="34" charset="-122"/>
                  <a:ea typeface="微软雅黑" panose="020B0503020204020204" pitchFamily="34" charset="-122"/>
                </a:rPr>
                <a:t>缺血性脑卒中临床诊断标准明确，处方条件清晰。</a:t>
              </a:r>
              <a:endParaRPr lang="zh-CN" altLang="en-US" sz="1400" dirty="0">
                <a:latin typeface="微软雅黑" panose="020B0503020204020204" pitchFamily="34" charset="-122"/>
                <a:ea typeface="微软雅黑" panose="020B0503020204020204" pitchFamily="34" charset="-122"/>
              </a:endParaRPr>
            </a:p>
            <a:p>
              <a:pPr algn="l">
                <a:lnSpc>
                  <a:spcPct val="200000"/>
                </a:lnSpc>
                <a:spcBef>
                  <a:spcPts val="20"/>
                </a:spcBef>
                <a:spcAft>
                  <a:spcPts val="0"/>
                </a:spcAft>
                <a:buClrTx/>
                <a:buSzTx/>
                <a:buFontTx/>
              </a:pPr>
              <a:r>
                <a:rPr lang="zh-CN" altLang="en-US" sz="1400" dirty="0">
                  <a:latin typeface="微软雅黑" panose="020B0503020204020204" pitchFamily="34" charset="-122"/>
                  <a:ea typeface="微软雅黑" panose="020B0503020204020204" pitchFamily="34" charset="-122"/>
                </a:rPr>
                <a:t>缺血性脑卒中为说明书适应症，将其纳入医保报销范围利于处方审核，降低经办难度。</a:t>
              </a:r>
              <a:endParaRPr lang="zh-CN" altLang="en-US" sz="1400" dirty="0">
                <a:latin typeface="微软雅黑" panose="020B0503020204020204" pitchFamily="34" charset="-122"/>
                <a:ea typeface="微软雅黑" panose="020B0503020204020204" pitchFamily="34" charset="-122"/>
              </a:endParaRPr>
            </a:p>
            <a:p>
              <a:pPr algn="l">
                <a:lnSpc>
                  <a:spcPct val="200000"/>
                </a:lnSpc>
                <a:spcBef>
                  <a:spcPts val="20"/>
                </a:spcBef>
                <a:spcAft>
                  <a:spcPts val="0"/>
                </a:spcAft>
                <a:buClrTx/>
                <a:buSzTx/>
                <a:buFontTx/>
              </a:pPr>
              <a:r>
                <a:rPr lang="zh-CN" altLang="en-US" sz="1400" dirty="0">
                  <a:latin typeface="微软雅黑" panose="020B0503020204020204" pitchFamily="34" charset="-122"/>
                  <a:ea typeface="微软雅黑" panose="020B0503020204020204" pitchFamily="34" charset="-122"/>
                </a:rPr>
                <a:t>不良反应多轻微，多无需干预或对症治疗后痊愈或好转。</a:t>
              </a:r>
              <a:endParaRPr lang="zh-CN" altLang="en-US" sz="1400" dirty="0">
                <a:latin typeface="微软雅黑" panose="020B0503020204020204" pitchFamily="34" charset="-122"/>
                <a:ea typeface="微软雅黑" panose="020B0503020204020204" pitchFamily="34" charset="-122"/>
              </a:endParaRPr>
            </a:p>
          </p:txBody>
        </p:sp>
      </p:grpSp>
      <p:grpSp>
        <p:nvGrpSpPr>
          <p:cNvPr id="40" name="组合 39"/>
          <p:cNvGrpSpPr/>
          <p:nvPr/>
        </p:nvGrpSpPr>
        <p:grpSpPr>
          <a:xfrm>
            <a:off x="524635" y="1080788"/>
            <a:ext cx="5432223" cy="2596796"/>
            <a:chOff x="1085042" y="1748807"/>
            <a:chExt cx="4022081" cy="2099060"/>
          </a:xfrm>
        </p:grpSpPr>
        <p:sp>
          <p:nvSpPr>
            <p:cNvPr id="41" name="Rectangle 6">
              <a:hlinkClick r:id="rId1"/>
            </p:cNvPr>
            <p:cNvSpPr>
              <a:spLocks noChangeArrowheads="1"/>
            </p:cNvSpPr>
            <p:nvPr/>
          </p:nvSpPr>
          <p:spPr bwMode="auto">
            <a:xfrm>
              <a:off x="1085042" y="1748807"/>
              <a:ext cx="4020530" cy="422625"/>
            </a:xfrm>
            <a:prstGeom prst="rect">
              <a:avLst/>
            </a:prstGeom>
            <a:solidFill>
              <a:srgbClr val="0070C0"/>
            </a:solidFill>
            <a:ln>
              <a:solidFill>
                <a:srgbClr val="212745">
                  <a:lumMod val="40000"/>
                  <a:lumOff val="60000"/>
                </a:srgbClr>
              </a:solidFill>
            </a:ln>
            <a:effectLst>
              <a:outerShdw dist="35921" dir="2700000" algn="ctr" rotWithShape="0">
                <a:srgbClr val="B4DCFA">
                  <a:alpha val="50000"/>
                </a:srgbClr>
              </a:outerShdw>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20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弥补目录内药品的治疗短板</a:t>
              </a:r>
              <a:endParaRPr kumimoji="0" lang="zh-CN" altLang="en-US" sz="2000" b="0" i="0" u="none" strike="noStrike" kern="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endParaRPr>
            </a:p>
          </p:txBody>
        </p:sp>
        <p:sp>
          <p:nvSpPr>
            <p:cNvPr id="42" name="Rectangle 7">
              <a:hlinkClick r:id="rId1"/>
            </p:cNvPr>
            <p:cNvSpPr>
              <a:spLocks noChangeArrowheads="1"/>
            </p:cNvSpPr>
            <p:nvPr/>
          </p:nvSpPr>
          <p:spPr bwMode="auto">
            <a:xfrm>
              <a:off x="1086569" y="2186786"/>
              <a:ext cx="4020554" cy="1661081"/>
            </a:xfrm>
            <a:prstGeom prst="rect">
              <a:avLst/>
            </a:prstGeom>
            <a:solidFill>
              <a:sysClr val="window" lastClr="FFFFFF">
                <a:lumMod val="95000"/>
              </a:sysClr>
            </a:solidFill>
            <a:ln>
              <a:noFill/>
            </a:ln>
            <a:effectLst>
              <a:outerShdw dist="35921" dir="2700000" algn="ctr" rotWithShape="0">
                <a:srgbClr val="B4DCFA">
                  <a:alpha val="50000"/>
                </a:srgbClr>
              </a:outerShdw>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4800" b="0" i="0" u="none" strike="noStrike" kern="0" cap="none" spc="0" normalizeH="0" baseline="0" noProof="0">
                <a:ln>
                  <a:noFill/>
                </a:ln>
                <a:solidFill>
                  <a:prstClr val="black">
                    <a:lumMod val="50000"/>
                    <a:lumOff val="50000"/>
                  </a:prstClr>
                </a:solidFill>
                <a:effectLst/>
                <a:uLnTx/>
                <a:uFillTx/>
                <a:latin typeface="Arial" panose="020B0604020202020204" pitchFamily="34" charset="0"/>
                <a:ea typeface="宋体" panose="02010600030101010101" pitchFamily="2" charset="-122"/>
              </a:endParaRPr>
            </a:p>
          </p:txBody>
        </p:sp>
        <p:sp>
          <p:nvSpPr>
            <p:cNvPr id="43" name="Rectangle 5">
              <a:hlinkClick r:id="rId1"/>
            </p:cNvPr>
            <p:cNvSpPr>
              <a:spLocks noChangeArrowheads="1"/>
            </p:cNvSpPr>
            <p:nvPr/>
          </p:nvSpPr>
          <p:spPr bwMode="gray">
            <a:xfrm>
              <a:off x="1191298" y="2048054"/>
              <a:ext cx="3848271" cy="1533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143963" rIns="191950" bIns="95975"/>
            <a:lstStyle>
              <a:lvl1pPr marL="190500" indent="-190500"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nSpc>
                  <a:spcPct val="140000"/>
                </a:lnSpc>
                <a:spcBef>
                  <a:spcPts val="20"/>
                </a:spcBef>
                <a:spcAft>
                  <a:spcPts val="0"/>
                </a:spcAft>
              </a:pPr>
              <a:r>
                <a:rPr lang="zh-CN" altLang="en-US" sz="1400" dirty="0">
                  <a:latin typeface="微软雅黑" panose="020B0503020204020204" pitchFamily="34" charset="-122"/>
                  <a:ea typeface="微软雅黑" panose="020B0503020204020204" pitchFamily="34" charset="-122"/>
                </a:rPr>
                <a:t>目录内同治疗领域药品多主要用于轻、中度缺血性脑卒中的治疗。本品</a:t>
              </a:r>
              <a:r>
                <a:rPr lang="zh-CN" altLang="en-US" sz="1400" b="1" dirty="0">
                  <a:latin typeface="微软雅黑" panose="020B0503020204020204" pitchFamily="34" charset="-122"/>
                  <a:ea typeface="微软雅黑" panose="020B0503020204020204" pitchFamily="34" charset="-122"/>
                </a:rPr>
                <a:t>可覆盖致死致残率更高的重度缺血性脑卒中</a:t>
              </a:r>
              <a:r>
                <a:rPr lang="zh-CN" altLang="en-US" sz="1400" dirty="0">
                  <a:latin typeface="微软雅黑" panose="020B0503020204020204" pitchFamily="34" charset="-122"/>
                  <a:ea typeface="微软雅黑" panose="020B0503020204020204" pitchFamily="34" charset="-122"/>
                </a:rPr>
                <a:t>治疗。</a:t>
              </a:r>
              <a:endParaRPr lang="zh-CN" altLang="en-US" sz="1400" dirty="0">
                <a:latin typeface="微软雅黑" panose="020B0503020204020204" pitchFamily="34" charset="-122"/>
                <a:ea typeface="微软雅黑" panose="020B0503020204020204" pitchFamily="34" charset="-122"/>
              </a:endParaRPr>
            </a:p>
            <a:p>
              <a:pPr>
                <a:lnSpc>
                  <a:spcPct val="140000"/>
                </a:lnSpc>
                <a:spcBef>
                  <a:spcPts val="20"/>
                </a:spcBef>
                <a:spcAft>
                  <a:spcPts val="0"/>
                </a:spcAft>
              </a:pPr>
              <a:r>
                <a:rPr lang="zh-CN" altLang="en-US" sz="1400" dirty="0">
                  <a:latin typeface="微软雅黑" panose="020B0503020204020204" pitchFamily="34" charset="-122"/>
                  <a:ea typeface="微软雅黑" panose="020B0503020204020204" pitchFamily="34" charset="-122"/>
                </a:rPr>
                <a:t>药品说明书适应症发生重大变化，针对</a:t>
              </a:r>
              <a:r>
                <a:rPr lang="zh-CN" altLang="en-US" sz="1400" b="1" dirty="0">
                  <a:latin typeface="微软雅黑" panose="020B0503020204020204" pitchFamily="34" charset="-122"/>
                  <a:ea typeface="微软雅黑" panose="020B0503020204020204" pitchFamily="34" charset="-122"/>
                </a:rPr>
                <a:t>精准用药人群</a:t>
              </a:r>
              <a:r>
                <a:rPr lang="zh-CN" altLang="en-US" sz="1400" dirty="0">
                  <a:latin typeface="微软雅黑" panose="020B0503020204020204" pitchFamily="34" charset="-122"/>
                  <a:ea typeface="微软雅黑" panose="020B0503020204020204" pitchFamily="34" charset="-122"/>
                </a:rPr>
                <a:t>，</a:t>
              </a:r>
              <a:r>
                <a:rPr lang="zh-CN" altLang="en-US" sz="1400" b="1" dirty="0">
                  <a:latin typeface="微软雅黑" panose="020B0503020204020204" pitchFamily="34" charset="-122"/>
                  <a:ea typeface="微软雅黑" panose="020B0503020204020204" pitchFamily="34" charset="-122"/>
                </a:rPr>
                <a:t>减少医保基金支出。</a:t>
              </a:r>
              <a:endParaRPr lang="zh-CN" altLang="en-US" sz="1400" b="1" dirty="0">
                <a:latin typeface="微软雅黑" panose="020B0503020204020204" pitchFamily="34" charset="-122"/>
                <a:ea typeface="微软雅黑" panose="020B0503020204020204" pitchFamily="34" charset="-122"/>
              </a:endParaRPr>
            </a:p>
            <a:p>
              <a:pPr>
                <a:lnSpc>
                  <a:spcPct val="140000"/>
                </a:lnSpc>
                <a:spcBef>
                  <a:spcPts val="20"/>
                </a:spcBef>
                <a:spcAft>
                  <a:spcPts val="0"/>
                </a:spcAft>
              </a:pPr>
              <a:r>
                <a:rPr lang="zh-CN" altLang="en-US" sz="1400" dirty="0">
                  <a:latin typeface="微软雅黑" panose="020B0503020204020204" pitchFamily="34" charset="-122"/>
                  <a:ea typeface="微软雅黑" panose="020B0503020204020204" pitchFamily="34" charset="-122"/>
                </a:rPr>
                <a:t>目录内药品</a:t>
              </a:r>
              <a:r>
                <a:rPr lang="zh-CN" altLang="en-US" sz="1400" b="1" dirty="0">
                  <a:latin typeface="微软雅黑" panose="020B0503020204020204" pitchFamily="34" charset="-122"/>
                  <a:ea typeface="微软雅黑" panose="020B0503020204020204" pitchFamily="34" charset="-122"/>
                </a:rPr>
                <a:t>主要为注射剂</a:t>
              </a:r>
              <a:r>
                <a:rPr lang="zh-CN" altLang="en-US" sz="1400" dirty="0">
                  <a:latin typeface="微软雅黑" panose="020B0503020204020204" pitchFamily="34" charset="-122"/>
                  <a:ea typeface="微软雅黑" panose="020B0503020204020204" pitchFamily="34" charset="-122"/>
                </a:rPr>
                <a:t>，本品作为口服制剂，可补充用于缺血性卒中患者</a:t>
              </a:r>
              <a:r>
                <a:rPr lang="zh-CN" altLang="en-US" sz="1400" b="1" dirty="0">
                  <a:solidFill>
                    <a:schemeClr val="tx1"/>
                  </a:solidFill>
                  <a:latin typeface="微软雅黑" panose="020B0503020204020204" pitchFamily="34" charset="-122"/>
                  <a:ea typeface="微软雅黑" panose="020B0503020204020204" pitchFamily="34" charset="-122"/>
                </a:rPr>
                <a:t>急性期后</a:t>
              </a:r>
              <a:r>
                <a:rPr lang="zh-CN" altLang="en-US" sz="1400" dirty="0">
                  <a:latin typeface="微软雅黑" panose="020B0503020204020204" pitchFamily="34" charset="-122"/>
                  <a:ea typeface="微软雅黑" panose="020B0503020204020204" pitchFamily="34" charset="-122"/>
                </a:rPr>
                <a:t>的治疗，改善患者神经功能，降低患者残障率。</a:t>
              </a:r>
              <a:endParaRPr lang="zh-CN" altLang="en-US" sz="1400" dirty="0">
                <a:latin typeface="微软雅黑" panose="020B0503020204020204" pitchFamily="34" charset="-122"/>
                <a:ea typeface="微软雅黑" panose="020B0503020204020204" pitchFamily="34" charset="-122"/>
              </a:endParaRPr>
            </a:p>
          </p:txBody>
        </p:sp>
      </p:grpSp>
      <p:sp>
        <p:nvSpPr>
          <p:cNvPr id="45" name="标题 5"/>
          <p:cNvSpPr txBox="1"/>
          <p:nvPr/>
        </p:nvSpPr>
        <p:spPr>
          <a:xfrm>
            <a:off x="1264845" y="299320"/>
            <a:ext cx="2131497" cy="596831"/>
          </a:xfrm>
          <a:prstGeom prst="rect">
            <a:avLst/>
          </a:prstGeom>
        </p:spPr>
        <p:txBody>
          <a:bodyPr anchor="ctr"/>
          <a:lstStyle>
            <a:lvl1pPr algn="l" defTabSz="914400" rtl="0" eaLnBrk="1" latinLnBrk="0" hangingPunct="1">
              <a:lnSpc>
                <a:spcPct val="100000"/>
              </a:lnSpc>
              <a:spcBef>
                <a:spcPct val="0"/>
              </a:spcBef>
              <a:buNone/>
              <a:defRPr sz="3200" b="1" kern="1200">
                <a:solidFill>
                  <a:schemeClr val="tx1"/>
                </a:solidFill>
                <a:latin typeface="Arial" panose="020B0604020202020204" pitchFamily="34" charset="0"/>
                <a:ea typeface="微软雅黑" panose="020B0503020204020204" pitchFamily="34" charset="-122"/>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zh-CN" altLang="en-US" sz="2400" b="1" i="0" u="none" strike="noStrike" kern="1200" cap="none" spc="0" normalizeH="0" baseline="0" noProof="0" dirty="0">
                <a:ln>
                  <a:noFill/>
                </a:ln>
                <a:solidFill>
                  <a:srgbClr val="0070C0"/>
                </a:solidFill>
                <a:effectLst/>
                <a:uLnTx/>
                <a:uFillTx/>
                <a:latin typeface="Arial" panose="020B0604020202020204" pitchFamily="34" charset="0"/>
                <a:ea typeface="微软雅黑" panose="020B0503020204020204" pitchFamily="34" charset="-122"/>
                <a:cs typeface="Arial" panose="020B0604020202020204" pitchFamily="34" charset="0"/>
              </a:rPr>
              <a:t>公平性</a:t>
            </a:r>
            <a:endParaRPr kumimoji="0" lang="en-US" altLang="zh-CN" sz="2400" b="1" i="0" u="none" strike="noStrike" kern="1200" cap="none" spc="0" normalizeH="0" baseline="0" noProof="0" dirty="0">
              <a:ln>
                <a:noFill/>
              </a:ln>
              <a:solidFill>
                <a:srgbClr val="0070C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nvGrpSpPr>
          <p:cNvPr id="50" name="组合 49"/>
          <p:cNvGrpSpPr/>
          <p:nvPr/>
        </p:nvGrpSpPr>
        <p:grpSpPr>
          <a:xfrm>
            <a:off x="1004203" y="260987"/>
            <a:ext cx="260642" cy="488966"/>
            <a:chOff x="10149594" y="864880"/>
            <a:chExt cx="1352286" cy="1876543"/>
          </a:xfrm>
          <a:solidFill>
            <a:srgbClr val="0070C0"/>
          </a:solidFill>
          <a:effectLst>
            <a:reflection blurRad="101600" stA="52000" endA="300" endPos="35000" dir="5400000" sy="-100000" algn="bl" rotWithShape="0"/>
          </a:effectLst>
        </p:grpSpPr>
        <p:sp>
          <p:nvSpPr>
            <p:cNvPr id="51" name="任意多边形: 形状 22"/>
            <p:cNvSpPr/>
            <p:nvPr/>
          </p:nvSpPr>
          <p:spPr>
            <a:xfrm>
              <a:off x="10149594" y="864880"/>
              <a:ext cx="1352286" cy="1876543"/>
            </a:xfrm>
            <a:custGeom>
              <a:avLst/>
              <a:gdLst>
                <a:gd name="connsiteX0" fmla="*/ 0 w 1352286"/>
                <a:gd name="connsiteY0" fmla="*/ 1687092 h 1876543"/>
                <a:gd name="connsiteX1" fmla="*/ 0 w 1352286"/>
                <a:gd name="connsiteY1" fmla="*/ 1687092 h 1876543"/>
                <a:gd name="connsiteX2" fmla="*/ 385434 w 1352286"/>
                <a:gd name="connsiteY2" fmla="*/ 1518873 h 1876543"/>
                <a:gd name="connsiteX3" fmla="*/ 581418 w 1352286"/>
                <a:gd name="connsiteY3" fmla="*/ 1546637 h 1876543"/>
                <a:gd name="connsiteX4" fmla="*/ 957053 w 1352286"/>
                <a:gd name="connsiteY4" fmla="*/ 1249396 h 1876543"/>
                <a:gd name="connsiteX5" fmla="*/ 548754 w 1352286"/>
                <a:gd name="connsiteY5" fmla="*/ 955420 h 1876543"/>
                <a:gd name="connsiteX6" fmla="*/ 209049 w 1352286"/>
                <a:gd name="connsiteY6" fmla="*/ 1050146 h 1876543"/>
                <a:gd name="connsiteX7" fmla="*/ 209049 w 1352286"/>
                <a:gd name="connsiteY7" fmla="*/ 1050146 h 1876543"/>
                <a:gd name="connsiteX8" fmla="*/ 68594 w 1352286"/>
                <a:gd name="connsiteY8" fmla="*/ 984818 h 1876543"/>
                <a:gd name="connsiteX9" fmla="*/ 68594 w 1352286"/>
                <a:gd name="connsiteY9" fmla="*/ 0 h 1876543"/>
                <a:gd name="connsiteX10" fmla="*/ 1246129 w 1352286"/>
                <a:gd name="connsiteY10" fmla="*/ 0 h 1876543"/>
                <a:gd name="connsiteX11" fmla="*/ 1246129 w 1352286"/>
                <a:gd name="connsiteY11" fmla="*/ 0 h 1876543"/>
                <a:gd name="connsiteX12" fmla="*/ 906424 w 1352286"/>
                <a:gd name="connsiteY12" fmla="*/ 339705 h 1876543"/>
                <a:gd name="connsiteX13" fmla="*/ 450762 w 1352286"/>
                <a:gd name="connsiteY13" fmla="*/ 339705 h 1876543"/>
                <a:gd name="connsiteX14" fmla="*/ 450762 w 1352286"/>
                <a:gd name="connsiteY14" fmla="*/ 677777 h 1876543"/>
                <a:gd name="connsiteX15" fmla="*/ 667977 w 1352286"/>
                <a:gd name="connsiteY15" fmla="*/ 646746 h 1876543"/>
                <a:gd name="connsiteX16" fmla="*/ 1352287 w 1352286"/>
                <a:gd name="connsiteY16" fmla="*/ 1231431 h 1876543"/>
                <a:gd name="connsiteX17" fmla="*/ 591217 w 1352286"/>
                <a:gd name="connsiteY17" fmla="*/ 1876543 h 1876543"/>
                <a:gd name="connsiteX18" fmla="*/ 0 w 1352286"/>
                <a:gd name="connsiteY18" fmla="*/ 1687092 h 1876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52286" h="1876543">
                  <a:moveTo>
                    <a:pt x="0" y="1687092"/>
                  </a:moveTo>
                  <a:lnTo>
                    <a:pt x="0" y="1687092"/>
                  </a:lnTo>
                  <a:cubicBezTo>
                    <a:pt x="71860" y="1546637"/>
                    <a:pt x="233547" y="1478043"/>
                    <a:pt x="385434" y="1518873"/>
                  </a:cubicBezTo>
                  <a:cubicBezTo>
                    <a:pt x="449129" y="1536838"/>
                    <a:pt x="517724" y="1546637"/>
                    <a:pt x="581418" y="1546637"/>
                  </a:cubicBezTo>
                  <a:cubicBezTo>
                    <a:pt x="837830" y="1546637"/>
                    <a:pt x="957053" y="1404549"/>
                    <a:pt x="957053" y="1249396"/>
                  </a:cubicBezTo>
                  <a:cubicBezTo>
                    <a:pt x="957053" y="1053412"/>
                    <a:pt x="777401" y="955420"/>
                    <a:pt x="548754" y="955420"/>
                  </a:cubicBezTo>
                  <a:cubicBezTo>
                    <a:pt x="418098" y="955420"/>
                    <a:pt x="289076" y="1004416"/>
                    <a:pt x="209049" y="1050146"/>
                  </a:cubicBezTo>
                  <a:lnTo>
                    <a:pt x="209049" y="1050146"/>
                  </a:lnTo>
                  <a:cubicBezTo>
                    <a:pt x="153520" y="1095875"/>
                    <a:pt x="68594" y="1056678"/>
                    <a:pt x="68594" y="984818"/>
                  </a:cubicBezTo>
                  <a:lnTo>
                    <a:pt x="68594" y="0"/>
                  </a:lnTo>
                  <a:lnTo>
                    <a:pt x="1246129" y="0"/>
                  </a:lnTo>
                  <a:lnTo>
                    <a:pt x="1246129" y="0"/>
                  </a:lnTo>
                  <a:cubicBezTo>
                    <a:pt x="1246129" y="187818"/>
                    <a:pt x="1094242" y="339705"/>
                    <a:pt x="906424" y="339705"/>
                  </a:cubicBezTo>
                  <a:lnTo>
                    <a:pt x="450762" y="339705"/>
                  </a:lnTo>
                  <a:lnTo>
                    <a:pt x="450762" y="677777"/>
                  </a:lnTo>
                  <a:cubicBezTo>
                    <a:pt x="516090" y="658178"/>
                    <a:pt x="591217" y="646746"/>
                    <a:pt x="667977" y="646746"/>
                  </a:cubicBezTo>
                  <a:cubicBezTo>
                    <a:pt x="1035446" y="646746"/>
                    <a:pt x="1352287" y="845996"/>
                    <a:pt x="1352287" y="1231431"/>
                  </a:cubicBezTo>
                  <a:cubicBezTo>
                    <a:pt x="1352287" y="1628297"/>
                    <a:pt x="1043612" y="1876543"/>
                    <a:pt x="591217" y="1876543"/>
                  </a:cubicBezTo>
                  <a:cubicBezTo>
                    <a:pt x="339705" y="1876543"/>
                    <a:pt x="140455" y="1798150"/>
                    <a:pt x="0" y="1687092"/>
                  </a:cubicBezTo>
                  <a:close/>
                </a:path>
              </a:pathLst>
            </a:custGeom>
            <a:grpFill/>
            <a:ln w="1632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sp>
          <p:nvSpPr>
            <p:cNvPr id="52" name="任意多边形: 形状 23"/>
            <p:cNvSpPr/>
            <p:nvPr/>
          </p:nvSpPr>
          <p:spPr>
            <a:xfrm>
              <a:off x="10151227" y="1818667"/>
              <a:ext cx="1085498" cy="922756"/>
            </a:xfrm>
            <a:custGeom>
              <a:avLst/>
              <a:gdLst>
                <a:gd name="connsiteX0" fmla="*/ 553654 w 1085498"/>
                <a:gd name="connsiteY0" fmla="*/ 3266 h 922756"/>
                <a:gd name="connsiteX1" fmla="*/ 548755 w 1085498"/>
                <a:gd name="connsiteY1" fmla="*/ 3266 h 922756"/>
                <a:gd name="connsiteX2" fmla="*/ 957054 w 1085498"/>
                <a:gd name="connsiteY2" fmla="*/ 297242 h 922756"/>
                <a:gd name="connsiteX3" fmla="*/ 581419 w 1085498"/>
                <a:gd name="connsiteY3" fmla="*/ 594484 h 922756"/>
                <a:gd name="connsiteX4" fmla="*/ 385435 w 1085498"/>
                <a:gd name="connsiteY4" fmla="*/ 566719 h 922756"/>
                <a:gd name="connsiteX5" fmla="*/ 0 w 1085498"/>
                <a:gd name="connsiteY5" fmla="*/ 734939 h 922756"/>
                <a:gd name="connsiteX6" fmla="*/ 592850 w 1085498"/>
                <a:gd name="connsiteY6" fmla="*/ 922756 h 922756"/>
                <a:gd name="connsiteX7" fmla="*/ 643480 w 1085498"/>
                <a:gd name="connsiteY7" fmla="*/ 921123 h 922756"/>
                <a:gd name="connsiteX8" fmla="*/ 632047 w 1085498"/>
                <a:gd name="connsiteY8" fmla="*/ 0 h 922756"/>
                <a:gd name="connsiteX9" fmla="*/ 553654 w 1085498"/>
                <a:gd name="connsiteY9" fmla="*/ 3266 h 922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5498" h="922756">
                  <a:moveTo>
                    <a:pt x="553654" y="3266"/>
                  </a:moveTo>
                  <a:cubicBezTo>
                    <a:pt x="550388" y="3266"/>
                    <a:pt x="548755" y="3266"/>
                    <a:pt x="548755" y="3266"/>
                  </a:cubicBezTo>
                  <a:cubicBezTo>
                    <a:pt x="777402" y="3266"/>
                    <a:pt x="957054" y="99625"/>
                    <a:pt x="957054" y="297242"/>
                  </a:cubicBezTo>
                  <a:cubicBezTo>
                    <a:pt x="957054" y="450762"/>
                    <a:pt x="837830" y="594484"/>
                    <a:pt x="581419" y="594484"/>
                  </a:cubicBezTo>
                  <a:cubicBezTo>
                    <a:pt x="517724" y="594484"/>
                    <a:pt x="449129" y="584684"/>
                    <a:pt x="385435" y="566719"/>
                  </a:cubicBezTo>
                  <a:cubicBezTo>
                    <a:pt x="233547" y="524256"/>
                    <a:pt x="71861" y="594484"/>
                    <a:pt x="0" y="734939"/>
                  </a:cubicBezTo>
                  <a:cubicBezTo>
                    <a:pt x="140456" y="845996"/>
                    <a:pt x="339705" y="922756"/>
                    <a:pt x="592850" y="922756"/>
                  </a:cubicBezTo>
                  <a:cubicBezTo>
                    <a:pt x="610816" y="922756"/>
                    <a:pt x="627148" y="922756"/>
                    <a:pt x="643480" y="921123"/>
                  </a:cubicBezTo>
                  <a:cubicBezTo>
                    <a:pt x="1239597" y="894992"/>
                    <a:pt x="1229797" y="4900"/>
                    <a:pt x="632047" y="0"/>
                  </a:cubicBezTo>
                  <a:cubicBezTo>
                    <a:pt x="592850" y="0"/>
                    <a:pt x="565087" y="1633"/>
                    <a:pt x="553654" y="3266"/>
                  </a:cubicBezTo>
                  <a:close/>
                </a:path>
              </a:pathLst>
            </a:custGeom>
            <a:grpFill/>
            <a:ln w="1632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sp>
          <p:nvSpPr>
            <p:cNvPr id="53" name="任意多边形: 形状 24"/>
            <p:cNvSpPr/>
            <p:nvPr/>
          </p:nvSpPr>
          <p:spPr>
            <a:xfrm>
              <a:off x="10603622" y="864880"/>
              <a:ext cx="795366" cy="339704"/>
            </a:xfrm>
            <a:custGeom>
              <a:avLst/>
              <a:gdLst>
                <a:gd name="connsiteX0" fmla="*/ 0 w 795366"/>
                <a:gd name="connsiteY0" fmla="*/ 339705 h 339704"/>
                <a:gd name="connsiteX1" fmla="*/ 455662 w 795366"/>
                <a:gd name="connsiteY1" fmla="*/ 339705 h 339704"/>
                <a:gd name="connsiteX2" fmla="*/ 795367 w 795366"/>
                <a:gd name="connsiteY2" fmla="*/ 0 h 339704"/>
                <a:gd name="connsiteX3" fmla="*/ 795367 w 795366"/>
                <a:gd name="connsiteY3" fmla="*/ 0 h 339704"/>
                <a:gd name="connsiteX4" fmla="*/ 339705 w 795366"/>
                <a:gd name="connsiteY4" fmla="*/ 0 h 339704"/>
                <a:gd name="connsiteX5" fmla="*/ 0 w 795366"/>
                <a:gd name="connsiteY5" fmla="*/ 339705 h 339704"/>
                <a:gd name="connsiteX6" fmla="*/ 0 w 795366"/>
                <a:gd name="connsiteY6" fmla="*/ 339705 h 33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5366" h="339704">
                  <a:moveTo>
                    <a:pt x="0" y="339705"/>
                  </a:moveTo>
                  <a:lnTo>
                    <a:pt x="455662" y="339705"/>
                  </a:lnTo>
                  <a:cubicBezTo>
                    <a:pt x="643480" y="339705"/>
                    <a:pt x="795367" y="187818"/>
                    <a:pt x="795367" y="0"/>
                  </a:cubicBezTo>
                  <a:lnTo>
                    <a:pt x="795367" y="0"/>
                  </a:lnTo>
                  <a:lnTo>
                    <a:pt x="339705" y="0"/>
                  </a:lnTo>
                  <a:cubicBezTo>
                    <a:pt x="151887" y="0"/>
                    <a:pt x="0" y="151887"/>
                    <a:pt x="0" y="339705"/>
                  </a:cubicBezTo>
                  <a:lnTo>
                    <a:pt x="0" y="339705"/>
                  </a:lnTo>
                  <a:close/>
                </a:path>
              </a:pathLst>
            </a:custGeom>
            <a:grpFill/>
            <a:ln w="1632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矩形 4"/>
          <p:cNvSpPr/>
          <p:nvPr/>
        </p:nvSpPr>
        <p:spPr>
          <a:xfrm>
            <a:off x="0" y="-7382"/>
            <a:ext cx="4259833" cy="6865382"/>
          </a:xfrm>
          <a:prstGeom prst="rect">
            <a:avLst/>
          </a:prstGeom>
          <a:gradFill>
            <a:gsLst>
              <a:gs pos="0">
                <a:srgbClr val="B3EBFF"/>
              </a:gs>
              <a:gs pos="100000">
                <a:srgbClr val="00B0F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Roboto Regular"/>
              <a:ea typeface="思源黑体 CN Regular"/>
              <a:cs typeface="+mn-cs"/>
            </a:endParaRPr>
          </a:p>
        </p:txBody>
      </p:sp>
      <p:sp>
        <p:nvSpPr>
          <p:cNvPr id="8" name="文本框 7"/>
          <p:cNvSpPr txBox="1"/>
          <p:nvPr/>
        </p:nvSpPr>
        <p:spPr>
          <a:xfrm>
            <a:off x="2293603" y="755764"/>
            <a:ext cx="1613334" cy="435568"/>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lang="en-US" altLang="zh-CN" sz="2000" b="1" dirty="0">
                <a:solidFill>
                  <a:schemeClr val="tx1"/>
                </a:solidFill>
                <a:latin typeface="Times New Roman" panose="02020603050405020304" pitchFamily="18" charset="0"/>
                <a:ea typeface="+mj-ea"/>
                <a:cs typeface="Times New Roman" panose="02020603050405020304" pitchFamily="18" charset="0"/>
              </a:rPr>
              <a:t>1. </a:t>
            </a:r>
            <a:r>
              <a:rPr lang="zh-CN" altLang="en-US" sz="2000" b="1" dirty="0">
                <a:solidFill>
                  <a:schemeClr val="tx1"/>
                </a:solidFill>
                <a:latin typeface="思源黑体 CN Bold"/>
                <a:ea typeface="+mj-ea"/>
              </a:rPr>
              <a:t>基本信息</a:t>
            </a:r>
            <a:endParaRPr lang="zh-CN" altLang="en-US" sz="2000" b="1" dirty="0">
              <a:solidFill>
                <a:schemeClr val="tx1"/>
              </a:solidFill>
              <a:latin typeface="思源黑体 CN Bold"/>
              <a:ea typeface="+mj-ea"/>
            </a:endParaRPr>
          </a:p>
        </p:txBody>
      </p:sp>
      <p:sp>
        <p:nvSpPr>
          <p:cNvPr id="12" name="文本框 11"/>
          <p:cNvSpPr txBox="1"/>
          <p:nvPr/>
        </p:nvSpPr>
        <p:spPr>
          <a:xfrm>
            <a:off x="2322830" y="3996055"/>
            <a:ext cx="1868805" cy="3987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2000" b="1" dirty="0">
                <a:solidFill>
                  <a:schemeClr val="tx1"/>
                </a:solidFill>
                <a:latin typeface="Times New Roman" panose="02020603050405020304" pitchFamily="18" charset="0"/>
                <a:ea typeface="+mj-ea"/>
                <a:cs typeface="Times New Roman" panose="02020603050405020304" pitchFamily="18" charset="0"/>
              </a:rPr>
              <a:t>4. </a:t>
            </a:r>
            <a:r>
              <a:rPr lang="zh-CN" altLang="en-US" sz="2000" b="1" dirty="0">
                <a:solidFill>
                  <a:schemeClr val="tx1"/>
                </a:solidFill>
                <a:latin typeface="思源黑体 CN Bold"/>
                <a:ea typeface="+mj-ea"/>
              </a:rPr>
              <a:t>创  新  性</a:t>
            </a:r>
            <a:endParaRPr lang="zh-CN" altLang="en-US" sz="2000" b="1" dirty="0">
              <a:solidFill>
                <a:schemeClr val="tx1"/>
              </a:solidFill>
              <a:latin typeface="思源黑体 CN Bold"/>
              <a:ea typeface="+mj-ea"/>
            </a:endParaRPr>
          </a:p>
        </p:txBody>
      </p:sp>
      <p:sp>
        <p:nvSpPr>
          <p:cNvPr id="13" name="文本框 12"/>
          <p:cNvSpPr txBox="1"/>
          <p:nvPr/>
        </p:nvSpPr>
        <p:spPr>
          <a:xfrm>
            <a:off x="3813691" y="673904"/>
            <a:ext cx="3391381" cy="461088"/>
          </a:xfrm>
          <a:prstGeom prst="rect">
            <a:avLst/>
          </a:prstGeom>
          <a:noFill/>
        </p:spPr>
        <p:txBody>
          <a:bodyPr wrap="square" rtlCol="0">
            <a:spAutoFit/>
          </a:bodyPr>
          <a:lstStyle/>
          <a:p>
            <a:pPr marL="720090" indent="-285750">
              <a:lnSpc>
                <a:spcPct val="150000"/>
              </a:lnSpc>
              <a:buFont typeface="Arial" panose="020B0604020202020204" pitchFamily="34" charset="0"/>
              <a:buChar char="•"/>
            </a:pPr>
            <a:r>
              <a:rPr lang="zh-CN" altLang="en-US" dirty="0">
                <a:solidFill>
                  <a:schemeClr val="tx1"/>
                </a:solidFill>
                <a:latin typeface="Roboto Regular"/>
                <a:ea typeface="思源黑体 CN Regular"/>
              </a:rPr>
              <a:t>中国原创植化药</a:t>
            </a:r>
            <a:endParaRPr lang="zh-CN" altLang="en-US" dirty="0">
              <a:solidFill>
                <a:schemeClr val="tx1"/>
              </a:solidFill>
              <a:latin typeface="Roboto Regular"/>
              <a:ea typeface="思源黑体 CN Regular"/>
            </a:endParaRPr>
          </a:p>
        </p:txBody>
      </p:sp>
      <p:sp>
        <p:nvSpPr>
          <p:cNvPr id="14" name="文本框 13"/>
          <p:cNvSpPr txBox="1"/>
          <p:nvPr/>
        </p:nvSpPr>
        <p:spPr>
          <a:xfrm>
            <a:off x="2293620" y="2777490"/>
            <a:ext cx="1958975" cy="3987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rPr>
              <a:t>3. </a:t>
            </a:r>
            <a:r>
              <a:rPr kumimoji="0" lang="zh-CN" altLang="en-US" sz="2000" b="1" i="0" u="none" strike="noStrike" kern="1200" cap="none" spc="0" normalizeH="0" baseline="0" noProof="0" dirty="0">
                <a:ln>
                  <a:noFill/>
                </a:ln>
                <a:solidFill>
                  <a:schemeClr val="tx1"/>
                </a:solidFill>
                <a:effectLst/>
                <a:uLnTx/>
                <a:uFillTx/>
                <a:latin typeface="思源黑体 CN Bold"/>
                <a:ea typeface="+mj-ea"/>
                <a:cs typeface="+mn-cs"/>
              </a:rPr>
              <a:t>有  效  性</a:t>
            </a:r>
            <a:endParaRPr kumimoji="0" lang="zh-CN" altLang="en-US" sz="2000" b="1" i="0" u="none" strike="noStrike" kern="1200" cap="none" spc="0" normalizeH="0" baseline="0" noProof="0" dirty="0">
              <a:ln>
                <a:noFill/>
              </a:ln>
              <a:solidFill>
                <a:schemeClr val="tx1"/>
              </a:solidFill>
              <a:effectLst/>
              <a:uLnTx/>
              <a:uFillTx/>
              <a:latin typeface="思源黑体 CN Bold"/>
              <a:ea typeface="+mj-ea"/>
              <a:cs typeface="+mn-cs"/>
            </a:endParaRPr>
          </a:p>
        </p:txBody>
      </p:sp>
      <p:sp>
        <p:nvSpPr>
          <p:cNvPr id="2" name="文本框 1"/>
          <p:cNvSpPr txBox="1"/>
          <p:nvPr/>
        </p:nvSpPr>
        <p:spPr>
          <a:xfrm>
            <a:off x="285233" y="2334963"/>
            <a:ext cx="172313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目    录</a:t>
            </a:r>
            <a:endParaRPr kumimoji="0" lang="zh-CN" altLang="en-US" sz="32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endParaRPr>
          </a:p>
        </p:txBody>
      </p:sp>
      <p:sp>
        <p:nvSpPr>
          <p:cNvPr id="4" name="文本框 3"/>
          <p:cNvSpPr txBox="1"/>
          <p:nvPr/>
        </p:nvSpPr>
        <p:spPr>
          <a:xfrm>
            <a:off x="4259580" y="1040765"/>
            <a:ext cx="7931785" cy="506730"/>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US" altLang="zh-CN" sz="1800" dirty="0">
                <a:solidFill>
                  <a:schemeClr val="tx1"/>
                </a:solidFill>
                <a:latin typeface="Times New Roman" panose="02020603050405020304" pitchFamily="18" charset="0"/>
                <a:ea typeface="思源黑体 CN Regular"/>
                <a:cs typeface="Times New Roman" panose="02020603050405020304" pitchFamily="18" charset="0"/>
              </a:rPr>
              <a:t>2023</a:t>
            </a:r>
            <a:r>
              <a:rPr lang="zh-CN" altLang="en-US" sz="1800" dirty="0">
                <a:solidFill>
                  <a:schemeClr val="tx1"/>
                </a:solidFill>
                <a:latin typeface="Roboto Regular"/>
                <a:ea typeface="思源黑体 CN Regular"/>
              </a:rPr>
              <a:t>年药品说明书发生重大变化，获批急性缺血性脑卒中引起的急性瘫痪</a:t>
            </a:r>
            <a:endParaRPr lang="zh-CN" altLang="en-US" sz="1800" dirty="0">
              <a:solidFill>
                <a:schemeClr val="tx1"/>
              </a:solidFill>
              <a:latin typeface="Roboto Regular"/>
              <a:ea typeface="思源黑体 CN Regular"/>
            </a:endParaRPr>
          </a:p>
        </p:txBody>
      </p:sp>
      <p:sp>
        <p:nvSpPr>
          <p:cNvPr id="9" name="文本框 8"/>
          <p:cNvSpPr txBox="1"/>
          <p:nvPr/>
        </p:nvSpPr>
        <p:spPr>
          <a:xfrm>
            <a:off x="3827773" y="1802121"/>
            <a:ext cx="5624636" cy="506730"/>
          </a:xfrm>
          <a:prstGeom prst="rect">
            <a:avLst/>
          </a:prstGeom>
          <a:noFill/>
        </p:spPr>
        <p:txBody>
          <a:bodyPr wrap="square">
            <a:spAutoFit/>
          </a:bodyPr>
          <a:lstStyle/>
          <a:p>
            <a:pPr marL="720090" indent="-285750">
              <a:lnSpc>
                <a:spcPct val="150000"/>
              </a:lnSpc>
              <a:buFont typeface="Arial" panose="020B0604020202020204" pitchFamily="34" charset="0"/>
              <a:buChar char="•"/>
            </a:pPr>
            <a:r>
              <a:rPr lang="en-US" altLang="zh-CN" dirty="0">
                <a:solidFill>
                  <a:schemeClr val="tx1"/>
                </a:solidFill>
                <a:latin typeface="Times New Roman" panose="02020603050405020304" pitchFamily="18" charset="0"/>
                <a:ea typeface="思源黑体 CN Regular"/>
                <a:cs typeface="Times New Roman" panose="02020603050405020304" pitchFamily="18" charset="0"/>
              </a:rPr>
              <a:t>无蓄积毒性，无肝肾毒性，不良反应多轻微</a:t>
            </a:r>
            <a:endParaRPr lang="en-US" altLang="zh-CN" sz="1800" dirty="0">
              <a:solidFill>
                <a:schemeClr val="tx1"/>
              </a:solidFill>
              <a:latin typeface="Times New Roman" panose="02020603050405020304" pitchFamily="18" charset="0"/>
              <a:ea typeface="思源黑体 CN Regular"/>
              <a:cs typeface="Times New Roman" panose="02020603050405020304" pitchFamily="18" charset="0"/>
            </a:endParaRPr>
          </a:p>
        </p:txBody>
      </p:sp>
      <p:sp>
        <p:nvSpPr>
          <p:cNvPr id="15" name="文本框 14"/>
          <p:cNvSpPr txBox="1"/>
          <p:nvPr/>
        </p:nvSpPr>
        <p:spPr>
          <a:xfrm>
            <a:off x="3809064" y="2627542"/>
            <a:ext cx="4972900" cy="922020"/>
          </a:xfrm>
          <a:prstGeom prst="rect">
            <a:avLst/>
          </a:prstGeom>
          <a:noFill/>
        </p:spPr>
        <p:txBody>
          <a:bodyPr wrap="square">
            <a:spAutoFit/>
          </a:bodyPr>
          <a:lstStyle/>
          <a:p>
            <a:pPr marL="720090" indent="-285750">
              <a:lnSpc>
                <a:spcPct val="150000"/>
              </a:lnSpc>
              <a:buFont typeface="Arial" panose="020B0604020202020204" pitchFamily="34" charset="0"/>
              <a:buChar char="•"/>
            </a:pPr>
            <a:r>
              <a:rPr lang="en-US" altLang="zh-CN" dirty="0">
                <a:solidFill>
                  <a:schemeClr val="tx1"/>
                </a:solidFill>
                <a:latin typeface="Times New Roman" panose="02020603050405020304" pitchFamily="18" charset="0"/>
                <a:ea typeface="思源黑体 CN Regular"/>
                <a:cs typeface="Times New Roman" panose="02020603050405020304" pitchFamily="18" charset="0"/>
              </a:rPr>
              <a:t>有效降低缺血性</a:t>
            </a:r>
            <a:r>
              <a:rPr lang="zh-CN" altLang="en-US" dirty="0">
                <a:solidFill>
                  <a:schemeClr val="tx1"/>
                </a:solidFill>
                <a:latin typeface="Times New Roman" panose="02020603050405020304" pitchFamily="18" charset="0"/>
                <a:ea typeface="思源黑体 CN Regular"/>
                <a:cs typeface="Times New Roman" panose="02020603050405020304" pitchFamily="18" charset="0"/>
              </a:rPr>
              <a:t>脑</a:t>
            </a:r>
            <a:r>
              <a:rPr lang="en-US" altLang="zh-CN" dirty="0">
                <a:solidFill>
                  <a:schemeClr val="tx1"/>
                </a:solidFill>
                <a:latin typeface="Times New Roman" panose="02020603050405020304" pitchFamily="18" charset="0"/>
                <a:ea typeface="思源黑体 CN Regular"/>
                <a:cs typeface="Times New Roman" panose="02020603050405020304" pitchFamily="18" charset="0"/>
              </a:rPr>
              <a:t>卒中患者90天残障率</a:t>
            </a:r>
            <a:endParaRPr lang="en-US" altLang="zh-CN" dirty="0">
              <a:solidFill>
                <a:schemeClr val="tx1"/>
              </a:solidFill>
              <a:latin typeface="Times New Roman" panose="02020603050405020304" pitchFamily="18" charset="0"/>
              <a:ea typeface="思源黑体 CN Regular"/>
              <a:cs typeface="Times New Roman" panose="02020603050405020304" pitchFamily="18" charset="0"/>
            </a:endParaRPr>
          </a:p>
          <a:p>
            <a:pPr marL="720090" indent="-285750">
              <a:lnSpc>
                <a:spcPct val="150000"/>
              </a:lnSpc>
              <a:buFont typeface="Arial" panose="020B0604020202020204" pitchFamily="34" charset="0"/>
              <a:buChar char="•"/>
            </a:pPr>
            <a:r>
              <a:rPr lang="en-US" altLang="zh-CN" dirty="0">
                <a:solidFill>
                  <a:schemeClr val="tx1"/>
                </a:solidFill>
                <a:latin typeface="Times New Roman" panose="02020603050405020304" pitchFamily="18" charset="0"/>
                <a:ea typeface="思源黑体 CN Regular"/>
                <a:cs typeface="Times New Roman" panose="02020603050405020304" pitchFamily="18" charset="0"/>
              </a:rPr>
              <a:t>被指南纳入并推荐</a:t>
            </a:r>
            <a:endParaRPr lang="en-US" altLang="zh-CN" dirty="0">
              <a:solidFill>
                <a:schemeClr val="tx1"/>
              </a:solidFill>
              <a:latin typeface="Times New Roman" panose="02020603050405020304" pitchFamily="18" charset="0"/>
              <a:ea typeface="思源黑体 CN Regular"/>
              <a:cs typeface="Times New Roman" panose="02020603050405020304" pitchFamily="18" charset="0"/>
            </a:endParaRPr>
          </a:p>
        </p:txBody>
      </p:sp>
      <p:sp>
        <p:nvSpPr>
          <p:cNvPr id="17" name="文本框 16"/>
          <p:cNvSpPr txBox="1"/>
          <p:nvPr/>
        </p:nvSpPr>
        <p:spPr>
          <a:xfrm>
            <a:off x="2293620" y="1859915"/>
            <a:ext cx="1897380" cy="3987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2000" b="1" dirty="0">
                <a:solidFill>
                  <a:schemeClr val="tx1"/>
                </a:solidFill>
                <a:latin typeface="Times New Roman" panose="02020603050405020304" pitchFamily="18" charset="0"/>
                <a:ea typeface="+mj-ea"/>
                <a:cs typeface="Times New Roman" panose="02020603050405020304" pitchFamily="18" charset="0"/>
              </a:rPr>
              <a:t>2. </a:t>
            </a:r>
            <a:r>
              <a:rPr lang="zh-CN" altLang="en-US" sz="2000" b="1" dirty="0">
                <a:solidFill>
                  <a:schemeClr val="tx1"/>
                </a:solidFill>
                <a:latin typeface="思源黑体 CN Bold"/>
                <a:ea typeface="+mj-ea"/>
              </a:rPr>
              <a:t>安  全  性</a:t>
            </a:r>
            <a:endParaRPr lang="zh-CN" altLang="en-US" sz="2000" b="1" dirty="0">
              <a:solidFill>
                <a:schemeClr val="tx1"/>
              </a:solidFill>
              <a:latin typeface="思源黑体 CN Bold"/>
              <a:ea typeface="+mj-ea"/>
            </a:endParaRPr>
          </a:p>
        </p:txBody>
      </p:sp>
      <p:sp>
        <p:nvSpPr>
          <p:cNvPr id="24" name="文本框 23"/>
          <p:cNvSpPr txBox="1"/>
          <p:nvPr/>
        </p:nvSpPr>
        <p:spPr>
          <a:xfrm>
            <a:off x="2293620" y="5622925"/>
            <a:ext cx="1896745" cy="3987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2000" b="1" dirty="0">
                <a:solidFill>
                  <a:schemeClr val="tx1"/>
                </a:solidFill>
                <a:latin typeface="Times New Roman" panose="02020603050405020304" pitchFamily="18" charset="0"/>
                <a:ea typeface="+mj-ea"/>
                <a:cs typeface="Times New Roman" panose="02020603050405020304" pitchFamily="18" charset="0"/>
              </a:rPr>
              <a:t>5. </a:t>
            </a:r>
            <a:r>
              <a:rPr lang="zh-CN" altLang="en-US" sz="2000" b="1" dirty="0">
                <a:solidFill>
                  <a:schemeClr val="tx1"/>
                </a:solidFill>
                <a:latin typeface="思源黑体 CN Bold"/>
                <a:ea typeface="+mj-ea"/>
              </a:rPr>
              <a:t>公  平  性</a:t>
            </a:r>
            <a:endParaRPr lang="zh-CN" altLang="en-US" sz="2000" b="1" dirty="0">
              <a:solidFill>
                <a:schemeClr val="tx1"/>
              </a:solidFill>
              <a:latin typeface="思源黑体 CN Bold"/>
              <a:ea typeface="+mj-ea"/>
            </a:endParaRPr>
          </a:p>
        </p:txBody>
      </p:sp>
      <p:sp>
        <p:nvSpPr>
          <p:cNvPr id="19" name="文本框 18"/>
          <p:cNvSpPr txBox="1"/>
          <p:nvPr/>
        </p:nvSpPr>
        <p:spPr>
          <a:xfrm>
            <a:off x="3795395" y="3859530"/>
            <a:ext cx="8225155" cy="1337945"/>
          </a:xfrm>
          <a:prstGeom prst="rect">
            <a:avLst/>
          </a:prstGeom>
          <a:noFill/>
        </p:spPr>
        <p:txBody>
          <a:bodyPr wrap="square">
            <a:spAutoFit/>
          </a:bodyPr>
          <a:lstStyle/>
          <a:p>
            <a:pPr marL="720090" indent="-285750" algn="l">
              <a:lnSpc>
                <a:spcPct val="150000"/>
              </a:lnSpc>
              <a:buClrTx/>
              <a:buSzTx/>
              <a:buFont typeface="Arial" panose="020B0604020202020204" pitchFamily="34" charset="0"/>
              <a:buChar char="•"/>
            </a:pPr>
            <a:r>
              <a:rPr lang="en-US" altLang="zh-CN" dirty="0">
                <a:solidFill>
                  <a:schemeClr val="tx1"/>
                </a:solidFill>
                <a:latin typeface="Times New Roman" panose="02020603050405020304" pitchFamily="18" charset="0"/>
                <a:ea typeface="思源黑体 CN Regular"/>
                <a:cs typeface="Times New Roman" panose="02020603050405020304" pitchFamily="18" charset="0"/>
              </a:rPr>
              <a:t>多项专利保护的中国原创植化药，获全国科学大会奖等多个国家级奖项</a:t>
            </a:r>
            <a:endParaRPr lang="en-US" altLang="zh-CN" dirty="0">
              <a:solidFill>
                <a:schemeClr val="tx1"/>
              </a:solidFill>
              <a:latin typeface="Times New Roman" panose="02020603050405020304" pitchFamily="18" charset="0"/>
              <a:ea typeface="思源黑体 CN Regular"/>
              <a:cs typeface="Times New Roman" panose="02020603050405020304" pitchFamily="18" charset="0"/>
            </a:endParaRPr>
          </a:p>
          <a:p>
            <a:pPr marL="720090" indent="-285750" algn="l">
              <a:lnSpc>
                <a:spcPct val="150000"/>
              </a:lnSpc>
              <a:buClrTx/>
              <a:buSzTx/>
              <a:buFont typeface="Arial" panose="020B0604020202020204" pitchFamily="34" charset="0"/>
              <a:buChar char="•"/>
            </a:pPr>
            <a:r>
              <a:rPr lang="en-US" altLang="zh-CN" dirty="0">
                <a:solidFill>
                  <a:schemeClr val="tx1"/>
                </a:solidFill>
                <a:latin typeface="Times New Roman" panose="02020603050405020304" pitchFamily="18" charset="0"/>
                <a:ea typeface="思源黑体 CN Regular"/>
                <a:cs typeface="Times New Roman" panose="02020603050405020304" pitchFamily="18" charset="0"/>
                <a:sym typeface="+mn-ea"/>
              </a:rPr>
              <a:t>莨菪产品研究获1983</a:t>
            </a:r>
            <a:r>
              <a:rPr lang="zh-CN" altLang="en-US" dirty="0">
                <a:solidFill>
                  <a:schemeClr val="tx1"/>
                </a:solidFill>
                <a:latin typeface="Times New Roman" panose="02020603050405020304" pitchFamily="18" charset="0"/>
                <a:ea typeface="思源黑体 CN Regular"/>
                <a:cs typeface="Times New Roman" panose="02020603050405020304" pitchFamily="18" charset="0"/>
                <a:sym typeface="+mn-ea"/>
              </a:rPr>
              <a:t>年</a:t>
            </a:r>
            <a:r>
              <a:rPr lang="en-US" altLang="zh-CN" dirty="0">
                <a:solidFill>
                  <a:schemeClr val="tx1"/>
                </a:solidFill>
                <a:latin typeface="Times New Roman" panose="02020603050405020304" pitchFamily="18" charset="0"/>
                <a:ea typeface="思源黑体 CN Regular"/>
                <a:cs typeface="Times New Roman" panose="02020603050405020304" pitchFamily="18" charset="0"/>
                <a:sym typeface="+mn-ea"/>
              </a:rPr>
              <a:t>世界十大科技进展之一</a:t>
            </a:r>
            <a:endParaRPr lang="en-US" altLang="zh-CN" dirty="0">
              <a:solidFill>
                <a:schemeClr val="tx1"/>
              </a:solidFill>
              <a:latin typeface="Times New Roman" panose="02020603050405020304" pitchFamily="18" charset="0"/>
              <a:ea typeface="思源黑体 CN Regular"/>
              <a:cs typeface="Times New Roman" panose="02020603050405020304" pitchFamily="18" charset="0"/>
              <a:sym typeface="+mn-ea"/>
            </a:endParaRPr>
          </a:p>
          <a:p>
            <a:pPr marL="720090" indent="-285750" algn="l">
              <a:lnSpc>
                <a:spcPct val="150000"/>
              </a:lnSpc>
              <a:buClrTx/>
              <a:buSzTx/>
              <a:buFont typeface="Arial" panose="020B0604020202020204" pitchFamily="34" charset="0"/>
              <a:buChar char="•"/>
            </a:pPr>
            <a:r>
              <a:rPr kumimoji="0" lang="en-US" altLang="zh-CN" sz="1800" b="0" i="0" u="none" strike="noStrike" kern="1200" cap="none" spc="0" normalizeH="0" baseline="0" dirty="0">
                <a:solidFill>
                  <a:schemeClr val="tx1"/>
                </a:solidFill>
                <a:latin typeface="Times New Roman" panose="02020603050405020304" pitchFamily="18" charset="0"/>
                <a:ea typeface="思源黑体 CN Regular"/>
                <a:cs typeface="Times New Roman" panose="02020603050405020304" pitchFamily="18" charset="0"/>
                <a:sym typeface="+mn-ea"/>
              </a:rPr>
              <a:t>以莨菪类药研究为核心成立了中国微循环与莨菪类药研究学会</a:t>
            </a:r>
            <a:endParaRPr kumimoji="0" lang="en-US" altLang="zh-CN" sz="1800" b="0" i="0" u="none" strike="noStrike" kern="1200" cap="none" spc="0" normalizeH="0" baseline="0" dirty="0">
              <a:solidFill>
                <a:schemeClr val="tx1"/>
              </a:solidFill>
              <a:latin typeface="Times New Roman" panose="02020603050405020304" pitchFamily="18" charset="0"/>
              <a:ea typeface="思源黑体 CN Regular"/>
              <a:cs typeface="Times New Roman" panose="02020603050405020304" pitchFamily="18" charset="0"/>
              <a:sym typeface="+mn-ea"/>
            </a:endParaRPr>
          </a:p>
        </p:txBody>
      </p:sp>
      <p:sp>
        <p:nvSpPr>
          <p:cNvPr id="20" name="文本框 19"/>
          <p:cNvSpPr txBox="1"/>
          <p:nvPr/>
        </p:nvSpPr>
        <p:spPr>
          <a:xfrm>
            <a:off x="3809064" y="5530686"/>
            <a:ext cx="7713517" cy="922020"/>
          </a:xfrm>
          <a:prstGeom prst="rect">
            <a:avLst/>
          </a:prstGeom>
          <a:noFill/>
        </p:spPr>
        <p:txBody>
          <a:bodyPr wrap="square">
            <a:spAutoFit/>
          </a:bodyPr>
          <a:lstStyle/>
          <a:p>
            <a:pPr marL="720090" indent="-285750" algn="l">
              <a:lnSpc>
                <a:spcPct val="150000"/>
              </a:lnSpc>
              <a:buClrTx/>
              <a:buSzTx/>
              <a:buFont typeface="Arial" panose="020B0604020202020204" pitchFamily="34" charset="0"/>
              <a:buChar char="•"/>
            </a:pPr>
            <a:r>
              <a:rPr lang="en-US" altLang="zh-CN" dirty="0">
                <a:solidFill>
                  <a:schemeClr val="tx1"/>
                </a:solidFill>
                <a:latin typeface="Times New Roman" panose="02020603050405020304" pitchFamily="18" charset="0"/>
                <a:ea typeface="思源黑体 CN Regular"/>
                <a:cs typeface="Times New Roman" panose="02020603050405020304" pitchFamily="18" charset="0"/>
              </a:rPr>
              <a:t>唯一未进入医保的莨菪类药物，对缺血性</a:t>
            </a:r>
            <a:r>
              <a:rPr lang="zh-CN" altLang="en-US" dirty="0">
                <a:solidFill>
                  <a:schemeClr val="tx1"/>
                </a:solidFill>
                <a:latin typeface="Times New Roman" panose="02020603050405020304" pitchFamily="18" charset="0"/>
                <a:ea typeface="思源黑体 CN Regular"/>
                <a:cs typeface="Times New Roman" panose="02020603050405020304" pitchFamily="18" charset="0"/>
              </a:rPr>
              <a:t>脑</a:t>
            </a:r>
            <a:r>
              <a:rPr lang="en-US" altLang="zh-CN" dirty="0">
                <a:solidFill>
                  <a:schemeClr val="tx1"/>
                </a:solidFill>
                <a:latin typeface="Times New Roman" panose="02020603050405020304" pitchFamily="18" charset="0"/>
                <a:ea typeface="思源黑体 CN Regular"/>
                <a:cs typeface="Times New Roman" panose="02020603050405020304" pitchFamily="18" charset="0"/>
              </a:rPr>
              <a:t>卒中有明确的治疗价值，惠及千万卒中患者，满足基本医疗需求</a:t>
            </a:r>
            <a:endParaRPr lang="en-US" altLang="zh-CN" dirty="0">
              <a:solidFill>
                <a:schemeClr val="tx1"/>
              </a:solidFill>
              <a:latin typeface="Times New Roman" panose="02020603050405020304" pitchFamily="18" charset="0"/>
              <a:ea typeface="思源黑体 CN Regular"/>
              <a:cs typeface="Times New Roman" panose="02020603050405020304" pitchFamily="18" charset="0"/>
            </a:endParaRPr>
          </a:p>
        </p:txBody>
      </p:sp>
      <p:cxnSp>
        <p:nvCxnSpPr>
          <p:cNvPr id="21" name="直接连接符 25"/>
          <p:cNvCxnSpPr/>
          <p:nvPr/>
        </p:nvCxnSpPr>
        <p:spPr>
          <a:xfrm>
            <a:off x="4252510" y="2492652"/>
            <a:ext cx="7863840" cy="0"/>
          </a:xfrm>
          <a:prstGeom prst="line">
            <a:avLst/>
          </a:prstGeom>
          <a:ln w="12700">
            <a:solidFill>
              <a:schemeClr val="tx1">
                <a:lumMod val="50000"/>
                <a:lumOff val="50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5"/>
          <p:cNvCxnSpPr/>
          <p:nvPr/>
        </p:nvCxnSpPr>
        <p:spPr>
          <a:xfrm>
            <a:off x="4252510" y="3706597"/>
            <a:ext cx="7863840" cy="0"/>
          </a:xfrm>
          <a:prstGeom prst="line">
            <a:avLst/>
          </a:prstGeom>
          <a:ln w="12700">
            <a:solidFill>
              <a:schemeClr val="tx1">
                <a:lumMod val="50000"/>
                <a:lumOff val="50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5"/>
          <p:cNvCxnSpPr/>
          <p:nvPr/>
        </p:nvCxnSpPr>
        <p:spPr>
          <a:xfrm>
            <a:off x="4252510" y="5530686"/>
            <a:ext cx="7863840" cy="0"/>
          </a:xfrm>
          <a:prstGeom prst="line">
            <a:avLst/>
          </a:prstGeom>
          <a:ln w="12700">
            <a:solidFill>
              <a:schemeClr val="tx1">
                <a:lumMod val="50000"/>
                <a:lumOff val="50000"/>
                <a:alpha val="40000"/>
              </a:schemeClr>
            </a:solidFill>
          </a:ln>
        </p:spPr>
        <p:style>
          <a:lnRef idx="1">
            <a:schemeClr val="accent1"/>
          </a:lnRef>
          <a:fillRef idx="0">
            <a:schemeClr val="accent1"/>
          </a:fillRef>
          <a:effectRef idx="0">
            <a:schemeClr val="accent1"/>
          </a:effectRef>
          <a:fontRef idx="minor">
            <a:schemeClr val="tx1"/>
          </a:fontRef>
        </p:style>
      </p:cxnSp>
      <p:sp>
        <p:nvSpPr>
          <p:cNvPr id="28" name="文本框 27"/>
          <p:cNvSpPr txBox="1"/>
          <p:nvPr/>
        </p:nvSpPr>
        <p:spPr>
          <a:xfrm>
            <a:off x="260974" y="2901527"/>
            <a:ext cx="1860240" cy="646331"/>
          </a:xfrm>
          <a:prstGeom prst="rect">
            <a:avLst/>
          </a:prstGeom>
          <a:noFill/>
        </p:spPr>
        <p:txBody>
          <a:bodyPr wrap="square" rtlCol="0">
            <a:spAutoFit/>
          </a:bodyPr>
          <a:lstStyle/>
          <a:p>
            <a:r>
              <a:rPr lang="en-US" altLang="zh-CN" sz="3600" dirty="0">
                <a:solidFill>
                  <a:schemeClr val="tx1"/>
                </a:solidFill>
                <a:latin typeface="Bebas Neue" panose="020B0606020202050201" pitchFamily="34" charset="0"/>
              </a:rPr>
              <a:t>CONTENTS</a:t>
            </a:r>
            <a:endParaRPr lang="en-US" altLang="zh-CN" sz="3600" dirty="0">
              <a:solidFill>
                <a:schemeClr val="tx1"/>
              </a:solidFill>
              <a:latin typeface="Bebas Neue" panose="020B0606020202050201"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标题 7"/>
          <p:cNvSpPr txBox="1"/>
          <p:nvPr/>
        </p:nvSpPr>
        <p:spPr>
          <a:xfrm>
            <a:off x="901193" y="239633"/>
            <a:ext cx="6467975" cy="651617"/>
          </a:xfrm>
          <a:prstGeom prst="rect">
            <a:avLst/>
          </a:prstGeom>
        </p:spPr>
        <p:txBody>
          <a:bodyPr anchor="ctr"/>
          <a:lstStyle>
            <a:lvl1pPr algn="l" defTabSz="914400" rtl="0" eaLnBrk="1" latinLnBrk="0" hangingPunct="1">
              <a:lnSpc>
                <a:spcPct val="100000"/>
              </a:lnSpc>
              <a:spcBef>
                <a:spcPct val="0"/>
              </a:spcBef>
              <a:buNone/>
              <a:defRPr sz="3200" b="1" kern="1200">
                <a:solidFill>
                  <a:schemeClr val="tx1"/>
                </a:solidFill>
                <a:latin typeface="Arial" panose="020B0604020202020204" pitchFamily="34" charset="0"/>
                <a:ea typeface="微软雅黑" panose="020B0503020204020204" pitchFamily="34" charset="-122"/>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2400" b="1" i="0" u="none" strike="noStrike" kern="1200" cap="none" spc="0" normalizeH="0" baseline="0" noProof="0" dirty="0">
                <a:ln>
                  <a:noFill/>
                </a:ln>
                <a:solidFill>
                  <a:srgbClr val="0070C0"/>
                </a:solidFill>
                <a:effectLst/>
                <a:uLnTx/>
                <a:uFillTx/>
                <a:latin typeface="Arial" panose="020B0604020202020204" pitchFamily="34" charset="0"/>
                <a:ea typeface="微软雅黑" panose="020B0503020204020204" pitchFamily="34" charset="-122"/>
                <a:cs typeface="Arial" panose="020B0604020202020204" pitchFamily="34" charset="0"/>
              </a:rPr>
              <a:t>基本信息</a:t>
            </a:r>
            <a:r>
              <a:rPr lang="zh-CN" altLang="en-US" sz="2400" noProof="0" dirty="0">
                <a:ln>
                  <a:noFill/>
                </a:ln>
                <a:solidFill>
                  <a:srgbClr val="0070C0"/>
                </a:solidFill>
                <a:effectLst/>
                <a:uLnTx/>
                <a:uFillTx/>
                <a:sym typeface="+mn-ea"/>
              </a:rPr>
              <a:t>（</a:t>
            </a:r>
            <a:r>
              <a:rPr lang="en-US" altLang="zh-CN" sz="2400" noProof="0" dirty="0">
                <a:ln>
                  <a:noFill/>
                </a:ln>
                <a:solidFill>
                  <a:srgbClr val="0070C0"/>
                </a:solidFill>
                <a:effectLst/>
                <a:uLnTx/>
                <a:uFillTx/>
                <a:latin typeface="Times New Roman" panose="02020603050405020304" pitchFamily="18" charset="0"/>
                <a:cs typeface="Times New Roman" panose="02020603050405020304" pitchFamily="18" charset="0"/>
                <a:sym typeface="+mn-ea"/>
              </a:rPr>
              <a:t>1</a:t>
            </a:r>
            <a:r>
              <a:rPr lang="zh-CN" altLang="en-US" sz="2400" noProof="0" dirty="0">
                <a:ln>
                  <a:noFill/>
                </a:ln>
                <a:solidFill>
                  <a:srgbClr val="0070C0"/>
                </a:solidFill>
                <a:effectLst/>
                <a:uLnTx/>
                <a:uFillTx/>
                <a:sym typeface="+mn-ea"/>
              </a:rPr>
              <a:t>）</a:t>
            </a:r>
            <a:r>
              <a:rPr kumimoji="0" lang="en-US" altLang="zh-CN" sz="2400" b="1" i="0" u="none" strike="noStrike" kern="1200" cap="none" spc="0" normalizeH="0" baseline="0" noProof="0" dirty="0">
                <a:ln>
                  <a:noFill/>
                </a:ln>
                <a:solidFill>
                  <a:srgbClr val="0070C0"/>
                </a:solidFill>
                <a:effectLst/>
                <a:uLnTx/>
                <a:uFillTx/>
                <a:latin typeface="Arial" panose="020B0604020202020204" pitchFamily="34" charset="0"/>
                <a:ea typeface="微软雅黑" panose="020B0503020204020204" pitchFamily="34" charset="-122"/>
                <a:cs typeface="Arial" panose="020B0604020202020204" pitchFamily="34" charset="0"/>
              </a:rPr>
              <a:t>--</a:t>
            </a:r>
            <a:r>
              <a:rPr kumimoji="0" lang="zh-CN" altLang="en-US" sz="2400" b="1" i="0" u="none" strike="noStrike" kern="1200" cap="none" spc="0" normalizeH="0" baseline="0" noProof="0" dirty="0">
                <a:ln>
                  <a:noFill/>
                </a:ln>
                <a:solidFill>
                  <a:srgbClr val="0070C0"/>
                </a:solidFill>
                <a:effectLst/>
                <a:uLnTx/>
                <a:uFillTx/>
                <a:latin typeface="Arial" panose="020B0604020202020204" pitchFamily="34" charset="0"/>
                <a:ea typeface="微软雅黑" panose="020B0503020204020204" pitchFamily="34" charset="-122"/>
                <a:cs typeface="Arial" panose="020B0604020202020204" pitchFamily="34" charset="0"/>
              </a:rPr>
              <a:t>产品信息及上市影响</a:t>
            </a:r>
            <a:endParaRPr kumimoji="0" lang="zh-CN" altLang="en-US" sz="2400" b="1" i="0" u="none" strike="noStrike" kern="1200" cap="none" spc="0" normalizeH="0" baseline="0" noProof="0" dirty="0">
              <a:ln>
                <a:noFill/>
              </a:ln>
              <a:solidFill>
                <a:srgbClr val="0070C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nvGrpSpPr>
          <p:cNvPr id="22" name="组合 21"/>
          <p:cNvGrpSpPr/>
          <p:nvPr/>
        </p:nvGrpSpPr>
        <p:grpSpPr>
          <a:xfrm>
            <a:off x="511137" y="298441"/>
            <a:ext cx="287552" cy="443272"/>
            <a:chOff x="712983" y="864880"/>
            <a:chExt cx="952154" cy="1847145"/>
          </a:xfrm>
          <a:solidFill>
            <a:srgbClr val="0070C0"/>
          </a:solidFill>
          <a:effectLst>
            <a:reflection blurRad="101600" stA="52000" endA="300" endPos="35000" dir="5400000" sy="-100000" algn="bl" rotWithShape="0"/>
          </a:effectLst>
        </p:grpSpPr>
        <p:sp>
          <p:nvSpPr>
            <p:cNvPr id="23" name="任意多边形: 形状 2"/>
            <p:cNvSpPr/>
            <p:nvPr/>
          </p:nvSpPr>
          <p:spPr>
            <a:xfrm>
              <a:off x="712983" y="864880"/>
              <a:ext cx="952153" cy="1847145"/>
            </a:xfrm>
            <a:custGeom>
              <a:avLst/>
              <a:gdLst>
                <a:gd name="connsiteX0" fmla="*/ 569986 w 952153"/>
                <a:gd name="connsiteY0" fmla="*/ 493225 h 1847145"/>
                <a:gd name="connsiteX1" fmla="*/ 437697 w 952153"/>
                <a:gd name="connsiteY1" fmla="*/ 579785 h 1847145"/>
                <a:gd name="connsiteX2" fmla="*/ 0 w 952153"/>
                <a:gd name="connsiteY2" fmla="*/ 485060 h 1847145"/>
                <a:gd name="connsiteX3" fmla="*/ 0 w 952153"/>
                <a:gd name="connsiteY3" fmla="*/ 485060 h 1847145"/>
                <a:gd name="connsiteX4" fmla="*/ 610816 w 952153"/>
                <a:gd name="connsiteY4" fmla="*/ 0 h 1847145"/>
                <a:gd name="connsiteX5" fmla="*/ 952154 w 952153"/>
                <a:gd name="connsiteY5" fmla="*/ 0 h 1847145"/>
                <a:gd name="connsiteX6" fmla="*/ 952154 w 952153"/>
                <a:gd name="connsiteY6" fmla="*/ 1847146 h 1847145"/>
                <a:gd name="connsiteX7" fmla="*/ 952154 w 952153"/>
                <a:gd name="connsiteY7" fmla="*/ 1847146 h 1847145"/>
                <a:gd name="connsiteX8" fmla="*/ 569986 w 952153"/>
                <a:gd name="connsiteY8" fmla="*/ 1464978 h 1847145"/>
                <a:gd name="connsiteX9" fmla="*/ 569986 w 952153"/>
                <a:gd name="connsiteY9" fmla="*/ 493225 h 1847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153" h="1847145">
                  <a:moveTo>
                    <a:pt x="569986" y="493225"/>
                  </a:moveTo>
                  <a:lnTo>
                    <a:pt x="437697" y="579785"/>
                  </a:lnTo>
                  <a:cubicBezTo>
                    <a:pt x="290709" y="674510"/>
                    <a:pt x="94725" y="632047"/>
                    <a:pt x="0" y="485060"/>
                  </a:cubicBezTo>
                  <a:lnTo>
                    <a:pt x="0" y="485060"/>
                  </a:lnTo>
                  <a:lnTo>
                    <a:pt x="610816" y="0"/>
                  </a:lnTo>
                  <a:lnTo>
                    <a:pt x="952154" y="0"/>
                  </a:lnTo>
                  <a:lnTo>
                    <a:pt x="952154" y="1847146"/>
                  </a:lnTo>
                  <a:lnTo>
                    <a:pt x="952154" y="1847146"/>
                  </a:lnTo>
                  <a:cubicBezTo>
                    <a:pt x="741471" y="1847146"/>
                    <a:pt x="569986" y="1675660"/>
                    <a:pt x="569986" y="1464978"/>
                  </a:cubicBezTo>
                  <a:lnTo>
                    <a:pt x="569986" y="493225"/>
                  </a:lnTo>
                  <a:close/>
                </a:path>
              </a:pathLst>
            </a:custGeom>
            <a:grpFill/>
            <a:ln w="37936"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sp>
          <p:nvSpPr>
            <p:cNvPr id="29" name="任意多边形: 形状 3"/>
            <p:cNvSpPr/>
            <p:nvPr/>
          </p:nvSpPr>
          <p:spPr>
            <a:xfrm>
              <a:off x="1282969" y="1306546"/>
              <a:ext cx="382168" cy="1405479"/>
            </a:xfrm>
            <a:custGeom>
              <a:avLst/>
              <a:gdLst>
                <a:gd name="connsiteX0" fmla="*/ 0 w 382168"/>
                <a:gd name="connsiteY0" fmla="*/ 1023312 h 1405479"/>
                <a:gd name="connsiteX1" fmla="*/ 382168 w 382168"/>
                <a:gd name="connsiteY1" fmla="*/ 1405480 h 1405479"/>
                <a:gd name="connsiteX2" fmla="*/ 382168 w 382168"/>
                <a:gd name="connsiteY2" fmla="*/ 236111 h 1405479"/>
                <a:gd name="connsiteX3" fmla="*/ 0 w 382168"/>
                <a:gd name="connsiteY3" fmla="*/ 51559 h 1405479"/>
                <a:gd name="connsiteX4" fmla="*/ 0 w 382168"/>
                <a:gd name="connsiteY4" fmla="*/ 51559 h 1405479"/>
                <a:gd name="connsiteX5" fmla="*/ 0 w 382168"/>
                <a:gd name="connsiteY5" fmla="*/ 1023312 h 140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2168" h="1405479">
                  <a:moveTo>
                    <a:pt x="0" y="1023312"/>
                  </a:moveTo>
                  <a:cubicBezTo>
                    <a:pt x="0" y="1233994"/>
                    <a:pt x="171486" y="1405480"/>
                    <a:pt x="382168" y="1405480"/>
                  </a:cubicBezTo>
                  <a:lnTo>
                    <a:pt x="382168" y="236111"/>
                  </a:lnTo>
                  <a:cubicBezTo>
                    <a:pt x="382168" y="38494"/>
                    <a:pt x="155154" y="-70930"/>
                    <a:pt x="0" y="51559"/>
                  </a:cubicBezTo>
                  <a:lnTo>
                    <a:pt x="0" y="51559"/>
                  </a:lnTo>
                  <a:lnTo>
                    <a:pt x="0" y="1023312"/>
                  </a:lnTo>
                  <a:close/>
                </a:path>
              </a:pathLst>
            </a:custGeom>
            <a:grpFill/>
            <a:ln w="37936"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grpSp>
      <p:graphicFrame>
        <p:nvGraphicFramePr>
          <p:cNvPr id="31" name="表格 30"/>
          <p:cNvGraphicFramePr>
            <a:graphicFrameLocks noGrp="1"/>
          </p:cNvGraphicFramePr>
          <p:nvPr>
            <p:custDataLst>
              <p:tags r:id="rId1"/>
            </p:custDataLst>
          </p:nvPr>
        </p:nvGraphicFramePr>
        <p:xfrm>
          <a:off x="511137" y="1035447"/>
          <a:ext cx="11308989" cy="5582920"/>
        </p:xfrm>
        <a:graphic>
          <a:graphicData uri="http://schemas.openxmlformats.org/drawingml/2006/table">
            <a:tbl>
              <a:tblPr firstRow="1" bandRow="1"/>
              <a:tblGrid>
                <a:gridCol w="2469447"/>
                <a:gridCol w="3183669"/>
                <a:gridCol w="2677646"/>
                <a:gridCol w="2978227"/>
              </a:tblGrid>
              <a:tr h="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indent="0" algn="ctr" fontAlgn="ctr">
                        <a:lnSpc>
                          <a:spcPct val="120000"/>
                        </a:lnSpc>
                        <a:spcBef>
                          <a:spcPts val="0"/>
                        </a:spcBef>
                        <a:spcAft>
                          <a:spcPts val="0"/>
                        </a:spcAft>
                      </a:pPr>
                      <a:r>
                        <a:rPr lang="zh-CN" altLang="en-US" sz="1900" b="1" u="none" strike="noStrike" spc="120" baseline="0" dirty="0">
                          <a:effectLst/>
                          <a:latin typeface="微软雅黑" panose="020B0503020204020204" pitchFamily="34" charset="-122"/>
                          <a:ea typeface="微软雅黑" panose="020B0503020204020204" pitchFamily="34" charset="-122"/>
                        </a:rPr>
                        <a:t>通用名</a:t>
                      </a:r>
                      <a:endParaRPr lang="zh-CN" altLang="en-US" sz="1900" b="1" u="none" strike="noStrike" spc="120" baseline="0" dirty="0">
                        <a:effectLst/>
                        <a:latin typeface="微软雅黑" panose="020B0503020204020204" pitchFamily="34" charset="-122"/>
                        <a:ea typeface="微软雅黑" panose="020B0503020204020204" pitchFamily="34" charset="-122"/>
                      </a:endParaRPr>
                    </a:p>
                  </a:txBody>
                  <a:tcPr marL="76200" marR="76200" marT="107950" marB="107950" anchor="ctr">
                    <a:lnL w="12700" cmpd="sng">
                      <a:solidFill>
                        <a:prstClr val="black"/>
                      </a:solidFill>
                      <a:prstDash val="solid"/>
                    </a:lnL>
                    <a:lnR w="12700" cmpd="sng">
                      <a:solidFill>
                        <a:srgbClr val="FFFFFF"/>
                      </a:solidFill>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5ECCF3">
                        <a:lumMod val="20000"/>
                        <a:lumOff val="80000"/>
                      </a:srgbClr>
                    </a:solidFill>
                  </a:tcPr>
                </a:tc>
                <a:tc gridSpan="3">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indent="0" algn="ctr" fontAlgn="ctr">
                        <a:lnSpc>
                          <a:spcPct val="120000"/>
                        </a:lnSpc>
                        <a:spcBef>
                          <a:spcPts val="0"/>
                        </a:spcBef>
                        <a:spcAft>
                          <a:spcPts val="0"/>
                        </a:spcAft>
                      </a:pPr>
                      <a:r>
                        <a:rPr lang="zh-CN" altLang="en-US" sz="1800" b="1" u="none" strike="noStrike" spc="120" baseline="0" dirty="0">
                          <a:effectLst/>
                          <a:latin typeface="微软雅黑" panose="020B0503020204020204" pitchFamily="34" charset="-122"/>
                          <a:ea typeface="微软雅黑" panose="020B0503020204020204" pitchFamily="34" charset="-122"/>
                        </a:rPr>
                        <a:t>氢溴酸樟柳碱片</a:t>
                      </a:r>
                      <a:endParaRPr lang="zh-CN" altLang="en-US" sz="1800" b="1" u="none" strike="noStrike" spc="120" baseline="0" dirty="0">
                        <a:effectLst/>
                        <a:latin typeface="微软雅黑" panose="020B0503020204020204" pitchFamily="34" charset="-122"/>
                        <a:ea typeface="微软雅黑" panose="020B0503020204020204" pitchFamily="34" charset="-122"/>
                      </a:endParaRPr>
                    </a:p>
                  </a:txBody>
                  <a:tcPr marL="76200" marR="76200" marT="107950" marB="107950" anchor="ctr">
                    <a:lnL w="12700" cmpd="sng">
                      <a:solidFill>
                        <a:srgbClr val="FFFFFF"/>
                      </a:solidFill>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ysClr val="window" lastClr="FFFFFF">
                        <a:lumMod val="95000"/>
                      </a:sysClr>
                    </a:solidFill>
                  </a:tcPr>
                </a:tc>
                <a:tc hMerge="1">
                  <a:tcPr/>
                </a:tc>
                <a:tc hMerge="1">
                  <a:tcPr/>
                </a:tc>
              </a:tr>
              <a:tr h="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indent="0" algn="ctr" defTabSz="914400" rtl="0" fontAlgn="ctr">
                        <a:lnSpc>
                          <a:spcPct val="120000"/>
                        </a:lnSpc>
                        <a:spcBef>
                          <a:spcPts val="0"/>
                        </a:spcBef>
                        <a:spcAft>
                          <a:spcPts val="0"/>
                        </a:spcAft>
                      </a:pPr>
                      <a:r>
                        <a:rPr lang="zh-CN" altLang="en-US" sz="1900" b="1" u="none" strike="noStrike" kern="1200" spc="120" baseline="0" dirty="0">
                          <a:solidFill>
                            <a:schemeClr val="tx1"/>
                          </a:solidFill>
                          <a:effectLst/>
                          <a:latin typeface="微软雅黑" panose="020B0503020204020204" pitchFamily="34" charset="-122"/>
                          <a:ea typeface="微软雅黑" panose="020B0503020204020204" pitchFamily="34" charset="-122"/>
                          <a:cs typeface="+mn-cs"/>
                        </a:rPr>
                        <a:t>注册规格</a:t>
                      </a:r>
                      <a:endParaRPr lang="zh-CN" altLang="en-US" sz="1900" b="1" u="none" strike="noStrike" kern="1200" spc="120" baseline="0" dirty="0">
                        <a:solidFill>
                          <a:schemeClr val="tx1"/>
                        </a:solidFill>
                        <a:effectLst/>
                        <a:latin typeface="微软雅黑" panose="020B0503020204020204" pitchFamily="34" charset="-122"/>
                        <a:ea typeface="微软雅黑" panose="020B0503020204020204" pitchFamily="34" charset="-122"/>
                        <a:cs typeface="+mn-cs"/>
                      </a:endParaRPr>
                    </a:p>
                  </a:txBody>
                  <a:tcPr marL="76200" marR="76200" marT="107950" marB="10795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5ECCF3">
                        <a:lumMod val="20000"/>
                        <a:lumOff val="80000"/>
                      </a:srgbClr>
                    </a:solidFill>
                  </a:tcPr>
                </a:tc>
                <a:tc gridSpan="3">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indent="0" algn="ctr" fontAlgn="ctr">
                        <a:lnSpc>
                          <a:spcPct val="120000"/>
                        </a:lnSpc>
                        <a:spcBef>
                          <a:spcPts val="0"/>
                        </a:spcBef>
                        <a:spcAft>
                          <a:spcPts val="0"/>
                        </a:spcAft>
                      </a:pPr>
                      <a:r>
                        <a:rPr sz="1800" b="1" u="none" strike="noStrike" spc="120" baseline="0" dirty="0">
                          <a:solidFill>
                            <a:srgbClr val="C00000"/>
                          </a:solidFill>
                          <a:effectLst/>
                          <a:latin typeface="Times New Roman" panose="02020603050405020304" pitchFamily="18" charset="0"/>
                          <a:ea typeface="微软雅黑" panose="020B0503020204020204" pitchFamily="34" charset="-122"/>
                          <a:cs typeface="Times New Roman" panose="02020603050405020304" pitchFamily="18" charset="0"/>
                        </a:rPr>
                        <a:t>1mg</a:t>
                      </a:r>
                      <a:endParaRPr sz="1800" b="1" u="none" strike="noStrike" spc="120" baseline="0" dirty="0">
                        <a:solidFill>
                          <a:srgbClr val="C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76200" marR="76200" marT="107950" marB="10795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FFFFFF"/>
                    </a:solidFill>
                  </a:tcPr>
                </a:tc>
                <a:tc hMerge="1">
                  <a:tcPr/>
                </a:tc>
                <a:tc hMerge="1">
                  <a:tcPr/>
                </a:tc>
              </a:tr>
              <a:tr h="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indent="0" algn="ctr" defTabSz="914400" rtl="0" fontAlgn="ctr">
                        <a:lnSpc>
                          <a:spcPct val="120000"/>
                        </a:lnSpc>
                        <a:spcBef>
                          <a:spcPts val="0"/>
                        </a:spcBef>
                        <a:spcAft>
                          <a:spcPts val="0"/>
                        </a:spcAft>
                      </a:pPr>
                      <a:r>
                        <a:rPr lang="zh-CN" altLang="en-US" sz="1900" b="1" u="none" strike="noStrike" kern="1200" spc="120" baseline="0" dirty="0">
                          <a:solidFill>
                            <a:schemeClr val="tx1"/>
                          </a:solidFill>
                          <a:effectLst/>
                          <a:latin typeface="微软雅黑" panose="020B0503020204020204" pitchFamily="34" charset="-122"/>
                          <a:ea typeface="微软雅黑" panose="020B0503020204020204" pitchFamily="34" charset="-122"/>
                          <a:cs typeface="+mn-cs"/>
                        </a:rPr>
                        <a:t>适应症</a:t>
                      </a:r>
                      <a:endParaRPr lang="zh-CN" altLang="en-US" sz="1900" b="1" u="none" strike="noStrike" kern="1200" spc="120" baseline="0" dirty="0">
                        <a:solidFill>
                          <a:schemeClr val="tx1"/>
                        </a:solidFill>
                        <a:effectLst/>
                        <a:latin typeface="微软雅黑" panose="020B0503020204020204" pitchFamily="34" charset="-122"/>
                        <a:ea typeface="微软雅黑" panose="020B0503020204020204" pitchFamily="34" charset="-122"/>
                        <a:cs typeface="+mn-cs"/>
                      </a:endParaRPr>
                    </a:p>
                  </a:txBody>
                  <a:tcPr marL="76200" marR="76200" marT="107950" marB="10795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5ECCF3">
                        <a:lumMod val="20000"/>
                        <a:lumOff val="80000"/>
                      </a:srgbClr>
                    </a:solidFill>
                  </a:tcPr>
                </a:tc>
                <a:tc gridSpan="3">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indent="0" algn="l" fontAlgn="ctr">
                        <a:lnSpc>
                          <a:spcPct val="120000"/>
                        </a:lnSpc>
                        <a:spcBef>
                          <a:spcPts val="0"/>
                        </a:spcBef>
                        <a:spcAft>
                          <a:spcPts val="0"/>
                        </a:spcAft>
                      </a:pPr>
                      <a:r>
                        <a:rPr lang="zh-CN" altLang="en-US" sz="1800" spc="120" dirty="0">
                          <a:effectLst/>
                          <a:latin typeface="微软雅黑" panose="020B0503020204020204" pitchFamily="34" charset="-122"/>
                          <a:ea typeface="微软雅黑" panose="020B0503020204020204" pitchFamily="34" charset="-122"/>
                          <a:sym typeface="+mn-ea"/>
                        </a:rPr>
                        <a:t>偏头痛、视网膜血管痉挛、缺血性视神经病变、</a:t>
                      </a:r>
                      <a:r>
                        <a:rPr lang="zh-CN" altLang="en-US" sz="1800" b="1" spc="120" dirty="0">
                          <a:solidFill>
                            <a:srgbClr val="C00000"/>
                          </a:solidFill>
                          <a:effectLst/>
                          <a:latin typeface="微软雅黑" panose="020B0503020204020204" pitchFamily="34" charset="-122"/>
                          <a:ea typeface="微软雅黑" panose="020B0503020204020204" pitchFamily="34" charset="-122"/>
                          <a:sym typeface="+mn-ea"/>
                        </a:rPr>
                        <a:t>急性缺血性脑卒中</a:t>
                      </a:r>
                      <a:r>
                        <a:rPr lang="zh-CN" altLang="en-US" sz="1800" spc="120" dirty="0">
                          <a:effectLst/>
                          <a:latin typeface="微软雅黑" panose="020B0503020204020204" pitchFamily="34" charset="-122"/>
                          <a:ea typeface="微软雅黑" panose="020B0503020204020204" pitchFamily="34" charset="-122"/>
                          <a:sym typeface="+mn-ea"/>
                        </a:rPr>
                        <a:t>引起的急性瘫痪</a:t>
                      </a:r>
                      <a:r>
                        <a:rPr lang="zh-CN" altLang="en-US" sz="1800" b="1" spc="120" dirty="0">
                          <a:solidFill>
                            <a:srgbClr val="C00000"/>
                          </a:solidFill>
                          <a:effectLst/>
                          <a:latin typeface="微软雅黑" panose="020B0503020204020204" pitchFamily="34" charset="-122"/>
                          <a:ea typeface="微软雅黑" panose="020B0503020204020204" pitchFamily="34" charset="-122"/>
                          <a:sym typeface="+mn-ea"/>
                        </a:rPr>
                        <a:t>（新获批）</a:t>
                      </a:r>
                      <a:r>
                        <a:rPr lang="zh-CN" altLang="en-US" sz="1800" spc="120" dirty="0">
                          <a:effectLst/>
                          <a:latin typeface="微软雅黑" panose="020B0503020204020204" pitchFamily="34" charset="-122"/>
                          <a:ea typeface="微软雅黑" panose="020B0503020204020204" pitchFamily="34" charset="-122"/>
                          <a:sym typeface="+mn-ea"/>
                        </a:rPr>
                        <a:t>、震颤麻痹。</a:t>
                      </a:r>
                      <a:endParaRPr lang="zh-CN" altLang="en-US" sz="1800" spc="120" dirty="0">
                        <a:effectLst/>
                        <a:latin typeface="微软雅黑" panose="020B0503020204020204" pitchFamily="34" charset="-122"/>
                        <a:ea typeface="微软雅黑" panose="020B0503020204020204" pitchFamily="34" charset="-122"/>
                        <a:sym typeface="+mn-ea"/>
                      </a:endParaRPr>
                    </a:p>
                  </a:txBody>
                  <a:tcPr marL="76200" marR="76200" marT="107950" marB="10795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F6F6F6"/>
                    </a:solidFill>
                  </a:tcPr>
                </a:tc>
                <a:tc hMerge="1">
                  <a:tcPr/>
                </a:tc>
                <a:tc hMerge="1">
                  <a:tcPr/>
                </a:tc>
              </a:tr>
              <a:tr h="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indent="0" algn="ctr" defTabSz="914400" rtl="0" fontAlgn="ctr">
                        <a:lnSpc>
                          <a:spcPct val="120000"/>
                        </a:lnSpc>
                        <a:spcBef>
                          <a:spcPts val="0"/>
                        </a:spcBef>
                        <a:spcAft>
                          <a:spcPts val="0"/>
                        </a:spcAft>
                      </a:pPr>
                      <a:r>
                        <a:rPr lang="zh-CN" altLang="en-US" sz="1900" b="1" u="none" strike="noStrike" kern="1200" spc="120" baseline="0" dirty="0">
                          <a:solidFill>
                            <a:schemeClr val="tx1"/>
                          </a:solidFill>
                          <a:effectLst/>
                          <a:latin typeface="微软雅黑" panose="020B0503020204020204" pitchFamily="34" charset="-122"/>
                          <a:ea typeface="微软雅黑" panose="020B0503020204020204" pitchFamily="34" charset="-122"/>
                          <a:cs typeface="+mn-cs"/>
                        </a:rPr>
                        <a:t>用法用量</a:t>
                      </a:r>
                      <a:endParaRPr lang="zh-CN" altLang="en-US" sz="1900" b="1" u="none" strike="noStrike" kern="1200" spc="120" baseline="0" dirty="0">
                        <a:solidFill>
                          <a:schemeClr val="tx1"/>
                        </a:solidFill>
                        <a:effectLst/>
                        <a:latin typeface="微软雅黑" panose="020B0503020204020204" pitchFamily="34" charset="-122"/>
                        <a:ea typeface="微软雅黑" panose="020B0503020204020204" pitchFamily="34" charset="-122"/>
                        <a:cs typeface="+mn-cs"/>
                      </a:endParaRPr>
                    </a:p>
                  </a:txBody>
                  <a:tcPr marL="76200" marR="76200" marT="107950" marB="10795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5ECCF3">
                        <a:lumMod val="20000"/>
                        <a:lumOff val="80000"/>
                      </a:srgbClr>
                    </a:solidFill>
                  </a:tcPr>
                </a:tc>
                <a:tc gridSpan="3">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indent="0" algn="l" fontAlgn="ctr">
                        <a:lnSpc>
                          <a:spcPct val="120000"/>
                        </a:lnSpc>
                        <a:spcBef>
                          <a:spcPts val="0"/>
                        </a:spcBef>
                        <a:spcAft>
                          <a:spcPts val="0"/>
                        </a:spcAft>
                      </a:pPr>
                      <a:r>
                        <a:rPr sz="1800" u="none" strike="noStrike" spc="120" baseline="0" dirty="0">
                          <a:effectLst/>
                          <a:ea typeface="微软雅黑" panose="020B0503020204020204" pitchFamily="34" charset="-122"/>
                        </a:rPr>
                        <a:t>口服。一次1～4mg，一日1</a:t>
                      </a:r>
                      <a:r>
                        <a:rPr sz="1800" spc="120" dirty="0">
                          <a:effectLst/>
                          <a:ea typeface="微软雅黑" panose="020B0503020204020204" pitchFamily="34" charset="-122"/>
                          <a:sym typeface="+mn-ea"/>
                        </a:rPr>
                        <a:t>～</a:t>
                      </a:r>
                      <a:r>
                        <a:rPr sz="1800" u="none" strike="noStrike" spc="120" baseline="0" dirty="0">
                          <a:effectLst/>
                          <a:ea typeface="微软雅黑" panose="020B0503020204020204" pitchFamily="34" charset="-122"/>
                        </a:rPr>
                        <a:t>10mg</a:t>
                      </a:r>
                      <a:r>
                        <a:rPr lang="zh-CN" sz="1800" u="none" strike="noStrike" spc="120" baseline="0" dirty="0">
                          <a:effectLst/>
                          <a:ea typeface="微软雅黑" panose="020B0503020204020204" pitchFamily="34" charset="-122"/>
                        </a:rPr>
                        <a:t>；</a:t>
                      </a:r>
                      <a:r>
                        <a:rPr sz="1800" u="none" strike="noStrike" spc="120" baseline="0" dirty="0">
                          <a:effectLst/>
                          <a:ea typeface="微软雅黑" panose="020B0503020204020204" pitchFamily="34" charset="-122"/>
                        </a:rPr>
                        <a:t>极量</a:t>
                      </a:r>
                      <a:r>
                        <a:rPr lang="zh-CN" sz="1800" u="none" strike="noStrike" spc="120" baseline="0" dirty="0">
                          <a:effectLst/>
                          <a:ea typeface="微软雅黑" panose="020B0503020204020204" pitchFamily="34" charset="-122"/>
                        </a:rPr>
                        <a:t>：</a:t>
                      </a:r>
                      <a:r>
                        <a:rPr sz="1800" u="none" strike="noStrike" spc="120" baseline="0" dirty="0">
                          <a:effectLst/>
                          <a:ea typeface="微软雅黑" panose="020B0503020204020204" pitchFamily="34" charset="-122"/>
                        </a:rPr>
                        <a:t>一次10mg。</a:t>
                      </a:r>
                      <a:endParaRPr sz="1800" u="none" strike="noStrike" spc="120" baseline="0" dirty="0">
                        <a:effectLst/>
                        <a:ea typeface="微软雅黑" panose="020B0503020204020204" pitchFamily="34" charset="-122"/>
                      </a:endParaRPr>
                    </a:p>
                  </a:txBody>
                  <a:tcPr marL="76200" marR="76200" marT="107950" marB="10795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FFFFFF"/>
                    </a:solidFill>
                  </a:tcPr>
                </a:tc>
                <a:tc hMerge="1">
                  <a:tcPr/>
                </a:tc>
                <a:tc hMerge="1">
                  <a:tcPr/>
                </a:tc>
              </a:tr>
              <a:tr h="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indent="0" algn="ctr" defTabSz="914400" rtl="0" fontAlgn="ctr">
                        <a:lnSpc>
                          <a:spcPct val="120000"/>
                        </a:lnSpc>
                        <a:spcBef>
                          <a:spcPts val="0"/>
                        </a:spcBef>
                        <a:spcAft>
                          <a:spcPts val="0"/>
                        </a:spcAft>
                      </a:pPr>
                      <a:r>
                        <a:rPr lang="zh-CN" altLang="en-US" sz="1900" b="1" u="none" strike="noStrike" kern="1200" spc="120" baseline="0" dirty="0">
                          <a:solidFill>
                            <a:schemeClr val="tx1"/>
                          </a:solidFill>
                          <a:effectLst/>
                          <a:latin typeface="微软雅黑" panose="020B0503020204020204" pitchFamily="34" charset="-122"/>
                          <a:ea typeface="微软雅黑" panose="020B0503020204020204" pitchFamily="34" charset="-122"/>
                          <a:cs typeface="+mn-cs"/>
                        </a:rPr>
                        <a:t>全球首个上市国家</a:t>
                      </a:r>
                      <a:endParaRPr lang="zh-CN" altLang="en-US" sz="1900" b="1" u="none" strike="noStrike" kern="1200" spc="120" baseline="0" dirty="0">
                        <a:solidFill>
                          <a:schemeClr val="tx1"/>
                        </a:solidFill>
                        <a:effectLst/>
                        <a:latin typeface="微软雅黑" panose="020B0503020204020204" pitchFamily="34" charset="-122"/>
                        <a:ea typeface="微软雅黑" panose="020B0503020204020204" pitchFamily="34" charset="-122"/>
                        <a:cs typeface="+mn-cs"/>
                      </a:endParaRPr>
                    </a:p>
                  </a:txBody>
                  <a:tcPr marL="76200" marR="76200" marT="107950" marB="10795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5ECCF3">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indent="0" algn="ctr" fontAlgn="ctr">
                        <a:lnSpc>
                          <a:spcPct val="120000"/>
                        </a:lnSpc>
                        <a:spcBef>
                          <a:spcPts val="0"/>
                        </a:spcBef>
                        <a:spcAft>
                          <a:spcPts val="0"/>
                        </a:spcAft>
                      </a:pPr>
                      <a:r>
                        <a:rPr lang="zh-CN" altLang="en-US" sz="1800" b="1" u="none" strike="noStrike" spc="120" baseline="0" dirty="0">
                          <a:solidFill>
                            <a:srgbClr val="C00000"/>
                          </a:solidFill>
                          <a:effectLst/>
                          <a:latin typeface="微软雅黑" panose="020B0503020204020204" pitchFamily="34" charset="-122"/>
                          <a:ea typeface="微软雅黑" panose="020B0503020204020204" pitchFamily="34" charset="-122"/>
                        </a:rPr>
                        <a:t>中国</a:t>
                      </a:r>
                      <a:endParaRPr lang="en-US" altLang="zh-CN" sz="1800" u="none" strike="noStrike" spc="120" baseline="0" dirty="0">
                        <a:effectLst/>
                        <a:latin typeface="微软雅黑" panose="020B0503020204020204" pitchFamily="34" charset="-122"/>
                        <a:ea typeface="微软雅黑" panose="020B0503020204020204" pitchFamily="34" charset="-122"/>
                      </a:endParaRPr>
                    </a:p>
                    <a:p>
                      <a:pPr indent="0" algn="ctr" fontAlgn="ctr">
                        <a:lnSpc>
                          <a:spcPct val="120000"/>
                        </a:lnSpc>
                        <a:spcBef>
                          <a:spcPts val="0"/>
                        </a:spcBef>
                        <a:spcAft>
                          <a:spcPts val="0"/>
                        </a:spcAft>
                      </a:pPr>
                      <a:r>
                        <a:rPr lang="zh-CN" altLang="en-US" sz="1800" u="none" strike="noStrike" spc="120" baseline="0" dirty="0">
                          <a:effectLst/>
                          <a:latin typeface="微软雅黑" panose="020B0503020204020204" pitchFamily="34" charset="-122"/>
                          <a:ea typeface="微软雅黑" panose="020B0503020204020204" pitchFamily="34" charset="-122"/>
                        </a:rPr>
                        <a:t>原创植化药</a:t>
                      </a:r>
                      <a:endParaRPr lang="zh-CN" altLang="en-US" sz="1800" u="none" strike="noStrike" spc="120" baseline="0" dirty="0">
                        <a:effectLst/>
                        <a:latin typeface="微软雅黑" panose="020B0503020204020204" pitchFamily="34" charset="-122"/>
                        <a:ea typeface="微软雅黑" panose="020B0503020204020204" pitchFamily="34" charset="-122"/>
                      </a:endParaRPr>
                    </a:p>
                  </a:txBody>
                  <a:tcPr marL="76200" marR="76200" marT="107950" marB="10795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F6F6F6"/>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indent="0" algn="ctr" fontAlgn="ctr">
                        <a:lnSpc>
                          <a:spcPct val="110000"/>
                        </a:lnSpc>
                        <a:spcBef>
                          <a:spcPts val="0"/>
                        </a:spcBef>
                        <a:spcAft>
                          <a:spcPts val="0"/>
                        </a:spcAft>
                      </a:pPr>
                      <a:r>
                        <a:rPr lang="zh-CN" altLang="en-US" sz="2000" b="1" u="none" strike="noStrike" spc="120" baseline="0" dirty="0">
                          <a:effectLst/>
                          <a:latin typeface="微软雅黑" panose="020B0503020204020204" pitchFamily="34" charset="-122"/>
                          <a:ea typeface="微软雅黑" panose="020B0503020204020204" pitchFamily="34" charset="-122"/>
                        </a:rPr>
                        <a:t>中国大陆</a:t>
                      </a:r>
                      <a:endParaRPr lang="zh-CN" altLang="en-US" sz="2000" b="1" u="none" strike="noStrike" spc="120" baseline="0" dirty="0">
                        <a:effectLst/>
                        <a:latin typeface="微软雅黑" panose="020B0503020204020204" pitchFamily="34" charset="-122"/>
                        <a:ea typeface="微软雅黑" panose="020B0503020204020204" pitchFamily="34" charset="-122"/>
                      </a:endParaRPr>
                    </a:p>
                    <a:p>
                      <a:pPr indent="0" algn="ctr" fontAlgn="ctr">
                        <a:lnSpc>
                          <a:spcPct val="110000"/>
                        </a:lnSpc>
                        <a:spcBef>
                          <a:spcPts val="0"/>
                        </a:spcBef>
                        <a:spcAft>
                          <a:spcPts val="0"/>
                        </a:spcAft>
                      </a:pPr>
                      <a:r>
                        <a:rPr lang="zh-CN" altLang="en-US" sz="2000" b="1" u="none" strike="noStrike" spc="120" baseline="0" dirty="0">
                          <a:effectLst/>
                          <a:latin typeface="微软雅黑" panose="020B0503020204020204" pitchFamily="34" charset="-122"/>
                          <a:ea typeface="微软雅黑" panose="020B0503020204020204" pitchFamily="34" charset="-122"/>
                        </a:rPr>
                        <a:t>上市时间</a:t>
                      </a:r>
                      <a:endParaRPr lang="zh-CN" altLang="en-US" sz="2000" b="1" u="none" strike="noStrike" spc="120" baseline="0" dirty="0">
                        <a:effectLst/>
                        <a:latin typeface="微软雅黑" panose="020B0503020204020204" pitchFamily="34" charset="-122"/>
                        <a:ea typeface="微软雅黑" panose="020B0503020204020204" pitchFamily="34" charset="-122"/>
                      </a:endParaRPr>
                    </a:p>
                  </a:txBody>
                  <a:tcPr marL="76200" marR="76200" marT="107950" marB="10795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5ECCF3">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indent="0" algn="ctr" fontAlgn="ctr">
                        <a:lnSpc>
                          <a:spcPct val="110000"/>
                        </a:lnSpc>
                        <a:spcBef>
                          <a:spcPts val="0"/>
                        </a:spcBef>
                        <a:spcAft>
                          <a:spcPts val="0"/>
                        </a:spcAft>
                      </a:pPr>
                      <a:r>
                        <a:rPr lang="en-US" altLang="zh-CN" sz="1800" spc="120" dirty="0">
                          <a:effectLst/>
                          <a:latin typeface="Times New Roman" panose="02020603050405020304" pitchFamily="18" charset="0"/>
                          <a:ea typeface="微软雅黑" panose="020B0503020204020204" pitchFamily="34" charset="-122"/>
                          <a:cs typeface="Times New Roman" panose="02020603050405020304" pitchFamily="18" charset="0"/>
                        </a:rPr>
                        <a:t>1981-8-31</a:t>
                      </a:r>
                      <a:endParaRPr lang="en-US" altLang="zh-CN" sz="1800" u="none" strike="noStrike" spc="120" baseline="0" dirty="0">
                        <a:effectLst/>
                        <a:latin typeface="Times New Roman" panose="02020603050405020304" pitchFamily="18" charset="0"/>
                        <a:ea typeface="微软雅黑" panose="020B0503020204020204" pitchFamily="34" charset="-122"/>
                        <a:cs typeface="Times New Roman" panose="02020603050405020304" pitchFamily="18" charset="0"/>
                      </a:endParaRPr>
                    </a:p>
                    <a:p>
                      <a:pPr indent="0" algn="ctr" fontAlgn="ctr">
                        <a:lnSpc>
                          <a:spcPct val="110000"/>
                        </a:lnSpc>
                        <a:spcBef>
                          <a:spcPts val="0"/>
                        </a:spcBef>
                        <a:spcAft>
                          <a:spcPts val="0"/>
                        </a:spcAft>
                      </a:pPr>
                      <a:r>
                        <a:rPr lang="en-US" altLang="zh-CN" sz="1800" u="none" strike="noStrike" spc="120" baseline="0" dirty="0">
                          <a:effectLst/>
                          <a:latin typeface="Times New Roman" panose="02020603050405020304" pitchFamily="18" charset="0"/>
                          <a:ea typeface="微软雅黑" panose="020B0503020204020204" pitchFamily="34" charset="-122"/>
                          <a:cs typeface="Times New Roman" panose="02020603050405020304" pitchFamily="18" charset="0"/>
                        </a:rPr>
                        <a:t>2016</a:t>
                      </a:r>
                      <a:r>
                        <a:rPr lang="zh-CN" altLang="en-US" sz="1800" u="none" strike="noStrike" spc="120" baseline="0" dirty="0">
                          <a:effectLst/>
                          <a:latin typeface="Times New Roman" panose="02020603050405020304" pitchFamily="18" charset="0"/>
                          <a:ea typeface="微软雅黑" panose="020B0503020204020204" pitchFamily="34" charset="-122"/>
                          <a:cs typeface="Times New Roman" panose="02020603050405020304" pitchFamily="18" charset="0"/>
                        </a:rPr>
                        <a:t>年恢复上市</a:t>
                      </a:r>
                      <a:endParaRPr lang="zh-CN" altLang="en-US" sz="1800" u="none" strike="noStrike" spc="120" baseline="0" dirty="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76200" marR="76200" marT="107950" marB="10795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F6F6F6"/>
                    </a:solidFill>
                  </a:tcPr>
                </a:tc>
              </a:tr>
              <a:tr h="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indent="0" algn="ctr" defTabSz="914400" rtl="0" fontAlgn="ctr">
                        <a:lnSpc>
                          <a:spcPct val="120000"/>
                        </a:lnSpc>
                        <a:spcBef>
                          <a:spcPts val="0"/>
                        </a:spcBef>
                        <a:spcAft>
                          <a:spcPts val="0"/>
                        </a:spcAft>
                      </a:pPr>
                      <a:r>
                        <a:rPr lang="zh-CN" altLang="en-US" sz="1900" b="1" u="none" strike="noStrike" kern="1200" spc="120" baseline="0" dirty="0">
                          <a:solidFill>
                            <a:schemeClr val="tx1"/>
                          </a:solidFill>
                          <a:effectLst/>
                          <a:latin typeface="微软雅黑" panose="020B0503020204020204" pitchFamily="34" charset="-122"/>
                          <a:ea typeface="微软雅黑" panose="020B0503020204020204" pitchFamily="34" charset="-122"/>
                          <a:cs typeface="+mn-cs"/>
                        </a:rPr>
                        <a:t>大陆地区同通用性药品上市情况</a:t>
                      </a:r>
                      <a:endParaRPr lang="zh-CN" altLang="en-US" sz="1900" b="1" u="none" strike="noStrike" kern="1200" spc="120" baseline="0" dirty="0">
                        <a:solidFill>
                          <a:schemeClr val="tx1"/>
                        </a:solidFill>
                        <a:effectLst/>
                        <a:latin typeface="微软雅黑" panose="020B0503020204020204" pitchFamily="34" charset="-122"/>
                        <a:ea typeface="微软雅黑" panose="020B0503020204020204" pitchFamily="34" charset="-122"/>
                        <a:cs typeface="+mn-cs"/>
                      </a:endParaRPr>
                    </a:p>
                  </a:txBody>
                  <a:tcPr marL="76200" marR="76200" marT="107950" marB="10795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5ECCF3">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indent="0" algn="ctr" fontAlgn="ctr">
                        <a:lnSpc>
                          <a:spcPct val="120000"/>
                        </a:lnSpc>
                        <a:spcBef>
                          <a:spcPts val="0"/>
                        </a:spcBef>
                        <a:spcAft>
                          <a:spcPts val="0"/>
                        </a:spcAft>
                      </a:pPr>
                      <a:r>
                        <a:rPr lang="zh-CN" altLang="en-US" sz="1800" u="none" strike="noStrike" spc="120" baseline="0" dirty="0">
                          <a:effectLst/>
                          <a:latin typeface="微软雅黑" panose="020B0503020204020204" pitchFamily="34" charset="-122"/>
                          <a:ea typeface="微软雅黑" panose="020B0503020204020204" pitchFamily="34" charset="-122"/>
                        </a:rPr>
                        <a:t>无</a:t>
                      </a:r>
                      <a:endParaRPr lang="zh-CN" altLang="en-US" sz="1800" u="none" strike="noStrike" spc="120" baseline="0" dirty="0">
                        <a:effectLst/>
                        <a:latin typeface="微软雅黑" panose="020B0503020204020204" pitchFamily="34" charset="-122"/>
                        <a:ea typeface="微软雅黑" panose="020B0503020204020204" pitchFamily="34" charset="-122"/>
                      </a:endParaRPr>
                    </a:p>
                  </a:txBody>
                  <a:tcPr marL="76200" marR="76200" marT="107950" marB="10795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indent="0" algn="ctr" fontAlgn="ctr">
                        <a:lnSpc>
                          <a:spcPct val="110000"/>
                        </a:lnSpc>
                        <a:spcBef>
                          <a:spcPts val="0"/>
                        </a:spcBef>
                        <a:spcAft>
                          <a:spcPts val="0"/>
                        </a:spcAft>
                      </a:pPr>
                      <a:r>
                        <a:rPr lang="zh-CN" altLang="en-US" sz="2000" b="1" u="none" strike="noStrike" spc="120" baseline="0" dirty="0">
                          <a:effectLst/>
                          <a:latin typeface="微软雅黑" panose="020B0503020204020204" pitchFamily="34" charset="-122"/>
                          <a:ea typeface="微软雅黑" panose="020B0503020204020204" pitchFamily="34" charset="-122"/>
                          <a:cs typeface="微软雅黑" panose="020B0503020204020204" pitchFamily="34" charset="-122"/>
                        </a:rPr>
                        <a:t>是否为</a:t>
                      </a:r>
                      <a:r>
                        <a:rPr lang="en-US" sz="2000" b="1" u="none" strike="noStrike" spc="120" baseline="0" dirty="0">
                          <a:effectLst/>
                          <a:latin typeface="微软雅黑" panose="020B0503020204020204" pitchFamily="34" charset="-122"/>
                          <a:ea typeface="微软雅黑" panose="020B0503020204020204" pitchFamily="34" charset="-122"/>
                          <a:cs typeface="微软雅黑" panose="020B0503020204020204" pitchFamily="34" charset="-122"/>
                        </a:rPr>
                        <a:t>OTC</a:t>
                      </a:r>
                      <a:endParaRPr lang="en-US" sz="2000" b="1" u="none" strike="noStrike" spc="120" baseline="0" dirty="0">
                        <a:effectLst/>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ctr">
                        <a:lnSpc>
                          <a:spcPct val="110000"/>
                        </a:lnSpc>
                        <a:spcBef>
                          <a:spcPts val="0"/>
                        </a:spcBef>
                        <a:spcAft>
                          <a:spcPts val="0"/>
                        </a:spcAft>
                      </a:pPr>
                      <a:r>
                        <a:rPr lang="zh-CN" altLang="en-US" sz="2000" b="1" u="none" strike="noStrike" spc="120" baseline="0" dirty="0">
                          <a:effectLst/>
                          <a:latin typeface="微软雅黑" panose="020B0503020204020204" pitchFamily="34" charset="-122"/>
                          <a:ea typeface="微软雅黑" panose="020B0503020204020204" pitchFamily="34" charset="-122"/>
                          <a:cs typeface="微软雅黑" panose="020B0503020204020204" pitchFamily="34" charset="-122"/>
                        </a:rPr>
                        <a:t>药品</a:t>
                      </a:r>
                      <a:endParaRPr lang="zh-CN" altLang="en-US" sz="2000" b="1" u="none" strike="noStrike" spc="120" baseline="0" dirty="0">
                        <a:effectLst/>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107950" marB="10795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5ECCF3">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indent="0" algn="ctr" fontAlgn="ctr">
                        <a:lnSpc>
                          <a:spcPct val="110000"/>
                        </a:lnSpc>
                        <a:spcBef>
                          <a:spcPts val="0"/>
                        </a:spcBef>
                        <a:spcAft>
                          <a:spcPts val="0"/>
                        </a:spcAft>
                      </a:pPr>
                      <a:r>
                        <a:rPr lang="zh-CN" altLang="en-US" sz="1800" u="none" strike="noStrike" spc="120" baseline="0" dirty="0">
                          <a:effectLst/>
                          <a:latin typeface="微软雅黑" panose="020B0503020204020204" pitchFamily="34" charset="-122"/>
                          <a:ea typeface="微软雅黑" panose="020B0503020204020204" pitchFamily="34" charset="-122"/>
                        </a:rPr>
                        <a:t>否</a:t>
                      </a:r>
                      <a:endParaRPr lang="zh-CN" altLang="en-US" sz="1800" u="none" strike="noStrike" spc="120" baseline="0" dirty="0">
                        <a:effectLst/>
                        <a:latin typeface="微软雅黑" panose="020B0503020204020204" pitchFamily="34" charset="-122"/>
                        <a:ea typeface="微软雅黑" panose="020B0503020204020204" pitchFamily="34" charset="-122"/>
                      </a:endParaRPr>
                    </a:p>
                  </a:txBody>
                  <a:tcPr marL="76200" marR="76200" marT="107950" marB="10795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FFFFFF"/>
                    </a:solidFill>
                  </a:tcPr>
                </a:tc>
              </a:tr>
              <a:tr h="30185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indent="0" algn="ctr" defTabSz="914400" rtl="0" fontAlgn="ctr">
                        <a:lnSpc>
                          <a:spcPct val="120000"/>
                        </a:lnSpc>
                        <a:spcBef>
                          <a:spcPts val="0"/>
                        </a:spcBef>
                        <a:spcAft>
                          <a:spcPts val="0"/>
                        </a:spcAft>
                        <a:buNone/>
                      </a:pPr>
                      <a:r>
                        <a:rPr lang="zh-CN" altLang="en-US" sz="1900" b="1" u="none" strike="noStrike" kern="1200" spc="120" baseline="0" dirty="0">
                          <a:solidFill>
                            <a:schemeClr val="tx1"/>
                          </a:solidFill>
                          <a:effectLst/>
                          <a:latin typeface="微软雅黑" panose="020B0503020204020204" pitchFamily="34" charset="-122"/>
                          <a:ea typeface="微软雅黑" panose="020B0503020204020204" pitchFamily="34" charset="-122"/>
                          <a:cs typeface="+mn-cs"/>
                          <a:sym typeface="+mn-ea"/>
                        </a:rPr>
                        <a:t>国际地位</a:t>
                      </a:r>
                      <a:endParaRPr lang="zh-CN" altLang="en-US" sz="1900" b="1" u="none" strike="noStrike" kern="1200" spc="120" baseline="0" dirty="0">
                        <a:solidFill>
                          <a:schemeClr val="tx1"/>
                        </a:solidFill>
                        <a:effectLst/>
                        <a:latin typeface="微软雅黑" panose="020B0503020204020204" pitchFamily="34" charset="-122"/>
                        <a:ea typeface="微软雅黑" panose="020B0503020204020204" pitchFamily="34" charset="-122"/>
                        <a:cs typeface="+mn-cs"/>
                      </a:endParaRPr>
                    </a:p>
                    <a:p>
                      <a:pPr indent="0" algn="ctr" defTabSz="914400" rtl="0" fontAlgn="ctr">
                        <a:lnSpc>
                          <a:spcPct val="120000"/>
                        </a:lnSpc>
                        <a:spcBef>
                          <a:spcPts val="0"/>
                        </a:spcBef>
                        <a:spcAft>
                          <a:spcPts val="0"/>
                        </a:spcAft>
                        <a:buNone/>
                      </a:pPr>
                      <a:r>
                        <a:rPr lang="zh-CN" altLang="en-US" sz="1900" b="1" u="none" strike="noStrike" kern="1200" spc="120" baseline="0" dirty="0">
                          <a:solidFill>
                            <a:schemeClr val="tx1"/>
                          </a:solidFill>
                          <a:effectLst/>
                          <a:latin typeface="微软雅黑" panose="020B0503020204020204" pitchFamily="34" charset="-122"/>
                          <a:ea typeface="微软雅黑" panose="020B0503020204020204" pitchFamily="34" charset="-122"/>
                          <a:cs typeface="+mn-cs"/>
                          <a:sym typeface="+mn-ea"/>
                        </a:rPr>
                        <a:t>理论创新</a:t>
                      </a:r>
                      <a:endParaRPr lang="zh-CN" altLang="en-US" sz="1900" b="1" u="none" strike="noStrike" kern="1200" spc="120" baseline="0" dirty="0">
                        <a:solidFill>
                          <a:schemeClr val="tx1"/>
                        </a:solidFill>
                        <a:effectLst/>
                        <a:latin typeface="微软雅黑" panose="020B0503020204020204" pitchFamily="34" charset="-122"/>
                        <a:ea typeface="微软雅黑" panose="020B0503020204020204" pitchFamily="34" charset="-122"/>
                        <a:cs typeface="+mn-cs"/>
                      </a:endParaRPr>
                    </a:p>
                  </a:txBody>
                  <a:tcPr marL="76200" marR="76200" marT="107950" marB="10795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5ECCF3">
                        <a:lumMod val="20000"/>
                        <a:lumOff val="80000"/>
                      </a:srgbClr>
                    </a:solidFill>
                  </a:tcPr>
                </a:tc>
                <a:tc gridSpan="3">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indent="0" algn="l" fontAlgn="ctr">
                        <a:lnSpc>
                          <a:spcPct val="120000"/>
                        </a:lnSpc>
                        <a:spcBef>
                          <a:spcPts val="0"/>
                        </a:spcBef>
                        <a:spcAft>
                          <a:spcPts val="0"/>
                        </a:spcAft>
                        <a:buNone/>
                      </a:pPr>
                      <a:r>
                        <a:rPr lang="zh-CN" sz="1800" spc="12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基于莨菪类药物的研究成果机体微循环“修氏理论”，获</a:t>
                      </a:r>
                      <a:r>
                        <a:rPr lang="zh-CN" sz="1800" b="1" spc="12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sz="1800" b="1" spc="12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1983年世界十大科技进展之一”</a:t>
                      </a:r>
                      <a:endParaRPr lang="zh-CN" altLang="en-US" sz="1800" u="none" strike="noStrike" spc="120" baseline="0" dirty="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76200" marR="76200" marT="107950" marB="10795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F6F6F6"/>
                    </a:solidFill>
                  </a:tcPr>
                </a:tc>
                <a:tc hMerge="1">
                  <a:tcPr marL="76200" marR="76200" marT="107950" marB="107950" anchor="ctr">
                    <a:solidFill>
                      <a:schemeClr val="accent2">
                        <a:lumMod val="20000"/>
                        <a:lumOff val="80000"/>
                      </a:schemeClr>
                    </a:solidFill>
                  </a:tcPr>
                </a:tc>
                <a:tc hMerge="1">
                  <a:tcPr marL="76200" marR="76200" marT="107950" marB="107950" anchor="ct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矩形 58"/>
          <p:cNvSpPr/>
          <p:nvPr/>
        </p:nvSpPr>
        <p:spPr>
          <a:xfrm rot="10800000">
            <a:off x="3526563" y="5001533"/>
            <a:ext cx="8407456" cy="729943"/>
          </a:xfrm>
          <a:prstGeom prst="snip1Rect">
            <a:avLst>
              <a:gd name="adj" fmla="val 0"/>
            </a:avLst>
          </a:prstGeom>
          <a:gradFill flip="none" rotWithShape="1">
            <a:gsLst>
              <a:gs pos="40000">
                <a:schemeClr val="bg1"/>
              </a:gs>
              <a:gs pos="100000">
                <a:schemeClr val="bg1">
                  <a:alpha val="0"/>
                </a:schemeClr>
              </a:gs>
            </a:gsLst>
            <a:lin ang="1080000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solidFill>
                <a:prstClr val="white">
                  <a:lumMod val="85000"/>
                </a:prstClr>
              </a:solidFill>
              <a:latin typeface="Arial" panose="020B0604020202020204"/>
              <a:ea typeface="微软雅黑" panose="020B0503020204020204" pitchFamily="34" charset="-122"/>
            </a:endParaRPr>
          </a:p>
        </p:txBody>
      </p:sp>
      <p:sp>
        <p:nvSpPr>
          <p:cNvPr id="31" name="文本框 30"/>
          <p:cNvSpPr txBox="1"/>
          <p:nvPr/>
        </p:nvSpPr>
        <p:spPr>
          <a:xfrm>
            <a:off x="707675" y="1155267"/>
            <a:ext cx="3731145" cy="368300"/>
          </a:xfrm>
          <a:prstGeom prst="rect">
            <a:avLst/>
          </a:prstGeom>
          <a:noFill/>
        </p:spPr>
        <p:txBody>
          <a:bodyPr wrap="square" rtlCol="0">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参照药品：</a:t>
            </a:r>
            <a:r>
              <a:rPr lang="zh-CN" altLang="zh-CN" b="1" spc="120" dirty="0">
                <a:solidFill>
                  <a:schemeClr val="tx1">
                    <a:lumMod val="75000"/>
                    <a:lumOff val="25000"/>
                  </a:schemeClr>
                </a:solidFill>
                <a:latin typeface="微软雅黑" panose="020B0503020204020204" pitchFamily="34" charset="-122"/>
                <a:ea typeface="微软雅黑" panose="020B0503020204020204" pitchFamily="34" charset="-122"/>
              </a:rPr>
              <a:t>丁苯酞软胶囊</a:t>
            </a:r>
            <a:endParaRPr lang="zh-CN" altLang="zh-CN" b="1" spc="12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 name="标题 7"/>
          <p:cNvSpPr txBox="1"/>
          <p:nvPr/>
        </p:nvSpPr>
        <p:spPr>
          <a:xfrm>
            <a:off x="889324" y="381383"/>
            <a:ext cx="11687175" cy="59683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2000" b="1" dirty="0">
                <a:solidFill>
                  <a:srgbClr val="0070C0"/>
                </a:solidFill>
                <a:latin typeface="Arial" panose="020B0604020202020204" pitchFamily="34" charset="0"/>
                <a:ea typeface="微软雅黑" panose="020B0503020204020204" pitchFamily="34" charset="-122"/>
                <a:cs typeface="Arial" panose="020B0604020202020204" pitchFamily="34" charset="0"/>
              </a:rPr>
              <a:t> </a:t>
            </a:r>
            <a:r>
              <a:rPr lang="zh-CN" altLang="en-US" sz="2400" b="1" dirty="0">
                <a:solidFill>
                  <a:srgbClr val="0070C0"/>
                </a:solidFill>
                <a:latin typeface="Arial" panose="020B0604020202020204" pitchFamily="34" charset="0"/>
                <a:ea typeface="微软雅黑" panose="020B0503020204020204" pitchFamily="34" charset="-122"/>
                <a:cs typeface="Arial" panose="020B0604020202020204" pitchFamily="34" charset="0"/>
              </a:rPr>
              <a:t>基本信息</a:t>
            </a:r>
            <a:r>
              <a:rPr lang="zh-CN" altLang="en-US" sz="2400" b="1" dirty="0">
                <a:solidFill>
                  <a:srgbClr val="0070C0"/>
                </a:solidFill>
                <a:latin typeface="Arial" panose="020B0604020202020204" pitchFamily="34" charset="0"/>
                <a:ea typeface="微软雅黑" panose="020B0503020204020204" pitchFamily="34" charset="-122"/>
                <a:cs typeface="Arial" panose="020B0604020202020204" pitchFamily="34" charset="0"/>
                <a:sym typeface="+mn-ea"/>
              </a:rPr>
              <a:t>（</a:t>
            </a:r>
            <a:r>
              <a:rPr lang="en-US" altLang="zh-CN" sz="2400" b="1"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sym typeface="+mn-ea"/>
              </a:rPr>
              <a:t>2</a:t>
            </a:r>
            <a:r>
              <a:rPr lang="zh-CN" altLang="en-US" sz="2400" b="1" dirty="0">
                <a:solidFill>
                  <a:srgbClr val="0070C0"/>
                </a:solidFill>
                <a:latin typeface="Arial" panose="020B0604020202020204" pitchFamily="34" charset="0"/>
                <a:ea typeface="微软雅黑" panose="020B0503020204020204" pitchFamily="34" charset="-122"/>
                <a:cs typeface="Arial" panose="020B0604020202020204" pitchFamily="34" charset="0"/>
                <a:sym typeface="+mn-ea"/>
              </a:rPr>
              <a:t>）</a:t>
            </a:r>
            <a:r>
              <a:rPr lang="en-US" altLang="zh-CN" sz="2400" b="1" dirty="0">
                <a:solidFill>
                  <a:srgbClr val="0070C0"/>
                </a:solidFill>
                <a:latin typeface="Arial" panose="020B0604020202020204" pitchFamily="34" charset="0"/>
                <a:ea typeface="微软雅黑" panose="020B0503020204020204" pitchFamily="34" charset="-122"/>
                <a:cs typeface="Arial" panose="020B0604020202020204" pitchFamily="34" charset="0"/>
              </a:rPr>
              <a:t>--</a:t>
            </a:r>
            <a:r>
              <a:rPr lang="zh-CN" altLang="en-US" sz="2400" b="1" dirty="0">
                <a:solidFill>
                  <a:srgbClr val="0070C0"/>
                </a:solidFill>
                <a:latin typeface="Arial" panose="020B0604020202020204" pitchFamily="34" charset="0"/>
                <a:ea typeface="微软雅黑" panose="020B0503020204020204" pitchFamily="34" charset="-122"/>
                <a:cs typeface="Arial" panose="020B0604020202020204" pitchFamily="34" charset="0"/>
              </a:rPr>
              <a:t>产品特点及参照品的选择</a:t>
            </a:r>
            <a:endParaRPr lang="zh-CN" altLang="en-US" sz="2400" b="1" dirty="0">
              <a:solidFill>
                <a:srgbClr val="0070C0"/>
              </a:solidFill>
              <a:latin typeface="Arial" panose="020B0604020202020204" pitchFamily="34" charset="0"/>
              <a:ea typeface="微软雅黑" panose="020B0503020204020204" pitchFamily="34" charset="-122"/>
              <a:cs typeface="Arial" panose="020B0604020202020204" pitchFamily="34" charset="0"/>
            </a:endParaRPr>
          </a:p>
        </p:txBody>
      </p:sp>
      <p:sp>
        <p:nvSpPr>
          <p:cNvPr id="33" name="文本框 32"/>
          <p:cNvSpPr txBox="1"/>
          <p:nvPr/>
        </p:nvSpPr>
        <p:spPr>
          <a:xfrm>
            <a:off x="5077883" y="1110805"/>
            <a:ext cx="1162238" cy="396583"/>
          </a:xfrm>
          <a:prstGeom prst="rect">
            <a:avLst/>
          </a:prstGeom>
          <a:noFill/>
        </p:spPr>
        <p:txBody>
          <a:bodyPr wrap="square" rtlCol="0">
            <a:spAutoFit/>
          </a:bodyPr>
          <a:lstStyle/>
          <a:p>
            <a:pPr algn="l" fontAlgn="auto">
              <a:lnSpc>
                <a:spcPct val="120000"/>
              </a:lnSpc>
              <a:spcBef>
                <a:spcPts val="0"/>
              </a:spcBef>
              <a:spcAft>
                <a:spcPts val="0"/>
              </a:spcAft>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选择理由：</a:t>
            </a:r>
            <a:endParaRPr lang="zh-CN" altLang="en-US" b="1" spc="12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6325338" y="1084576"/>
            <a:ext cx="4212927" cy="975995"/>
          </a:xfrm>
          <a:prstGeom prst="rect">
            <a:avLst/>
          </a:prstGeom>
          <a:noFill/>
        </p:spPr>
        <p:txBody>
          <a:bodyPr wrap="square">
            <a:spAutoFit/>
          </a:bodyPr>
          <a:lstStyle/>
          <a:p>
            <a:pPr marL="285750" indent="-285750" algn="l" fontAlgn="auto">
              <a:lnSpc>
                <a:spcPct val="120000"/>
              </a:lnSpc>
              <a:spcBef>
                <a:spcPts val="0"/>
              </a:spcBef>
              <a:spcAft>
                <a:spcPts val="0"/>
              </a:spcAft>
              <a:buFont typeface="Wingdings" panose="05000000000000000000" pitchFamily="2" charset="2"/>
              <a:buChar char="Ø"/>
            </a:pPr>
            <a:r>
              <a:rPr lang="zh-CN" altLang="zh-CN" sz="1600" b="0" spc="120" dirty="0">
                <a:solidFill>
                  <a:schemeClr val="tx1">
                    <a:lumMod val="75000"/>
                    <a:lumOff val="25000"/>
                  </a:schemeClr>
                </a:solidFill>
                <a:latin typeface="微软雅黑" panose="020B0503020204020204" pitchFamily="34" charset="-122"/>
                <a:ea typeface="微软雅黑" panose="020B0503020204020204" pitchFamily="34" charset="-122"/>
              </a:rPr>
              <a:t>与本品适应症基本相同</a:t>
            </a:r>
            <a:r>
              <a:rPr lang="zh-CN" altLang="en-US" sz="1600" b="0" spc="120" dirty="0">
                <a:solidFill>
                  <a:schemeClr val="tx1">
                    <a:lumMod val="75000"/>
                    <a:lumOff val="25000"/>
                  </a:schemeClr>
                </a:solidFill>
                <a:latin typeface="微软雅黑" panose="020B0503020204020204" pitchFamily="34" charset="-122"/>
                <a:ea typeface="微软雅黑" panose="020B0503020204020204" pitchFamily="34" charset="-122"/>
              </a:rPr>
              <a:t>，临床应用广泛</a:t>
            </a:r>
            <a:endParaRPr lang="en-US" altLang="zh-CN" sz="1600" spc="120" dirty="0">
              <a:solidFill>
                <a:schemeClr val="tx1">
                  <a:lumMod val="75000"/>
                  <a:lumOff val="25000"/>
                </a:schemeClr>
              </a:solidFill>
              <a:latin typeface="微软雅黑" panose="020B0503020204020204" pitchFamily="34" charset="-122"/>
              <a:ea typeface="微软雅黑" panose="020B0503020204020204" pitchFamily="34" charset="-122"/>
            </a:endParaRPr>
          </a:p>
          <a:p>
            <a:pPr marL="285750" indent="-285750" algn="l" fontAlgn="auto">
              <a:lnSpc>
                <a:spcPct val="120000"/>
              </a:lnSpc>
              <a:spcBef>
                <a:spcPts val="0"/>
              </a:spcBef>
              <a:spcAft>
                <a:spcPts val="0"/>
              </a:spcAft>
              <a:buFont typeface="Wingdings" panose="05000000000000000000" pitchFamily="2" charset="2"/>
              <a:buChar char="Ø"/>
            </a:pP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rPr>
              <a:t>参照药品在《医保目录》</a:t>
            </a: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sym typeface="+mn-ea"/>
              </a:rPr>
              <a:t>，国谈品种</a:t>
            </a:r>
            <a:endPar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a:p>
            <a:pPr marL="285750" indent="-285750" algn="l" fontAlgn="auto">
              <a:lnSpc>
                <a:spcPct val="120000"/>
              </a:lnSpc>
              <a:spcBef>
                <a:spcPts val="0"/>
              </a:spcBef>
              <a:spcAft>
                <a:spcPts val="0"/>
              </a:spcAft>
              <a:buFont typeface="Wingdings" panose="05000000000000000000" pitchFamily="2" charset="2"/>
              <a:buChar char="Ø"/>
            </a:pP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rPr>
              <a:t>均具有改善脑血循环的药理作用</a:t>
            </a:r>
            <a:endParaRPr lang="zh-CN" altLang="zh-CN" sz="1600" b="0" spc="12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矩形 58"/>
          <p:cNvSpPr/>
          <p:nvPr/>
        </p:nvSpPr>
        <p:spPr>
          <a:xfrm rot="10800000">
            <a:off x="3532131" y="2152299"/>
            <a:ext cx="8236328" cy="982609"/>
          </a:xfrm>
          <a:prstGeom prst="snip1Rect">
            <a:avLst>
              <a:gd name="adj" fmla="val 0"/>
            </a:avLst>
          </a:prstGeom>
          <a:gradFill flip="none" rotWithShape="1">
            <a:gsLst>
              <a:gs pos="40000">
                <a:schemeClr val="bg1"/>
              </a:gs>
              <a:gs pos="100000">
                <a:schemeClr val="bg1">
                  <a:alpha val="0"/>
                </a:schemeClr>
              </a:gs>
            </a:gsLst>
            <a:lin ang="1080000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solidFill>
                <a:prstClr val="white">
                  <a:lumMod val="85000"/>
                </a:prstClr>
              </a:solidFill>
              <a:latin typeface="Arial" panose="020B0604020202020204"/>
              <a:ea typeface="微软雅黑" panose="020B0503020204020204" pitchFamily="34" charset="-122"/>
            </a:endParaRPr>
          </a:p>
        </p:txBody>
      </p:sp>
      <p:sp>
        <p:nvSpPr>
          <p:cNvPr id="36" name="矩形: 剪去左右顶角 9"/>
          <p:cNvSpPr/>
          <p:nvPr/>
        </p:nvSpPr>
        <p:spPr>
          <a:xfrm>
            <a:off x="696346" y="2557470"/>
            <a:ext cx="2835785" cy="496074"/>
          </a:xfrm>
          <a:prstGeom prst="snip2SameRect">
            <a:avLst/>
          </a:prstGeom>
          <a:solidFill>
            <a:srgbClr val="0070C0"/>
          </a:solidFill>
          <a:ln w="19050">
            <a:noFill/>
          </a:ln>
          <a:effectLst>
            <a:outerShdw blurRad="292100" dist="88900" dir="5400000" sx="98000" sy="98000" algn="t"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dirty="0">
              <a:ln>
                <a:noFill/>
              </a:ln>
              <a:solidFill>
                <a:schemeClr val="bg1"/>
              </a:solidFill>
              <a:effectLst>
                <a:outerShdw blurRad="63500" sx="102000" sy="102000" algn="ctr" rotWithShape="0">
                  <a:prstClr val="black">
                    <a:alpha val="40000"/>
                  </a:prstClr>
                </a:outerShdw>
              </a:effectLst>
              <a:uLnTx/>
              <a:uFillTx/>
              <a:latin typeface="Arial" panose="020B0604020202020204"/>
              <a:ea typeface="微软雅黑" panose="020B0503020204020204" pitchFamily="34" charset="-122"/>
              <a:cs typeface="+mn-cs"/>
            </a:endParaRPr>
          </a:p>
        </p:txBody>
      </p:sp>
      <p:sp>
        <p:nvSpPr>
          <p:cNvPr id="37" name="文本框 36"/>
          <p:cNvSpPr txBox="1"/>
          <p:nvPr/>
        </p:nvSpPr>
        <p:spPr>
          <a:xfrm>
            <a:off x="754918" y="2132164"/>
            <a:ext cx="1218934" cy="369332"/>
          </a:xfrm>
          <a:prstGeom prst="rect">
            <a:avLst/>
          </a:prstGeom>
          <a:noFill/>
        </p:spPr>
        <p:txBody>
          <a:bodyPr wrap="square">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产品优势：</a:t>
            </a:r>
            <a:endParaRPr lang="zh-CN" altLang="en-US" b="1" dirty="0">
              <a:solidFill>
                <a:schemeClr val="tx1">
                  <a:lumMod val="75000"/>
                  <a:lumOff val="25000"/>
                </a:schemeClr>
              </a:solidFill>
            </a:endParaRPr>
          </a:p>
        </p:txBody>
      </p:sp>
      <p:cxnSp>
        <p:nvCxnSpPr>
          <p:cNvPr id="38" name="直接连接符 25"/>
          <p:cNvCxnSpPr/>
          <p:nvPr/>
        </p:nvCxnSpPr>
        <p:spPr>
          <a:xfrm>
            <a:off x="798689" y="2040414"/>
            <a:ext cx="10623593" cy="0"/>
          </a:xfrm>
          <a:prstGeom prst="line">
            <a:avLst/>
          </a:prstGeom>
          <a:ln w="12700">
            <a:solidFill>
              <a:schemeClr val="tx1">
                <a:lumMod val="50000"/>
                <a:lumOff val="50000"/>
                <a:alpha val="40000"/>
              </a:schemeClr>
            </a:solidFill>
          </a:ln>
        </p:spPr>
        <p:style>
          <a:lnRef idx="1">
            <a:schemeClr val="accent1"/>
          </a:lnRef>
          <a:fillRef idx="0">
            <a:schemeClr val="accent1"/>
          </a:fillRef>
          <a:effectRef idx="0">
            <a:schemeClr val="accent1"/>
          </a:effectRef>
          <a:fontRef idx="minor">
            <a:schemeClr val="tx1"/>
          </a:fontRef>
        </p:style>
      </p:cxnSp>
      <p:sp>
        <p:nvSpPr>
          <p:cNvPr id="39" name="文本框 38"/>
          <p:cNvSpPr txBox="1"/>
          <p:nvPr/>
        </p:nvSpPr>
        <p:spPr>
          <a:xfrm>
            <a:off x="755799" y="2646256"/>
            <a:ext cx="2777213" cy="369332"/>
          </a:xfrm>
          <a:prstGeom prst="rect">
            <a:avLst/>
          </a:prstGeom>
          <a:noFill/>
        </p:spPr>
        <p:txBody>
          <a:bodyPr wrap="square">
            <a:spAutoFit/>
          </a:bodyPr>
          <a:lstStyle/>
          <a:p>
            <a:r>
              <a:rPr lang="zh-CN" altLang="en-US" sz="1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可覆盖重度缺血性脑卒中</a:t>
            </a:r>
            <a:endParaRPr lang="zh-CN" altLang="en-US" dirty="0">
              <a:solidFill>
                <a:schemeClr val="bg1"/>
              </a:solidFill>
            </a:endParaRPr>
          </a:p>
        </p:txBody>
      </p:sp>
      <p:sp>
        <p:nvSpPr>
          <p:cNvPr id="40" name="文本框 39"/>
          <p:cNvSpPr txBox="1"/>
          <p:nvPr/>
        </p:nvSpPr>
        <p:spPr>
          <a:xfrm>
            <a:off x="3691695" y="2610111"/>
            <a:ext cx="7886895" cy="327660"/>
          </a:xfrm>
          <a:prstGeom prst="rect">
            <a:avLst/>
          </a:prstGeom>
          <a:noFill/>
        </p:spPr>
        <p:txBody>
          <a:bodyPr wrap="square">
            <a:spAutoFit/>
          </a:bodyPr>
          <a:lstStyle/>
          <a:p>
            <a:pPr>
              <a:lnSpc>
                <a:spcPct val="110000"/>
              </a:lnSpc>
            </a:pPr>
            <a:r>
              <a:rPr lang="zh-CN" altLang="en-US" sz="1400" spc="12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氢溴酸樟柳碱片</a:t>
            </a:r>
            <a:r>
              <a:rPr lang="zh-CN" altLang="zh-CN" sz="1400" spc="12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适用于</a:t>
            </a:r>
            <a:r>
              <a:rPr lang="zh-CN" altLang="zh-CN" sz="1400" b="1" spc="12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轻、中、重度</a:t>
            </a:r>
            <a:r>
              <a:rPr lang="zh-CN" altLang="zh-CN" sz="1400" spc="12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缺血性脑卒中，可补充现有医保药物临床治疗方案。</a:t>
            </a:r>
            <a:endParaRPr lang="zh-CN" altLang="zh-CN" sz="1400" b="0" spc="12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1" name="矩形 58"/>
          <p:cNvSpPr/>
          <p:nvPr/>
        </p:nvSpPr>
        <p:spPr>
          <a:xfrm rot="10800000">
            <a:off x="3532131" y="3368810"/>
            <a:ext cx="8236328" cy="804475"/>
          </a:xfrm>
          <a:prstGeom prst="snip1Rect">
            <a:avLst>
              <a:gd name="adj" fmla="val 0"/>
            </a:avLst>
          </a:prstGeom>
          <a:gradFill flip="none" rotWithShape="1">
            <a:gsLst>
              <a:gs pos="40000">
                <a:schemeClr val="bg1"/>
              </a:gs>
              <a:gs pos="100000">
                <a:schemeClr val="bg1">
                  <a:alpha val="0"/>
                </a:schemeClr>
              </a:gs>
            </a:gsLst>
            <a:lin ang="1080000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solidFill>
                <a:prstClr val="white">
                  <a:lumMod val="85000"/>
                </a:prstClr>
              </a:solidFill>
              <a:latin typeface="Arial" panose="020B0604020202020204"/>
              <a:ea typeface="微软雅黑" panose="020B0503020204020204" pitchFamily="34" charset="-122"/>
            </a:endParaRPr>
          </a:p>
        </p:txBody>
      </p:sp>
      <p:sp>
        <p:nvSpPr>
          <p:cNvPr id="47" name="矩形: 剪去左右顶角 9"/>
          <p:cNvSpPr/>
          <p:nvPr/>
        </p:nvSpPr>
        <p:spPr>
          <a:xfrm>
            <a:off x="696346" y="3789221"/>
            <a:ext cx="2805935" cy="496074"/>
          </a:xfrm>
          <a:prstGeom prst="snip2SameRect">
            <a:avLst/>
          </a:prstGeom>
          <a:solidFill>
            <a:srgbClr val="0070C0"/>
          </a:solidFill>
          <a:ln w="19050">
            <a:noFill/>
          </a:ln>
          <a:effectLst>
            <a:outerShdw blurRad="292100" dist="88900" dir="5400000" sx="98000" sy="98000" algn="t"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dirty="0">
              <a:ln>
                <a:noFill/>
              </a:ln>
              <a:solidFill>
                <a:schemeClr val="bg1"/>
              </a:solidFill>
              <a:effectLst>
                <a:outerShdw blurRad="63500" sx="102000" sy="102000" algn="ctr" rotWithShape="0">
                  <a:prstClr val="black">
                    <a:alpha val="40000"/>
                  </a:prstClr>
                </a:outerShdw>
              </a:effectLst>
              <a:uLnTx/>
              <a:uFillTx/>
              <a:latin typeface="Arial" panose="020B0604020202020204"/>
              <a:ea typeface="微软雅黑" panose="020B0503020204020204" pitchFamily="34" charset="-122"/>
              <a:cs typeface="+mn-cs"/>
            </a:endParaRPr>
          </a:p>
        </p:txBody>
      </p:sp>
      <p:sp>
        <p:nvSpPr>
          <p:cNvPr id="48" name="文本框 47"/>
          <p:cNvSpPr txBox="1"/>
          <p:nvPr/>
        </p:nvSpPr>
        <p:spPr>
          <a:xfrm>
            <a:off x="754918" y="3823453"/>
            <a:ext cx="2777213" cy="369332"/>
          </a:xfrm>
          <a:prstGeom prst="rect">
            <a:avLst/>
          </a:prstGeom>
          <a:noFill/>
        </p:spPr>
        <p:txBody>
          <a:bodyPr wrap="square">
            <a:spAutoFit/>
          </a:bodyPr>
          <a:lstStyle/>
          <a:p>
            <a:r>
              <a:rPr lang="zh-CN" altLang="en-US" b="1" dirty="0">
                <a:solidFill>
                  <a:schemeClr val="bg1"/>
                </a:solidFill>
                <a:latin typeface="微软雅黑" panose="020B0503020204020204" pitchFamily="34" charset="-122"/>
                <a:ea typeface="微软雅黑" panose="020B0503020204020204" pitchFamily="34" charset="-122"/>
                <a:sym typeface="+mn-ea"/>
              </a:rPr>
              <a:t>独特的作用机制</a:t>
            </a:r>
            <a:endParaRPr lang="zh-CN" altLang="en-US" dirty="0">
              <a:solidFill>
                <a:schemeClr val="bg1"/>
              </a:solidFill>
            </a:endParaRPr>
          </a:p>
        </p:txBody>
      </p:sp>
      <p:sp>
        <p:nvSpPr>
          <p:cNvPr id="49" name="矩形 58"/>
          <p:cNvSpPr/>
          <p:nvPr/>
        </p:nvSpPr>
        <p:spPr>
          <a:xfrm rot="10800000">
            <a:off x="3532131" y="4140373"/>
            <a:ext cx="8407456" cy="1181470"/>
          </a:xfrm>
          <a:prstGeom prst="snip1Rect">
            <a:avLst>
              <a:gd name="adj" fmla="val 0"/>
            </a:avLst>
          </a:prstGeom>
          <a:gradFill flip="none" rotWithShape="1">
            <a:gsLst>
              <a:gs pos="40000">
                <a:schemeClr val="bg1"/>
              </a:gs>
              <a:gs pos="100000">
                <a:schemeClr val="bg1">
                  <a:alpha val="0"/>
                </a:schemeClr>
              </a:gs>
            </a:gsLst>
            <a:lin ang="1080000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solidFill>
                <a:prstClr val="white">
                  <a:lumMod val="85000"/>
                </a:prstClr>
              </a:solidFill>
              <a:latin typeface="Arial" panose="020B0604020202020204"/>
              <a:ea typeface="微软雅黑" panose="020B0503020204020204" pitchFamily="34" charset="-122"/>
            </a:endParaRPr>
          </a:p>
        </p:txBody>
      </p:sp>
      <p:sp>
        <p:nvSpPr>
          <p:cNvPr id="50" name="文本框 49"/>
          <p:cNvSpPr txBox="1"/>
          <p:nvPr/>
        </p:nvSpPr>
        <p:spPr>
          <a:xfrm>
            <a:off x="3691695" y="3503936"/>
            <a:ext cx="8236328" cy="1060450"/>
          </a:xfrm>
          <a:prstGeom prst="rect">
            <a:avLst/>
          </a:prstGeom>
          <a:noFill/>
        </p:spPr>
        <p:txBody>
          <a:bodyPr wrap="square">
            <a:spAutoFit/>
          </a:bodyPr>
          <a:lstStyle/>
          <a:p>
            <a:pPr algn="l" fontAlgn="auto">
              <a:lnSpc>
                <a:spcPct val="150000"/>
              </a:lnSpc>
              <a:spcBef>
                <a:spcPts val="0"/>
              </a:spcBef>
              <a:spcAft>
                <a:spcPts val="0"/>
              </a:spcAft>
            </a:pPr>
            <a:r>
              <a:rPr lang="zh-CN" altLang="en-US"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氢溴酸樟柳碱可透过血脑屏障。通过改善</a:t>
            </a:r>
            <a:r>
              <a:rPr lang="zh-CN" altLang="en-US" sz="1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微循环的血流模式</a:t>
            </a:r>
            <a:r>
              <a:rPr lang="zh-CN" altLang="en-US"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、促进缺血灶及周边微血管新生等改善</a:t>
            </a:r>
            <a:r>
              <a:rPr lang="zh-CN" altLang="zh-CN" sz="1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脑微循环</a:t>
            </a:r>
            <a:r>
              <a:rPr lang="zh-CN" altLang="en-US"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，恢复缺血脑组织血液灌注；通过发挥抗炎、抗氧化应激、抑制钙超载、拮抗神经细胞凋亡等</a:t>
            </a:r>
            <a:r>
              <a:rPr lang="zh-CN" altLang="en-US" sz="1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多重机制保护脑细胞</a:t>
            </a:r>
            <a:r>
              <a:rPr lang="zh-CN" altLang="en-US"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，实现缺血性卒中</a:t>
            </a:r>
            <a:r>
              <a:rPr lang="zh-CN" altLang="en-US" sz="1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多机制、有效</a:t>
            </a:r>
            <a:r>
              <a:rPr lang="zh-CN" altLang="en-US"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的救治。</a:t>
            </a:r>
            <a:endParaRPr lang="zh-CN" altLang="zh-CN"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1" name="矩形: 剪去左右顶角 9"/>
          <p:cNvSpPr/>
          <p:nvPr/>
        </p:nvSpPr>
        <p:spPr>
          <a:xfrm>
            <a:off x="666496" y="4918168"/>
            <a:ext cx="2835785" cy="496074"/>
          </a:xfrm>
          <a:prstGeom prst="snip2SameRect">
            <a:avLst/>
          </a:prstGeom>
          <a:solidFill>
            <a:srgbClr val="0070C0"/>
          </a:solidFill>
          <a:ln w="19050">
            <a:noFill/>
          </a:ln>
          <a:effectLst>
            <a:outerShdw blurRad="292100" dist="88900" dir="5400000" sx="98000" sy="98000" algn="t"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dirty="0">
              <a:ln>
                <a:noFill/>
              </a:ln>
              <a:solidFill>
                <a:schemeClr val="bg1"/>
              </a:solidFill>
              <a:effectLst>
                <a:outerShdw blurRad="63500" sx="102000" sy="102000" algn="ctr" rotWithShape="0">
                  <a:prstClr val="black">
                    <a:alpha val="40000"/>
                  </a:prstClr>
                </a:outerShdw>
              </a:effectLst>
              <a:uLnTx/>
              <a:uFillTx/>
              <a:latin typeface="Arial" panose="020B0604020202020204"/>
              <a:ea typeface="微软雅黑" panose="020B0503020204020204" pitchFamily="34" charset="-122"/>
              <a:cs typeface="+mn-cs"/>
            </a:endParaRPr>
          </a:p>
        </p:txBody>
      </p:sp>
      <p:sp>
        <p:nvSpPr>
          <p:cNvPr id="52" name="文本框 51"/>
          <p:cNvSpPr txBox="1"/>
          <p:nvPr/>
        </p:nvSpPr>
        <p:spPr>
          <a:xfrm>
            <a:off x="725068" y="4980975"/>
            <a:ext cx="2777213" cy="369332"/>
          </a:xfrm>
          <a:prstGeom prst="rect">
            <a:avLst/>
          </a:prstGeom>
          <a:noFill/>
        </p:spPr>
        <p:txBody>
          <a:bodyPr wrap="square">
            <a:spAutoFit/>
          </a:bodyPr>
          <a:lstStyle/>
          <a:p>
            <a:r>
              <a:rPr lang="zh-CN" altLang="en-US" b="1" dirty="0">
                <a:solidFill>
                  <a:schemeClr val="bg1"/>
                </a:solidFill>
                <a:latin typeface="微软雅黑" panose="020B0503020204020204" pitchFamily="34" charset="-122"/>
                <a:ea typeface="微软雅黑" panose="020B0503020204020204" pitchFamily="34" charset="-122"/>
                <a:sym typeface="+mn-ea"/>
              </a:rPr>
              <a:t>良好的社会效益</a:t>
            </a:r>
            <a:endParaRPr lang="zh-CN" altLang="en-US" dirty="0">
              <a:solidFill>
                <a:schemeClr val="bg1"/>
              </a:solidFill>
            </a:endParaRPr>
          </a:p>
        </p:txBody>
      </p:sp>
      <p:sp>
        <p:nvSpPr>
          <p:cNvPr id="53" name="文本框 52"/>
          <p:cNvSpPr txBox="1"/>
          <p:nvPr/>
        </p:nvSpPr>
        <p:spPr>
          <a:xfrm>
            <a:off x="3691695" y="4980975"/>
            <a:ext cx="8276614" cy="737235"/>
          </a:xfrm>
          <a:prstGeom prst="rect">
            <a:avLst/>
          </a:prstGeom>
          <a:noFill/>
        </p:spPr>
        <p:txBody>
          <a:bodyPr wrap="square">
            <a:spAutoFit/>
          </a:bodyPr>
          <a:lstStyle/>
          <a:p>
            <a:pPr>
              <a:lnSpc>
                <a:spcPct val="150000"/>
              </a:lnSpc>
            </a:pPr>
            <a:r>
              <a:rPr lang="zh-CN" altLang="zh-CN"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原药材山莨菪</a:t>
            </a:r>
            <a:r>
              <a:rPr lang="zh-CN" altLang="en-US"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属海拔</a:t>
            </a:r>
            <a:r>
              <a:rPr lang="en-US" altLang="zh-CN"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千米以上的高原植物，</a:t>
            </a:r>
            <a:r>
              <a:rPr lang="zh-CN" altLang="zh-CN"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为我国传统</a:t>
            </a:r>
            <a:r>
              <a:rPr lang="zh-CN" altLang="zh-CN" sz="1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中藏药</a:t>
            </a:r>
            <a:r>
              <a:rPr lang="zh-CN" altLang="zh-CN"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已在藏区实现野生驯化和大规模种植，促进了藏区经济发展，将为</a:t>
            </a:r>
            <a:r>
              <a:rPr lang="zh-CN" altLang="zh-CN" sz="1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乡村振兴</a:t>
            </a:r>
            <a:r>
              <a:rPr lang="zh-CN" altLang="en-US" sz="1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作出巨大贡献</a:t>
            </a:r>
            <a:r>
              <a:rPr lang="zh-CN" altLang="zh-CN" sz="1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400" dirty="0"/>
          </a:p>
        </p:txBody>
      </p:sp>
      <p:sp>
        <p:nvSpPr>
          <p:cNvPr id="54" name="文本框 53"/>
          <p:cNvSpPr txBox="1"/>
          <p:nvPr/>
        </p:nvSpPr>
        <p:spPr>
          <a:xfrm>
            <a:off x="707675" y="6018284"/>
            <a:ext cx="1537814" cy="369332"/>
          </a:xfrm>
          <a:prstGeom prst="rect">
            <a:avLst/>
          </a:prstGeom>
          <a:noFill/>
        </p:spPr>
        <p:txBody>
          <a:bodyPr wrap="square">
            <a:spAutoFit/>
          </a:bodyPr>
          <a:lstStyle/>
          <a:p>
            <a:pPr indent="0">
              <a:lnSpc>
                <a:spcPct val="100000"/>
              </a:lnSpc>
              <a:spcBef>
                <a:spcPts val="0"/>
              </a:spcBef>
              <a:spcAft>
                <a:spcPts val="0"/>
              </a:spcAft>
              <a:buNone/>
            </a:pPr>
            <a:r>
              <a:rPr lang="zh-CN" altLang="zh-CN" b="1" dirty="0">
                <a:solidFill>
                  <a:schemeClr val="tx1">
                    <a:lumMod val="75000"/>
                    <a:lumOff val="25000"/>
                  </a:schemeClr>
                </a:solidFill>
                <a:latin typeface="微软雅黑" panose="020B0503020204020204" pitchFamily="34" charset="-122"/>
                <a:ea typeface="微软雅黑" panose="020B0503020204020204" pitchFamily="34" charset="-122"/>
              </a:rPr>
              <a:t>产品不足</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5" name="文本框 54"/>
          <p:cNvSpPr txBox="1"/>
          <p:nvPr/>
        </p:nvSpPr>
        <p:spPr>
          <a:xfrm>
            <a:off x="2072184" y="6032215"/>
            <a:ext cx="6099858" cy="369332"/>
          </a:xfrm>
          <a:prstGeom prst="rect">
            <a:avLst/>
          </a:prstGeom>
          <a:noFill/>
        </p:spPr>
        <p:txBody>
          <a:bodyPr wrap="square">
            <a:spAutoFit/>
          </a:bodyPr>
          <a:lstStyle/>
          <a:p>
            <a:r>
              <a:rPr lang="zh-CN" altLang="zh-CN" sz="1800" b="0" dirty="0">
                <a:solidFill>
                  <a:srgbClr val="000000"/>
                </a:solidFill>
                <a:latin typeface="微软雅黑" panose="020B0503020204020204" pitchFamily="34" charset="-122"/>
                <a:ea typeface="微软雅黑" panose="020B0503020204020204" pitchFamily="34" charset="-122"/>
              </a:rPr>
              <a:t>樟柳碱用药人次低于丁苯酞</a:t>
            </a:r>
            <a:endParaRPr lang="zh-CN" altLang="en-US" dirty="0"/>
          </a:p>
        </p:txBody>
      </p:sp>
      <p:grpSp>
        <p:nvGrpSpPr>
          <p:cNvPr id="56" name="组合 55"/>
          <p:cNvGrpSpPr/>
          <p:nvPr/>
        </p:nvGrpSpPr>
        <p:grpSpPr>
          <a:xfrm>
            <a:off x="522720" y="337958"/>
            <a:ext cx="287552" cy="443272"/>
            <a:chOff x="712983" y="864880"/>
            <a:chExt cx="952154" cy="1847145"/>
          </a:xfrm>
          <a:solidFill>
            <a:srgbClr val="0070C0"/>
          </a:solidFill>
          <a:effectLst>
            <a:reflection blurRad="101600" stA="52000" endA="300" endPos="35000" dir="5400000" sy="-100000" algn="bl" rotWithShape="0"/>
          </a:effectLst>
        </p:grpSpPr>
        <p:sp>
          <p:nvSpPr>
            <p:cNvPr id="57" name="任意多边形: 形状 2"/>
            <p:cNvSpPr/>
            <p:nvPr/>
          </p:nvSpPr>
          <p:spPr>
            <a:xfrm>
              <a:off x="712983" y="864880"/>
              <a:ext cx="952153" cy="1847145"/>
            </a:xfrm>
            <a:custGeom>
              <a:avLst/>
              <a:gdLst>
                <a:gd name="connsiteX0" fmla="*/ 569986 w 952153"/>
                <a:gd name="connsiteY0" fmla="*/ 493225 h 1847145"/>
                <a:gd name="connsiteX1" fmla="*/ 437697 w 952153"/>
                <a:gd name="connsiteY1" fmla="*/ 579785 h 1847145"/>
                <a:gd name="connsiteX2" fmla="*/ 0 w 952153"/>
                <a:gd name="connsiteY2" fmla="*/ 485060 h 1847145"/>
                <a:gd name="connsiteX3" fmla="*/ 0 w 952153"/>
                <a:gd name="connsiteY3" fmla="*/ 485060 h 1847145"/>
                <a:gd name="connsiteX4" fmla="*/ 610816 w 952153"/>
                <a:gd name="connsiteY4" fmla="*/ 0 h 1847145"/>
                <a:gd name="connsiteX5" fmla="*/ 952154 w 952153"/>
                <a:gd name="connsiteY5" fmla="*/ 0 h 1847145"/>
                <a:gd name="connsiteX6" fmla="*/ 952154 w 952153"/>
                <a:gd name="connsiteY6" fmla="*/ 1847146 h 1847145"/>
                <a:gd name="connsiteX7" fmla="*/ 952154 w 952153"/>
                <a:gd name="connsiteY7" fmla="*/ 1847146 h 1847145"/>
                <a:gd name="connsiteX8" fmla="*/ 569986 w 952153"/>
                <a:gd name="connsiteY8" fmla="*/ 1464978 h 1847145"/>
                <a:gd name="connsiteX9" fmla="*/ 569986 w 952153"/>
                <a:gd name="connsiteY9" fmla="*/ 493225 h 1847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153" h="1847145">
                  <a:moveTo>
                    <a:pt x="569986" y="493225"/>
                  </a:moveTo>
                  <a:lnTo>
                    <a:pt x="437697" y="579785"/>
                  </a:lnTo>
                  <a:cubicBezTo>
                    <a:pt x="290709" y="674510"/>
                    <a:pt x="94725" y="632047"/>
                    <a:pt x="0" y="485060"/>
                  </a:cubicBezTo>
                  <a:lnTo>
                    <a:pt x="0" y="485060"/>
                  </a:lnTo>
                  <a:lnTo>
                    <a:pt x="610816" y="0"/>
                  </a:lnTo>
                  <a:lnTo>
                    <a:pt x="952154" y="0"/>
                  </a:lnTo>
                  <a:lnTo>
                    <a:pt x="952154" y="1847146"/>
                  </a:lnTo>
                  <a:lnTo>
                    <a:pt x="952154" y="1847146"/>
                  </a:lnTo>
                  <a:cubicBezTo>
                    <a:pt x="741471" y="1847146"/>
                    <a:pt x="569986" y="1675660"/>
                    <a:pt x="569986" y="1464978"/>
                  </a:cubicBezTo>
                  <a:lnTo>
                    <a:pt x="569986" y="493225"/>
                  </a:lnTo>
                  <a:close/>
                </a:path>
              </a:pathLst>
            </a:custGeom>
            <a:grpFill/>
            <a:ln w="37936"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sp>
          <p:nvSpPr>
            <p:cNvPr id="58" name="任意多边形: 形状 3"/>
            <p:cNvSpPr/>
            <p:nvPr/>
          </p:nvSpPr>
          <p:spPr>
            <a:xfrm>
              <a:off x="1282969" y="1306546"/>
              <a:ext cx="382168" cy="1405479"/>
            </a:xfrm>
            <a:custGeom>
              <a:avLst/>
              <a:gdLst>
                <a:gd name="connsiteX0" fmla="*/ 0 w 382168"/>
                <a:gd name="connsiteY0" fmla="*/ 1023312 h 1405479"/>
                <a:gd name="connsiteX1" fmla="*/ 382168 w 382168"/>
                <a:gd name="connsiteY1" fmla="*/ 1405480 h 1405479"/>
                <a:gd name="connsiteX2" fmla="*/ 382168 w 382168"/>
                <a:gd name="connsiteY2" fmla="*/ 236111 h 1405479"/>
                <a:gd name="connsiteX3" fmla="*/ 0 w 382168"/>
                <a:gd name="connsiteY3" fmla="*/ 51559 h 1405479"/>
                <a:gd name="connsiteX4" fmla="*/ 0 w 382168"/>
                <a:gd name="connsiteY4" fmla="*/ 51559 h 1405479"/>
                <a:gd name="connsiteX5" fmla="*/ 0 w 382168"/>
                <a:gd name="connsiteY5" fmla="*/ 1023312 h 140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2168" h="1405479">
                  <a:moveTo>
                    <a:pt x="0" y="1023312"/>
                  </a:moveTo>
                  <a:cubicBezTo>
                    <a:pt x="0" y="1233994"/>
                    <a:pt x="171486" y="1405480"/>
                    <a:pt x="382168" y="1405480"/>
                  </a:cubicBezTo>
                  <a:lnTo>
                    <a:pt x="382168" y="236111"/>
                  </a:lnTo>
                  <a:cubicBezTo>
                    <a:pt x="382168" y="38494"/>
                    <a:pt x="155154" y="-70930"/>
                    <a:pt x="0" y="51559"/>
                  </a:cubicBezTo>
                  <a:lnTo>
                    <a:pt x="0" y="51559"/>
                  </a:lnTo>
                  <a:lnTo>
                    <a:pt x="0" y="1023312"/>
                  </a:lnTo>
                  <a:close/>
                </a:path>
              </a:pathLst>
            </a:custGeom>
            <a:grpFill/>
            <a:ln w="37936"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剪去对角的矩形 2"/>
          <p:cNvSpPr/>
          <p:nvPr/>
        </p:nvSpPr>
        <p:spPr>
          <a:xfrm rot="16200000">
            <a:off x="8468765" y="-1206617"/>
            <a:ext cx="596831" cy="5467411"/>
          </a:xfrm>
          <a:prstGeom prst="snip2DiagRect">
            <a:avLst/>
          </a:prstGeom>
          <a:solidFill>
            <a:srgbClr val="00B0F0"/>
          </a:solidFill>
          <a:ln w="12700" cap="flat" cmpd="sng" algn="ctr">
            <a:solidFill>
              <a:srgbClr val="00B0F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2" name="剪去对角的矩形 1"/>
          <p:cNvSpPr/>
          <p:nvPr/>
        </p:nvSpPr>
        <p:spPr>
          <a:xfrm rot="16200000">
            <a:off x="2777737" y="-1046999"/>
            <a:ext cx="596831" cy="5176331"/>
          </a:xfrm>
          <a:prstGeom prst="snip2DiagRect">
            <a:avLst/>
          </a:prstGeom>
          <a:solidFill>
            <a:srgbClr val="00B0F0"/>
          </a:solidFill>
          <a:ln w="12700" cap="flat" cmpd="sng" algn="ctr">
            <a:solidFill>
              <a:srgbClr val="00B0F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43" name="矩形 58"/>
          <p:cNvSpPr/>
          <p:nvPr/>
        </p:nvSpPr>
        <p:spPr>
          <a:xfrm rot="5400000">
            <a:off x="900146" y="1441502"/>
            <a:ext cx="4352012" cy="5176332"/>
          </a:xfrm>
          <a:prstGeom prst="snip1Rect">
            <a:avLst>
              <a:gd name="adj" fmla="val 0"/>
            </a:avLst>
          </a:prstGeom>
          <a:gradFill flip="none" rotWithShape="1">
            <a:gsLst>
              <a:gs pos="40000">
                <a:schemeClr val="bg1"/>
              </a:gs>
              <a:gs pos="100000">
                <a:schemeClr val="bg1">
                  <a:alpha val="0"/>
                </a:schemeClr>
              </a:gs>
            </a:gsLst>
            <a:lin ang="10800000" scaled="1"/>
            <a:tileRect/>
          </a:gradFill>
          <a:ln w="12700" cap="flat" cmpd="sng" algn="ctr">
            <a:solidFill>
              <a:srgbClr val="00B0F0"/>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solidFill>
                <a:prstClr val="white">
                  <a:lumMod val="85000"/>
                </a:prstClr>
              </a:solidFill>
              <a:latin typeface="Arial" panose="020B0604020202020204"/>
              <a:ea typeface="微软雅黑" panose="020B0503020204020204" pitchFamily="34" charset="-122"/>
            </a:endParaRPr>
          </a:p>
        </p:txBody>
      </p:sp>
      <p:sp>
        <p:nvSpPr>
          <p:cNvPr id="29" name="标题 1"/>
          <p:cNvSpPr txBox="1"/>
          <p:nvPr/>
        </p:nvSpPr>
        <p:spPr>
          <a:xfrm>
            <a:off x="935990" y="304800"/>
            <a:ext cx="10862310" cy="596900"/>
          </a:xfrm>
          <a:prstGeom prst="rect">
            <a:avLst/>
          </a:prstGeom>
        </p:spPr>
        <p:txBody>
          <a:bodyPr anchor="ctr"/>
          <a:lstStyle>
            <a:lvl1pPr algn="l" defTabSz="914400" rtl="0" eaLnBrk="1" latinLnBrk="0" hangingPunct="1">
              <a:lnSpc>
                <a:spcPct val="100000"/>
              </a:lnSpc>
              <a:spcBef>
                <a:spcPct val="0"/>
              </a:spcBef>
              <a:buNone/>
              <a:defRPr sz="3200" b="1" kern="1200">
                <a:solidFill>
                  <a:schemeClr val="tx1"/>
                </a:solidFill>
                <a:latin typeface="Arial" panose="020B0604020202020204" pitchFamily="34" charset="0"/>
                <a:ea typeface="微软雅黑" panose="020B0503020204020204" pitchFamily="34" charset="-122"/>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lang="zh-CN" altLang="en-US" sz="2400" dirty="0">
                <a:solidFill>
                  <a:srgbClr val="0070C0"/>
                </a:solidFill>
              </a:rPr>
              <a:t>基本信息</a:t>
            </a:r>
            <a:r>
              <a:rPr lang="zh-CN" altLang="en-US" sz="2400" dirty="0">
                <a:solidFill>
                  <a:srgbClr val="0070C0"/>
                </a:solidFill>
                <a:sym typeface="+mn-ea"/>
              </a:rPr>
              <a:t>（</a:t>
            </a:r>
            <a:r>
              <a:rPr lang="en-US" altLang="zh-CN" sz="2400" dirty="0">
                <a:solidFill>
                  <a:srgbClr val="0070C0"/>
                </a:solidFill>
                <a:latin typeface="Times New Roman" panose="02020603050405020304" pitchFamily="18" charset="0"/>
                <a:cs typeface="Times New Roman" panose="02020603050405020304" pitchFamily="18" charset="0"/>
                <a:sym typeface="+mn-ea"/>
              </a:rPr>
              <a:t>3</a:t>
            </a:r>
            <a:r>
              <a:rPr lang="zh-CN" altLang="en-US" sz="2400" dirty="0">
                <a:solidFill>
                  <a:srgbClr val="0070C0"/>
                </a:solidFill>
                <a:sym typeface="+mn-ea"/>
              </a:rPr>
              <a:t>）</a:t>
            </a:r>
            <a:r>
              <a:rPr lang="en-US" altLang="zh-CN" sz="2400" dirty="0">
                <a:solidFill>
                  <a:srgbClr val="0070C0"/>
                </a:solidFill>
              </a:rPr>
              <a:t>--</a:t>
            </a:r>
            <a:r>
              <a:rPr lang="zh-CN" altLang="en-US" sz="2400" dirty="0">
                <a:solidFill>
                  <a:srgbClr val="0070C0"/>
                </a:solidFill>
              </a:rPr>
              <a:t>具有神经保护的改善微循环障碍药物，实现缺血性卒中多机制、有效的救治</a:t>
            </a:r>
            <a:endParaRPr lang="zh-CN" altLang="en-US" sz="2400" dirty="0">
              <a:solidFill>
                <a:srgbClr val="0070C0"/>
              </a:solidFill>
            </a:endParaRPr>
          </a:p>
        </p:txBody>
      </p:sp>
      <p:grpSp>
        <p:nvGrpSpPr>
          <p:cNvPr id="30" name="组合 29"/>
          <p:cNvGrpSpPr/>
          <p:nvPr>
            <p:custDataLst>
              <p:tags r:id="rId1"/>
            </p:custDataLst>
          </p:nvPr>
        </p:nvGrpSpPr>
        <p:grpSpPr>
          <a:xfrm>
            <a:off x="419406" y="1405746"/>
            <a:ext cx="5245735" cy="4571364"/>
            <a:chOff x="1236823" y="1587869"/>
            <a:chExt cx="4228466" cy="4766775"/>
          </a:xfrm>
        </p:grpSpPr>
        <p:sp>
          <p:nvSpPr>
            <p:cNvPr id="32" name="矩形 31"/>
            <p:cNvSpPr/>
            <p:nvPr>
              <p:custDataLst>
                <p:tags r:id="rId2"/>
              </p:custDataLst>
            </p:nvPr>
          </p:nvSpPr>
          <p:spPr>
            <a:xfrm>
              <a:off x="1236823" y="2222865"/>
              <a:ext cx="4228466" cy="4131779"/>
            </a:xfrm>
            <a:prstGeom prst="rect">
              <a:avLst/>
            </a:prstGeom>
            <a:ln>
              <a:noFill/>
            </a:ln>
          </p:spPr>
          <p:txBody>
            <a:bodyPr wrap="square">
              <a:spAutoFit/>
            </a:bodyPr>
            <a:lstStyle/>
            <a:p>
              <a:pPr marL="285750" marR="0" lvl="0" indent="-285750" defTabSz="914400" eaLnBrk="1" fontAlgn="auto" latinLnBrk="0" hangingPunct="1">
                <a:lnSpc>
                  <a:spcPct val="130000"/>
                </a:lnSpc>
                <a:spcBef>
                  <a:spcPct val="0"/>
                </a:spcBef>
                <a:spcAft>
                  <a:spcPct val="0"/>
                </a:spcAft>
                <a:buClrTx/>
                <a:buSzTx/>
                <a:buFont typeface="Arial" panose="020B0604020202020204" pitchFamily="34" charset="0"/>
                <a:buChar char="•"/>
                <a:defRPr/>
              </a:pPr>
              <a:r>
                <a:rPr kumimoji="0" lang="zh-CN" altLang="en-US" sz="1400" b="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缺血性脑卒中是由各种脑血管病变所致的脑部血液供应障碍，导致局部脑组织缺血、缺氧坏死，迅速出现神经功能缺损的临床综合征。</a:t>
              </a:r>
              <a:endParaRPr kumimoji="0" lang="zh-CN" altLang="en-US" sz="1400" b="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endParaRPr>
            </a:p>
            <a:p>
              <a:pPr marL="285750" marR="0" lvl="0" indent="-285750" defTabSz="914400" eaLnBrk="1" fontAlgn="auto" latinLnBrk="0" hangingPunct="1">
                <a:lnSpc>
                  <a:spcPct val="130000"/>
                </a:lnSpc>
                <a:spcBef>
                  <a:spcPct val="0"/>
                </a:spcBef>
                <a:spcAft>
                  <a:spcPct val="0"/>
                </a:spcAft>
                <a:buClrTx/>
                <a:buSzTx/>
                <a:buFont typeface="Arial" panose="020B0604020202020204" pitchFamily="34" charset="0"/>
                <a:buChar char="•"/>
                <a:defRPr/>
              </a:pPr>
              <a:endParaRPr kumimoji="0" lang="zh-CN" altLang="en-US" sz="1400" b="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endParaRPr>
            </a:p>
            <a:p>
              <a:pPr marL="285750" marR="0" lvl="0" indent="-285750" defTabSz="914400" eaLnBrk="1" fontAlgn="auto" latinLnBrk="0" hangingPunct="1">
                <a:lnSpc>
                  <a:spcPct val="130000"/>
                </a:lnSpc>
                <a:spcBef>
                  <a:spcPct val="0"/>
                </a:spcBef>
                <a:spcAft>
                  <a:spcPct val="0"/>
                </a:spcAft>
                <a:buClrTx/>
                <a:buSzTx/>
                <a:buFont typeface="Arial" panose="020B0604020202020204" pitchFamily="34" charset="0"/>
                <a:buChar char="•"/>
                <a:defRPr/>
              </a:pPr>
              <a:r>
                <a:rPr kumimoji="0" lang="zh-CN" altLang="en-US" sz="1400" b="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缺血性脑卒中具有高发病率、高致残率、高死亡率、高复发率和高经济负担五大特点，是我国成年人</a:t>
              </a:r>
              <a:r>
                <a:rPr kumimoji="0" lang="zh-CN" altLang="en-US" sz="1400" b="1" i="0" u="none" strike="noStrike" kern="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致死、致残</a:t>
              </a:r>
              <a:r>
                <a:rPr kumimoji="0" lang="zh-CN" altLang="en-US" sz="1400" b="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的</a:t>
              </a:r>
              <a:r>
                <a:rPr kumimoji="0" lang="zh-CN" altLang="en-US" sz="1400" b="1" i="0" u="none" strike="noStrike" kern="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首位病因。</a:t>
              </a:r>
              <a:endParaRPr kumimoji="0" lang="zh-CN" altLang="en-US" sz="1400" b="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a:p>
              <a:pPr marR="0" lvl="0" defTabSz="914400" eaLnBrk="1" fontAlgn="auto" latinLnBrk="0" hangingPunct="1">
                <a:lnSpc>
                  <a:spcPct val="130000"/>
                </a:lnSpc>
                <a:spcBef>
                  <a:spcPct val="0"/>
                </a:spcBef>
                <a:spcAft>
                  <a:spcPct val="0"/>
                </a:spcAft>
                <a:buClrTx/>
                <a:buSzTx/>
                <a:defRPr/>
              </a:pPr>
              <a:endParaRPr kumimoji="0" lang="zh-CN" altLang="en-US" sz="1400" b="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endParaRPr>
            </a:p>
            <a:p>
              <a:pPr marL="285750" indent="-285750">
                <a:lnSpc>
                  <a:spcPct val="130000"/>
                </a:lnSpc>
                <a:spcBef>
                  <a:spcPct val="0"/>
                </a:spcBef>
                <a:spcAft>
                  <a:spcPct val="0"/>
                </a:spcAft>
                <a:buFont typeface="Arial" panose="020B0604020202020204" pitchFamily="34" charset="0"/>
                <a:buChar char="•"/>
              </a:pPr>
              <a:r>
                <a:rPr kumimoji="0" lang="en-US" altLang="zh-CN" sz="1400" b="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2020</a:t>
              </a:r>
              <a:r>
                <a:rPr kumimoji="0" lang="zh-CN" altLang="en-US" sz="1400" b="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年我国卒中总体患病率</a:t>
              </a:r>
              <a:r>
                <a:rPr kumimoji="0" lang="zh-CN" altLang="en-US" sz="1400" i="0" u="none" strike="noStrike" kern="0" cap="none" spc="0" normalizeH="0" baseline="0" noProof="0" dirty="0">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为</a:t>
              </a:r>
              <a:r>
                <a:rPr lang="en-US" altLang="zh-CN" sz="1400" kern="0" dirty="0">
                  <a:latin typeface="Times New Roman" panose="02020603050405020304" pitchFamily="18" charset="0"/>
                  <a:ea typeface="微软雅黑" panose="020B0503020204020204" pitchFamily="34" charset="-122"/>
                  <a:cs typeface="Times New Roman" panose="02020603050405020304" pitchFamily="18" charset="0"/>
                  <a:sym typeface="+mn-ea"/>
                </a:rPr>
                <a:t>2.6%</a:t>
              </a:r>
              <a:r>
                <a:rPr kumimoji="0" lang="zh-CN" altLang="en-US" sz="1400" i="0" u="none" strike="noStrike" kern="0" cap="none" spc="0" normalizeH="0" baseline="0" noProof="0" dirty="0">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a:t>
              </a:r>
              <a:r>
                <a:rPr kumimoji="0" lang="zh-CN" altLang="en-US" sz="1400" b="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发病率和死亡率分别为</a:t>
              </a:r>
              <a:r>
                <a:rPr lang="en-US" altLang="zh-CN" sz="1400" b="1" kern="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505.2/10</a:t>
              </a:r>
              <a:r>
                <a:rPr lang="zh-CN" altLang="en-US" sz="1400" b="1" kern="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万、</a:t>
              </a:r>
              <a:r>
                <a:rPr lang="en-US" altLang="zh-CN" sz="1400" b="1" kern="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343.4/10</a:t>
              </a:r>
              <a:r>
                <a:rPr kumimoji="0" lang="zh-CN" altLang="en-US" sz="1400" b="1" i="0" u="none" strike="noStrike" kern="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万</a:t>
              </a:r>
              <a:r>
                <a:rPr lang="zh-CN" altLang="en-US" sz="1400" kern="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sym typeface="+mn-ea"/>
                </a:rPr>
                <a:t>，患者病后 </a:t>
              </a:r>
              <a:r>
                <a:rPr lang="zh-CN" altLang="en-US" sz="1400" b="1" kern="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3 个月致残率</a:t>
              </a:r>
              <a:r>
                <a:rPr lang="zh-CN" altLang="en-US" sz="1400" kern="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sym typeface="+mn-ea"/>
                </a:rPr>
                <a:t>为</a:t>
              </a:r>
              <a:r>
                <a:rPr lang="zh-CN" altLang="en-US" sz="1400" b="1" kern="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14.6%~23.1%</a:t>
              </a:r>
              <a:r>
                <a:rPr kumimoji="0" lang="en-US" altLang="zh-CN" sz="1400" b="1" i="0" u="none" strike="noStrike" kern="0" cap="none" spc="0" normalizeH="0" baseline="3000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[1]</a:t>
              </a:r>
              <a:endParaRPr kumimoji="0" lang="zh-CN" altLang="en-US" sz="1400" b="1" i="0" u="none" strike="noStrike" kern="0" cap="none" spc="0" normalizeH="0" baseline="3000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endParaRPr>
            </a:p>
            <a:p>
              <a:pPr marR="0" lvl="0" defTabSz="914400" eaLnBrk="1" fontAlgn="auto" latinLnBrk="0" hangingPunct="1">
                <a:lnSpc>
                  <a:spcPct val="130000"/>
                </a:lnSpc>
                <a:spcBef>
                  <a:spcPct val="0"/>
                </a:spcBef>
                <a:spcAft>
                  <a:spcPct val="0"/>
                </a:spcAft>
                <a:buClrTx/>
                <a:buSzTx/>
                <a:defRPr/>
              </a:pPr>
              <a:endParaRPr kumimoji="0" lang="zh-CN" altLang="en-US" sz="1400" b="1" i="0" u="none" strike="noStrike" kern="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endParaRPr>
            </a:p>
            <a:p>
              <a:pPr marL="285750" marR="0" lvl="0" indent="-285750" defTabSz="914400" eaLnBrk="1" fontAlgn="auto" latinLnBrk="0" hangingPunct="1">
                <a:lnSpc>
                  <a:spcPct val="130000"/>
                </a:lnSpc>
                <a:spcBef>
                  <a:spcPct val="0"/>
                </a:spcBef>
                <a:spcAft>
                  <a:spcPct val="0"/>
                </a:spcAft>
                <a:buClrTx/>
                <a:buSzTx/>
                <a:buFont typeface="Arial" panose="020B0604020202020204" pitchFamily="34" charset="0"/>
                <a:buChar char="•"/>
                <a:defRPr/>
              </a:pPr>
              <a:r>
                <a:rPr kumimoji="0" lang="zh-CN" altLang="en-US" sz="1400" b="1" i="0" u="none" strike="noStrike" kern="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发病率、患病率、死亡率、人均住院医药费用</a:t>
              </a:r>
              <a:r>
                <a:rPr kumimoji="0" lang="zh-CN" altLang="en-US" sz="1400" b="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呈现上升趋势</a:t>
              </a:r>
              <a:r>
                <a:rPr kumimoji="0" lang="en-US" altLang="zh-CN" sz="1400" b="1" i="0" u="none" strike="noStrike" kern="0" cap="none" spc="0" normalizeH="0" baseline="3000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[1]</a:t>
              </a:r>
              <a:endParaRPr kumimoji="0" lang="zh-CN" altLang="en-US" sz="1400" b="1" i="0" u="none" strike="noStrike" kern="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endParaRPr>
            </a:p>
            <a:p>
              <a:pPr marL="720090" marR="0" lvl="0" indent="-285750" defTabSz="914400" eaLnBrk="1" fontAlgn="auto" latinLnBrk="0" hangingPunct="1">
                <a:lnSpc>
                  <a:spcPct val="110000"/>
                </a:lnSpc>
                <a:spcBef>
                  <a:spcPts val="0"/>
                </a:spcBef>
                <a:spcAft>
                  <a:spcPts val="0"/>
                </a:spcAft>
                <a:buClrTx/>
                <a:buSzTx/>
                <a:buFont typeface="Wingdings" panose="05000000000000000000" charset="0"/>
                <a:buChar char="ü"/>
                <a:defRPr/>
              </a:pPr>
              <a:endParaRPr kumimoji="0" lang="zh-CN" altLang="en-US" sz="14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3" name="矩形 32"/>
            <p:cNvSpPr/>
            <p:nvPr>
              <p:custDataLst>
                <p:tags r:id="rId3"/>
              </p:custDataLst>
            </p:nvPr>
          </p:nvSpPr>
          <p:spPr>
            <a:xfrm>
              <a:off x="2297663" y="1587869"/>
              <a:ext cx="2035684" cy="385120"/>
            </a:xfrm>
            <a:prstGeom prst="rect">
              <a:avLst/>
            </a:prstGeom>
            <a:ln>
              <a:noFill/>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疾病的基本情况</a:t>
              </a:r>
              <a:endParaRPr kumimoji="0" lang="zh-CN" altLang="en-US" sz="18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grpSp>
      <p:grpSp>
        <p:nvGrpSpPr>
          <p:cNvPr id="34" name="组合 33"/>
          <p:cNvGrpSpPr/>
          <p:nvPr>
            <p:custDataLst>
              <p:tags r:id="rId4"/>
            </p:custDataLst>
          </p:nvPr>
        </p:nvGrpSpPr>
        <p:grpSpPr>
          <a:xfrm>
            <a:off x="6022451" y="1330314"/>
            <a:ext cx="5467411" cy="4875360"/>
            <a:chOff x="5803955" y="1587869"/>
            <a:chExt cx="3916000" cy="4875802"/>
          </a:xfrm>
        </p:grpSpPr>
        <p:sp>
          <p:nvSpPr>
            <p:cNvPr id="36" name="矩形 35"/>
            <p:cNvSpPr/>
            <p:nvPr>
              <p:custDataLst>
                <p:tags r:id="rId5"/>
              </p:custDataLst>
            </p:nvPr>
          </p:nvSpPr>
          <p:spPr>
            <a:xfrm>
              <a:off x="6799404" y="1587869"/>
              <a:ext cx="2434861" cy="368333"/>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未满足的治疗需求</a:t>
              </a:r>
              <a:endParaRPr kumimoji="0" lang="zh-CN" altLang="en-US" sz="18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37" name="矩形 36"/>
            <p:cNvSpPr/>
            <p:nvPr>
              <p:custDataLst>
                <p:tags r:id="rId6"/>
              </p:custDataLst>
            </p:nvPr>
          </p:nvSpPr>
          <p:spPr>
            <a:xfrm>
              <a:off x="5803955" y="2097184"/>
              <a:ext cx="3916000" cy="4366487"/>
            </a:xfrm>
            <a:prstGeom prst="rect">
              <a:avLst/>
            </a:prstGeom>
            <a:noFill/>
            <a:ln>
              <a:solidFill>
                <a:srgbClr val="00B0F0"/>
              </a:solidFill>
            </a:ln>
          </p:spPr>
          <p:txBody>
            <a:bodyPr wrap="square">
              <a:noAutofit/>
            </a:bodyPr>
            <a:lstStyle/>
            <a:p>
              <a:pPr marL="285750" marR="0" lvl="0" indent="-285750" defTabSz="91440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400" b="1" i="0" u="none" strike="noStrike" kern="0" cap="none" spc="1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有效治疗措施有限，</a:t>
              </a:r>
              <a:r>
                <a:rPr kumimoji="0" lang="zh-CN" altLang="en-US" sz="1400" b="1" i="0" u="none" strike="noStrike" kern="0" cap="none" spc="1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再灌注治疗获益人群少：</a:t>
              </a:r>
              <a:endParaRPr kumimoji="0" lang="en-US" altLang="zh-CN" sz="1400" b="1" i="0" u="none" strike="noStrike" kern="0" cap="none" spc="1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marR="0" lvl="0" indent="-285750" defTabSz="914400" eaLnBrk="1" fontAlgn="auto" latinLnBrk="0" hangingPunct="1">
                <a:lnSpc>
                  <a:spcPct val="150000"/>
                </a:lnSpc>
                <a:spcBef>
                  <a:spcPts val="0"/>
                </a:spcBef>
                <a:spcAft>
                  <a:spcPts val="0"/>
                </a:spcAft>
                <a:buClrTx/>
                <a:buSzTx/>
                <a:buFont typeface="Wingdings" panose="05000000000000000000" pitchFamily="2" charset="2"/>
                <a:buChar char="ü"/>
                <a:defRPr/>
              </a:pPr>
              <a:r>
                <a:rPr kumimoji="0" lang="zh-CN" altLang="en-US" sz="1400" b="0" i="0" u="none" strike="noStrike" kern="0" cap="none" spc="10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有效治疗措施有限，指南Ⅰ级推荐仍以</a:t>
              </a:r>
              <a:r>
                <a:rPr kumimoji="0" lang="zh-CN" altLang="en-US" sz="1400" b="0" i="0" u="none" strike="noStrike" kern="0" cap="none" spc="10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再灌注治疗（溶栓和动脉取栓）为主</a:t>
              </a:r>
              <a:r>
                <a:rPr kumimoji="0" lang="en-US" altLang="zh-CN" sz="1400" b="0" i="0" u="none" strike="noStrike" kern="0" cap="none" spc="100" normalizeH="0" baseline="3000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[2]</a:t>
              </a:r>
              <a:r>
                <a:rPr kumimoji="0" lang="zh-CN" altLang="en-US" sz="1400" b="0" i="0" u="none" strike="noStrike" kern="0" cap="none" spc="10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。再灌注治疗</a:t>
              </a:r>
              <a:r>
                <a:rPr kumimoji="0" lang="zh-CN" altLang="en-US" sz="1400" i="0" u="none" strike="noStrike" kern="0" cap="none" spc="100" normalizeH="0" baseline="0" noProof="0" dirty="0">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溶栓率仅为</a:t>
              </a:r>
              <a:r>
                <a:rPr kumimoji="0" lang="en-US" altLang="zh-CN" sz="1400" i="0" u="none" strike="noStrike" kern="0" cap="none" spc="100" normalizeH="0" baseline="0" noProof="0" dirty="0">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5.6%</a:t>
              </a:r>
              <a:r>
                <a:rPr kumimoji="0" lang="zh-CN" altLang="en-US" sz="1400" i="0" u="none" strike="noStrike" kern="0" cap="none" spc="100" normalizeH="0" baseline="0" noProof="0" dirty="0">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，取栓率仅为</a:t>
              </a:r>
              <a:r>
                <a:rPr kumimoji="0" lang="en-US" altLang="zh-CN" sz="1400" b="0" i="0" u="none" strike="noStrike" kern="0" cap="none" spc="10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1.4%</a:t>
              </a:r>
              <a:r>
                <a:rPr kumimoji="0" lang="en-US" altLang="zh-CN" sz="1400" b="0" i="0" u="none" strike="noStrike" kern="0" cap="none" spc="100" normalizeH="0" baseline="3000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[3]</a:t>
              </a:r>
              <a:r>
                <a:rPr kumimoji="0" lang="zh-CN" altLang="en-US" sz="1400" b="0" i="0" u="none" strike="noStrike" kern="0" cap="none" spc="10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a:t>
              </a:r>
              <a:endParaRPr kumimoji="0" lang="en-US" altLang="zh-CN" sz="1400" b="0" i="0" u="none" strike="noStrike" kern="0" cap="none" spc="10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endParaRPr>
            </a:p>
            <a:p>
              <a:pPr marL="285750" marR="0" lvl="0" indent="-285750" defTabSz="914400" eaLnBrk="1" fontAlgn="auto" latinLnBrk="0" hangingPunct="1">
                <a:lnSpc>
                  <a:spcPct val="150000"/>
                </a:lnSpc>
                <a:spcBef>
                  <a:spcPts val="0"/>
                </a:spcBef>
                <a:spcAft>
                  <a:spcPts val="0"/>
                </a:spcAft>
                <a:buClrTx/>
                <a:buSzTx/>
                <a:buFont typeface="Wingdings" panose="05000000000000000000" pitchFamily="2" charset="2"/>
                <a:buChar char="ü"/>
                <a:defRPr/>
              </a:pPr>
              <a:r>
                <a:rPr kumimoji="0" lang="zh-CN" altLang="en-US" sz="1400" b="0" i="0" u="none" strike="noStrike" kern="0" cap="none" spc="10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再灌注治疗，</a:t>
              </a:r>
              <a:r>
                <a:rPr kumimoji="0" lang="zh-CN" altLang="en-US" sz="1400" b="0" i="0" u="none" strike="noStrike" kern="0" cap="none" spc="10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即使</a:t>
              </a:r>
              <a:r>
                <a:rPr kumimoji="0" sz="1400" b="0" i="0" u="none" strike="noStrike" kern="0" cap="none" spc="10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责任闭塞血管完全再通，仍有</a:t>
              </a:r>
              <a:r>
                <a:rPr kumimoji="0" lang="zh-CN" altLang="en-US" sz="1400" b="0" i="0" u="none" strike="noStrike" kern="0" cap="none" spc="10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约</a:t>
              </a:r>
              <a:r>
                <a:rPr kumimoji="0" lang="en-US" sz="1400" b="1" i="0" u="none" strike="noStrike" kern="0" cap="none" spc="10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50%</a:t>
              </a:r>
              <a:r>
                <a:rPr kumimoji="0" sz="1400" b="1" i="0" u="none" strike="noStrike" kern="0" cap="none" spc="10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患者</a:t>
              </a:r>
              <a:r>
                <a:rPr kumimoji="0" lang="zh-CN" altLang="en-US" sz="1400" b="0" i="0" u="none" strike="noStrike" kern="0" cap="none" spc="10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因</a:t>
              </a:r>
              <a:r>
                <a:rPr kumimoji="0" lang="zh-CN" altLang="en-US" sz="1400" b="1" i="0" u="none" strike="noStrike" kern="0" cap="none" spc="10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微循环功能障碍</a:t>
              </a:r>
              <a:r>
                <a:rPr kumimoji="0" lang="zh-CN" altLang="en-US" sz="1400" b="0" i="0" u="none" strike="noStrike" kern="0" cap="none" spc="10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等原因</a:t>
              </a:r>
              <a:r>
                <a:rPr kumimoji="0" sz="1400" b="0" i="0" u="none" strike="noStrike" kern="0" cap="none" spc="100" normalizeH="0" baseline="0" noProof="0" dirty="0" err="1">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不能恢复到功能独立</a:t>
              </a:r>
              <a:r>
                <a:rPr kumimoji="0" lang="en-US" sz="1400" b="0" i="0" u="none" strike="noStrike" kern="0" cap="none" spc="100" normalizeH="0" baseline="3000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[4]</a:t>
              </a:r>
              <a:r>
                <a:rPr kumimoji="0" lang="zh-CN" altLang="en-US" sz="1400" b="0" i="0" u="none" strike="noStrike" kern="0" cap="none" spc="10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，仍需其他</a:t>
              </a:r>
              <a:r>
                <a:rPr kumimoji="0" lang="zh-CN" altLang="en-US" sz="1400" b="1" i="0" u="none" strike="noStrike" kern="0" cap="none" spc="10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药物进行补充</a:t>
              </a:r>
              <a:r>
                <a:rPr kumimoji="0" lang="zh-CN" altLang="en-US" sz="1400" b="0" i="0" u="none" strike="noStrike" kern="0" cap="none" spc="10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治疗。</a:t>
              </a:r>
              <a:endParaRPr kumimoji="0" lang="en-US" altLang="zh-CN" sz="1400" b="0" i="0" u="none" strike="noStrike" kern="0" cap="none" spc="10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a:p>
              <a:pPr marL="720090" marR="0" lvl="0" indent="-285750" defTabSz="914400" eaLnBrk="1" fontAlgn="auto" latinLnBrk="0" hangingPunct="1">
                <a:lnSpc>
                  <a:spcPct val="150000"/>
                </a:lnSpc>
                <a:spcBef>
                  <a:spcPts val="0"/>
                </a:spcBef>
                <a:spcAft>
                  <a:spcPts val="0"/>
                </a:spcAft>
                <a:buClrTx/>
                <a:buSzTx/>
                <a:buFont typeface="Wingdings" panose="05000000000000000000" charset="0"/>
                <a:buChar char="ü"/>
                <a:defRPr/>
              </a:pPr>
              <a:endParaRPr kumimoji="0" lang="zh-CN" altLang="en-US" sz="1400" b="0" i="0" u="none" strike="noStrike" kern="0" cap="none" spc="10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a:p>
              <a:pPr marL="285750" marR="0" lvl="0" indent="-285750" defTabSz="91440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400" b="1" i="0" u="none" strike="noStrike" kern="0" cap="none" spc="10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药物治疗仍是减轻卒中疾病负担的主要措施，但现有治疗方案和治疗药物仍未有效解决</a:t>
              </a:r>
              <a:r>
                <a:rPr kumimoji="0" lang="zh-CN" altLang="en-US" sz="1400" b="1" i="0" u="none" strike="noStrike" kern="0" cap="none" spc="10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高致死、高致残</a:t>
              </a:r>
              <a:r>
                <a:rPr kumimoji="0" lang="zh-CN" altLang="en-US" sz="1400" b="1" i="0" u="none" strike="noStrike" kern="0" cap="none" spc="10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问题</a:t>
              </a:r>
              <a:r>
                <a:rPr kumimoji="0" lang="zh-CN" altLang="en-US" sz="1400" b="1" i="0" u="none" strike="noStrike" kern="0" cap="none" spc="10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1400" b="1" kern="0" spc="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a:p>
              <a:pPr marL="285750" marR="0" lvl="0" indent="-285750" defTabSz="914400" eaLnBrk="1" fontAlgn="auto" latinLnBrk="0" hangingPunct="1">
                <a:lnSpc>
                  <a:spcPct val="150000"/>
                </a:lnSpc>
                <a:spcBef>
                  <a:spcPts val="0"/>
                </a:spcBef>
                <a:spcAft>
                  <a:spcPts val="0"/>
                </a:spcAft>
                <a:buClrTx/>
                <a:buSzTx/>
                <a:buFont typeface="Wingdings" panose="05000000000000000000" pitchFamily="2" charset="2"/>
                <a:buChar char="ü"/>
                <a:defRPr/>
              </a:pPr>
              <a:r>
                <a:rPr kumimoji="0" lang="zh-CN" altLang="en-US" sz="1400" b="1" i="0" u="none" strike="noStrike" kern="0" cap="none" spc="10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药物治疗</a:t>
              </a:r>
              <a:r>
                <a:rPr kumimoji="0" lang="zh-CN" altLang="en-US" sz="1400" b="0" i="0" u="none" strike="noStrike" kern="0" cap="none" spc="10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仍是目前主要的治疗手段，治疗应聚焦多阶段（发病过程、再灌注治疗时和治疗后、康复治疗等）、多靶点的脑细胞保护，但目前的药物</a:t>
              </a:r>
              <a:r>
                <a:rPr kumimoji="0" lang="zh-CN" altLang="en-US" sz="1400" b="1" i="0" u="none" strike="noStrike" kern="0" cap="none" spc="10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多聚焦单阶段、单靶点</a:t>
              </a:r>
              <a:r>
                <a:rPr kumimoji="0" lang="en-US" altLang="zh-CN" sz="1400" b="0" i="0" u="none" strike="noStrike" kern="0" cap="none" spc="100" normalizeH="0" baseline="3000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[5]</a:t>
              </a:r>
              <a:r>
                <a:rPr kumimoji="0" lang="zh-CN" altLang="en-US" sz="1400" b="1" i="0" u="none" strike="noStrike" kern="0" cap="none" spc="10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a:t>
              </a:r>
              <a:endParaRPr kumimoji="0" lang="zh-CN" altLang="en-US" sz="1400" b="1" i="0" u="none" strike="noStrike" kern="0" cap="none" spc="10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a:p>
              <a:pPr marL="720090" marR="0" lvl="0" indent="-285750" defTabSz="914400" eaLnBrk="1" fontAlgn="auto" latinLnBrk="0" hangingPunct="1">
                <a:lnSpc>
                  <a:spcPct val="120000"/>
                </a:lnSpc>
                <a:spcBef>
                  <a:spcPts val="0"/>
                </a:spcBef>
                <a:spcAft>
                  <a:spcPts val="0"/>
                </a:spcAft>
                <a:buClrTx/>
                <a:buSzTx/>
                <a:buFont typeface="Wingdings" panose="05000000000000000000" charset="0"/>
                <a:buChar char="ü"/>
                <a:defRPr/>
              </a:pPr>
              <a:endParaRPr kumimoji="0" lang="zh-CN" altLang="en-US" sz="1400" b="0" i="0" u="none" strike="noStrike" kern="0" cap="none" spc="1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39" name="文本框 38"/>
          <p:cNvSpPr txBox="1"/>
          <p:nvPr/>
        </p:nvSpPr>
        <p:spPr>
          <a:xfrm>
            <a:off x="487986" y="6205674"/>
            <a:ext cx="12455091" cy="553998"/>
          </a:xfrm>
          <a:prstGeom prst="rect">
            <a:avLst/>
          </a:prstGeom>
          <a:noFill/>
        </p:spPr>
        <p:txBody>
          <a:bodyPr wrap="square">
            <a:spAutoFit/>
          </a:bodyPr>
          <a:lstStyle/>
          <a:p>
            <a:r>
              <a:rPr lang="en-US" altLang="zh-CN" sz="600" dirty="0">
                <a:solidFill>
                  <a:srgbClr val="000000"/>
                </a:solidFill>
                <a:latin typeface="微软雅黑" panose="020B0503020204020204" pitchFamily="34" charset="-122"/>
                <a:ea typeface="微软雅黑" panose="020B0503020204020204" pitchFamily="34" charset="-122"/>
              </a:rPr>
              <a:t>[1]《</a:t>
            </a:r>
            <a:r>
              <a:rPr lang="zh-CN" altLang="en-US" sz="600" dirty="0">
                <a:solidFill>
                  <a:srgbClr val="000000"/>
                </a:solidFill>
                <a:latin typeface="微软雅黑" panose="020B0503020204020204" pitchFamily="34" charset="-122"/>
                <a:ea typeface="微软雅黑" panose="020B0503020204020204" pitchFamily="34" charset="-122"/>
              </a:rPr>
              <a:t>中国脑卒中防治报告 </a:t>
            </a:r>
            <a:r>
              <a:rPr lang="en-US" altLang="zh-CN" sz="600" dirty="0">
                <a:solidFill>
                  <a:srgbClr val="000000"/>
                </a:solidFill>
                <a:latin typeface="微软雅黑" panose="020B0503020204020204" pitchFamily="34" charset="-122"/>
                <a:ea typeface="微软雅黑" panose="020B0503020204020204" pitchFamily="34" charset="-122"/>
              </a:rPr>
              <a:t>2021》</a:t>
            </a:r>
            <a:r>
              <a:rPr lang="zh-CN" altLang="en-US" sz="600" dirty="0">
                <a:solidFill>
                  <a:srgbClr val="000000"/>
                </a:solidFill>
                <a:latin typeface="微软雅黑" panose="020B0503020204020204" pitchFamily="34" charset="-122"/>
                <a:ea typeface="微软雅黑" panose="020B0503020204020204" pitchFamily="34" charset="-122"/>
              </a:rPr>
              <a:t>概要</a:t>
            </a:r>
            <a:r>
              <a:rPr lang="en-US" altLang="zh-CN" sz="600" dirty="0">
                <a:solidFill>
                  <a:srgbClr val="000000"/>
                </a:solidFill>
                <a:latin typeface="微软雅黑" panose="020B0503020204020204" pitchFamily="34" charset="-122"/>
                <a:ea typeface="微软雅黑" panose="020B0503020204020204" pitchFamily="34" charset="-122"/>
              </a:rPr>
              <a:t>[J].</a:t>
            </a:r>
            <a:r>
              <a:rPr lang="zh-CN" altLang="en-US" sz="600" dirty="0">
                <a:solidFill>
                  <a:srgbClr val="000000"/>
                </a:solidFill>
                <a:latin typeface="微软雅黑" panose="020B0503020204020204" pitchFamily="34" charset="-122"/>
                <a:ea typeface="微软雅黑" panose="020B0503020204020204" pitchFamily="34" charset="-122"/>
              </a:rPr>
              <a:t>中国脑血管病杂志</a:t>
            </a:r>
            <a:r>
              <a:rPr lang="en-US" altLang="zh-CN" sz="600" dirty="0">
                <a:solidFill>
                  <a:srgbClr val="000000"/>
                </a:solidFill>
                <a:latin typeface="微软雅黑" panose="020B0503020204020204" pitchFamily="34" charset="-122"/>
                <a:ea typeface="微软雅黑" panose="020B0503020204020204" pitchFamily="34" charset="-122"/>
              </a:rPr>
              <a:t>,2023</a:t>
            </a:r>
            <a:endParaRPr lang="en-US" altLang="zh-CN" sz="600" dirty="0">
              <a:solidFill>
                <a:srgbClr val="000000"/>
              </a:solidFill>
              <a:latin typeface="微软雅黑" panose="020B0503020204020204" pitchFamily="34" charset="-122"/>
              <a:ea typeface="微软雅黑" panose="020B0503020204020204" pitchFamily="34" charset="-122"/>
            </a:endParaRPr>
          </a:p>
          <a:p>
            <a:r>
              <a:rPr lang="en-US" altLang="zh-CN" sz="600" dirty="0">
                <a:solidFill>
                  <a:srgbClr val="000000"/>
                </a:solidFill>
                <a:latin typeface="微软雅黑" panose="020B0503020204020204" pitchFamily="34" charset="-122"/>
                <a:ea typeface="微软雅黑" panose="020B0503020204020204" pitchFamily="34" charset="-122"/>
              </a:rPr>
              <a:t>[2]</a:t>
            </a:r>
            <a:r>
              <a:rPr lang="zh-CN" altLang="en-US" sz="600" dirty="0">
                <a:solidFill>
                  <a:srgbClr val="231F20"/>
                </a:solidFill>
                <a:latin typeface="微软雅黑" panose="020B0503020204020204" pitchFamily="34" charset="-122"/>
                <a:ea typeface="微软雅黑" panose="020B0503020204020204" pitchFamily="34" charset="-122"/>
              </a:rPr>
              <a:t>中国急性缺血性卒中诊治指南</a:t>
            </a:r>
            <a:r>
              <a:rPr lang="en-US" altLang="zh-CN" sz="600" dirty="0">
                <a:solidFill>
                  <a:srgbClr val="231F20"/>
                </a:solidFill>
                <a:latin typeface="微软雅黑" panose="020B0503020204020204" pitchFamily="34" charset="-122"/>
                <a:ea typeface="微软雅黑" panose="020B0503020204020204" pitchFamily="34" charset="-122"/>
              </a:rPr>
              <a:t>2023[J].</a:t>
            </a:r>
            <a:r>
              <a:rPr lang="zh-CN" altLang="en-US" sz="600" dirty="0">
                <a:solidFill>
                  <a:srgbClr val="231F20"/>
                </a:solidFill>
                <a:latin typeface="微软雅黑" panose="020B0503020204020204" pitchFamily="34" charset="-122"/>
                <a:ea typeface="微软雅黑" panose="020B0503020204020204" pitchFamily="34" charset="-122"/>
              </a:rPr>
              <a:t>中华神经科杂志</a:t>
            </a:r>
            <a:r>
              <a:rPr lang="en-US" altLang="zh-CN" sz="600" dirty="0">
                <a:solidFill>
                  <a:srgbClr val="231F20"/>
                </a:solidFill>
                <a:latin typeface="微软雅黑" panose="020B0503020204020204" pitchFamily="34" charset="-122"/>
                <a:ea typeface="微软雅黑" panose="020B0503020204020204" pitchFamily="34" charset="-122"/>
              </a:rPr>
              <a:t>,2024</a:t>
            </a:r>
            <a:endParaRPr lang="en-US" altLang="zh-CN" sz="600" dirty="0">
              <a:solidFill>
                <a:srgbClr val="231F20"/>
              </a:solidFill>
              <a:latin typeface="微软雅黑" panose="020B0503020204020204" pitchFamily="34" charset="-122"/>
              <a:ea typeface="微软雅黑" panose="020B0503020204020204" pitchFamily="34" charset="-122"/>
            </a:endParaRPr>
          </a:p>
          <a:p>
            <a:r>
              <a:rPr lang="en-US" altLang="zh-CN" sz="600" dirty="0">
                <a:solidFill>
                  <a:srgbClr val="231F20"/>
                </a:solidFill>
                <a:latin typeface="微软雅黑" panose="020B0503020204020204" pitchFamily="34" charset="-122"/>
                <a:ea typeface="微软雅黑" panose="020B0503020204020204" pitchFamily="34" charset="-122"/>
              </a:rPr>
              <a:t>[3]</a:t>
            </a:r>
            <a:r>
              <a:rPr lang="zh-CN" altLang="en-US" sz="600" dirty="0">
                <a:solidFill>
                  <a:prstClr val="black"/>
                </a:solidFill>
                <a:latin typeface="微软雅黑" panose="020B0503020204020204" pitchFamily="34" charset="-122"/>
                <a:ea typeface="微软雅黑" panose="020B0503020204020204" pitchFamily="34" charset="-122"/>
              </a:rPr>
              <a:t>急性脑梗死再灌注治疗水平提升</a:t>
            </a:r>
            <a:r>
              <a:rPr lang="en-US" altLang="zh-CN" sz="600" dirty="0">
                <a:solidFill>
                  <a:srgbClr val="231F20"/>
                </a:solidFill>
                <a:latin typeface="微软雅黑" panose="020B0503020204020204" pitchFamily="34" charset="-122"/>
                <a:ea typeface="微软雅黑" panose="020B0503020204020204" pitchFamily="34" charset="-122"/>
              </a:rPr>
              <a:t>[N]</a:t>
            </a:r>
            <a:r>
              <a:rPr lang="en-US" altLang="zh-CN" sz="600" dirty="0">
                <a:solidFill>
                  <a:prstClr val="black"/>
                </a:solidFill>
                <a:latin typeface="微软雅黑" panose="020B0503020204020204" pitchFamily="34" charset="-122"/>
                <a:ea typeface="微软雅黑" panose="020B0503020204020204" pitchFamily="34" charset="-122"/>
              </a:rPr>
              <a:t>.</a:t>
            </a:r>
            <a:r>
              <a:rPr lang="zh-CN" altLang="en-US" sz="600" dirty="0">
                <a:solidFill>
                  <a:prstClr val="black"/>
                </a:solidFill>
                <a:latin typeface="微软雅黑" panose="020B0503020204020204" pitchFamily="34" charset="-122"/>
                <a:ea typeface="微软雅黑" panose="020B0503020204020204" pitchFamily="34" charset="-122"/>
              </a:rPr>
              <a:t>健康报，</a:t>
            </a:r>
            <a:r>
              <a:rPr lang="en-US" altLang="zh-CN" sz="600" dirty="0">
                <a:solidFill>
                  <a:prstClr val="black"/>
                </a:solidFill>
                <a:latin typeface="微软雅黑" panose="020B0503020204020204" pitchFamily="34" charset="-122"/>
                <a:ea typeface="微软雅黑" panose="020B0503020204020204" pitchFamily="34" charset="-122"/>
              </a:rPr>
              <a:t>2021</a:t>
            </a:r>
            <a:endParaRPr lang="en-US" altLang="zh-CN" sz="600" dirty="0">
              <a:solidFill>
                <a:srgbClr val="231F20"/>
              </a:solidFill>
              <a:latin typeface="微软雅黑" panose="020B0503020204020204" pitchFamily="34" charset="-122"/>
              <a:ea typeface="微软雅黑" panose="020B0503020204020204" pitchFamily="34" charset="-122"/>
            </a:endParaRPr>
          </a:p>
          <a:p>
            <a:r>
              <a:rPr lang="en-US" altLang="zh-CN" sz="600" dirty="0">
                <a:solidFill>
                  <a:prstClr val="black"/>
                </a:solidFill>
                <a:latin typeface="微软雅黑" panose="020B0503020204020204" pitchFamily="34" charset="-122"/>
                <a:ea typeface="微软雅黑" panose="020B0503020204020204" pitchFamily="34" charset="-122"/>
              </a:rPr>
              <a:t>[4] No-Reflow Post-Recanalization in Acute Ischemic Stroke: Mechanisms, Measurements, and Molecular Markers</a:t>
            </a:r>
            <a:r>
              <a:rPr lang="en-US" altLang="zh-CN" sz="600" dirty="0">
                <a:solidFill>
                  <a:srgbClr val="231F20"/>
                </a:solidFill>
                <a:latin typeface="微软雅黑" panose="020B0503020204020204" pitchFamily="34" charset="-122"/>
                <a:ea typeface="微软雅黑" panose="020B0503020204020204" pitchFamily="34" charset="-122"/>
              </a:rPr>
              <a:t>[J]</a:t>
            </a:r>
            <a:r>
              <a:rPr lang="en-US" altLang="zh-CN" sz="600" dirty="0">
                <a:solidFill>
                  <a:prstClr val="black"/>
                </a:solidFill>
                <a:latin typeface="微软雅黑" panose="020B0503020204020204" pitchFamily="34" charset="-122"/>
                <a:ea typeface="微软雅黑" panose="020B0503020204020204" pitchFamily="34" charset="-122"/>
              </a:rPr>
              <a:t>. Stroke</a:t>
            </a:r>
            <a:r>
              <a:rPr lang="zh-CN" altLang="en-US" sz="600" dirty="0">
                <a:solidFill>
                  <a:prstClr val="black"/>
                </a:solidFill>
                <a:latin typeface="微软雅黑" panose="020B0503020204020204" pitchFamily="34" charset="-122"/>
                <a:ea typeface="微软雅黑" panose="020B0503020204020204" pitchFamily="34" charset="-122"/>
              </a:rPr>
              <a:t>， </a:t>
            </a:r>
            <a:r>
              <a:rPr lang="en-US" altLang="zh-CN" sz="600" dirty="0">
                <a:solidFill>
                  <a:prstClr val="black"/>
                </a:solidFill>
                <a:latin typeface="微软雅黑" panose="020B0503020204020204" pitchFamily="34" charset="-122"/>
                <a:ea typeface="微软雅黑" panose="020B0503020204020204" pitchFamily="34" charset="-122"/>
              </a:rPr>
              <a:t>2023 </a:t>
            </a:r>
            <a:endParaRPr lang="en-US" altLang="zh-CN" sz="600" dirty="0">
              <a:solidFill>
                <a:prstClr val="black"/>
              </a:solidFill>
              <a:latin typeface="微软雅黑" panose="020B0503020204020204" pitchFamily="34" charset="-122"/>
              <a:ea typeface="微软雅黑" panose="020B0503020204020204" pitchFamily="34" charset="-122"/>
            </a:endParaRPr>
          </a:p>
          <a:p>
            <a:r>
              <a:rPr lang="en-US" altLang="zh-CN" sz="600" dirty="0">
                <a:solidFill>
                  <a:prstClr val="black"/>
                </a:solidFill>
                <a:latin typeface="微软雅黑" panose="020B0503020204020204" pitchFamily="34" charset="-122"/>
                <a:ea typeface="微软雅黑" panose="020B0503020204020204" pitchFamily="34" charset="-122"/>
              </a:rPr>
              <a:t>[5]</a:t>
            </a:r>
            <a:r>
              <a:rPr lang="zh-CN" altLang="en-US" sz="600" dirty="0">
                <a:solidFill>
                  <a:prstClr val="black"/>
                </a:solidFill>
                <a:latin typeface="微软雅黑" panose="020B0503020204020204" pitchFamily="34" charset="-122"/>
                <a:ea typeface="微软雅黑" panose="020B0503020204020204" pitchFamily="34" charset="-122"/>
              </a:rPr>
              <a:t> </a:t>
            </a:r>
            <a:r>
              <a:rPr lang="en-US" altLang="zh-CN" sz="600" dirty="0">
                <a:solidFill>
                  <a:prstClr val="black"/>
                </a:solidFill>
                <a:latin typeface="微软雅黑" panose="020B0503020204020204" pitchFamily="34" charset="-122"/>
                <a:ea typeface="微软雅黑" panose="020B0503020204020204" pitchFamily="34" charset="-122"/>
              </a:rPr>
              <a:t>CSA&amp;TISC 2024 | </a:t>
            </a:r>
            <a:r>
              <a:rPr lang="zh-CN" altLang="en-US" sz="600" dirty="0">
                <a:solidFill>
                  <a:prstClr val="black"/>
                </a:solidFill>
                <a:latin typeface="微软雅黑" panose="020B0503020204020204" pitchFamily="34" charset="-122"/>
                <a:ea typeface="微软雅黑" panose="020B0503020204020204" pitchFamily="34" charset="-122"/>
              </a:rPr>
              <a:t>创新型多靶点脑细胞保护剂引领卒中再灌注时代新方向</a:t>
            </a:r>
            <a:r>
              <a:rPr lang="en-US" altLang="zh-CN" sz="600" dirty="0">
                <a:solidFill>
                  <a:prstClr val="black"/>
                </a:solidFill>
                <a:latin typeface="微软雅黑" panose="020B0503020204020204" pitchFamily="34" charset="-122"/>
                <a:ea typeface="微软雅黑" panose="020B0503020204020204" pitchFamily="34" charset="-122"/>
              </a:rPr>
              <a:t>[OL]. https://m.thepaper.cn/baijiahao_27828318</a:t>
            </a:r>
            <a:endParaRPr lang="zh-CN" altLang="en-US" sz="600" dirty="0">
              <a:solidFill>
                <a:prstClr val="black"/>
              </a:solidFill>
              <a:latin typeface="微软雅黑" panose="020B0503020204020204" pitchFamily="34" charset="-122"/>
              <a:ea typeface="微软雅黑" panose="020B0503020204020204" pitchFamily="34" charset="-122"/>
            </a:endParaRPr>
          </a:p>
        </p:txBody>
      </p:sp>
      <p:grpSp>
        <p:nvGrpSpPr>
          <p:cNvPr id="40" name="组合 39"/>
          <p:cNvGrpSpPr/>
          <p:nvPr/>
        </p:nvGrpSpPr>
        <p:grpSpPr>
          <a:xfrm>
            <a:off x="487986" y="334191"/>
            <a:ext cx="287552" cy="443272"/>
            <a:chOff x="712983" y="864880"/>
            <a:chExt cx="952154" cy="1847145"/>
          </a:xfrm>
          <a:solidFill>
            <a:srgbClr val="0070C0"/>
          </a:solidFill>
          <a:effectLst>
            <a:reflection blurRad="101600" stA="52000" endA="300" endPos="35000" dir="5400000" sy="-100000" algn="bl" rotWithShape="0"/>
          </a:effectLst>
        </p:grpSpPr>
        <p:sp>
          <p:nvSpPr>
            <p:cNvPr id="41" name="任意多边形: 形状 2"/>
            <p:cNvSpPr/>
            <p:nvPr/>
          </p:nvSpPr>
          <p:spPr>
            <a:xfrm>
              <a:off x="712983" y="864880"/>
              <a:ext cx="952153" cy="1847145"/>
            </a:xfrm>
            <a:custGeom>
              <a:avLst/>
              <a:gdLst>
                <a:gd name="connsiteX0" fmla="*/ 569986 w 952153"/>
                <a:gd name="connsiteY0" fmla="*/ 493225 h 1847145"/>
                <a:gd name="connsiteX1" fmla="*/ 437697 w 952153"/>
                <a:gd name="connsiteY1" fmla="*/ 579785 h 1847145"/>
                <a:gd name="connsiteX2" fmla="*/ 0 w 952153"/>
                <a:gd name="connsiteY2" fmla="*/ 485060 h 1847145"/>
                <a:gd name="connsiteX3" fmla="*/ 0 w 952153"/>
                <a:gd name="connsiteY3" fmla="*/ 485060 h 1847145"/>
                <a:gd name="connsiteX4" fmla="*/ 610816 w 952153"/>
                <a:gd name="connsiteY4" fmla="*/ 0 h 1847145"/>
                <a:gd name="connsiteX5" fmla="*/ 952154 w 952153"/>
                <a:gd name="connsiteY5" fmla="*/ 0 h 1847145"/>
                <a:gd name="connsiteX6" fmla="*/ 952154 w 952153"/>
                <a:gd name="connsiteY6" fmla="*/ 1847146 h 1847145"/>
                <a:gd name="connsiteX7" fmla="*/ 952154 w 952153"/>
                <a:gd name="connsiteY7" fmla="*/ 1847146 h 1847145"/>
                <a:gd name="connsiteX8" fmla="*/ 569986 w 952153"/>
                <a:gd name="connsiteY8" fmla="*/ 1464978 h 1847145"/>
                <a:gd name="connsiteX9" fmla="*/ 569986 w 952153"/>
                <a:gd name="connsiteY9" fmla="*/ 493225 h 1847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153" h="1847145">
                  <a:moveTo>
                    <a:pt x="569986" y="493225"/>
                  </a:moveTo>
                  <a:lnTo>
                    <a:pt x="437697" y="579785"/>
                  </a:lnTo>
                  <a:cubicBezTo>
                    <a:pt x="290709" y="674510"/>
                    <a:pt x="94725" y="632047"/>
                    <a:pt x="0" y="485060"/>
                  </a:cubicBezTo>
                  <a:lnTo>
                    <a:pt x="0" y="485060"/>
                  </a:lnTo>
                  <a:lnTo>
                    <a:pt x="610816" y="0"/>
                  </a:lnTo>
                  <a:lnTo>
                    <a:pt x="952154" y="0"/>
                  </a:lnTo>
                  <a:lnTo>
                    <a:pt x="952154" y="1847146"/>
                  </a:lnTo>
                  <a:lnTo>
                    <a:pt x="952154" y="1847146"/>
                  </a:lnTo>
                  <a:cubicBezTo>
                    <a:pt x="741471" y="1847146"/>
                    <a:pt x="569986" y="1675660"/>
                    <a:pt x="569986" y="1464978"/>
                  </a:cubicBezTo>
                  <a:lnTo>
                    <a:pt x="569986" y="493225"/>
                  </a:lnTo>
                  <a:close/>
                </a:path>
              </a:pathLst>
            </a:custGeom>
            <a:grpFill/>
            <a:ln w="37936"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sp>
          <p:nvSpPr>
            <p:cNvPr id="42" name="任意多边形: 形状 3"/>
            <p:cNvSpPr/>
            <p:nvPr/>
          </p:nvSpPr>
          <p:spPr>
            <a:xfrm>
              <a:off x="1282969" y="1306546"/>
              <a:ext cx="382168" cy="1405479"/>
            </a:xfrm>
            <a:custGeom>
              <a:avLst/>
              <a:gdLst>
                <a:gd name="connsiteX0" fmla="*/ 0 w 382168"/>
                <a:gd name="connsiteY0" fmla="*/ 1023312 h 1405479"/>
                <a:gd name="connsiteX1" fmla="*/ 382168 w 382168"/>
                <a:gd name="connsiteY1" fmla="*/ 1405480 h 1405479"/>
                <a:gd name="connsiteX2" fmla="*/ 382168 w 382168"/>
                <a:gd name="connsiteY2" fmla="*/ 236111 h 1405479"/>
                <a:gd name="connsiteX3" fmla="*/ 0 w 382168"/>
                <a:gd name="connsiteY3" fmla="*/ 51559 h 1405479"/>
                <a:gd name="connsiteX4" fmla="*/ 0 w 382168"/>
                <a:gd name="connsiteY4" fmla="*/ 51559 h 1405479"/>
                <a:gd name="connsiteX5" fmla="*/ 0 w 382168"/>
                <a:gd name="connsiteY5" fmla="*/ 1023312 h 140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2168" h="1405479">
                  <a:moveTo>
                    <a:pt x="0" y="1023312"/>
                  </a:moveTo>
                  <a:cubicBezTo>
                    <a:pt x="0" y="1233994"/>
                    <a:pt x="171486" y="1405480"/>
                    <a:pt x="382168" y="1405480"/>
                  </a:cubicBezTo>
                  <a:lnTo>
                    <a:pt x="382168" y="236111"/>
                  </a:lnTo>
                  <a:cubicBezTo>
                    <a:pt x="382168" y="38494"/>
                    <a:pt x="155154" y="-70930"/>
                    <a:pt x="0" y="51559"/>
                  </a:cubicBezTo>
                  <a:lnTo>
                    <a:pt x="0" y="51559"/>
                  </a:lnTo>
                  <a:lnTo>
                    <a:pt x="0" y="1023312"/>
                  </a:lnTo>
                  <a:close/>
                </a:path>
              </a:pathLst>
            </a:custGeom>
            <a:grpFill/>
            <a:ln w="37936"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 name="剪去对角的矩形 99"/>
          <p:cNvSpPr/>
          <p:nvPr/>
        </p:nvSpPr>
        <p:spPr>
          <a:xfrm rot="16200000">
            <a:off x="7068185" y="1341120"/>
            <a:ext cx="1430655" cy="7840345"/>
          </a:xfrm>
          <a:prstGeom prst="snip2DiagRect">
            <a:avLst/>
          </a:prstGeom>
          <a:solidFill>
            <a:schemeClr val="accent3">
              <a:lumMod val="20000"/>
              <a:lumOff val="80000"/>
            </a:schemeClr>
          </a:solidFill>
          <a:ln w="12700" cap="flat" cmpd="sng" algn="ctr">
            <a:solidFill>
              <a:schemeClr val="accent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99" name="剪去对角的矩形 98"/>
          <p:cNvSpPr/>
          <p:nvPr/>
        </p:nvSpPr>
        <p:spPr>
          <a:xfrm rot="16200000">
            <a:off x="6910070" y="-526415"/>
            <a:ext cx="1811655" cy="7769860"/>
          </a:xfrm>
          <a:prstGeom prst="snip2DiagRect">
            <a:avLst/>
          </a:prstGeom>
          <a:solidFill>
            <a:schemeClr val="accent3">
              <a:lumMod val="20000"/>
              <a:lumOff val="80000"/>
            </a:schemeClr>
          </a:solidFill>
          <a:ln w="12700" cap="flat" cmpd="sng" algn="ctr">
            <a:solidFill>
              <a:schemeClr val="accent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98" name="剪去对角的矩形 97"/>
          <p:cNvSpPr/>
          <p:nvPr/>
        </p:nvSpPr>
        <p:spPr>
          <a:xfrm rot="16200000">
            <a:off x="7269287" y="-2261644"/>
            <a:ext cx="1128817" cy="7744713"/>
          </a:xfrm>
          <a:prstGeom prst="snip2DiagRect">
            <a:avLst/>
          </a:prstGeom>
          <a:solidFill>
            <a:schemeClr val="accent3">
              <a:lumMod val="20000"/>
              <a:lumOff val="80000"/>
            </a:schemeClr>
          </a:solidFill>
          <a:ln w="12700" cap="flat" cmpd="sng" algn="ctr">
            <a:solidFill>
              <a:schemeClr val="accent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24" name="标题 1"/>
          <p:cNvSpPr txBox="1"/>
          <p:nvPr/>
        </p:nvSpPr>
        <p:spPr>
          <a:xfrm>
            <a:off x="1200968" y="223946"/>
            <a:ext cx="11687175" cy="596831"/>
          </a:xfrm>
          <a:prstGeom prst="rect">
            <a:avLst/>
          </a:prstGeom>
        </p:spPr>
        <p:txBody>
          <a:bodyPr anchor="ctr"/>
          <a:lstStyle>
            <a:lvl1pPr algn="l" defTabSz="914400" rtl="0" eaLnBrk="1" latinLnBrk="0" hangingPunct="1">
              <a:lnSpc>
                <a:spcPct val="100000"/>
              </a:lnSpc>
              <a:spcBef>
                <a:spcPct val="0"/>
              </a:spcBef>
              <a:buNone/>
              <a:defRPr sz="3200" b="1" kern="1200">
                <a:solidFill>
                  <a:schemeClr val="tx1"/>
                </a:solidFill>
                <a:latin typeface="Arial" panose="020B0604020202020204" pitchFamily="34" charset="0"/>
                <a:ea typeface="微软雅黑" panose="020B0503020204020204" pitchFamily="34" charset="-122"/>
                <a:cs typeface="Arial" panose="020B0604020202020204" pitchFamily="34" charset="0"/>
              </a:defRPr>
            </a:lvl1pPr>
          </a:lstStyle>
          <a:p>
            <a:pPr>
              <a:lnSpc>
                <a:spcPct val="90000"/>
              </a:lnSpc>
            </a:pPr>
            <a:r>
              <a:rPr lang="zh-CN" altLang="en-US" sz="2400" dirty="0">
                <a:solidFill>
                  <a:srgbClr val="0070C0"/>
                </a:solidFill>
              </a:rPr>
              <a:t>安全性</a:t>
            </a:r>
            <a:r>
              <a:rPr lang="en-US" altLang="zh-CN" sz="2400" dirty="0">
                <a:solidFill>
                  <a:srgbClr val="0070C0"/>
                </a:solidFill>
              </a:rPr>
              <a:t>--</a:t>
            </a:r>
            <a:r>
              <a:rPr lang="zh-CN" altLang="en-US" sz="2400" dirty="0">
                <a:solidFill>
                  <a:srgbClr val="0070C0"/>
                </a:solidFill>
              </a:rPr>
              <a:t>无蓄积毒性，无肝肾毒性，不良反应多轻微</a:t>
            </a:r>
            <a:endParaRPr lang="zh-CN" altLang="en-US" sz="2400" dirty="0">
              <a:solidFill>
                <a:srgbClr val="0070C0"/>
              </a:solidFill>
            </a:endParaRPr>
          </a:p>
        </p:txBody>
      </p:sp>
      <p:grpSp>
        <p:nvGrpSpPr>
          <p:cNvPr id="60" name="组合 59"/>
          <p:cNvGrpSpPr/>
          <p:nvPr/>
        </p:nvGrpSpPr>
        <p:grpSpPr>
          <a:xfrm>
            <a:off x="834402" y="250955"/>
            <a:ext cx="338626" cy="437247"/>
            <a:chOff x="2849204" y="833850"/>
            <a:chExt cx="1368619" cy="1879809"/>
          </a:xfrm>
          <a:solidFill>
            <a:srgbClr val="0070C0"/>
          </a:solidFill>
          <a:effectLst>
            <a:reflection blurRad="101600" stA="52000" endA="300" endPos="35000" dir="5400000" sy="-100000" algn="bl" rotWithShape="0"/>
          </a:effectLst>
        </p:grpSpPr>
        <p:sp>
          <p:nvSpPr>
            <p:cNvPr id="61" name="任意多边形: 形状 5"/>
            <p:cNvSpPr/>
            <p:nvPr/>
          </p:nvSpPr>
          <p:spPr>
            <a:xfrm>
              <a:off x="2849204" y="838709"/>
              <a:ext cx="1368618" cy="1874950"/>
            </a:xfrm>
            <a:custGeom>
              <a:avLst/>
              <a:gdLst>
                <a:gd name="connsiteX0" fmla="*/ 0 w 1368618"/>
                <a:gd name="connsiteY0" fmla="*/ 1873317 h 1874950"/>
                <a:gd name="connsiteX1" fmla="*/ 186185 w 1368618"/>
                <a:gd name="connsiteY1" fmla="*/ 1476451 h 1874950"/>
                <a:gd name="connsiteX2" fmla="*/ 909691 w 1368618"/>
                <a:gd name="connsiteY2" fmla="*/ 591258 h 1874950"/>
                <a:gd name="connsiteX3" fmla="*/ 638580 w 1368618"/>
                <a:gd name="connsiteY3" fmla="*/ 343012 h 1874950"/>
                <a:gd name="connsiteX4" fmla="*/ 442596 w 1368618"/>
                <a:gd name="connsiteY4" fmla="*/ 388741 h 1874950"/>
                <a:gd name="connsiteX5" fmla="*/ 29398 w 1368618"/>
                <a:gd name="connsiteY5" fmla="*/ 289116 h 1874950"/>
                <a:gd name="connsiteX6" fmla="*/ 27764 w 1368618"/>
                <a:gd name="connsiteY6" fmla="*/ 287483 h 1874950"/>
                <a:gd name="connsiteX7" fmla="*/ 669611 w 1368618"/>
                <a:gd name="connsiteY7" fmla="*/ 41 h 1874950"/>
                <a:gd name="connsiteX8" fmla="*/ 1311457 w 1368618"/>
                <a:gd name="connsiteY8" fmla="*/ 556961 h 1874950"/>
                <a:gd name="connsiteX9" fmla="*/ 615715 w 1368618"/>
                <a:gd name="connsiteY9" fmla="*/ 1535246 h 1874950"/>
                <a:gd name="connsiteX10" fmla="*/ 1028914 w 1368618"/>
                <a:gd name="connsiteY10" fmla="*/ 1535246 h 1874950"/>
                <a:gd name="connsiteX11" fmla="*/ 1368619 w 1368618"/>
                <a:gd name="connsiteY11" fmla="*/ 1874951 h 1874950"/>
                <a:gd name="connsiteX12" fmla="*/ 1368619 w 1368618"/>
                <a:gd name="connsiteY12" fmla="*/ 1874951 h 1874950"/>
                <a:gd name="connsiteX13" fmla="*/ 0 w 1368618"/>
                <a:gd name="connsiteY13" fmla="*/ 1874951 h 1874950"/>
                <a:gd name="connsiteX14" fmla="*/ 0 w 1368618"/>
                <a:gd name="connsiteY14" fmla="*/ 1873317 h 187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68618" h="1874950">
                  <a:moveTo>
                    <a:pt x="0" y="1873317"/>
                  </a:moveTo>
                  <a:cubicBezTo>
                    <a:pt x="0" y="1719797"/>
                    <a:pt x="68594" y="1574442"/>
                    <a:pt x="186185" y="1476451"/>
                  </a:cubicBezTo>
                  <a:cubicBezTo>
                    <a:pt x="681043" y="1063252"/>
                    <a:pt x="909691" y="805207"/>
                    <a:pt x="909691" y="591258"/>
                  </a:cubicBezTo>
                  <a:cubicBezTo>
                    <a:pt x="909691" y="457336"/>
                    <a:pt x="821498" y="343012"/>
                    <a:pt x="638580" y="343012"/>
                  </a:cubicBezTo>
                  <a:cubicBezTo>
                    <a:pt x="579785" y="343012"/>
                    <a:pt x="514457" y="357711"/>
                    <a:pt x="442596" y="388741"/>
                  </a:cubicBezTo>
                  <a:cubicBezTo>
                    <a:pt x="297242" y="454069"/>
                    <a:pt x="127389" y="414873"/>
                    <a:pt x="29398" y="289116"/>
                  </a:cubicBezTo>
                  <a:lnTo>
                    <a:pt x="27764" y="287483"/>
                  </a:lnTo>
                  <a:cubicBezTo>
                    <a:pt x="253145" y="42504"/>
                    <a:pt x="529156" y="41"/>
                    <a:pt x="669611" y="41"/>
                  </a:cubicBezTo>
                  <a:cubicBezTo>
                    <a:pt x="1020748" y="-3226"/>
                    <a:pt x="1311457" y="191125"/>
                    <a:pt x="1311457" y="556961"/>
                  </a:cubicBezTo>
                  <a:cubicBezTo>
                    <a:pt x="1311457" y="908098"/>
                    <a:pt x="958686" y="1278834"/>
                    <a:pt x="615715" y="1535246"/>
                  </a:cubicBezTo>
                  <a:lnTo>
                    <a:pt x="1028914" y="1535246"/>
                  </a:lnTo>
                  <a:cubicBezTo>
                    <a:pt x="1216732" y="1535246"/>
                    <a:pt x="1368619" y="1687133"/>
                    <a:pt x="1368619" y="1874951"/>
                  </a:cubicBezTo>
                  <a:lnTo>
                    <a:pt x="1368619" y="1874951"/>
                  </a:lnTo>
                  <a:lnTo>
                    <a:pt x="0" y="1874951"/>
                  </a:lnTo>
                  <a:lnTo>
                    <a:pt x="0" y="1873317"/>
                  </a:lnTo>
                  <a:close/>
                </a:path>
              </a:pathLst>
            </a:custGeom>
            <a:grpFill/>
            <a:ln w="16320" cap="flat">
              <a:noFill/>
              <a:prstDash val="solid"/>
              <a:miter/>
            </a:ln>
          </p:spPr>
          <p:txBody>
            <a:bodyPr rtlCol="0" anchor="ctr"/>
            <a:lstStyle/>
            <a:p>
              <a:endParaRPr lang="zh-CN" altLang="en-US"/>
            </a:p>
          </p:txBody>
        </p:sp>
        <p:sp>
          <p:nvSpPr>
            <p:cNvPr id="62" name="任意多边形: 形状 6"/>
            <p:cNvSpPr/>
            <p:nvPr/>
          </p:nvSpPr>
          <p:spPr>
            <a:xfrm>
              <a:off x="2876969" y="833850"/>
              <a:ext cx="1014815" cy="924389"/>
            </a:xfrm>
            <a:custGeom>
              <a:avLst/>
              <a:gdLst>
                <a:gd name="connsiteX0" fmla="*/ 0 w 1014815"/>
                <a:gd name="connsiteY0" fmla="*/ 290709 h 924389"/>
                <a:gd name="connsiteX1" fmla="*/ 1633 w 1014815"/>
                <a:gd name="connsiteY1" fmla="*/ 292342 h 924389"/>
                <a:gd name="connsiteX2" fmla="*/ 414832 w 1014815"/>
                <a:gd name="connsiteY2" fmla="*/ 391967 h 924389"/>
                <a:gd name="connsiteX3" fmla="*/ 610816 w 1014815"/>
                <a:gd name="connsiteY3" fmla="*/ 346238 h 924389"/>
                <a:gd name="connsiteX4" fmla="*/ 881926 w 1014815"/>
                <a:gd name="connsiteY4" fmla="*/ 594484 h 924389"/>
                <a:gd name="connsiteX5" fmla="*/ 736572 w 1014815"/>
                <a:gd name="connsiteY5" fmla="*/ 924389 h 924389"/>
                <a:gd name="connsiteX6" fmla="*/ 1002783 w 1014815"/>
                <a:gd name="connsiteY6" fmla="*/ 463828 h 924389"/>
                <a:gd name="connsiteX7" fmla="*/ 648379 w 1014815"/>
                <a:gd name="connsiteY7" fmla="*/ 0 h 924389"/>
                <a:gd name="connsiteX8" fmla="*/ 645113 w 1014815"/>
                <a:gd name="connsiteY8" fmla="*/ 0 h 924389"/>
                <a:gd name="connsiteX9" fmla="*/ 0 w 1014815"/>
                <a:gd name="connsiteY9" fmla="*/ 290709 h 924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14815" h="924389">
                  <a:moveTo>
                    <a:pt x="0" y="290709"/>
                  </a:moveTo>
                  <a:lnTo>
                    <a:pt x="1633" y="292342"/>
                  </a:lnTo>
                  <a:cubicBezTo>
                    <a:pt x="99625" y="418098"/>
                    <a:pt x="269477" y="457295"/>
                    <a:pt x="414832" y="391967"/>
                  </a:cubicBezTo>
                  <a:cubicBezTo>
                    <a:pt x="485060" y="360937"/>
                    <a:pt x="552021" y="346238"/>
                    <a:pt x="610816" y="346238"/>
                  </a:cubicBezTo>
                  <a:cubicBezTo>
                    <a:pt x="793734" y="346238"/>
                    <a:pt x="881926" y="460562"/>
                    <a:pt x="881926" y="594484"/>
                  </a:cubicBezTo>
                  <a:cubicBezTo>
                    <a:pt x="881926" y="692476"/>
                    <a:pt x="834564" y="798633"/>
                    <a:pt x="736572" y="924389"/>
                  </a:cubicBezTo>
                  <a:cubicBezTo>
                    <a:pt x="736572" y="924389"/>
                    <a:pt x="930922" y="739838"/>
                    <a:pt x="1002783" y="463828"/>
                  </a:cubicBezTo>
                  <a:cubicBezTo>
                    <a:pt x="1063211" y="231914"/>
                    <a:pt x="888459" y="1633"/>
                    <a:pt x="648379" y="0"/>
                  </a:cubicBezTo>
                  <a:cubicBezTo>
                    <a:pt x="646746" y="0"/>
                    <a:pt x="645113" y="0"/>
                    <a:pt x="645113" y="0"/>
                  </a:cubicBezTo>
                  <a:cubicBezTo>
                    <a:pt x="501392" y="1633"/>
                    <a:pt x="225381" y="45730"/>
                    <a:pt x="0" y="290709"/>
                  </a:cubicBezTo>
                  <a:close/>
                </a:path>
              </a:pathLst>
            </a:custGeom>
            <a:grpFill/>
            <a:ln w="16320" cap="flat">
              <a:noFill/>
              <a:prstDash val="solid"/>
              <a:miter/>
            </a:ln>
          </p:spPr>
          <p:txBody>
            <a:bodyPr rtlCol="0" anchor="ctr"/>
            <a:lstStyle/>
            <a:p>
              <a:endParaRPr lang="zh-CN" altLang="en-US" dirty="0"/>
            </a:p>
          </p:txBody>
        </p:sp>
        <p:sp>
          <p:nvSpPr>
            <p:cNvPr id="63" name="任意多边形: 形状 7"/>
            <p:cNvSpPr/>
            <p:nvPr/>
          </p:nvSpPr>
          <p:spPr>
            <a:xfrm>
              <a:off x="3401587" y="2372321"/>
              <a:ext cx="816236" cy="339704"/>
            </a:xfrm>
            <a:custGeom>
              <a:avLst/>
              <a:gdLst>
                <a:gd name="connsiteX0" fmla="*/ 476532 w 816236"/>
                <a:gd name="connsiteY0" fmla="*/ 0 h 339704"/>
                <a:gd name="connsiteX1" fmla="*/ 63333 w 816236"/>
                <a:gd name="connsiteY1" fmla="*/ 0 h 339704"/>
                <a:gd name="connsiteX2" fmla="*/ 63333 w 816236"/>
                <a:gd name="connsiteY2" fmla="*/ 0 h 339704"/>
                <a:gd name="connsiteX3" fmla="*/ 195622 w 816236"/>
                <a:gd name="connsiteY3" fmla="*/ 339705 h 339704"/>
                <a:gd name="connsiteX4" fmla="*/ 816237 w 816236"/>
                <a:gd name="connsiteY4" fmla="*/ 339705 h 339704"/>
                <a:gd name="connsiteX5" fmla="*/ 476532 w 816236"/>
                <a:gd name="connsiteY5" fmla="*/ 0 h 33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6236" h="339704">
                  <a:moveTo>
                    <a:pt x="476532" y="0"/>
                  </a:moveTo>
                  <a:lnTo>
                    <a:pt x="63333" y="0"/>
                  </a:lnTo>
                  <a:lnTo>
                    <a:pt x="63333" y="0"/>
                  </a:lnTo>
                  <a:cubicBezTo>
                    <a:pt x="-67323" y="120856"/>
                    <a:pt x="17604" y="339705"/>
                    <a:pt x="195622" y="339705"/>
                  </a:cubicBezTo>
                  <a:lnTo>
                    <a:pt x="816237" y="339705"/>
                  </a:lnTo>
                  <a:cubicBezTo>
                    <a:pt x="816237" y="151887"/>
                    <a:pt x="664349" y="0"/>
                    <a:pt x="476532" y="0"/>
                  </a:cubicBezTo>
                  <a:close/>
                </a:path>
              </a:pathLst>
            </a:custGeom>
            <a:grpFill/>
            <a:ln w="16320" cap="flat">
              <a:noFill/>
              <a:prstDash val="solid"/>
              <a:miter/>
            </a:ln>
          </p:spPr>
          <p:txBody>
            <a:bodyPr rtlCol="0" anchor="ctr"/>
            <a:lstStyle/>
            <a:p>
              <a:endParaRPr lang="zh-CN" altLang="en-US"/>
            </a:p>
          </p:txBody>
        </p:sp>
      </p:grpSp>
      <p:cxnSp>
        <p:nvCxnSpPr>
          <p:cNvPr id="80" name="直接连接符 2"/>
          <p:cNvCxnSpPr>
            <a:stCxn id="84" idx="2"/>
            <a:endCxn id="91" idx="4"/>
          </p:cNvCxnSpPr>
          <p:nvPr>
            <p:custDataLst>
              <p:tags r:id="rId1"/>
            </p:custDataLst>
          </p:nvPr>
        </p:nvCxnSpPr>
        <p:spPr>
          <a:xfrm>
            <a:off x="1056009" y="1822673"/>
            <a:ext cx="90704" cy="3693401"/>
          </a:xfrm>
          <a:prstGeom prst="line">
            <a:avLst/>
          </a:prstGeom>
          <a:noFill/>
          <a:ln w="6350" cap="flat" cmpd="sng" algn="ctr">
            <a:solidFill>
              <a:srgbClr val="5ECCF3"/>
            </a:solidFill>
            <a:prstDash val="sysDot"/>
            <a:miter lim="800000"/>
          </a:ln>
          <a:effectLst/>
        </p:spPr>
      </p:cxnSp>
      <p:sp>
        <p:nvSpPr>
          <p:cNvPr id="81" name="文本框 80"/>
          <p:cNvSpPr txBox="1"/>
          <p:nvPr>
            <p:custDataLst>
              <p:tags r:id="rId2"/>
            </p:custDataLst>
          </p:nvPr>
        </p:nvSpPr>
        <p:spPr>
          <a:xfrm>
            <a:off x="1403289" y="1411145"/>
            <a:ext cx="2515094" cy="461665"/>
          </a:xfrm>
          <a:prstGeom prst="rect">
            <a:avLst/>
          </a:prstGeom>
          <a:noFill/>
        </p:spPr>
        <p:txBody>
          <a:bodyPr wrap="square" rtlCol="0">
            <a:spAutoFit/>
          </a:bodyPr>
          <a:lstStyle/>
          <a:p>
            <a:pPr>
              <a:lnSpc>
                <a:spcPct val="150000"/>
              </a:lnSpc>
            </a:pPr>
            <a:r>
              <a:rPr lang="zh-CN" altLang="en-US" sz="1600" b="1" dirty="0">
                <a:solidFill>
                  <a:prstClr val="black"/>
                </a:solidFill>
                <a:latin typeface="微软雅黑" panose="020B0503020204020204" pitchFamily="34" charset="-122"/>
                <a:ea typeface="微软雅黑" panose="020B0503020204020204" pitchFamily="34" charset="-122"/>
              </a:rPr>
              <a:t>说明书收载的安全性信息</a:t>
            </a:r>
            <a:endParaRPr lang="zh-CN" altLang="en-US" sz="1600" b="1" dirty="0">
              <a:solidFill>
                <a:prstClr val="black"/>
              </a:solidFill>
              <a:latin typeface="微软雅黑" panose="020B0503020204020204" pitchFamily="34" charset="-122"/>
              <a:ea typeface="微软雅黑" panose="020B0503020204020204" pitchFamily="34" charset="-122"/>
            </a:endParaRPr>
          </a:p>
        </p:txBody>
      </p:sp>
      <p:grpSp>
        <p:nvGrpSpPr>
          <p:cNvPr id="82" name="组合 81"/>
          <p:cNvGrpSpPr/>
          <p:nvPr>
            <p:custDataLst>
              <p:tags r:id="rId3"/>
            </p:custDataLst>
          </p:nvPr>
        </p:nvGrpSpPr>
        <p:grpSpPr>
          <a:xfrm>
            <a:off x="811851" y="1402938"/>
            <a:ext cx="488315" cy="480060"/>
            <a:chOff x="9527" y="2738"/>
            <a:chExt cx="769" cy="756"/>
          </a:xfrm>
          <a:solidFill>
            <a:srgbClr val="0070C0"/>
          </a:solidFill>
        </p:grpSpPr>
        <p:sp>
          <p:nvSpPr>
            <p:cNvPr id="83" name="椭圆 82"/>
            <p:cNvSpPr/>
            <p:nvPr>
              <p:custDataLst>
                <p:tags r:id="rId4"/>
              </p:custDataLst>
            </p:nvPr>
          </p:nvSpPr>
          <p:spPr>
            <a:xfrm>
              <a:off x="9535" y="2738"/>
              <a:ext cx="754" cy="756"/>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84" name="文本框 83"/>
            <p:cNvSpPr txBox="1"/>
            <p:nvPr>
              <p:custDataLst>
                <p:tags r:id="rId5"/>
              </p:custDataLst>
            </p:nvPr>
          </p:nvSpPr>
          <p:spPr>
            <a:xfrm>
              <a:off x="9527" y="2819"/>
              <a:ext cx="769" cy="580"/>
            </a:xfrm>
            <a:prstGeom prst="rect">
              <a:avLst/>
            </a:prstGeom>
            <a:grp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01</a:t>
              </a:r>
              <a:endParaRPr kumimoji="0" lang="en-US" altLang="zh-CN" sz="18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grpSp>
      <p:sp>
        <p:nvSpPr>
          <p:cNvPr id="85" name="文本框 84"/>
          <p:cNvSpPr txBox="1"/>
          <p:nvPr>
            <p:custDataLst>
              <p:tags r:id="rId6"/>
            </p:custDataLst>
          </p:nvPr>
        </p:nvSpPr>
        <p:spPr>
          <a:xfrm>
            <a:off x="1416084" y="2994503"/>
            <a:ext cx="2515094" cy="461665"/>
          </a:xfrm>
          <a:prstGeom prst="rect">
            <a:avLst/>
          </a:prstGeom>
          <a:noFill/>
        </p:spPr>
        <p:txBody>
          <a:bodyPr wrap="square" rtlCol="0">
            <a:spAutoFit/>
          </a:bodyPr>
          <a:lstStyle/>
          <a:p>
            <a:pPr>
              <a:lnSpc>
                <a:spcPct val="150000"/>
              </a:lnSpc>
            </a:pPr>
            <a:r>
              <a:rPr lang="zh-CN" altLang="en-US" sz="1600" b="1" dirty="0">
                <a:solidFill>
                  <a:prstClr val="black"/>
                </a:solidFill>
                <a:latin typeface="微软雅黑" panose="020B0503020204020204" pitchFamily="34" charset="-122"/>
                <a:ea typeface="微软雅黑" panose="020B0503020204020204" pitchFamily="34" charset="-122"/>
              </a:rPr>
              <a:t>国内外不良反应发生情况</a:t>
            </a:r>
            <a:endParaRPr lang="zh-CN" altLang="en-US" sz="1600" b="1" dirty="0">
              <a:solidFill>
                <a:prstClr val="black"/>
              </a:solidFill>
              <a:latin typeface="微软雅黑" panose="020B0503020204020204" pitchFamily="34" charset="-122"/>
              <a:ea typeface="微软雅黑" panose="020B0503020204020204" pitchFamily="34" charset="-122"/>
            </a:endParaRPr>
          </a:p>
        </p:txBody>
      </p:sp>
      <p:grpSp>
        <p:nvGrpSpPr>
          <p:cNvPr id="86" name="组合 85"/>
          <p:cNvGrpSpPr/>
          <p:nvPr>
            <p:custDataLst>
              <p:tags r:id="rId7"/>
            </p:custDataLst>
          </p:nvPr>
        </p:nvGrpSpPr>
        <p:grpSpPr>
          <a:xfrm>
            <a:off x="841272" y="2941491"/>
            <a:ext cx="488315" cy="480060"/>
            <a:chOff x="9527" y="2738"/>
            <a:chExt cx="769" cy="756"/>
          </a:xfrm>
          <a:solidFill>
            <a:srgbClr val="0070C0"/>
          </a:solidFill>
        </p:grpSpPr>
        <p:sp>
          <p:nvSpPr>
            <p:cNvPr id="87" name="椭圆 86"/>
            <p:cNvSpPr/>
            <p:nvPr>
              <p:custDataLst>
                <p:tags r:id="rId8"/>
              </p:custDataLst>
            </p:nvPr>
          </p:nvSpPr>
          <p:spPr>
            <a:xfrm>
              <a:off x="9535" y="2738"/>
              <a:ext cx="754" cy="756"/>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88" name="文本框 87"/>
            <p:cNvSpPr txBox="1"/>
            <p:nvPr>
              <p:custDataLst>
                <p:tags r:id="rId9"/>
              </p:custDataLst>
            </p:nvPr>
          </p:nvSpPr>
          <p:spPr>
            <a:xfrm>
              <a:off x="9527" y="2819"/>
              <a:ext cx="769" cy="580"/>
            </a:xfrm>
            <a:prstGeom prst="rect">
              <a:avLst/>
            </a:prstGeom>
            <a:grp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02</a:t>
              </a:r>
              <a:endParaRPr kumimoji="0" lang="en-US" altLang="zh-CN" sz="18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grpSp>
      <p:sp>
        <p:nvSpPr>
          <p:cNvPr id="89" name="文本框 88"/>
          <p:cNvSpPr txBox="1"/>
          <p:nvPr>
            <p:custDataLst>
              <p:tags r:id="rId10"/>
            </p:custDataLst>
          </p:nvPr>
        </p:nvSpPr>
        <p:spPr>
          <a:xfrm>
            <a:off x="1430054" y="5055831"/>
            <a:ext cx="2548291" cy="460375"/>
          </a:xfrm>
          <a:prstGeom prst="rect">
            <a:avLst/>
          </a:prstGeom>
          <a:noFill/>
        </p:spPr>
        <p:txBody>
          <a:bodyPr wrap="square" rtlCol="0">
            <a:spAutoFit/>
          </a:bodyPr>
          <a:lstStyle/>
          <a:p>
            <a:pPr>
              <a:lnSpc>
                <a:spcPct val="150000"/>
              </a:lnSpc>
            </a:pPr>
            <a:r>
              <a:rPr lang="zh-CN" altLang="en-US" sz="1600" b="1" dirty="0">
                <a:solidFill>
                  <a:prstClr val="black"/>
                </a:solidFill>
                <a:latin typeface="微软雅黑" panose="020B0503020204020204" pitchFamily="34" charset="-122"/>
                <a:ea typeface="微软雅黑" panose="020B0503020204020204" pitchFamily="34" charset="-122"/>
              </a:rPr>
              <a:t>安全性文献数据</a:t>
            </a:r>
            <a:endParaRPr lang="zh-CN" altLang="en-US" sz="1600" b="1" dirty="0">
              <a:solidFill>
                <a:prstClr val="black">
                  <a:lumMod val="75000"/>
                  <a:lumOff val="25000"/>
                </a:prst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grpSp>
        <p:nvGrpSpPr>
          <p:cNvPr id="90" name="组合 89"/>
          <p:cNvGrpSpPr/>
          <p:nvPr>
            <p:custDataLst>
              <p:tags r:id="rId11"/>
            </p:custDataLst>
          </p:nvPr>
        </p:nvGrpSpPr>
        <p:grpSpPr>
          <a:xfrm>
            <a:off x="902238" y="5036014"/>
            <a:ext cx="488315" cy="480060"/>
            <a:chOff x="9527" y="2738"/>
            <a:chExt cx="769" cy="756"/>
          </a:xfrm>
          <a:solidFill>
            <a:srgbClr val="0070C0"/>
          </a:solidFill>
        </p:grpSpPr>
        <p:sp>
          <p:nvSpPr>
            <p:cNvPr id="91" name="椭圆 90"/>
            <p:cNvSpPr/>
            <p:nvPr>
              <p:custDataLst>
                <p:tags r:id="rId12"/>
              </p:custDataLst>
            </p:nvPr>
          </p:nvSpPr>
          <p:spPr>
            <a:xfrm>
              <a:off x="9535" y="2738"/>
              <a:ext cx="754" cy="756"/>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92" name="文本框 91"/>
            <p:cNvSpPr txBox="1"/>
            <p:nvPr>
              <p:custDataLst>
                <p:tags r:id="rId13"/>
              </p:custDataLst>
            </p:nvPr>
          </p:nvSpPr>
          <p:spPr>
            <a:xfrm>
              <a:off x="9527" y="2819"/>
              <a:ext cx="769" cy="580"/>
            </a:xfrm>
            <a:prstGeom prst="rect">
              <a:avLst/>
            </a:prstGeom>
            <a:grp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03</a:t>
              </a:r>
              <a:endParaRPr kumimoji="0" lang="en-US" altLang="zh-CN" sz="18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grpSp>
      <p:sp>
        <p:nvSpPr>
          <p:cNvPr id="93" name="矩形 92"/>
          <p:cNvSpPr/>
          <p:nvPr/>
        </p:nvSpPr>
        <p:spPr>
          <a:xfrm>
            <a:off x="4018013" y="1129814"/>
            <a:ext cx="7105269" cy="922020"/>
          </a:xfrm>
          <a:prstGeom prst="rect">
            <a:avLst/>
          </a:prstGeom>
          <a:noFill/>
          <a:ln>
            <a:noFill/>
          </a:ln>
        </p:spPr>
        <p:txBody>
          <a:bodyPr wrap="square">
            <a:spAutoFit/>
          </a:bodyPr>
          <a:lstStyle/>
          <a:p>
            <a:pPr marL="171450" marR="0" lvl="0" indent="-171450" defTabSz="91440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可有口干、头昏、面红、瞳孔散大、尿失禁、疲乏等。</a:t>
            </a:r>
            <a:endParaRPr kumimoji="0" lang="zh-CN" altLang="en-US"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171450" marR="0" lvl="0" indent="-171450" defTabSz="91440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偶见暂时性黄疸、意识模糊，减药或停药后可自行消失。</a:t>
            </a:r>
            <a:endParaRPr kumimoji="0" lang="zh-CN" altLang="en-US"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171450" marR="0" lvl="0" indent="-171450" defTabSz="91440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本品上市后还监测到以下不良反应/事件：瘙痒、皮疹、心悸、排尿困难、视物模糊、谵妄。</a:t>
            </a:r>
            <a:endParaRPr kumimoji="0" lang="zh-CN" altLang="en-US"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4" name="矩形 93"/>
          <p:cNvSpPr/>
          <p:nvPr/>
        </p:nvSpPr>
        <p:spPr>
          <a:xfrm>
            <a:off x="4018013" y="2461646"/>
            <a:ext cx="7683057" cy="1753235"/>
          </a:xfrm>
          <a:prstGeom prst="rect">
            <a:avLst/>
          </a:prstGeom>
          <a:noFill/>
        </p:spPr>
        <p:txBody>
          <a:bodyPr wrap="square">
            <a:spAutoFit/>
          </a:bodyPr>
          <a:lstStyle/>
          <a:p>
            <a:pPr marL="171450" marR="0" lvl="0" indent="-171450" defTabSz="91440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近</a:t>
            </a:r>
            <a:r>
              <a:rPr kumimoji="0" lang="zh-CN" altLang="en-US" sz="1200" b="1" i="0" u="none" strike="noStrike" kern="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5年内</a:t>
            </a:r>
            <a:r>
              <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未监测到任何药监部门发布氢溴酸樟柳碱片的任何安全性相关信息。</a:t>
            </a:r>
            <a:endPar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a:p>
            <a:pPr marL="171450" marR="0" lvl="0" indent="-171450" defTabSz="91440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该产品在临床应用中发生的不良反应大部分为非严重不良反应，报告较多的不良反应均为说明书中已列出的不良反应。经统计，98.4%以上的不良反应经常规对症治疗后</a:t>
            </a:r>
            <a:r>
              <a:rPr kumimoji="0" lang="zh-CN" altLang="en-US" sz="1200" b="1" i="0" u="none" strike="noStrike" kern="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痊愈或好转</a:t>
            </a:r>
            <a:r>
              <a:rPr kumimoji="0" lang="zh-CN" altLang="en-US" sz="120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，且多是因M受体阻断导致的可预期的不良反应，大多可自行缓解，也可通过减量或停药减少。</a:t>
            </a:r>
            <a:endParaRPr kumimoji="0" lang="zh-CN" altLang="en-US" sz="1200" b="1" i="0" u="none" strike="noStrike" kern="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a:p>
            <a:pPr marL="171450" marR="0" lvl="0" indent="-171450" defTabSz="91440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本品</a:t>
            </a:r>
            <a:r>
              <a:rPr lang="zh-CN" altLang="en-US" sz="1200" b="1" kern="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未见</a:t>
            </a:r>
            <a:r>
              <a:rPr kumimoji="0" lang="zh-CN" altLang="en-US" sz="1200" b="1" i="0" u="none" strike="noStrike" kern="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严重肝功能</a:t>
            </a:r>
            <a:r>
              <a:rPr lang="zh-CN" altLang="en-US" sz="1200" b="1" kern="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异常</a:t>
            </a:r>
            <a:r>
              <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报道。</a:t>
            </a:r>
            <a:endPar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a:p>
            <a:pPr marL="171450" marR="0" lvl="0" indent="-171450" defTabSz="91440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200" i="0" u="none" strike="noStrike" kern="0" cap="none" spc="0" normalizeH="0" baseline="0" noProof="0" dirty="0">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rPr>
              <a:t>严重不良反应表现：头晕、视物模糊、定向障碍等；</a:t>
            </a:r>
            <a:r>
              <a:rPr kumimoji="0" lang="zh-CN" altLang="en-US" sz="1200" b="1" i="0" u="none" strike="noStrike" kern="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未见致死</a:t>
            </a:r>
            <a:r>
              <a:rPr kumimoji="0" lang="zh-CN" altLang="en-US" sz="1200" i="0" u="none" strike="noStrike" kern="0" cap="none" spc="0" normalizeH="0" baseline="0" noProof="0" dirty="0">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rPr>
              <a:t>案例报告；未被警告警示过。</a:t>
            </a:r>
            <a:endParaRPr kumimoji="0" lang="zh-CN" altLang="en-US" sz="1200" i="0" u="none" strike="noStrike" kern="0" cap="none" spc="0" normalizeH="0" baseline="0" noProof="0" dirty="0">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95" name="矩形 94"/>
          <p:cNvSpPr/>
          <p:nvPr/>
        </p:nvSpPr>
        <p:spPr>
          <a:xfrm>
            <a:off x="4017846" y="4810906"/>
            <a:ext cx="7630915" cy="922020"/>
          </a:xfrm>
          <a:prstGeom prst="rect">
            <a:avLst/>
          </a:prstGeom>
          <a:noFill/>
          <a:ln>
            <a:noFill/>
          </a:ln>
        </p:spPr>
        <p:txBody>
          <a:bodyPr wrap="square">
            <a:spAutoFit/>
          </a:bodyPr>
          <a:lstStyle/>
          <a:p>
            <a:pPr marL="171450" marR="0" lvl="0" indent="-171450" defTabSz="914400" eaLnBrk="1" fontAlgn="auto" latinLnBrk="0" hangingPunct="1">
              <a:lnSpc>
                <a:spcPct val="150000"/>
              </a:lnSpc>
              <a:spcBef>
                <a:spcPts val="0"/>
              </a:spcBef>
              <a:spcAft>
                <a:spcPts val="0"/>
              </a:spcAft>
              <a:buClrTx/>
              <a:buSzTx/>
              <a:buFont typeface="Arial" panose="020B0604020202020204" pitchFamily="34" charset="0"/>
              <a:buChar char="•"/>
              <a:defRPr/>
            </a:pPr>
            <a:r>
              <a:rPr kumimoji="0" sz="1200" i="0" u="none" strike="noStrike" kern="0" cap="none" spc="0" normalizeH="0" baseline="0" noProof="0" dirty="0">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rPr>
              <a:t>6项、571例临床研究表明，氢溴酸樟柳碱片累计发生40例不良反应，其中口干12例、潮红9例、视物模糊6例、头晕/头昏4例、尿失禁2例、口鼻干燥3例、恶心呕吐2例、转氨酶升高1例、胃部不适1，</a:t>
            </a:r>
            <a:r>
              <a:rPr kumimoji="0" sz="1200" b="1" i="0" u="none" strike="noStrike" kern="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未见严重不良反应</a:t>
            </a:r>
            <a:r>
              <a:rPr kumimoji="0" sz="1200" i="0" u="none" strike="noStrike" kern="0" cap="none" spc="0" normalizeH="0" baseline="0" noProof="0" dirty="0">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rPr>
              <a:t>发生，均</a:t>
            </a:r>
            <a:r>
              <a:rPr kumimoji="0" sz="1200" b="1" i="0" u="none" strike="noStrike" kern="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无需干预</a:t>
            </a:r>
            <a:r>
              <a:rPr kumimoji="0" lang="zh-CN" sz="1200" i="0" u="none" strike="noStrike" kern="0" cap="none" spc="0" normalizeH="0" baseline="0" noProof="0" dirty="0">
                <a:ln>
                  <a:noFill/>
                </a:ln>
                <a:solidFill>
                  <a:schemeClr val="tx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或</a:t>
            </a:r>
            <a:r>
              <a:rPr kumimoji="0" sz="1200" i="0" u="none" strike="noStrike" kern="0" cap="none" spc="0" normalizeH="0" baseline="0" noProof="0" dirty="0">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rPr>
              <a:t>对症治疗后痊愈或好转。</a:t>
            </a:r>
            <a:endParaRPr kumimoji="0" sz="1200" i="0" u="none" strike="noStrike" kern="0" cap="none" spc="0" normalizeH="0" baseline="0" noProof="0" dirty="0">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标题 1"/>
          <p:cNvSpPr txBox="1"/>
          <p:nvPr/>
        </p:nvSpPr>
        <p:spPr>
          <a:xfrm>
            <a:off x="1040447" y="326795"/>
            <a:ext cx="11687175" cy="596831"/>
          </a:xfrm>
          <a:prstGeom prst="rect">
            <a:avLst/>
          </a:prstGeom>
        </p:spPr>
        <p:txBody>
          <a:bodyPr anchor="ctr"/>
          <a:lstStyle>
            <a:lvl1pPr algn="l" defTabSz="914400" rtl="0" eaLnBrk="1" latinLnBrk="0" hangingPunct="1">
              <a:lnSpc>
                <a:spcPct val="100000"/>
              </a:lnSpc>
              <a:spcBef>
                <a:spcPct val="0"/>
              </a:spcBef>
              <a:buNone/>
              <a:defRPr sz="3200" b="1" kern="1200">
                <a:solidFill>
                  <a:schemeClr val="tx1"/>
                </a:solidFill>
                <a:latin typeface="Arial" panose="020B0604020202020204" pitchFamily="34" charset="0"/>
                <a:ea typeface="微软雅黑" panose="020B0503020204020204" pitchFamily="34" charset="-122"/>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lang="zh-CN" altLang="en-US" sz="2400" dirty="0">
                <a:solidFill>
                  <a:srgbClr val="0070C0"/>
                </a:solidFill>
              </a:rPr>
              <a:t>有效性</a:t>
            </a:r>
            <a:r>
              <a:rPr lang="zh-CN" altLang="en-US" sz="2400" dirty="0">
                <a:solidFill>
                  <a:srgbClr val="0070C0"/>
                </a:solidFill>
                <a:sym typeface="+mn-ea"/>
              </a:rPr>
              <a:t>（</a:t>
            </a:r>
            <a:r>
              <a:rPr lang="en-US" altLang="zh-CN" sz="2400" dirty="0">
                <a:solidFill>
                  <a:srgbClr val="0070C0"/>
                </a:solidFill>
                <a:latin typeface="Times New Roman" panose="02020603050405020304" pitchFamily="18" charset="0"/>
                <a:cs typeface="Times New Roman" panose="02020603050405020304" pitchFamily="18" charset="0"/>
                <a:sym typeface="+mn-ea"/>
              </a:rPr>
              <a:t>1</a:t>
            </a:r>
            <a:r>
              <a:rPr lang="zh-CN" altLang="en-US" sz="2400" dirty="0">
                <a:solidFill>
                  <a:srgbClr val="0070C0"/>
                </a:solidFill>
                <a:sym typeface="+mn-ea"/>
              </a:rPr>
              <a:t>）</a:t>
            </a:r>
            <a:r>
              <a:rPr lang="en-US" altLang="zh-CN" sz="2400" dirty="0">
                <a:solidFill>
                  <a:srgbClr val="0070C0"/>
                </a:solidFill>
              </a:rPr>
              <a:t>--</a:t>
            </a:r>
            <a:r>
              <a:rPr lang="zh-CN" altLang="en-US" sz="2400" dirty="0">
                <a:solidFill>
                  <a:srgbClr val="0070C0"/>
                </a:solidFill>
              </a:rPr>
              <a:t>降低缺血性卒中患者</a:t>
            </a:r>
            <a:r>
              <a:rPr lang="en-US" altLang="zh-CN" sz="2400" dirty="0">
                <a:solidFill>
                  <a:srgbClr val="0070C0"/>
                </a:solidFill>
              </a:rPr>
              <a:t>90</a:t>
            </a:r>
            <a:r>
              <a:rPr lang="zh-CN" altLang="en-US" sz="2400" dirty="0">
                <a:solidFill>
                  <a:srgbClr val="0070C0"/>
                </a:solidFill>
              </a:rPr>
              <a:t>天的残障率</a:t>
            </a:r>
            <a:endParaRPr lang="zh-CN" altLang="en-US" sz="2400" dirty="0">
              <a:solidFill>
                <a:srgbClr val="0070C0"/>
              </a:solidFill>
            </a:endParaRPr>
          </a:p>
        </p:txBody>
      </p:sp>
      <p:grpSp>
        <p:nvGrpSpPr>
          <p:cNvPr id="14" name="组合 13"/>
          <p:cNvGrpSpPr/>
          <p:nvPr/>
        </p:nvGrpSpPr>
        <p:grpSpPr>
          <a:xfrm>
            <a:off x="656579" y="326795"/>
            <a:ext cx="383868" cy="436117"/>
            <a:chOff x="5243471" y="864880"/>
            <a:chExt cx="1399649" cy="1876544"/>
          </a:xfrm>
          <a:solidFill>
            <a:srgbClr val="0070C0"/>
          </a:solidFill>
          <a:effectLst>
            <a:reflection blurRad="101600" stA="52000" endA="300" endPos="35000" dir="5400000" sy="-100000" algn="bl" rotWithShape="0"/>
          </a:effectLst>
        </p:grpSpPr>
        <p:sp>
          <p:nvSpPr>
            <p:cNvPr id="15" name="任意多边形: 形状 9"/>
            <p:cNvSpPr/>
            <p:nvPr/>
          </p:nvSpPr>
          <p:spPr>
            <a:xfrm>
              <a:off x="5243471" y="864880"/>
              <a:ext cx="1399649" cy="1873369"/>
            </a:xfrm>
            <a:custGeom>
              <a:avLst/>
              <a:gdLst>
                <a:gd name="connsiteX0" fmla="*/ 0 w 1399649"/>
                <a:gd name="connsiteY0" fmla="*/ 1659328 h 1873369"/>
                <a:gd name="connsiteX1" fmla="*/ 0 w 1399649"/>
                <a:gd name="connsiteY1" fmla="*/ 1659328 h 1873369"/>
                <a:gd name="connsiteX2" fmla="*/ 377269 w 1399649"/>
                <a:gd name="connsiteY2" fmla="*/ 1513974 h 1873369"/>
                <a:gd name="connsiteX3" fmla="*/ 601017 w 1399649"/>
                <a:gd name="connsiteY3" fmla="*/ 1545004 h 1873369"/>
                <a:gd name="connsiteX4" fmla="*/ 1002783 w 1399649"/>
                <a:gd name="connsiteY4" fmla="*/ 1236330 h 1873369"/>
                <a:gd name="connsiteX5" fmla="*/ 638580 w 1399649"/>
                <a:gd name="connsiteY5" fmla="*/ 971752 h 1873369"/>
                <a:gd name="connsiteX6" fmla="*/ 375635 w 1399649"/>
                <a:gd name="connsiteY6" fmla="*/ 1037080 h 1873369"/>
                <a:gd name="connsiteX7" fmla="*/ 375635 w 1399649"/>
                <a:gd name="connsiteY7" fmla="*/ 1037080 h 1873369"/>
                <a:gd name="connsiteX8" fmla="*/ 445863 w 1399649"/>
                <a:gd name="connsiteY8" fmla="*/ 645113 h 1873369"/>
                <a:gd name="connsiteX9" fmla="*/ 806800 w 1399649"/>
                <a:gd name="connsiteY9" fmla="*/ 339705 h 1873369"/>
                <a:gd name="connsiteX10" fmla="*/ 432797 w 1399649"/>
                <a:gd name="connsiteY10" fmla="*/ 339705 h 1873369"/>
                <a:gd name="connsiteX11" fmla="*/ 93092 w 1399649"/>
                <a:gd name="connsiteY11" fmla="*/ 0 h 1873369"/>
                <a:gd name="connsiteX12" fmla="*/ 93092 w 1399649"/>
                <a:gd name="connsiteY12" fmla="*/ 0 h 1873369"/>
                <a:gd name="connsiteX13" fmla="*/ 1296759 w 1399649"/>
                <a:gd name="connsiteY13" fmla="*/ 0 h 1873369"/>
                <a:gd name="connsiteX14" fmla="*/ 1296759 w 1399649"/>
                <a:gd name="connsiteY14" fmla="*/ 0 h 1873369"/>
                <a:gd name="connsiteX15" fmla="*/ 1050146 w 1399649"/>
                <a:gd name="connsiteY15" fmla="*/ 543855 h 1873369"/>
                <a:gd name="connsiteX16" fmla="*/ 857428 w 1399649"/>
                <a:gd name="connsiteY16" fmla="*/ 712074 h 1873369"/>
                <a:gd name="connsiteX17" fmla="*/ 1006049 w 1399649"/>
                <a:gd name="connsiteY17" fmla="*/ 739838 h 1873369"/>
                <a:gd name="connsiteX18" fmla="*/ 1399650 w 1399649"/>
                <a:gd name="connsiteY18" fmla="*/ 1249396 h 1873369"/>
                <a:gd name="connsiteX19" fmla="*/ 635314 w 1399649"/>
                <a:gd name="connsiteY19" fmla="*/ 1873277 h 1873369"/>
                <a:gd name="connsiteX20" fmla="*/ 0 w 1399649"/>
                <a:gd name="connsiteY20" fmla="*/ 1659328 h 1873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99649" h="1873369">
                  <a:moveTo>
                    <a:pt x="0" y="1659328"/>
                  </a:moveTo>
                  <a:lnTo>
                    <a:pt x="0" y="1659328"/>
                  </a:lnTo>
                  <a:cubicBezTo>
                    <a:pt x="78394" y="1531939"/>
                    <a:pt x="233547" y="1471510"/>
                    <a:pt x="377269" y="1513974"/>
                  </a:cubicBezTo>
                  <a:cubicBezTo>
                    <a:pt x="450762" y="1535205"/>
                    <a:pt x="527523" y="1545004"/>
                    <a:pt x="601017" y="1545004"/>
                  </a:cubicBezTo>
                  <a:cubicBezTo>
                    <a:pt x="841096" y="1545004"/>
                    <a:pt x="1002783" y="1425781"/>
                    <a:pt x="1002783" y="1236330"/>
                  </a:cubicBezTo>
                  <a:cubicBezTo>
                    <a:pt x="1002783" y="1090976"/>
                    <a:pt x="868861" y="971752"/>
                    <a:pt x="638580" y="971752"/>
                  </a:cubicBezTo>
                  <a:cubicBezTo>
                    <a:pt x="543855" y="971752"/>
                    <a:pt x="467094" y="986451"/>
                    <a:pt x="375635" y="1037080"/>
                  </a:cubicBezTo>
                  <a:lnTo>
                    <a:pt x="375635" y="1037080"/>
                  </a:lnTo>
                  <a:cubicBezTo>
                    <a:pt x="300509" y="906424"/>
                    <a:pt x="329906" y="741471"/>
                    <a:pt x="445863" y="645113"/>
                  </a:cubicBezTo>
                  <a:lnTo>
                    <a:pt x="806800" y="339705"/>
                  </a:lnTo>
                  <a:lnTo>
                    <a:pt x="432797" y="339705"/>
                  </a:lnTo>
                  <a:cubicBezTo>
                    <a:pt x="244980" y="339705"/>
                    <a:pt x="93092" y="187818"/>
                    <a:pt x="93092" y="0"/>
                  </a:cubicBezTo>
                  <a:lnTo>
                    <a:pt x="93092" y="0"/>
                  </a:lnTo>
                  <a:lnTo>
                    <a:pt x="1296759" y="0"/>
                  </a:lnTo>
                  <a:lnTo>
                    <a:pt x="1296759" y="0"/>
                  </a:lnTo>
                  <a:cubicBezTo>
                    <a:pt x="1296759" y="209049"/>
                    <a:pt x="1206933" y="406666"/>
                    <a:pt x="1050146" y="543855"/>
                  </a:cubicBezTo>
                  <a:lnTo>
                    <a:pt x="857428" y="712074"/>
                  </a:lnTo>
                  <a:cubicBezTo>
                    <a:pt x="908057" y="715340"/>
                    <a:pt x="957053" y="726773"/>
                    <a:pt x="1006049" y="739838"/>
                  </a:cubicBezTo>
                  <a:cubicBezTo>
                    <a:pt x="1234697" y="805166"/>
                    <a:pt x="1399650" y="988084"/>
                    <a:pt x="1399650" y="1249396"/>
                  </a:cubicBezTo>
                  <a:cubicBezTo>
                    <a:pt x="1399650" y="1669127"/>
                    <a:pt x="1051779" y="1873277"/>
                    <a:pt x="635314" y="1873277"/>
                  </a:cubicBezTo>
                  <a:cubicBezTo>
                    <a:pt x="367469" y="1876543"/>
                    <a:pt x="145355" y="1793250"/>
                    <a:pt x="0" y="1659328"/>
                  </a:cubicBezTo>
                  <a:close/>
                </a:path>
              </a:pathLst>
            </a:custGeom>
            <a:grpFill/>
            <a:ln w="1632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sp>
          <p:nvSpPr>
            <p:cNvPr id="16" name="任意多边形: 形状 10"/>
            <p:cNvSpPr/>
            <p:nvPr/>
          </p:nvSpPr>
          <p:spPr>
            <a:xfrm>
              <a:off x="5338196" y="864880"/>
              <a:ext cx="780894" cy="339704"/>
            </a:xfrm>
            <a:custGeom>
              <a:avLst/>
              <a:gdLst>
                <a:gd name="connsiteX0" fmla="*/ 0 w 780894"/>
                <a:gd name="connsiteY0" fmla="*/ 0 h 339704"/>
                <a:gd name="connsiteX1" fmla="*/ 339705 w 780894"/>
                <a:gd name="connsiteY1" fmla="*/ 339705 h 339704"/>
                <a:gd name="connsiteX2" fmla="*/ 713707 w 780894"/>
                <a:gd name="connsiteY2" fmla="*/ 339705 h 339704"/>
                <a:gd name="connsiteX3" fmla="*/ 713707 w 780894"/>
                <a:gd name="connsiteY3" fmla="*/ 339705 h 339704"/>
                <a:gd name="connsiteX4" fmla="*/ 586318 w 780894"/>
                <a:gd name="connsiteY4" fmla="*/ 0 h 339704"/>
                <a:gd name="connsiteX5" fmla="*/ 0 w 780894"/>
                <a:gd name="connsiteY5" fmla="*/ 0 h 339704"/>
                <a:gd name="connsiteX6" fmla="*/ 0 w 780894"/>
                <a:gd name="connsiteY6" fmla="*/ 0 h 33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894" h="339704">
                  <a:moveTo>
                    <a:pt x="0" y="0"/>
                  </a:moveTo>
                  <a:cubicBezTo>
                    <a:pt x="0" y="187818"/>
                    <a:pt x="151887" y="339705"/>
                    <a:pt x="339705" y="339705"/>
                  </a:cubicBezTo>
                  <a:lnTo>
                    <a:pt x="713707" y="339705"/>
                  </a:lnTo>
                  <a:lnTo>
                    <a:pt x="713707" y="339705"/>
                  </a:lnTo>
                  <a:cubicBezTo>
                    <a:pt x="849262" y="222115"/>
                    <a:pt x="765969" y="0"/>
                    <a:pt x="586318" y="0"/>
                  </a:cubicBezTo>
                  <a:lnTo>
                    <a:pt x="0" y="0"/>
                  </a:lnTo>
                  <a:lnTo>
                    <a:pt x="0" y="0"/>
                  </a:lnTo>
                  <a:close/>
                </a:path>
              </a:pathLst>
            </a:custGeom>
            <a:grpFill/>
            <a:ln w="1632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sp>
          <p:nvSpPr>
            <p:cNvPr id="17" name="任意多边形: 形状 11"/>
            <p:cNvSpPr/>
            <p:nvPr/>
          </p:nvSpPr>
          <p:spPr>
            <a:xfrm>
              <a:off x="5243471" y="1819493"/>
              <a:ext cx="1399649" cy="921931"/>
            </a:xfrm>
            <a:custGeom>
              <a:avLst/>
              <a:gdLst>
                <a:gd name="connsiteX0" fmla="*/ 1399650 w 1399649"/>
                <a:gd name="connsiteY0" fmla="*/ 296417 h 921931"/>
                <a:gd name="connsiteX1" fmla="*/ 638580 w 1399649"/>
                <a:gd name="connsiteY1" fmla="*/ 17140 h 921931"/>
                <a:gd name="connsiteX2" fmla="*/ 1002783 w 1399649"/>
                <a:gd name="connsiteY2" fmla="*/ 281718 h 921931"/>
                <a:gd name="connsiteX3" fmla="*/ 601017 w 1399649"/>
                <a:gd name="connsiteY3" fmla="*/ 590392 h 921931"/>
                <a:gd name="connsiteX4" fmla="*/ 377269 w 1399649"/>
                <a:gd name="connsiteY4" fmla="*/ 559361 h 921931"/>
                <a:gd name="connsiteX5" fmla="*/ 0 w 1399649"/>
                <a:gd name="connsiteY5" fmla="*/ 704716 h 921931"/>
                <a:gd name="connsiteX6" fmla="*/ 635314 w 1399649"/>
                <a:gd name="connsiteY6" fmla="*/ 921931 h 921931"/>
                <a:gd name="connsiteX7" fmla="*/ 1399650 w 1399649"/>
                <a:gd name="connsiteY7" fmla="*/ 296417 h 921931"/>
                <a:gd name="connsiteX8" fmla="*/ 1399650 w 1399649"/>
                <a:gd name="connsiteY8" fmla="*/ 296417 h 921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9649" h="921931">
                  <a:moveTo>
                    <a:pt x="1399650" y="296417"/>
                  </a:moveTo>
                  <a:cubicBezTo>
                    <a:pt x="1128539" y="-103717"/>
                    <a:pt x="638580" y="17140"/>
                    <a:pt x="638580" y="17140"/>
                  </a:cubicBezTo>
                  <a:cubicBezTo>
                    <a:pt x="868861" y="17140"/>
                    <a:pt x="1002783" y="136363"/>
                    <a:pt x="1002783" y="281718"/>
                  </a:cubicBezTo>
                  <a:cubicBezTo>
                    <a:pt x="1002783" y="469535"/>
                    <a:pt x="841096" y="590392"/>
                    <a:pt x="601017" y="590392"/>
                  </a:cubicBezTo>
                  <a:cubicBezTo>
                    <a:pt x="527523" y="590392"/>
                    <a:pt x="450762" y="580593"/>
                    <a:pt x="377269" y="559361"/>
                  </a:cubicBezTo>
                  <a:cubicBezTo>
                    <a:pt x="233547" y="516898"/>
                    <a:pt x="78394" y="577327"/>
                    <a:pt x="0" y="704716"/>
                  </a:cubicBezTo>
                  <a:cubicBezTo>
                    <a:pt x="145355" y="838638"/>
                    <a:pt x="367469" y="921931"/>
                    <a:pt x="635314" y="921931"/>
                  </a:cubicBezTo>
                  <a:cubicBezTo>
                    <a:pt x="1051779" y="921931"/>
                    <a:pt x="1399650" y="716148"/>
                    <a:pt x="1399650" y="296417"/>
                  </a:cubicBezTo>
                  <a:cubicBezTo>
                    <a:pt x="1399650" y="296417"/>
                    <a:pt x="1399650" y="296417"/>
                    <a:pt x="1399650" y="296417"/>
                  </a:cubicBezTo>
                  <a:close/>
                </a:path>
              </a:pathLst>
            </a:custGeom>
            <a:grpFill/>
            <a:ln w="1632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grpSp>
      <p:sp>
        <p:nvSpPr>
          <p:cNvPr id="3" name="文本框 2"/>
          <p:cNvSpPr txBox="1"/>
          <p:nvPr/>
        </p:nvSpPr>
        <p:spPr>
          <a:xfrm>
            <a:off x="504825" y="1056005"/>
            <a:ext cx="7480935" cy="4982845"/>
          </a:xfrm>
          <a:prstGeom prst="rect">
            <a:avLst/>
          </a:prstGeom>
          <a:noFill/>
        </p:spPr>
        <p:txBody>
          <a:bodyPr wrap="square" rtlCol="0" anchor="t">
            <a:spAutoFit/>
          </a:bodyPr>
          <a:p>
            <a:pPr marL="285750" indent="-285750" algn="just" fontAlgn="base">
              <a:lnSpc>
                <a:spcPct val="110000"/>
              </a:lnSpc>
              <a:spcBef>
                <a:spcPts val="0"/>
              </a:spcBef>
              <a:spcAft>
                <a:spcPts val="600"/>
              </a:spcAft>
              <a:buFont typeface="Wingdings" panose="05000000000000000000" charset="0"/>
              <a:buChar char="Ø"/>
            </a:pPr>
            <a:r>
              <a:rPr lang="zh-CN" altLang="en-US" sz="1500" b="1" dirty="0" smtClean="0">
                <a:solidFill>
                  <a:srgbClr val="000000"/>
                </a:solidFill>
                <a:latin typeface="微软雅黑" panose="020B0503020204020204" pitchFamily="34" charset="-122"/>
                <a:ea typeface="微软雅黑" panose="020B0503020204020204" pitchFamily="34" charset="-122"/>
                <a:sym typeface="+mn-ea"/>
              </a:rPr>
              <a:t>一项随机对照临床研究</a:t>
            </a:r>
            <a:r>
              <a:rPr lang="en-US" altLang="zh-CN" sz="1500" b="1" baseline="30000" dirty="0" smtClean="0">
                <a:solidFill>
                  <a:srgbClr val="000000"/>
                </a:solidFill>
                <a:latin typeface="微软雅黑" panose="020B0503020204020204" pitchFamily="34" charset="-122"/>
                <a:ea typeface="微软雅黑" panose="020B0503020204020204" pitchFamily="34" charset="-122"/>
                <a:sym typeface="+mn-ea"/>
              </a:rPr>
              <a:t>[1]</a:t>
            </a:r>
            <a:endParaRPr lang="en-US" altLang="zh-CN" sz="1500" dirty="0">
              <a:solidFill>
                <a:srgbClr val="000000"/>
              </a:solidFill>
              <a:latin typeface="微软雅黑" panose="020B0503020204020204" pitchFamily="34" charset="-122"/>
              <a:ea typeface="微软雅黑" panose="020B0503020204020204" pitchFamily="34" charset="-122"/>
              <a:sym typeface="+mn-ea"/>
            </a:endParaRPr>
          </a:p>
          <a:p>
            <a:pPr marL="720090" indent="-285750" algn="just" fontAlgn="base">
              <a:lnSpc>
                <a:spcPct val="110000"/>
              </a:lnSpc>
              <a:spcBef>
                <a:spcPts val="0"/>
              </a:spcBef>
              <a:spcAft>
                <a:spcPts val="600"/>
              </a:spcAft>
              <a:buFont typeface="Arial" panose="020B0604020202020204" pitchFamily="34" charset="0"/>
              <a:buChar char="•"/>
            </a:pPr>
            <a:r>
              <a:rPr lang="zh-CN" altLang="en-US" sz="1500" b="1" dirty="0">
                <a:solidFill>
                  <a:srgbClr val="000000"/>
                </a:solidFill>
                <a:latin typeface="微软雅黑" panose="020B0503020204020204" pitchFamily="34" charset="-122"/>
                <a:ea typeface="微软雅黑" panose="020B0503020204020204" pitchFamily="34" charset="-122"/>
                <a:sym typeface="+mn-ea"/>
              </a:rPr>
              <a:t>组别</a:t>
            </a:r>
            <a:endParaRPr lang="zh-CN" altLang="en-US" sz="1500" b="1" dirty="0">
              <a:solidFill>
                <a:srgbClr val="000000"/>
              </a:solidFill>
              <a:latin typeface="微软雅黑" panose="020B0503020204020204" pitchFamily="34" charset="-122"/>
              <a:ea typeface="微软雅黑" panose="020B0503020204020204" pitchFamily="34" charset="-122"/>
              <a:sym typeface="+mn-ea"/>
            </a:endParaRPr>
          </a:p>
          <a:p>
            <a:pPr marL="1080135" indent="-285750" algn="just" fontAlgn="base">
              <a:lnSpc>
                <a:spcPct val="110000"/>
              </a:lnSpc>
              <a:spcBef>
                <a:spcPts val="0"/>
              </a:spcBef>
              <a:spcAft>
                <a:spcPts val="600"/>
              </a:spcAft>
              <a:buFont typeface="Wingdings" panose="05000000000000000000" charset="0"/>
              <a:buChar char="ü"/>
            </a:pPr>
            <a:r>
              <a:rPr lang="en-US" altLang="zh-CN" sz="1500" dirty="0">
                <a:solidFill>
                  <a:srgbClr val="000000"/>
                </a:solidFill>
                <a:latin typeface="微软雅黑" panose="020B0503020204020204" pitchFamily="34" charset="-122"/>
                <a:ea typeface="微软雅黑" panose="020B0503020204020204" pitchFamily="34" charset="-122"/>
                <a:sym typeface="+mn-ea"/>
              </a:rPr>
              <a:t>86例患者随机分为试验组和对照组，对照组采用常规治疗，试验组加载氢溴酸樟柳碱</a:t>
            </a:r>
            <a:endParaRPr lang="en-US" altLang="zh-CN" sz="1500" dirty="0">
              <a:solidFill>
                <a:srgbClr val="000000"/>
              </a:solidFill>
              <a:latin typeface="微软雅黑" panose="020B0503020204020204" pitchFamily="34" charset="-122"/>
              <a:ea typeface="微软雅黑" panose="020B0503020204020204" pitchFamily="34" charset="-122"/>
              <a:sym typeface="+mn-ea"/>
            </a:endParaRPr>
          </a:p>
          <a:p>
            <a:pPr marL="720090" indent="-285750" algn="just" fontAlgn="base">
              <a:lnSpc>
                <a:spcPct val="110000"/>
              </a:lnSpc>
              <a:spcBef>
                <a:spcPts val="0"/>
              </a:spcBef>
              <a:spcAft>
                <a:spcPts val="600"/>
              </a:spcAft>
              <a:buFont typeface="Arial" panose="020B0604020202020204" pitchFamily="34" charset="0"/>
              <a:buChar char="•"/>
            </a:pPr>
            <a:r>
              <a:rPr lang="zh-CN" altLang="en-US" sz="1500" b="1" dirty="0">
                <a:solidFill>
                  <a:srgbClr val="000000"/>
                </a:solidFill>
                <a:latin typeface="微软雅黑" panose="020B0503020204020204" pitchFamily="34" charset="-122"/>
                <a:ea typeface="微软雅黑" panose="020B0503020204020204" pitchFamily="34" charset="-122"/>
                <a:sym typeface="+mn-ea"/>
              </a:rPr>
              <a:t>治疗方案：</a:t>
            </a:r>
            <a:endParaRPr lang="zh-CN" altLang="en-US" sz="1500" b="1" dirty="0">
              <a:solidFill>
                <a:srgbClr val="000000"/>
              </a:solidFill>
              <a:latin typeface="微软雅黑" panose="020B0503020204020204" pitchFamily="34" charset="-122"/>
              <a:ea typeface="微软雅黑" panose="020B0503020204020204" pitchFamily="34" charset="-122"/>
              <a:sym typeface="+mn-ea"/>
            </a:endParaRPr>
          </a:p>
          <a:p>
            <a:pPr marL="1080135" indent="-285750" algn="just" fontAlgn="base">
              <a:lnSpc>
                <a:spcPct val="110000"/>
              </a:lnSpc>
              <a:spcBef>
                <a:spcPts val="0"/>
              </a:spcBef>
              <a:spcAft>
                <a:spcPts val="600"/>
              </a:spcAft>
              <a:buFont typeface="Wingdings" panose="05000000000000000000" charset="0"/>
              <a:buChar char="ü"/>
            </a:pPr>
            <a:r>
              <a:rPr lang="en-US" altLang="zh-CN" sz="1500" dirty="0">
                <a:solidFill>
                  <a:srgbClr val="000000"/>
                </a:solidFill>
                <a:latin typeface="微软雅黑" panose="020B0503020204020204" pitchFamily="34" charset="-122"/>
                <a:ea typeface="微软雅黑" panose="020B0503020204020204" pitchFamily="34" charset="-122"/>
                <a:sym typeface="+mn-ea"/>
              </a:rPr>
              <a:t>氢溴酸樟柳碱注射液2mg/</a:t>
            </a:r>
            <a:r>
              <a:rPr lang="zh-CN" altLang="en-US" sz="1500" dirty="0">
                <a:solidFill>
                  <a:srgbClr val="000000"/>
                </a:solidFill>
                <a:latin typeface="微软雅黑" panose="020B0503020204020204" pitchFamily="34" charset="-122"/>
                <a:ea typeface="微软雅黑" panose="020B0503020204020204" pitchFamily="34" charset="-122"/>
                <a:sym typeface="+mn-ea"/>
              </a:rPr>
              <a:t>天</a:t>
            </a:r>
            <a:r>
              <a:rPr lang="en-US" altLang="zh-CN" sz="1500" dirty="0">
                <a:solidFill>
                  <a:srgbClr val="000000"/>
                </a:solidFill>
                <a:latin typeface="微软雅黑" panose="020B0503020204020204" pitchFamily="34" charset="-122"/>
                <a:ea typeface="微软雅黑" panose="020B0503020204020204" pitchFamily="34" charset="-122"/>
                <a:sym typeface="+mn-ea"/>
              </a:rPr>
              <a:t>，连续治疗14天后；氢溴酸樟柳碱</a:t>
            </a:r>
            <a:r>
              <a:rPr lang="zh-CN" altLang="en-US" sz="1500" dirty="0">
                <a:solidFill>
                  <a:srgbClr val="000000"/>
                </a:solidFill>
                <a:latin typeface="微软雅黑" panose="020B0503020204020204" pitchFamily="34" charset="-122"/>
                <a:ea typeface="微软雅黑" panose="020B0503020204020204" pitchFamily="34" charset="-122"/>
                <a:sym typeface="+mn-ea"/>
              </a:rPr>
              <a:t>片</a:t>
            </a:r>
            <a:r>
              <a:rPr lang="en-US" altLang="zh-CN" sz="1500" dirty="0">
                <a:solidFill>
                  <a:srgbClr val="000000"/>
                </a:solidFill>
                <a:latin typeface="微软雅黑" panose="020B0503020204020204" pitchFamily="34" charset="-122"/>
                <a:ea typeface="微软雅黑" panose="020B0503020204020204" pitchFamily="34" charset="-122"/>
                <a:sym typeface="+mn-ea"/>
              </a:rPr>
              <a:t>1mg/次，2次/</a:t>
            </a:r>
            <a:r>
              <a:rPr lang="zh-CN" altLang="en-US" sz="1500" dirty="0">
                <a:solidFill>
                  <a:srgbClr val="000000"/>
                </a:solidFill>
                <a:latin typeface="微软雅黑" panose="020B0503020204020204" pitchFamily="34" charset="-122"/>
                <a:ea typeface="微软雅黑" panose="020B0503020204020204" pitchFamily="34" charset="-122"/>
                <a:sym typeface="+mn-ea"/>
              </a:rPr>
              <a:t>天</a:t>
            </a:r>
            <a:r>
              <a:rPr lang="en-US" altLang="zh-CN" sz="1500" dirty="0">
                <a:solidFill>
                  <a:srgbClr val="000000"/>
                </a:solidFill>
                <a:latin typeface="微软雅黑" panose="020B0503020204020204" pitchFamily="34" charset="-122"/>
                <a:ea typeface="微软雅黑" panose="020B0503020204020204" pitchFamily="34" charset="-122"/>
                <a:sym typeface="+mn-ea"/>
              </a:rPr>
              <a:t>，至少90天</a:t>
            </a:r>
            <a:endParaRPr lang="en-US" altLang="zh-CN" sz="1500" dirty="0">
              <a:solidFill>
                <a:srgbClr val="000000"/>
              </a:solidFill>
              <a:latin typeface="微软雅黑" panose="020B0503020204020204" pitchFamily="34" charset="-122"/>
              <a:ea typeface="微软雅黑" panose="020B0503020204020204" pitchFamily="34" charset="-122"/>
              <a:sym typeface="+mn-ea"/>
            </a:endParaRPr>
          </a:p>
          <a:p>
            <a:pPr marL="720090" indent="-285750" algn="just" fontAlgn="base">
              <a:lnSpc>
                <a:spcPct val="110000"/>
              </a:lnSpc>
              <a:spcBef>
                <a:spcPts val="0"/>
              </a:spcBef>
              <a:spcAft>
                <a:spcPts val="600"/>
              </a:spcAft>
              <a:buFont typeface="Arial" panose="020B0604020202020204" pitchFamily="34" charset="0"/>
              <a:buChar char="•"/>
            </a:pPr>
            <a:r>
              <a:rPr lang="zh-CN" altLang="en-US" sz="1500" b="1" dirty="0">
                <a:solidFill>
                  <a:srgbClr val="000000"/>
                </a:solidFill>
                <a:latin typeface="微软雅黑" panose="020B0503020204020204" pitchFamily="34" charset="-122"/>
                <a:ea typeface="微软雅黑" panose="020B0503020204020204" pitchFamily="34" charset="-122"/>
                <a:sym typeface="+mn-ea"/>
              </a:rPr>
              <a:t>结果：</a:t>
            </a:r>
            <a:endParaRPr lang="zh-CN" altLang="en-US" sz="1500" b="1" dirty="0">
              <a:solidFill>
                <a:srgbClr val="000000"/>
              </a:solidFill>
              <a:latin typeface="微软雅黑" panose="020B0503020204020204" pitchFamily="34" charset="-122"/>
              <a:ea typeface="微软雅黑" panose="020B0503020204020204" pitchFamily="34" charset="-122"/>
              <a:sym typeface="+mn-ea"/>
            </a:endParaRPr>
          </a:p>
          <a:p>
            <a:pPr marL="1080135" indent="-285750" algn="just" fontAlgn="base">
              <a:lnSpc>
                <a:spcPct val="110000"/>
              </a:lnSpc>
              <a:spcBef>
                <a:spcPts val="0"/>
              </a:spcBef>
              <a:spcAft>
                <a:spcPts val="600"/>
              </a:spcAft>
              <a:buClrTx/>
              <a:buSzTx/>
              <a:buFont typeface="Wingdings" panose="05000000000000000000" charset="0"/>
              <a:buChar char="ü"/>
            </a:pPr>
            <a:r>
              <a:rPr lang="zh-CN" altLang="en-US" sz="1500" dirty="0">
                <a:solidFill>
                  <a:srgbClr val="000000"/>
                </a:solidFill>
                <a:latin typeface="微软雅黑" panose="020B0503020204020204" pitchFamily="34" charset="-122"/>
                <a:ea typeface="微软雅黑" panose="020B0503020204020204" pitchFamily="34" charset="-122"/>
                <a:sym typeface="+mn-ea"/>
              </a:rPr>
              <a:t>治疗</a:t>
            </a:r>
            <a:r>
              <a:rPr lang="en-US" altLang="zh-CN" sz="1500" dirty="0">
                <a:solidFill>
                  <a:srgbClr val="000000"/>
                </a:solidFill>
                <a:latin typeface="微软雅黑" panose="020B0503020204020204" pitchFamily="34" charset="-122"/>
                <a:ea typeface="微软雅黑" panose="020B0503020204020204" pitchFamily="34" charset="-122"/>
                <a:sym typeface="+mn-ea"/>
              </a:rPr>
              <a:t>14</a:t>
            </a:r>
            <a:r>
              <a:rPr lang="zh-CN" altLang="en-US" sz="1500" dirty="0">
                <a:solidFill>
                  <a:srgbClr val="000000"/>
                </a:solidFill>
                <a:latin typeface="微软雅黑" panose="020B0503020204020204" pitchFamily="34" charset="-122"/>
                <a:ea typeface="微软雅黑" panose="020B0503020204020204" pitchFamily="34" charset="-122"/>
                <a:sym typeface="+mn-ea"/>
              </a:rPr>
              <a:t>天后，较对照组，梗死区局部脑</a:t>
            </a:r>
            <a:r>
              <a:rPr lang="en-US" altLang="zh-CN" sz="1500" dirty="0">
                <a:solidFill>
                  <a:srgbClr val="000000"/>
                </a:solidFill>
                <a:latin typeface="微软雅黑" panose="020B0503020204020204" pitchFamily="34" charset="-122"/>
                <a:ea typeface="微软雅黑" panose="020B0503020204020204" pitchFamily="34" charset="-122"/>
                <a:sym typeface="+mn-ea"/>
              </a:rPr>
              <a:t>血流量</a:t>
            </a:r>
            <a:r>
              <a:rPr lang="zh-CN" altLang="en-US" sz="1500" dirty="0">
                <a:solidFill>
                  <a:srgbClr val="000000"/>
                </a:solidFill>
                <a:latin typeface="微软雅黑" panose="020B0503020204020204" pitchFamily="34" charset="-122"/>
                <a:ea typeface="微软雅黑" panose="020B0503020204020204" pitchFamily="34" charset="-122"/>
                <a:sym typeface="+mn-ea"/>
              </a:rPr>
              <a:t>、</a:t>
            </a:r>
            <a:r>
              <a:rPr lang="en-US" altLang="zh-CN" sz="1500" dirty="0">
                <a:solidFill>
                  <a:srgbClr val="000000"/>
                </a:solidFill>
                <a:latin typeface="微软雅黑" panose="020B0503020204020204" pitchFamily="34" charset="-122"/>
                <a:ea typeface="微软雅黑" panose="020B0503020204020204" pitchFamily="34" charset="-122"/>
                <a:sym typeface="+mn-ea"/>
              </a:rPr>
              <a:t>局部脑血容量</a:t>
            </a:r>
            <a:r>
              <a:rPr lang="zh-CN" altLang="en-US" sz="1500" dirty="0">
                <a:solidFill>
                  <a:srgbClr val="000000"/>
                </a:solidFill>
                <a:latin typeface="微软雅黑" panose="020B0503020204020204" pitchFamily="34" charset="-122"/>
                <a:ea typeface="微软雅黑" panose="020B0503020204020204" pitchFamily="34" charset="-122"/>
                <a:sym typeface="+mn-ea"/>
              </a:rPr>
              <a:t>明显增加，</a:t>
            </a:r>
            <a:r>
              <a:rPr lang="en-US" altLang="zh-CN" sz="1500" dirty="0">
                <a:solidFill>
                  <a:srgbClr val="000000"/>
                </a:solidFill>
                <a:latin typeface="微软雅黑" panose="020B0503020204020204" pitchFamily="34" charset="-122"/>
                <a:ea typeface="微软雅黑" panose="020B0503020204020204" pitchFamily="34" charset="-122"/>
                <a:sym typeface="+mn-ea"/>
              </a:rPr>
              <a:t>达峰时间</a:t>
            </a:r>
            <a:r>
              <a:rPr lang="zh-CN" altLang="en-US" sz="1500" dirty="0">
                <a:solidFill>
                  <a:srgbClr val="000000"/>
                </a:solidFill>
                <a:latin typeface="微软雅黑" panose="020B0503020204020204" pitchFamily="34" charset="-122"/>
                <a:ea typeface="微软雅黑" panose="020B0503020204020204" pitchFamily="34" charset="-122"/>
                <a:sym typeface="+mn-ea"/>
              </a:rPr>
              <a:t>、</a:t>
            </a:r>
            <a:r>
              <a:rPr lang="en-US" altLang="zh-CN" sz="1500" dirty="0">
                <a:solidFill>
                  <a:srgbClr val="000000"/>
                </a:solidFill>
                <a:latin typeface="微软雅黑" panose="020B0503020204020204" pitchFamily="34" charset="-122"/>
                <a:ea typeface="微软雅黑" panose="020B0503020204020204" pitchFamily="34" charset="-122"/>
                <a:sym typeface="+mn-ea"/>
              </a:rPr>
              <a:t>平均通过时间</a:t>
            </a:r>
            <a:r>
              <a:rPr lang="zh-CN" altLang="en-US" sz="1500" dirty="0">
                <a:solidFill>
                  <a:srgbClr val="000000"/>
                </a:solidFill>
                <a:latin typeface="微软雅黑" panose="020B0503020204020204" pitchFamily="34" charset="-122"/>
                <a:ea typeface="微软雅黑" panose="020B0503020204020204" pitchFamily="34" charset="-122"/>
                <a:sym typeface="+mn-ea"/>
              </a:rPr>
              <a:t>明显降低</a:t>
            </a:r>
            <a:r>
              <a:rPr lang="en-US" altLang="zh-CN" sz="1500" dirty="0">
                <a:solidFill>
                  <a:srgbClr val="000000"/>
                </a:solidFill>
                <a:latin typeface="微软雅黑" panose="020B0503020204020204" pitchFamily="34" charset="-122"/>
                <a:ea typeface="微软雅黑" panose="020B0503020204020204" pitchFamily="34" charset="-122"/>
                <a:sym typeface="+mn-ea"/>
              </a:rPr>
              <a:t>（</a:t>
            </a:r>
            <a:r>
              <a:rPr lang="en-US" altLang="zh-CN" sz="1500" i="1" dirty="0">
                <a:solidFill>
                  <a:srgbClr val="000000"/>
                </a:solidFill>
                <a:latin typeface="微软雅黑" panose="020B0503020204020204" pitchFamily="34" charset="-122"/>
                <a:ea typeface="微软雅黑" panose="020B0503020204020204" pitchFamily="34" charset="-122"/>
                <a:sym typeface="+mn-ea"/>
              </a:rPr>
              <a:t>P</a:t>
            </a:r>
            <a:r>
              <a:rPr lang="en-US" altLang="zh-CN" sz="1500" dirty="0">
                <a:solidFill>
                  <a:srgbClr val="000000"/>
                </a:solidFill>
                <a:latin typeface="微软雅黑" panose="020B0503020204020204" pitchFamily="34" charset="-122"/>
                <a:ea typeface="微软雅黑" panose="020B0503020204020204" pitchFamily="34" charset="-122"/>
                <a:sym typeface="+mn-ea"/>
              </a:rPr>
              <a:t>＜0.05）；</a:t>
            </a:r>
            <a:endParaRPr lang="en-US" altLang="zh-CN" sz="1500" dirty="0">
              <a:solidFill>
                <a:srgbClr val="000000"/>
              </a:solidFill>
              <a:latin typeface="微软雅黑" panose="020B0503020204020204" pitchFamily="34" charset="-122"/>
              <a:ea typeface="微软雅黑" panose="020B0503020204020204" pitchFamily="34" charset="-122"/>
              <a:sym typeface="+mn-ea"/>
            </a:endParaRPr>
          </a:p>
          <a:p>
            <a:pPr marL="1080135" indent="-285750" algn="just" fontAlgn="base">
              <a:lnSpc>
                <a:spcPct val="110000"/>
              </a:lnSpc>
              <a:spcBef>
                <a:spcPts val="0"/>
              </a:spcBef>
              <a:spcAft>
                <a:spcPts val="600"/>
              </a:spcAft>
              <a:buClrTx/>
              <a:buSzTx/>
              <a:buFont typeface="Wingdings" panose="05000000000000000000" charset="0"/>
              <a:buChar char="ü"/>
            </a:pPr>
            <a:r>
              <a:rPr lang="en-US" altLang="zh-CN" sz="1500" dirty="0">
                <a:solidFill>
                  <a:srgbClr val="000000"/>
                </a:solidFill>
                <a:latin typeface="微软雅黑" panose="020B0503020204020204" pitchFamily="34" charset="-122"/>
                <a:ea typeface="微软雅黑" panose="020B0503020204020204" pitchFamily="34" charset="-122"/>
                <a:sym typeface="+mn-ea"/>
              </a:rPr>
              <a:t>治疗14</a:t>
            </a:r>
            <a:r>
              <a:rPr lang="zh-CN" altLang="en-US" sz="1500" dirty="0">
                <a:solidFill>
                  <a:srgbClr val="000000"/>
                </a:solidFill>
                <a:latin typeface="微软雅黑" panose="020B0503020204020204" pitchFamily="34" charset="-122"/>
                <a:ea typeface="微软雅黑" panose="020B0503020204020204" pitchFamily="34" charset="-122"/>
                <a:sym typeface="+mn-ea"/>
              </a:rPr>
              <a:t>天</a:t>
            </a:r>
            <a:r>
              <a:rPr lang="en-US" altLang="zh-CN" sz="1500" dirty="0">
                <a:solidFill>
                  <a:srgbClr val="000000"/>
                </a:solidFill>
                <a:latin typeface="微软雅黑" panose="020B0503020204020204" pitchFamily="34" charset="-122"/>
                <a:ea typeface="微软雅黑" panose="020B0503020204020204" pitchFamily="34" charset="-122"/>
                <a:sym typeface="+mn-ea"/>
              </a:rPr>
              <a:t>后</a:t>
            </a:r>
            <a:r>
              <a:rPr lang="zh-CN" altLang="en-US" sz="1500" dirty="0">
                <a:solidFill>
                  <a:srgbClr val="000000"/>
                </a:solidFill>
                <a:latin typeface="微软雅黑" panose="020B0503020204020204" pitchFamily="34" charset="-122"/>
                <a:ea typeface="微软雅黑" panose="020B0503020204020204" pitchFamily="34" charset="-122"/>
                <a:sym typeface="+mn-ea"/>
              </a:rPr>
              <a:t>，</a:t>
            </a:r>
            <a:r>
              <a:rPr lang="en-US" altLang="zh-CN" sz="1500" dirty="0">
                <a:solidFill>
                  <a:srgbClr val="000000"/>
                </a:solidFill>
                <a:latin typeface="微软雅黑" panose="020B0503020204020204" pitchFamily="34" charset="-122"/>
                <a:ea typeface="微软雅黑" panose="020B0503020204020204" pitchFamily="34" charset="-122"/>
                <a:sym typeface="+mn-ea"/>
              </a:rPr>
              <a:t>试验组NIHSS</a:t>
            </a:r>
            <a:r>
              <a:rPr lang="zh-CN" altLang="en-US" sz="1500" dirty="0">
                <a:solidFill>
                  <a:srgbClr val="000000"/>
                </a:solidFill>
                <a:latin typeface="微软雅黑" panose="020B0503020204020204" pitchFamily="34" charset="-122"/>
                <a:ea typeface="微软雅黑" panose="020B0503020204020204" pitchFamily="34" charset="-122"/>
                <a:sym typeface="+mn-ea"/>
              </a:rPr>
              <a:t>评分</a:t>
            </a:r>
            <a:r>
              <a:rPr lang="en-US" altLang="zh-CN" sz="1500" dirty="0">
                <a:solidFill>
                  <a:srgbClr val="000000"/>
                </a:solidFill>
                <a:latin typeface="微软雅黑" panose="020B0503020204020204" pitchFamily="34" charset="-122"/>
                <a:ea typeface="微软雅黑" panose="020B0503020204020204" pitchFamily="34" charset="-122"/>
                <a:sym typeface="+mn-ea"/>
              </a:rPr>
              <a:t>明显低于对照组（</a:t>
            </a:r>
            <a:r>
              <a:rPr lang="en-US" altLang="zh-CN" sz="1500" i="1" dirty="0">
                <a:solidFill>
                  <a:srgbClr val="000000"/>
                </a:solidFill>
                <a:latin typeface="微软雅黑" panose="020B0503020204020204" pitchFamily="34" charset="-122"/>
                <a:ea typeface="微软雅黑" panose="020B0503020204020204" pitchFamily="34" charset="-122"/>
                <a:sym typeface="+mn-ea"/>
              </a:rPr>
              <a:t>P</a:t>
            </a:r>
            <a:r>
              <a:rPr lang="en-US" altLang="zh-CN" sz="1500" dirty="0">
                <a:solidFill>
                  <a:srgbClr val="000000"/>
                </a:solidFill>
                <a:latin typeface="微软雅黑" panose="020B0503020204020204" pitchFamily="34" charset="-122"/>
                <a:ea typeface="微软雅黑" panose="020B0503020204020204" pitchFamily="34" charset="-122"/>
                <a:sym typeface="+mn-ea"/>
              </a:rPr>
              <a:t>＜0.05</a:t>
            </a:r>
            <a:r>
              <a:rPr lang="en-US" altLang="zh-CN" sz="1500" dirty="0">
                <a:solidFill>
                  <a:srgbClr val="000000"/>
                </a:solidFill>
                <a:latin typeface="微软雅黑" panose="020B0503020204020204" pitchFamily="34" charset="-122"/>
                <a:ea typeface="微软雅黑" panose="020B0503020204020204" pitchFamily="34" charset="-122"/>
                <a:sym typeface="+mn-ea"/>
              </a:rPr>
              <a:t>）；</a:t>
            </a:r>
            <a:endParaRPr lang="en-US" altLang="zh-CN" sz="1500" dirty="0">
              <a:solidFill>
                <a:srgbClr val="000000"/>
              </a:solidFill>
              <a:latin typeface="微软雅黑" panose="020B0503020204020204" pitchFamily="34" charset="-122"/>
              <a:ea typeface="微软雅黑" panose="020B0503020204020204" pitchFamily="34" charset="-122"/>
              <a:sym typeface="+mn-ea"/>
            </a:endParaRPr>
          </a:p>
          <a:p>
            <a:pPr marL="1080135" indent="-285750" algn="just" fontAlgn="base">
              <a:lnSpc>
                <a:spcPct val="110000"/>
              </a:lnSpc>
              <a:spcBef>
                <a:spcPts val="0"/>
              </a:spcBef>
              <a:spcAft>
                <a:spcPts val="600"/>
              </a:spcAft>
              <a:buClrTx/>
              <a:buSzTx/>
              <a:buFont typeface="Wingdings" panose="05000000000000000000" charset="0"/>
              <a:buChar char="ü"/>
            </a:pPr>
            <a:r>
              <a:rPr lang="en-US" altLang="zh-CN" sz="1500" dirty="0">
                <a:solidFill>
                  <a:srgbClr val="000000"/>
                </a:solidFill>
                <a:latin typeface="微软雅黑" panose="020B0503020204020204" pitchFamily="34" charset="-122"/>
                <a:ea typeface="微软雅黑" panose="020B0503020204020204" pitchFamily="34" charset="-122"/>
                <a:sym typeface="+mn-ea"/>
              </a:rPr>
              <a:t>治疗30</a:t>
            </a:r>
            <a:r>
              <a:rPr lang="zh-CN" altLang="en-US" sz="1500" dirty="0">
                <a:solidFill>
                  <a:srgbClr val="000000"/>
                </a:solidFill>
                <a:latin typeface="微软雅黑" panose="020B0503020204020204" pitchFamily="34" charset="-122"/>
                <a:ea typeface="微软雅黑" panose="020B0503020204020204" pitchFamily="34" charset="-122"/>
                <a:sym typeface="+mn-ea"/>
              </a:rPr>
              <a:t>天</a:t>
            </a:r>
            <a:r>
              <a:rPr lang="en-US" altLang="zh-CN" sz="1500" dirty="0">
                <a:solidFill>
                  <a:srgbClr val="000000"/>
                </a:solidFill>
                <a:latin typeface="微软雅黑" panose="020B0503020204020204" pitchFamily="34" charset="-122"/>
                <a:ea typeface="微软雅黑" panose="020B0503020204020204" pitchFamily="34" charset="-122"/>
                <a:sym typeface="+mn-ea"/>
              </a:rPr>
              <a:t>和90</a:t>
            </a:r>
            <a:r>
              <a:rPr lang="zh-CN" altLang="en-US" sz="1500" dirty="0">
                <a:solidFill>
                  <a:srgbClr val="000000"/>
                </a:solidFill>
                <a:latin typeface="微软雅黑" panose="020B0503020204020204" pitchFamily="34" charset="-122"/>
                <a:ea typeface="微软雅黑" panose="020B0503020204020204" pitchFamily="34" charset="-122"/>
                <a:sym typeface="+mn-ea"/>
              </a:rPr>
              <a:t>天</a:t>
            </a:r>
            <a:r>
              <a:rPr lang="en-US" altLang="zh-CN" sz="1500" dirty="0">
                <a:solidFill>
                  <a:srgbClr val="000000"/>
                </a:solidFill>
                <a:latin typeface="微软雅黑" panose="020B0503020204020204" pitchFamily="34" charset="-122"/>
                <a:ea typeface="微软雅黑" panose="020B0503020204020204" pitchFamily="34" charset="-122"/>
                <a:sym typeface="+mn-ea"/>
              </a:rPr>
              <a:t>后，试验组改良Barthel指数明显高于对照组（</a:t>
            </a:r>
            <a:r>
              <a:rPr lang="en-US" altLang="zh-CN" sz="1500" i="1" dirty="0">
                <a:solidFill>
                  <a:srgbClr val="000000"/>
                </a:solidFill>
                <a:latin typeface="微软雅黑" panose="020B0503020204020204" pitchFamily="34" charset="-122"/>
                <a:ea typeface="微软雅黑" panose="020B0503020204020204" pitchFamily="34" charset="-122"/>
                <a:sym typeface="+mn-ea"/>
              </a:rPr>
              <a:t>P</a:t>
            </a:r>
            <a:r>
              <a:rPr lang="en-US" altLang="zh-CN" sz="1500" dirty="0">
                <a:solidFill>
                  <a:srgbClr val="000000"/>
                </a:solidFill>
                <a:latin typeface="微软雅黑" panose="020B0503020204020204" pitchFamily="34" charset="-122"/>
                <a:ea typeface="微软雅黑" panose="020B0503020204020204" pitchFamily="34" charset="-122"/>
                <a:sym typeface="+mn-ea"/>
              </a:rPr>
              <a:t>＜0.05</a:t>
            </a:r>
            <a:r>
              <a:rPr lang="en-US" altLang="zh-CN" sz="1500" dirty="0">
                <a:solidFill>
                  <a:srgbClr val="000000"/>
                </a:solidFill>
                <a:latin typeface="微软雅黑" panose="020B0503020204020204" pitchFamily="34" charset="-122"/>
                <a:ea typeface="微软雅黑" panose="020B0503020204020204" pitchFamily="34" charset="-122"/>
                <a:sym typeface="+mn-ea"/>
              </a:rPr>
              <a:t>）。</a:t>
            </a:r>
            <a:endParaRPr lang="en-US" altLang="zh-CN" sz="1500" dirty="0">
              <a:solidFill>
                <a:srgbClr val="000000"/>
              </a:solidFill>
              <a:latin typeface="微软雅黑" panose="020B0503020204020204" pitchFamily="34" charset="-122"/>
              <a:ea typeface="微软雅黑" panose="020B0503020204020204" pitchFamily="34" charset="-122"/>
              <a:sym typeface="+mn-ea"/>
            </a:endParaRPr>
          </a:p>
          <a:p>
            <a:pPr marL="1080135" indent="-285750" algn="just" fontAlgn="base">
              <a:lnSpc>
                <a:spcPct val="110000"/>
              </a:lnSpc>
              <a:spcBef>
                <a:spcPts val="0"/>
              </a:spcBef>
              <a:spcAft>
                <a:spcPts val="600"/>
              </a:spcAft>
              <a:buClrTx/>
              <a:buSzTx/>
              <a:buFont typeface="Wingdings" panose="05000000000000000000" charset="0"/>
              <a:buChar char="ü"/>
            </a:pPr>
            <a:r>
              <a:rPr lang="en-US" altLang="zh-CN" sz="1500" dirty="0">
                <a:solidFill>
                  <a:srgbClr val="000000"/>
                </a:solidFill>
                <a:latin typeface="微软雅黑" panose="020B0503020204020204" pitchFamily="34" charset="-122"/>
                <a:ea typeface="微软雅黑" panose="020B0503020204020204" pitchFamily="34" charset="-122"/>
                <a:sym typeface="+mn-ea"/>
              </a:rPr>
              <a:t>氢溴酸樟柳碱可改善急性缺血性脑卒中患者的</a:t>
            </a:r>
            <a:r>
              <a:rPr lang="en-US" altLang="zh-CN" sz="1500" b="1" dirty="0">
                <a:solidFill>
                  <a:srgbClr val="C00000"/>
                </a:solidFill>
                <a:latin typeface="微软雅黑" panose="020B0503020204020204" pitchFamily="34" charset="-122"/>
                <a:ea typeface="微软雅黑" panose="020B0503020204020204" pitchFamily="34" charset="-122"/>
                <a:sym typeface="+mn-ea"/>
              </a:rPr>
              <a:t>神经功能，提供生活质量</a:t>
            </a:r>
            <a:endParaRPr lang="en-US" altLang="zh-CN" sz="1500" b="1" dirty="0">
              <a:solidFill>
                <a:srgbClr val="C00000"/>
              </a:solidFill>
              <a:latin typeface="微软雅黑" panose="020B0503020204020204" pitchFamily="34" charset="-122"/>
              <a:ea typeface="微软雅黑" panose="020B0503020204020204" pitchFamily="34" charset="-122"/>
              <a:sym typeface="+mn-ea"/>
            </a:endParaRPr>
          </a:p>
          <a:p>
            <a:pPr marL="284480" indent="-285750" algn="just" fontAlgn="base">
              <a:lnSpc>
                <a:spcPct val="110000"/>
              </a:lnSpc>
              <a:spcBef>
                <a:spcPts val="0"/>
              </a:spcBef>
              <a:spcAft>
                <a:spcPts val="600"/>
              </a:spcAft>
              <a:buClrTx/>
              <a:buSzTx/>
              <a:buFont typeface="Wingdings" panose="05000000000000000000" charset="0"/>
              <a:buChar char="Ø"/>
            </a:pPr>
            <a:r>
              <a:rPr lang="zh-CN" altLang="en-US" sz="1400" b="1" dirty="0" smtClean="0">
                <a:solidFill>
                  <a:srgbClr val="000000"/>
                </a:solidFill>
                <a:latin typeface="微软雅黑" panose="020B0503020204020204" pitchFamily="34" charset="-122"/>
                <a:ea typeface="微软雅黑" panose="020B0503020204020204" pitchFamily="34" charset="-122"/>
                <a:sym typeface="+mn-ea"/>
              </a:rPr>
              <a:t>其他</a:t>
            </a:r>
            <a:r>
              <a:rPr lang="en-US" altLang="zh-CN" sz="1400" b="1" baseline="30000" dirty="0" smtClean="0">
                <a:solidFill>
                  <a:srgbClr val="000000"/>
                </a:solidFill>
                <a:latin typeface="微软雅黑" panose="020B0503020204020204" pitchFamily="34" charset="-122"/>
                <a:ea typeface="微软雅黑" panose="020B0503020204020204" pitchFamily="34" charset="-122"/>
                <a:sym typeface="+mn-ea"/>
              </a:rPr>
              <a:t>[2]</a:t>
            </a:r>
            <a:endParaRPr lang="en-US" altLang="zh-CN" sz="1400" dirty="0">
              <a:solidFill>
                <a:srgbClr val="000000"/>
              </a:solidFill>
              <a:latin typeface="微软雅黑" panose="020B0503020204020204" pitchFamily="34" charset="-122"/>
              <a:ea typeface="微软雅黑" panose="020B0503020204020204" pitchFamily="34" charset="-122"/>
              <a:sym typeface="+mn-ea"/>
            </a:endParaRPr>
          </a:p>
          <a:p>
            <a:pPr marL="1080135" indent="-285750" algn="just" fontAlgn="base">
              <a:lnSpc>
                <a:spcPct val="110000"/>
              </a:lnSpc>
              <a:spcBef>
                <a:spcPts val="0"/>
              </a:spcBef>
              <a:spcAft>
                <a:spcPts val="600"/>
              </a:spcAft>
              <a:buClrTx/>
              <a:buSzTx/>
              <a:buFont typeface="Wingdings" panose="05000000000000000000" charset="0"/>
              <a:buChar char="ü"/>
            </a:pPr>
            <a:r>
              <a:rPr lang="en-US" altLang="zh-CN" sz="1500" dirty="0">
                <a:solidFill>
                  <a:srgbClr val="000000"/>
                </a:solidFill>
                <a:latin typeface="微软雅黑" panose="020B0503020204020204" pitchFamily="34" charset="-122"/>
                <a:ea typeface="微软雅黑" panose="020B0503020204020204" pitchFamily="34" charset="-122"/>
                <a:sym typeface="+mn-ea"/>
              </a:rPr>
              <a:t>本品1mg/次，2次/天，连续口服90天，还可用安全、有效用于脑小血管病相关认知功能障碍，可提高患者的认知能力，提高日常生活能力。</a:t>
            </a:r>
            <a:endParaRPr lang="en-US" altLang="zh-CN" sz="1500" dirty="0">
              <a:solidFill>
                <a:srgbClr val="000000"/>
              </a:solidFill>
              <a:latin typeface="微软雅黑" panose="020B0503020204020204" pitchFamily="34" charset="-122"/>
              <a:ea typeface="微软雅黑" panose="020B0503020204020204" pitchFamily="34" charset="-122"/>
              <a:sym typeface="+mn-ea"/>
            </a:endParaRPr>
          </a:p>
        </p:txBody>
      </p:sp>
      <p:graphicFrame>
        <p:nvGraphicFramePr>
          <p:cNvPr id="4" name="图表 3" descr="7b0a202020202263686172745265734964223a20223230343736303833220a7d0a"/>
          <p:cNvGraphicFramePr/>
          <p:nvPr/>
        </p:nvGraphicFramePr>
        <p:xfrm>
          <a:off x="8121650" y="1473835"/>
          <a:ext cx="3514725" cy="1581150"/>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5" name="图表 4" descr="7b0a202020202263686172745265734964223a20223230343736303833220a7d0a"/>
          <p:cNvGraphicFramePr/>
          <p:nvPr/>
        </p:nvGraphicFramePr>
        <p:xfrm>
          <a:off x="8121650" y="3302635"/>
          <a:ext cx="3514090" cy="1915795"/>
        </p:xfrm>
        <a:graphic>
          <a:graphicData uri="http://schemas.openxmlformats.org/drawingml/2006/chart">
            <c:chart xmlns:c="http://schemas.openxmlformats.org/drawingml/2006/chart" xmlns:r="http://schemas.openxmlformats.org/officeDocument/2006/relationships" r:id="rId2"/>
          </a:graphicData>
        </a:graphic>
      </p:graphicFrame>
      <p:sp>
        <p:nvSpPr>
          <p:cNvPr id="2" name="文本框 1"/>
          <p:cNvSpPr txBox="1"/>
          <p:nvPr/>
        </p:nvSpPr>
        <p:spPr>
          <a:xfrm>
            <a:off x="504825" y="6204585"/>
            <a:ext cx="7756525" cy="398780"/>
          </a:xfrm>
          <a:prstGeom prst="rect">
            <a:avLst/>
          </a:prstGeom>
          <a:noFill/>
        </p:spPr>
        <p:txBody>
          <a:bodyPr wrap="square" rtlCol="0" anchor="t">
            <a:spAutoFit/>
          </a:bodyPr>
          <a:p>
            <a:r>
              <a:rPr lang="en-US" altLang="zh-CN" sz="1000">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氢溴酸樟柳碱注射液对急性脑梗死患者NIHSS评分,改良Barthel指数和CTP参数的影响</a:t>
            </a:r>
            <a:r>
              <a:rPr lang="en-US" altLang="zh-CN" sz="1000">
                <a:latin typeface="微软雅黑" panose="020B0503020204020204" pitchFamily="34" charset="-122"/>
                <a:ea typeface="微软雅黑" panose="020B0503020204020204" pitchFamily="34" charset="-122"/>
                <a:cs typeface="微软雅黑" panose="020B0503020204020204" pitchFamily="34" charset="-122"/>
                <a:sym typeface="+mn-ea"/>
              </a:rPr>
              <a:t>[J]</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.卒中与神经疾病</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2018</a:t>
            </a:r>
            <a:endParaRPr lang="en-US" altLang="zh-CN" sz="1000">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sz="1000">
                <a:latin typeface="微软雅黑" panose="020B0503020204020204" pitchFamily="34" charset="-122"/>
                <a:ea typeface="微软雅黑" panose="020B0503020204020204" pitchFamily="34" charset="-122"/>
                <a:cs typeface="微软雅黑" panose="020B0503020204020204" pitchFamily="34" charset="-122"/>
              </a:rPr>
              <a:t>[2]氢溴酸樟柳碱片治疗脑小血管病相关认知障碍的临床研究[J].世界临床药物, 2019</a:t>
            </a:r>
            <a:endParaRPr lang="en-US" altLang="zh-CN" sz="100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a:off x="1480642" y="550543"/>
            <a:ext cx="5551781" cy="59683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a:solidFill>
                  <a:srgbClr val="0070C0"/>
                </a:solidFill>
                <a:latin typeface="Arial" panose="020B0604020202020204" pitchFamily="34" charset="0"/>
                <a:ea typeface="微软雅黑" panose="020B0503020204020204" pitchFamily="34" charset="-122"/>
                <a:cs typeface="Arial" panose="020B0604020202020204" pitchFamily="34" charset="0"/>
              </a:rPr>
              <a:t>有效性</a:t>
            </a:r>
            <a:r>
              <a:rPr lang="zh-CN" altLang="en-US" sz="2400" b="1" dirty="0">
                <a:solidFill>
                  <a:srgbClr val="0070C0"/>
                </a:solidFill>
                <a:latin typeface="Arial" panose="020B0604020202020204" pitchFamily="34" charset="0"/>
                <a:ea typeface="微软雅黑" panose="020B0503020204020204" pitchFamily="34" charset="-122"/>
                <a:cs typeface="Arial" panose="020B0604020202020204" pitchFamily="34" charset="0"/>
                <a:sym typeface="+mn-ea"/>
              </a:rPr>
              <a:t>（</a:t>
            </a:r>
            <a:r>
              <a:rPr lang="en-US" altLang="zh-CN" sz="2400" b="1"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sym typeface="+mn-ea"/>
              </a:rPr>
              <a:t>2</a:t>
            </a:r>
            <a:r>
              <a:rPr lang="zh-CN" altLang="en-US" sz="2400" b="1" dirty="0">
                <a:solidFill>
                  <a:srgbClr val="0070C0"/>
                </a:solidFill>
                <a:latin typeface="Arial" panose="020B0604020202020204" pitchFamily="34" charset="0"/>
                <a:ea typeface="微软雅黑" panose="020B0503020204020204" pitchFamily="34" charset="-122"/>
                <a:cs typeface="Arial" panose="020B0604020202020204" pitchFamily="34" charset="0"/>
                <a:sym typeface="+mn-ea"/>
              </a:rPr>
              <a:t>）</a:t>
            </a:r>
            <a:r>
              <a:rPr lang="en-US" altLang="zh-CN" sz="2400" b="1" dirty="0">
                <a:solidFill>
                  <a:srgbClr val="0070C0"/>
                </a:solidFill>
                <a:latin typeface="Arial" panose="020B0604020202020204" pitchFamily="34" charset="0"/>
                <a:ea typeface="微软雅黑" panose="020B0503020204020204" pitchFamily="34" charset="-122"/>
                <a:cs typeface="Arial" panose="020B0604020202020204" pitchFamily="34" charset="0"/>
              </a:rPr>
              <a:t>--</a:t>
            </a:r>
            <a:r>
              <a:rPr lang="zh-CN" altLang="en-US" sz="2400" b="1" dirty="0">
                <a:solidFill>
                  <a:srgbClr val="0070C0"/>
                </a:solidFill>
                <a:latin typeface="Arial" panose="020B0604020202020204" pitchFamily="34" charset="0"/>
                <a:ea typeface="微软雅黑" panose="020B0503020204020204" pitchFamily="34" charset="-122"/>
                <a:cs typeface="Arial" panose="020B0604020202020204" pitchFamily="34" charset="0"/>
              </a:rPr>
              <a:t>指南</a:t>
            </a:r>
            <a:r>
              <a:rPr lang="en-US" altLang="zh-CN" sz="2400" b="1" dirty="0">
                <a:solidFill>
                  <a:srgbClr val="0070C0"/>
                </a:solidFill>
                <a:latin typeface="Arial" panose="020B0604020202020204" pitchFamily="34" charset="0"/>
                <a:ea typeface="微软雅黑" panose="020B0503020204020204" pitchFamily="34" charset="-122"/>
                <a:cs typeface="Arial" panose="020B0604020202020204" pitchFamily="34" charset="0"/>
              </a:rPr>
              <a:t>/</a:t>
            </a:r>
            <a:r>
              <a:rPr lang="zh-CN" altLang="en-US" sz="2400" b="1" dirty="0">
                <a:solidFill>
                  <a:srgbClr val="0070C0"/>
                </a:solidFill>
                <a:latin typeface="Arial" panose="020B0604020202020204" pitchFamily="34" charset="0"/>
                <a:ea typeface="微软雅黑" panose="020B0503020204020204" pitchFamily="34" charset="-122"/>
                <a:cs typeface="Arial" panose="020B0604020202020204" pitchFamily="34" charset="0"/>
              </a:rPr>
              <a:t>共识收录推荐药物</a:t>
            </a:r>
            <a:endParaRPr lang="zh-CN" altLang="en-US" sz="2400" b="1" dirty="0">
              <a:solidFill>
                <a:srgbClr val="0070C0"/>
              </a:solidFill>
              <a:latin typeface="Arial" panose="020B0604020202020204" pitchFamily="34" charset="0"/>
              <a:ea typeface="微软雅黑" panose="020B0503020204020204" pitchFamily="34" charset="-122"/>
              <a:cs typeface="Arial" panose="020B0604020202020204" pitchFamily="34" charset="0"/>
            </a:endParaRPr>
          </a:p>
        </p:txBody>
      </p:sp>
      <p:sp>
        <p:nvSpPr>
          <p:cNvPr id="3" name="内容占位符 3"/>
          <p:cNvSpPr txBox="1"/>
          <p:nvPr/>
        </p:nvSpPr>
        <p:spPr>
          <a:xfrm>
            <a:off x="984982" y="1409248"/>
            <a:ext cx="10230108" cy="4081780"/>
          </a:xfrm>
          <a:prstGeom prst="rect">
            <a:avLst/>
          </a:prstGeom>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Font typeface="Wingdings" panose="05000000000000000000" pitchFamily="2" charset="2"/>
              <a:buChar char="Ø"/>
            </a:pPr>
            <a:r>
              <a:rPr lang="zh-CN" altLang="en-US" sz="1800" b="1" dirty="0">
                <a:latin typeface="微软雅黑" panose="020B0503020204020204" pitchFamily="34" charset="-122"/>
                <a:ea typeface="微软雅黑" panose="020B0503020204020204" pitchFamily="34" charset="-122"/>
              </a:rPr>
              <a:t>缺血性脑卒中指南</a:t>
            </a:r>
            <a:endParaRPr lang="zh-CN" altLang="en-US" sz="1800" b="1" dirty="0">
              <a:latin typeface="微软雅黑" panose="020B0503020204020204" pitchFamily="34" charset="-122"/>
              <a:ea typeface="微软雅黑" panose="020B0503020204020204" pitchFamily="34" charset="-122"/>
            </a:endParaRPr>
          </a:p>
          <a:p>
            <a:pPr marL="0" indent="0">
              <a:lnSpc>
                <a:spcPct val="150000"/>
              </a:lnSpc>
              <a:buNone/>
            </a:pPr>
            <a:r>
              <a:rPr lang="zh-CN" altLang="en-US" sz="1600" dirty="0">
                <a:latin typeface="微软雅黑" panose="020B0503020204020204" pitchFamily="34" charset="-122"/>
                <a:ea typeface="微软雅黑" panose="020B0503020204020204" pitchFamily="34" charset="-122"/>
              </a:rPr>
              <a:t>     脑血管病社区防治指南（</a:t>
            </a:r>
            <a:r>
              <a:rPr lang="en-US" altLang="zh-CN" sz="1600" dirty="0">
                <a:latin typeface="微软雅黑" panose="020B0503020204020204" pitchFamily="34" charset="-122"/>
                <a:ea typeface="微软雅黑" panose="020B0503020204020204" pitchFamily="34" charset="-122"/>
              </a:rPr>
              <a:t>2020</a:t>
            </a:r>
            <a:r>
              <a:rPr lang="zh-CN" altLang="en-US" sz="1600" dirty="0">
                <a:latin typeface="微软雅黑" panose="020B0503020204020204" pitchFamily="34" charset="-122"/>
                <a:ea typeface="微软雅黑" panose="020B0503020204020204" pitchFamily="34" charset="-122"/>
              </a:rPr>
              <a:t>年）</a:t>
            </a:r>
            <a:endParaRPr lang="zh-CN" altLang="en-US" sz="1600" dirty="0">
              <a:latin typeface="微软雅黑" panose="020B0503020204020204" pitchFamily="34" charset="-122"/>
              <a:ea typeface="微软雅黑" panose="020B0503020204020204" pitchFamily="34" charset="-122"/>
            </a:endParaRPr>
          </a:p>
          <a:p>
            <a:pPr marL="57150" indent="-285750">
              <a:lnSpc>
                <a:spcPct val="150000"/>
              </a:lnSpc>
              <a:buFont typeface="Wingdings" panose="05000000000000000000" pitchFamily="2" charset="2"/>
              <a:buChar char="Ø"/>
            </a:pPr>
            <a:r>
              <a:rPr lang="zh-CN" altLang="en-US" sz="1800" b="1" dirty="0">
                <a:latin typeface="Times New Roman" panose="02020603050405020304" pitchFamily="18" charset="0"/>
                <a:ea typeface="微软雅黑" panose="020B0503020204020204" pitchFamily="34" charset="-122"/>
                <a:cs typeface="Times New Roman" panose="02020603050405020304" pitchFamily="18" charset="0"/>
              </a:rPr>
              <a:t>缺血性视神经病变、糖尿病视神经病变和糖尿病视网膜病变指南/共识</a:t>
            </a:r>
            <a:endParaRPr lang="zh-CN" altLang="en-US" sz="1800" b="1" dirty="0">
              <a:latin typeface="Times New Roman" panose="02020603050405020304" pitchFamily="18" charset="0"/>
              <a:ea typeface="微软雅黑" panose="020B0503020204020204" pitchFamily="34" charset="-122"/>
              <a:cs typeface="Times New Roman" panose="02020603050405020304" pitchFamily="18" charset="0"/>
            </a:endParaRPr>
          </a:p>
          <a:p>
            <a:pPr marL="0" indent="0">
              <a:lnSpc>
                <a:spcPct val="150000"/>
              </a:lnSpc>
              <a:buNone/>
            </a:pP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、我国非动脉炎性前部缺血性视神经病变诊断和治疗专家共识（</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2015</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年）</a:t>
            </a:r>
            <a:endParaRPr lang="zh-CN" altLang="en-US" sz="1600" dirty="0">
              <a:latin typeface="Times New Roman" panose="02020603050405020304" pitchFamily="18" charset="0"/>
              <a:ea typeface="微软雅黑" panose="020B0503020204020204" pitchFamily="34" charset="-122"/>
              <a:cs typeface="Times New Roman" panose="02020603050405020304" pitchFamily="18" charset="0"/>
            </a:endParaRPr>
          </a:p>
          <a:p>
            <a:pPr marL="0" indent="0">
              <a:lnSpc>
                <a:spcPct val="150000"/>
              </a:lnSpc>
              <a:buNone/>
            </a:pP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sym typeface="+mn-ea"/>
              </a:rPr>
              <a:t>      </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sym typeface="+mn-ea"/>
              </a:rPr>
              <a:t>2</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sym typeface="+mn-ea"/>
              </a:rPr>
              <a:t>、中国糖尿病视神经病变诊断和治疗专家共识（</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sym typeface="+mn-ea"/>
              </a:rPr>
              <a:t>2022</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sym typeface="+mn-ea"/>
              </a:rPr>
              <a:t>年）</a:t>
            </a:r>
            <a:endParaRPr lang="zh-CN" altLang="en-US" sz="1600" dirty="0">
              <a:latin typeface="Times New Roman" panose="02020603050405020304" pitchFamily="18" charset="0"/>
              <a:ea typeface="微软雅黑" panose="020B0503020204020204" pitchFamily="34" charset="-122"/>
              <a:cs typeface="Times New Roman" panose="02020603050405020304" pitchFamily="18" charset="0"/>
            </a:endParaRPr>
          </a:p>
          <a:p>
            <a:pPr marL="0" indent="0">
              <a:lnSpc>
                <a:spcPct val="150000"/>
              </a:lnSpc>
              <a:buNone/>
            </a:pP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3</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1600" dirty="0" err="1">
                <a:latin typeface="Times New Roman" panose="02020603050405020304" pitchFamily="18" charset="0"/>
                <a:ea typeface="微软雅黑" panose="020B0503020204020204" pitchFamily="34" charset="-122"/>
                <a:cs typeface="Times New Roman" panose="02020603050405020304" pitchFamily="18" charset="0"/>
              </a:rPr>
              <a:t>糖尿病视网膜病变病证结合诊疗指南</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2021</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年）</a:t>
            </a:r>
            <a:endParaRPr lang="en-US" altLang="zh-CN" sz="1600" dirty="0">
              <a:latin typeface="Times New Roman" panose="02020603050405020304" pitchFamily="18" charset="0"/>
              <a:ea typeface="微软雅黑" panose="020B0503020204020204" pitchFamily="34" charset="-122"/>
              <a:cs typeface="Times New Roman" panose="02020603050405020304" pitchFamily="18" charset="0"/>
            </a:endParaRPr>
          </a:p>
          <a:p>
            <a:pPr marL="57150" indent="-285750">
              <a:lnSpc>
                <a:spcPct val="150000"/>
              </a:lnSpc>
              <a:buFont typeface="Wingdings" panose="05000000000000000000" pitchFamily="2" charset="2"/>
              <a:buChar char="Ø"/>
            </a:pPr>
            <a:r>
              <a:rPr lang="zh-CN" altLang="en-US" sz="1800" b="1" dirty="0">
                <a:latin typeface="Times New Roman" panose="02020603050405020304" pitchFamily="18" charset="0"/>
                <a:ea typeface="微软雅黑" panose="020B0503020204020204" pitchFamily="34" charset="-122"/>
                <a:cs typeface="Times New Roman" panose="02020603050405020304" pitchFamily="18" charset="0"/>
                <a:sym typeface="+mn-ea"/>
              </a:rPr>
              <a:t>技术审评报告</a:t>
            </a:r>
            <a:endParaRPr lang="zh-CN" altLang="en-US" sz="1800" b="1" dirty="0">
              <a:latin typeface="Times New Roman" panose="02020603050405020304" pitchFamily="18" charset="0"/>
              <a:ea typeface="微软雅黑" panose="020B0503020204020204" pitchFamily="34" charset="-122"/>
              <a:cs typeface="Times New Roman" panose="02020603050405020304" pitchFamily="18" charset="0"/>
              <a:sym typeface="+mn-ea"/>
            </a:endParaRPr>
          </a:p>
          <a:p>
            <a:pPr marL="0" indent="0">
              <a:lnSpc>
                <a:spcPct val="150000"/>
              </a:lnSpc>
              <a:buNone/>
            </a:pP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sym typeface="+mn-ea"/>
              </a:rPr>
              <a:t>      </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sym typeface="+mn-ea"/>
              </a:rPr>
              <a:t>本品上市时间为1981年，</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无CDE出具的《技</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sym typeface="+mn-ea"/>
              </a:rPr>
              <a:t>术审评报告》</a:t>
            </a:r>
            <a:endParaRPr lang="en-US" altLang="zh-CN" sz="1600" dirty="0">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5" name="组合 4"/>
          <p:cNvGrpSpPr/>
          <p:nvPr/>
        </p:nvGrpSpPr>
        <p:grpSpPr>
          <a:xfrm>
            <a:off x="984982" y="520341"/>
            <a:ext cx="383868" cy="436117"/>
            <a:chOff x="5243471" y="864880"/>
            <a:chExt cx="1399649" cy="1876544"/>
          </a:xfrm>
          <a:solidFill>
            <a:srgbClr val="0070C0"/>
          </a:solidFill>
          <a:effectLst>
            <a:reflection blurRad="101600" stA="52000" endA="300" endPos="35000" dir="5400000" sy="-100000" algn="bl" rotWithShape="0"/>
          </a:effectLst>
        </p:grpSpPr>
        <p:sp>
          <p:nvSpPr>
            <p:cNvPr id="6" name="任意多边形: 形状 9"/>
            <p:cNvSpPr/>
            <p:nvPr/>
          </p:nvSpPr>
          <p:spPr>
            <a:xfrm>
              <a:off x="5243471" y="864880"/>
              <a:ext cx="1399649" cy="1873369"/>
            </a:xfrm>
            <a:custGeom>
              <a:avLst/>
              <a:gdLst>
                <a:gd name="connsiteX0" fmla="*/ 0 w 1399649"/>
                <a:gd name="connsiteY0" fmla="*/ 1659328 h 1873369"/>
                <a:gd name="connsiteX1" fmla="*/ 0 w 1399649"/>
                <a:gd name="connsiteY1" fmla="*/ 1659328 h 1873369"/>
                <a:gd name="connsiteX2" fmla="*/ 377269 w 1399649"/>
                <a:gd name="connsiteY2" fmla="*/ 1513974 h 1873369"/>
                <a:gd name="connsiteX3" fmla="*/ 601017 w 1399649"/>
                <a:gd name="connsiteY3" fmla="*/ 1545004 h 1873369"/>
                <a:gd name="connsiteX4" fmla="*/ 1002783 w 1399649"/>
                <a:gd name="connsiteY4" fmla="*/ 1236330 h 1873369"/>
                <a:gd name="connsiteX5" fmla="*/ 638580 w 1399649"/>
                <a:gd name="connsiteY5" fmla="*/ 971752 h 1873369"/>
                <a:gd name="connsiteX6" fmla="*/ 375635 w 1399649"/>
                <a:gd name="connsiteY6" fmla="*/ 1037080 h 1873369"/>
                <a:gd name="connsiteX7" fmla="*/ 375635 w 1399649"/>
                <a:gd name="connsiteY7" fmla="*/ 1037080 h 1873369"/>
                <a:gd name="connsiteX8" fmla="*/ 445863 w 1399649"/>
                <a:gd name="connsiteY8" fmla="*/ 645113 h 1873369"/>
                <a:gd name="connsiteX9" fmla="*/ 806800 w 1399649"/>
                <a:gd name="connsiteY9" fmla="*/ 339705 h 1873369"/>
                <a:gd name="connsiteX10" fmla="*/ 432797 w 1399649"/>
                <a:gd name="connsiteY10" fmla="*/ 339705 h 1873369"/>
                <a:gd name="connsiteX11" fmla="*/ 93092 w 1399649"/>
                <a:gd name="connsiteY11" fmla="*/ 0 h 1873369"/>
                <a:gd name="connsiteX12" fmla="*/ 93092 w 1399649"/>
                <a:gd name="connsiteY12" fmla="*/ 0 h 1873369"/>
                <a:gd name="connsiteX13" fmla="*/ 1296759 w 1399649"/>
                <a:gd name="connsiteY13" fmla="*/ 0 h 1873369"/>
                <a:gd name="connsiteX14" fmla="*/ 1296759 w 1399649"/>
                <a:gd name="connsiteY14" fmla="*/ 0 h 1873369"/>
                <a:gd name="connsiteX15" fmla="*/ 1050146 w 1399649"/>
                <a:gd name="connsiteY15" fmla="*/ 543855 h 1873369"/>
                <a:gd name="connsiteX16" fmla="*/ 857428 w 1399649"/>
                <a:gd name="connsiteY16" fmla="*/ 712074 h 1873369"/>
                <a:gd name="connsiteX17" fmla="*/ 1006049 w 1399649"/>
                <a:gd name="connsiteY17" fmla="*/ 739838 h 1873369"/>
                <a:gd name="connsiteX18" fmla="*/ 1399650 w 1399649"/>
                <a:gd name="connsiteY18" fmla="*/ 1249396 h 1873369"/>
                <a:gd name="connsiteX19" fmla="*/ 635314 w 1399649"/>
                <a:gd name="connsiteY19" fmla="*/ 1873277 h 1873369"/>
                <a:gd name="connsiteX20" fmla="*/ 0 w 1399649"/>
                <a:gd name="connsiteY20" fmla="*/ 1659328 h 1873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99649" h="1873369">
                  <a:moveTo>
                    <a:pt x="0" y="1659328"/>
                  </a:moveTo>
                  <a:lnTo>
                    <a:pt x="0" y="1659328"/>
                  </a:lnTo>
                  <a:cubicBezTo>
                    <a:pt x="78394" y="1531939"/>
                    <a:pt x="233547" y="1471510"/>
                    <a:pt x="377269" y="1513974"/>
                  </a:cubicBezTo>
                  <a:cubicBezTo>
                    <a:pt x="450762" y="1535205"/>
                    <a:pt x="527523" y="1545004"/>
                    <a:pt x="601017" y="1545004"/>
                  </a:cubicBezTo>
                  <a:cubicBezTo>
                    <a:pt x="841096" y="1545004"/>
                    <a:pt x="1002783" y="1425781"/>
                    <a:pt x="1002783" y="1236330"/>
                  </a:cubicBezTo>
                  <a:cubicBezTo>
                    <a:pt x="1002783" y="1090976"/>
                    <a:pt x="868861" y="971752"/>
                    <a:pt x="638580" y="971752"/>
                  </a:cubicBezTo>
                  <a:cubicBezTo>
                    <a:pt x="543855" y="971752"/>
                    <a:pt x="467094" y="986451"/>
                    <a:pt x="375635" y="1037080"/>
                  </a:cubicBezTo>
                  <a:lnTo>
                    <a:pt x="375635" y="1037080"/>
                  </a:lnTo>
                  <a:cubicBezTo>
                    <a:pt x="300509" y="906424"/>
                    <a:pt x="329906" y="741471"/>
                    <a:pt x="445863" y="645113"/>
                  </a:cubicBezTo>
                  <a:lnTo>
                    <a:pt x="806800" y="339705"/>
                  </a:lnTo>
                  <a:lnTo>
                    <a:pt x="432797" y="339705"/>
                  </a:lnTo>
                  <a:cubicBezTo>
                    <a:pt x="244980" y="339705"/>
                    <a:pt x="93092" y="187818"/>
                    <a:pt x="93092" y="0"/>
                  </a:cubicBezTo>
                  <a:lnTo>
                    <a:pt x="93092" y="0"/>
                  </a:lnTo>
                  <a:lnTo>
                    <a:pt x="1296759" y="0"/>
                  </a:lnTo>
                  <a:lnTo>
                    <a:pt x="1296759" y="0"/>
                  </a:lnTo>
                  <a:cubicBezTo>
                    <a:pt x="1296759" y="209049"/>
                    <a:pt x="1206933" y="406666"/>
                    <a:pt x="1050146" y="543855"/>
                  </a:cubicBezTo>
                  <a:lnTo>
                    <a:pt x="857428" y="712074"/>
                  </a:lnTo>
                  <a:cubicBezTo>
                    <a:pt x="908057" y="715340"/>
                    <a:pt x="957053" y="726773"/>
                    <a:pt x="1006049" y="739838"/>
                  </a:cubicBezTo>
                  <a:cubicBezTo>
                    <a:pt x="1234697" y="805166"/>
                    <a:pt x="1399650" y="988084"/>
                    <a:pt x="1399650" y="1249396"/>
                  </a:cubicBezTo>
                  <a:cubicBezTo>
                    <a:pt x="1399650" y="1669127"/>
                    <a:pt x="1051779" y="1873277"/>
                    <a:pt x="635314" y="1873277"/>
                  </a:cubicBezTo>
                  <a:cubicBezTo>
                    <a:pt x="367469" y="1876543"/>
                    <a:pt x="145355" y="1793250"/>
                    <a:pt x="0" y="1659328"/>
                  </a:cubicBezTo>
                  <a:close/>
                </a:path>
              </a:pathLst>
            </a:custGeom>
            <a:grpFill/>
            <a:ln w="1632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sp>
          <p:nvSpPr>
            <p:cNvPr id="7" name="任意多边形: 形状 10"/>
            <p:cNvSpPr/>
            <p:nvPr/>
          </p:nvSpPr>
          <p:spPr>
            <a:xfrm>
              <a:off x="5338196" y="864880"/>
              <a:ext cx="780894" cy="339704"/>
            </a:xfrm>
            <a:custGeom>
              <a:avLst/>
              <a:gdLst>
                <a:gd name="connsiteX0" fmla="*/ 0 w 780894"/>
                <a:gd name="connsiteY0" fmla="*/ 0 h 339704"/>
                <a:gd name="connsiteX1" fmla="*/ 339705 w 780894"/>
                <a:gd name="connsiteY1" fmla="*/ 339705 h 339704"/>
                <a:gd name="connsiteX2" fmla="*/ 713707 w 780894"/>
                <a:gd name="connsiteY2" fmla="*/ 339705 h 339704"/>
                <a:gd name="connsiteX3" fmla="*/ 713707 w 780894"/>
                <a:gd name="connsiteY3" fmla="*/ 339705 h 339704"/>
                <a:gd name="connsiteX4" fmla="*/ 586318 w 780894"/>
                <a:gd name="connsiteY4" fmla="*/ 0 h 339704"/>
                <a:gd name="connsiteX5" fmla="*/ 0 w 780894"/>
                <a:gd name="connsiteY5" fmla="*/ 0 h 339704"/>
                <a:gd name="connsiteX6" fmla="*/ 0 w 780894"/>
                <a:gd name="connsiteY6" fmla="*/ 0 h 33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894" h="339704">
                  <a:moveTo>
                    <a:pt x="0" y="0"/>
                  </a:moveTo>
                  <a:cubicBezTo>
                    <a:pt x="0" y="187818"/>
                    <a:pt x="151887" y="339705"/>
                    <a:pt x="339705" y="339705"/>
                  </a:cubicBezTo>
                  <a:lnTo>
                    <a:pt x="713707" y="339705"/>
                  </a:lnTo>
                  <a:lnTo>
                    <a:pt x="713707" y="339705"/>
                  </a:lnTo>
                  <a:cubicBezTo>
                    <a:pt x="849262" y="222115"/>
                    <a:pt x="765969" y="0"/>
                    <a:pt x="586318" y="0"/>
                  </a:cubicBezTo>
                  <a:lnTo>
                    <a:pt x="0" y="0"/>
                  </a:lnTo>
                  <a:lnTo>
                    <a:pt x="0" y="0"/>
                  </a:lnTo>
                  <a:close/>
                </a:path>
              </a:pathLst>
            </a:custGeom>
            <a:grpFill/>
            <a:ln w="1632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sp>
          <p:nvSpPr>
            <p:cNvPr id="14" name="任意多边形: 形状 11"/>
            <p:cNvSpPr/>
            <p:nvPr/>
          </p:nvSpPr>
          <p:spPr>
            <a:xfrm>
              <a:off x="5243471" y="1819493"/>
              <a:ext cx="1399649" cy="921931"/>
            </a:xfrm>
            <a:custGeom>
              <a:avLst/>
              <a:gdLst>
                <a:gd name="connsiteX0" fmla="*/ 1399650 w 1399649"/>
                <a:gd name="connsiteY0" fmla="*/ 296417 h 921931"/>
                <a:gd name="connsiteX1" fmla="*/ 638580 w 1399649"/>
                <a:gd name="connsiteY1" fmla="*/ 17140 h 921931"/>
                <a:gd name="connsiteX2" fmla="*/ 1002783 w 1399649"/>
                <a:gd name="connsiteY2" fmla="*/ 281718 h 921931"/>
                <a:gd name="connsiteX3" fmla="*/ 601017 w 1399649"/>
                <a:gd name="connsiteY3" fmla="*/ 590392 h 921931"/>
                <a:gd name="connsiteX4" fmla="*/ 377269 w 1399649"/>
                <a:gd name="connsiteY4" fmla="*/ 559361 h 921931"/>
                <a:gd name="connsiteX5" fmla="*/ 0 w 1399649"/>
                <a:gd name="connsiteY5" fmla="*/ 704716 h 921931"/>
                <a:gd name="connsiteX6" fmla="*/ 635314 w 1399649"/>
                <a:gd name="connsiteY6" fmla="*/ 921931 h 921931"/>
                <a:gd name="connsiteX7" fmla="*/ 1399650 w 1399649"/>
                <a:gd name="connsiteY7" fmla="*/ 296417 h 921931"/>
                <a:gd name="connsiteX8" fmla="*/ 1399650 w 1399649"/>
                <a:gd name="connsiteY8" fmla="*/ 296417 h 921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9649" h="921931">
                  <a:moveTo>
                    <a:pt x="1399650" y="296417"/>
                  </a:moveTo>
                  <a:cubicBezTo>
                    <a:pt x="1128539" y="-103717"/>
                    <a:pt x="638580" y="17140"/>
                    <a:pt x="638580" y="17140"/>
                  </a:cubicBezTo>
                  <a:cubicBezTo>
                    <a:pt x="868861" y="17140"/>
                    <a:pt x="1002783" y="136363"/>
                    <a:pt x="1002783" y="281718"/>
                  </a:cubicBezTo>
                  <a:cubicBezTo>
                    <a:pt x="1002783" y="469535"/>
                    <a:pt x="841096" y="590392"/>
                    <a:pt x="601017" y="590392"/>
                  </a:cubicBezTo>
                  <a:cubicBezTo>
                    <a:pt x="527523" y="590392"/>
                    <a:pt x="450762" y="580593"/>
                    <a:pt x="377269" y="559361"/>
                  </a:cubicBezTo>
                  <a:cubicBezTo>
                    <a:pt x="233547" y="516898"/>
                    <a:pt x="78394" y="577327"/>
                    <a:pt x="0" y="704716"/>
                  </a:cubicBezTo>
                  <a:cubicBezTo>
                    <a:pt x="145355" y="838638"/>
                    <a:pt x="367469" y="921931"/>
                    <a:pt x="635314" y="921931"/>
                  </a:cubicBezTo>
                  <a:cubicBezTo>
                    <a:pt x="1051779" y="921931"/>
                    <a:pt x="1399650" y="716148"/>
                    <a:pt x="1399650" y="296417"/>
                  </a:cubicBezTo>
                  <a:cubicBezTo>
                    <a:pt x="1399650" y="296417"/>
                    <a:pt x="1399650" y="296417"/>
                    <a:pt x="1399650" y="296417"/>
                  </a:cubicBezTo>
                  <a:close/>
                </a:path>
              </a:pathLst>
            </a:custGeom>
            <a:grpFill/>
            <a:ln w="1632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grpSp>
      <p:cxnSp>
        <p:nvCxnSpPr>
          <p:cNvPr id="15" name="直接连接符 10"/>
          <p:cNvCxnSpPr/>
          <p:nvPr/>
        </p:nvCxnSpPr>
        <p:spPr>
          <a:xfrm>
            <a:off x="1342871" y="1902794"/>
            <a:ext cx="1863467"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 name="直接连接符 10"/>
          <p:cNvCxnSpPr/>
          <p:nvPr/>
        </p:nvCxnSpPr>
        <p:spPr>
          <a:xfrm>
            <a:off x="1342871" y="2933968"/>
            <a:ext cx="6946108"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 name="直接连接符 10"/>
          <p:cNvCxnSpPr/>
          <p:nvPr/>
        </p:nvCxnSpPr>
        <p:spPr>
          <a:xfrm>
            <a:off x="1342871" y="4964648"/>
            <a:ext cx="1364705"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剪去对角的矩形 27"/>
          <p:cNvSpPr/>
          <p:nvPr/>
        </p:nvSpPr>
        <p:spPr>
          <a:xfrm rot="16200000">
            <a:off x="8679794" y="-1501196"/>
            <a:ext cx="596831" cy="5514226"/>
          </a:xfrm>
          <a:prstGeom prst="snip2DiagRect">
            <a:avLst/>
          </a:prstGeom>
          <a:solidFill>
            <a:srgbClr val="00B0F0"/>
          </a:solidFill>
          <a:ln w="12700" cap="flat" cmpd="sng" algn="ctr">
            <a:solidFill>
              <a:srgbClr val="00B0F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27" name="剪去对角的矩形 26"/>
          <p:cNvSpPr/>
          <p:nvPr/>
        </p:nvSpPr>
        <p:spPr>
          <a:xfrm rot="16200000">
            <a:off x="2875982" y="-1477789"/>
            <a:ext cx="596831" cy="5467411"/>
          </a:xfrm>
          <a:prstGeom prst="snip2DiagRect">
            <a:avLst/>
          </a:prstGeom>
          <a:solidFill>
            <a:srgbClr val="00B0F0"/>
          </a:solidFill>
          <a:ln w="12700" cap="flat" cmpd="sng" algn="ctr">
            <a:solidFill>
              <a:srgbClr val="00B0F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5" name="文本框 14"/>
          <p:cNvSpPr txBox="1"/>
          <p:nvPr>
            <p:custDataLst>
              <p:tags r:id="rId1"/>
            </p:custDataLst>
          </p:nvPr>
        </p:nvSpPr>
        <p:spPr>
          <a:xfrm>
            <a:off x="164082" y="1071767"/>
            <a:ext cx="5629280" cy="36830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solidFill>
                    <a:prstClr val="white"/>
                  </a:solidFill>
                </a:ln>
                <a:solidFill>
                  <a:prstClr val="white"/>
                </a:solidFill>
                <a:effectLst/>
                <a:uLnTx/>
                <a:uFillTx/>
                <a:latin typeface="微软雅黑" panose="020B0503020204020204" pitchFamily="34" charset="-122"/>
                <a:ea typeface="微软雅黑" panose="020B0503020204020204" pitchFamily="34" charset="-122"/>
              </a:rPr>
              <a:t>创新性说明</a:t>
            </a:r>
            <a:endParaRPr kumimoji="0" lang="zh-CN" altLang="en-US" sz="1800" b="0" i="0" u="none" strike="noStrike" kern="0" cap="none" spc="0" normalizeH="0" baseline="0" noProof="0" dirty="0">
              <a:ln>
                <a:solidFill>
                  <a:prstClr val="white"/>
                </a:solidFill>
              </a:ln>
              <a:solidFill>
                <a:prstClr val="white"/>
              </a:solidFill>
              <a:effectLst/>
              <a:uLnTx/>
              <a:uFillTx/>
              <a:latin typeface="微软雅黑" panose="020B0503020204020204" pitchFamily="34" charset="-122"/>
              <a:ea typeface="微软雅黑" panose="020B0503020204020204" pitchFamily="34" charset="-122"/>
            </a:endParaRPr>
          </a:p>
        </p:txBody>
      </p:sp>
      <p:grpSp>
        <p:nvGrpSpPr>
          <p:cNvPr id="19" name="组合 18"/>
          <p:cNvGrpSpPr/>
          <p:nvPr>
            <p:custDataLst>
              <p:tags r:id="rId2"/>
            </p:custDataLst>
          </p:nvPr>
        </p:nvGrpSpPr>
        <p:grpSpPr>
          <a:xfrm>
            <a:off x="6221094" y="1578184"/>
            <a:ext cx="5530214" cy="4971797"/>
            <a:chOff x="6010031" y="2438399"/>
            <a:chExt cx="4049992" cy="4352749"/>
          </a:xfrm>
        </p:grpSpPr>
        <p:sp>
          <p:nvSpPr>
            <p:cNvPr id="20" name="矩形 19"/>
            <p:cNvSpPr/>
            <p:nvPr>
              <p:custDataLst>
                <p:tags r:id="rId3"/>
              </p:custDataLst>
            </p:nvPr>
          </p:nvSpPr>
          <p:spPr>
            <a:xfrm>
              <a:off x="6010031" y="2438399"/>
              <a:ext cx="4049992" cy="4352749"/>
            </a:xfrm>
            <a:prstGeom prst="rect">
              <a:avLst/>
            </a:prstGeom>
            <a:solidFill>
              <a:sysClr val="window" lastClr="FFFFFF"/>
            </a:solidFill>
            <a:ln w="12700" cap="flat" cmpd="sng" algn="ctr">
              <a:solidFill>
                <a:srgbClr val="B3EB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1" name="矩形 20"/>
            <p:cNvSpPr/>
            <p:nvPr>
              <p:custDataLst>
                <p:tags r:id="rId4"/>
              </p:custDataLst>
            </p:nvPr>
          </p:nvSpPr>
          <p:spPr>
            <a:xfrm>
              <a:off x="6021743" y="2609440"/>
              <a:ext cx="4038280" cy="3820941"/>
            </a:xfrm>
            <a:prstGeom prst="rect">
              <a:avLst/>
            </a:prstGeom>
          </p:spPr>
          <p:txBody>
            <a:bodyPr wrap="square">
              <a:noAutofit/>
            </a:bodyPr>
            <a:lstStyle/>
            <a:p>
              <a:pPr marL="285750" lvl="0" indent="-285750">
                <a:lnSpc>
                  <a:spcPct val="180000"/>
                </a:lnSpc>
                <a:spcBef>
                  <a:spcPts val="0"/>
                </a:spcBef>
                <a:spcAft>
                  <a:spcPts val="0"/>
                </a:spcAft>
                <a:buFont typeface="Wingdings" panose="05000000000000000000" pitchFamily="2" charset="2"/>
                <a:buChar char="Ø"/>
              </a:pPr>
              <a:r>
                <a:rPr lang="zh-CN" altLang="en-US" sz="1400" b="1" dirty="0">
                  <a:latin typeface="微软雅黑" panose="020B0503020204020204" pitchFamily="34" charset="-122"/>
                  <a:ea typeface="微软雅黑" panose="020B0503020204020204" pitchFamily="34" charset="-122"/>
                  <a:sym typeface="+mn-ea"/>
                </a:rPr>
                <a:t>降低疾病负担：</a:t>
              </a:r>
              <a:r>
                <a:rPr lang="zh-CN" altLang="en-US" sz="1400" dirty="0">
                  <a:latin typeface="微软雅黑" panose="020B0503020204020204" pitchFamily="34" charset="-122"/>
                  <a:ea typeface="微软雅黑" panose="020B0503020204020204" pitchFamily="34" charset="-122"/>
                  <a:sym typeface="+mn-ea"/>
                </a:rPr>
                <a:t>本品可</a:t>
              </a:r>
              <a:r>
                <a:rPr lang="zh-CN" altLang="en-US" sz="1400" b="1" dirty="0">
                  <a:solidFill>
                    <a:srgbClr val="C00000"/>
                  </a:solidFill>
                  <a:latin typeface="微软雅黑" panose="020B0503020204020204" pitchFamily="34" charset="-122"/>
                  <a:ea typeface="微软雅黑" panose="020B0503020204020204" pitchFamily="34" charset="-122"/>
                  <a:sym typeface="+mn-ea"/>
                </a:rPr>
                <a:t>多路径</a:t>
              </a:r>
              <a:r>
                <a:rPr lang="zh-CN" altLang="en-US" sz="1400" dirty="0">
                  <a:latin typeface="微软雅黑" panose="020B0503020204020204" pitchFamily="34" charset="-122"/>
                  <a:ea typeface="微软雅黑" panose="020B0503020204020204" pitchFamily="34" charset="-122"/>
                  <a:sym typeface="+mn-ea"/>
                </a:rPr>
                <a:t>、</a:t>
              </a:r>
              <a:r>
                <a:rPr lang="zh-CN" altLang="en-US" sz="1400" b="1" dirty="0">
                  <a:solidFill>
                    <a:srgbClr val="C00000"/>
                  </a:solidFill>
                  <a:latin typeface="微软雅黑" panose="020B0503020204020204" pitchFamily="34" charset="-122"/>
                  <a:ea typeface="微软雅黑" panose="020B0503020204020204" pitchFamily="34" charset="-122"/>
                  <a:sym typeface="+mn-ea"/>
                </a:rPr>
                <a:t>多靶点</a:t>
              </a:r>
              <a:r>
                <a:rPr lang="zh-CN" altLang="en-US" sz="1400" dirty="0">
                  <a:latin typeface="微软雅黑" panose="020B0503020204020204" pitchFamily="34" charset="-122"/>
                  <a:ea typeface="微软雅黑" panose="020B0503020204020204" pitchFamily="34" charset="-122"/>
                  <a:sym typeface="+mn-ea"/>
                </a:rPr>
                <a:t>用于缺血性脑卒中急性期、康复期</a:t>
              </a:r>
              <a:r>
                <a:rPr lang="zh-CN" altLang="en-US" sz="1400" b="1" dirty="0">
                  <a:solidFill>
                    <a:srgbClr val="C00000"/>
                  </a:solidFill>
                  <a:latin typeface="微软雅黑" panose="020B0503020204020204" pitchFamily="34" charset="-122"/>
                  <a:ea typeface="微软雅黑" panose="020B0503020204020204" pitchFamily="34" charset="-122"/>
                  <a:sym typeface="+mn-ea"/>
                </a:rPr>
                <a:t>多阶段</a:t>
              </a:r>
              <a:r>
                <a:rPr lang="zh-CN" altLang="en-US" sz="1400" dirty="0">
                  <a:latin typeface="微软雅黑" panose="020B0503020204020204" pitchFamily="34" charset="-122"/>
                  <a:ea typeface="微软雅黑" panose="020B0503020204020204" pitchFamily="34" charset="-122"/>
                  <a:sym typeface="+mn-ea"/>
                </a:rPr>
                <a:t>，不良反应轻微，可有效改善神经功能，降低缺血性卒中患者</a:t>
              </a:r>
              <a:r>
                <a:rPr lang="zh-CN" altLang="en-US" sz="1400" b="1" dirty="0">
                  <a:solidFill>
                    <a:srgbClr val="C00000"/>
                  </a:solidFill>
                  <a:latin typeface="微软雅黑" panose="020B0503020204020204" pitchFamily="34" charset="-122"/>
                  <a:ea typeface="微软雅黑" panose="020B0503020204020204" pitchFamily="34" charset="-122"/>
                  <a:sym typeface="+mn-ea"/>
                </a:rPr>
                <a:t>残障率</a:t>
              </a:r>
              <a:r>
                <a:rPr lang="zh-CN" altLang="en-US" sz="1400" dirty="0">
                  <a:latin typeface="微软雅黑" panose="020B0503020204020204" pitchFamily="34" charset="-122"/>
                  <a:ea typeface="微软雅黑" panose="020B0503020204020204" pitchFamily="34" charset="-122"/>
                  <a:sym typeface="+mn-ea"/>
                </a:rPr>
                <a:t>。</a:t>
              </a:r>
              <a:endParaRPr kumimoji="0" lang="en-US" altLang="zh-CN" sz="14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endParaRPr>
            </a:p>
            <a:p>
              <a:pPr marL="285750" lvl="0" indent="-285750">
                <a:lnSpc>
                  <a:spcPct val="180000"/>
                </a:lnSpc>
                <a:spcBef>
                  <a:spcPts val="0"/>
                </a:spcBef>
                <a:spcAft>
                  <a:spcPts val="0"/>
                </a:spcAft>
                <a:buFont typeface="Wingdings" panose="05000000000000000000" pitchFamily="2" charset="2"/>
                <a:buChar char="Ø"/>
              </a:pPr>
              <a:r>
                <a:rPr lang="zh-CN" altLang="en-US" sz="1400" b="1" dirty="0">
                  <a:latin typeface="微软雅黑" panose="020B0503020204020204" pitchFamily="34" charset="-122"/>
                  <a:ea typeface="微软雅黑" panose="020B0503020204020204" pitchFamily="34" charset="-122"/>
                  <a:sym typeface="+mn-ea"/>
                </a:rPr>
                <a:t>序贯治疗：</a:t>
              </a:r>
              <a:r>
                <a:rPr lang="zh-CN" altLang="en-US" sz="1400" dirty="0">
                  <a:latin typeface="微软雅黑" panose="020B0503020204020204" pitchFamily="34" charset="-122"/>
                  <a:ea typeface="微软雅黑" panose="020B0503020204020204" pitchFamily="34" charset="-122"/>
                  <a:sym typeface="+mn-ea"/>
                </a:rPr>
                <a:t>本品制剂含注射液和片，可序贯治疗，更好防治卒中引起的急性瘫痪。</a:t>
              </a:r>
              <a:endParaRPr lang="zh-CN" altLang="en-US" sz="1400" dirty="0">
                <a:latin typeface="微软雅黑" panose="020B0503020204020204" pitchFamily="34" charset="-122"/>
                <a:ea typeface="微软雅黑" panose="020B0503020204020204" pitchFamily="34" charset="-122"/>
              </a:endParaRPr>
            </a:p>
            <a:p>
              <a:pPr marL="285750" lvl="0" indent="-285750">
                <a:lnSpc>
                  <a:spcPct val="180000"/>
                </a:lnSpc>
                <a:spcBef>
                  <a:spcPts val="0"/>
                </a:spcBef>
                <a:spcAft>
                  <a:spcPts val="0"/>
                </a:spcAft>
                <a:buFont typeface="Wingdings" panose="05000000000000000000" pitchFamily="2" charset="2"/>
                <a:buChar char="Ø"/>
              </a:pPr>
              <a:r>
                <a:rPr lang="zh-CN" altLang="en-US" sz="1400" b="1" dirty="0">
                  <a:latin typeface="微软雅黑" panose="020B0503020204020204" pitchFamily="34" charset="-122"/>
                  <a:ea typeface="微软雅黑" panose="020B0503020204020204" pitchFamily="34" charset="-122"/>
                  <a:sym typeface="+mn-ea"/>
                </a:rPr>
                <a:t>患者良好的愈后、残障率的降低，可减轻医保支付压力和患者家庭经济负担。</a:t>
              </a:r>
              <a:endParaRPr lang="zh-CN" altLang="en-US" sz="1400" b="1" dirty="0">
                <a:latin typeface="微软雅黑" panose="020B0503020204020204" pitchFamily="34" charset="-122"/>
                <a:ea typeface="微软雅黑" panose="020B0503020204020204" pitchFamily="34" charset="-122"/>
              </a:endParaRPr>
            </a:p>
            <a:p>
              <a:pPr marL="285750" lvl="0" indent="-285750">
                <a:lnSpc>
                  <a:spcPct val="180000"/>
                </a:lnSpc>
                <a:spcBef>
                  <a:spcPts val="0"/>
                </a:spcBef>
                <a:spcAft>
                  <a:spcPts val="0"/>
                </a:spcAft>
                <a:buFont typeface="Wingdings" panose="05000000000000000000" pitchFamily="2" charset="2"/>
                <a:buChar char="Ø"/>
              </a:pPr>
              <a:r>
                <a:rPr lang="zh-CN" altLang="en-US" sz="1400" b="1" dirty="0">
                  <a:solidFill>
                    <a:prstClr val="black">
                      <a:lumMod val="75000"/>
                      <a:lumOff val="25000"/>
                    </a:prstClr>
                  </a:solidFill>
                  <a:latin typeface="微软雅黑" panose="020B0503020204020204" pitchFamily="34" charset="-122"/>
                  <a:ea typeface="微软雅黑" panose="020B0503020204020204" pitchFamily="34" charset="-122"/>
                  <a:sym typeface="+mn-ea"/>
                </a:rPr>
                <a:t>社会效益：</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sym typeface="+mn-ea"/>
                </a:rPr>
                <a:t>建立的原植物山莨菪</a:t>
              </a:r>
              <a:r>
                <a:rPr lang="zh-CN" altLang="en-US" sz="1400" b="1" dirty="0">
                  <a:solidFill>
                    <a:srgbClr val="C00000"/>
                  </a:solidFill>
                  <a:latin typeface="微软雅黑" panose="020B0503020204020204" pitchFamily="34" charset="-122"/>
                  <a:ea typeface="微软雅黑" panose="020B0503020204020204" pitchFamily="34" charset="-122"/>
                  <a:sym typeface="+mn-ea"/>
                </a:rPr>
                <a:t>种植基地</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sym typeface="+mn-ea"/>
                </a:rPr>
                <a:t>，</a:t>
              </a:r>
              <a:r>
                <a:rPr lang="zh-CN" altLang="en-US" sz="1400" dirty="0">
                  <a:latin typeface="微软雅黑" panose="020B0503020204020204" pitchFamily="34" charset="-122"/>
                  <a:ea typeface="微软雅黑" panose="020B0503020204020204" pitchFamily="34" charset="-122"/>
                  <a:sym typeface="+mn-ea"/>
                </a:rPr>
                <a:t>已累计投入近亿元，</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sym typeface="+mn-ea"/>
                </a:rPr>
                <a:t>推动了色达、若尔盖、阿坝等</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sym typeface="+mn-ea"/>
                </a:rPr>
                <a:t>8</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sym typeface="+mn-ea"/>
                </a:rPr>
                <a:t>个</a:t>
              </a:r>
              <a:r>
                <a:rPr lang="zh-CN" altLang="en-US" sz="1400" b="1" dirty="0">
                  <a:solidFill>
                    <a:srgbClr val="C00000"/>
                  </a:solidFill>
                  <a:latin typeface="微软雅黑" panose="020B0503020204020204" pitchFamily="34" charset="-122"/>
                  <a:ea typeface="微软雅黑" panose="020B0503020204020204" pitchFamily="34" charset="-122"/>
                  <a:sym typeface="+mn-ea"/>
                </a:rPr>
                <a:t>青藏高原</a:t>
              </a:r>
              <a:r>
                <a:rPr lang="zh-CN" altLang="en-US" sz="1400" dirty="0">
                  <a:latin typeface="微软雅黑" panose="020B0503020204020204" pitchFamily="34" charset="-122"/>
                  <a:ea typeface="微软雅黑" panose="020B0503020204020204" pitchFamily="34" charset="-122"/>
                  <a:sym typeface="+mn-ea"/>
                </a:rPr>
                <a:t>地区国</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sym typeface="+mn-ea"/>
                </a:rPr>
                <a:t>家乡村振兴重点帮扶县的</a:t>
              </a:r>
              <a:r>
                <a:rPr lang="zh-CN" altLang="en-US" sz="1400" b="1" dirty="0">
                  <a:solidFill>
                    <a:srgbClr val="C00000"/>
                  </a:solidFill>
                  <a:latin typeface="微软雅黑" panose="020B0503020204020204" pitchFamily="34" charset="-122"/>
                  <a:ea typeface="微软雅黑" panose="020B0503020204020204" pitchFamily="34" charset="-122"/>
                  <a:sym typeface="+mn-ea"/>
                </a:rPr>
                <a:t>乡村振兴；</a:t>
              </a:r>
              <a:r>
                <a:rPr lang="zh-CN" altLang="en-US" sz="1400" dirty="0">
                  <a:latin typeface="微软雅黑" panose="020B0503020204020204" pitchFamily="34" charset="-122"/>
                  <a:ea typeface="微软雅黑" panose="020B0503020204020204" pitchFamily="34" charset="-122"/>
                  <a:sym typeface="+mn-ea"/>
                </a:rPr>
                <a:t>全产业链创新发展可创造更多就业机会。</a:t>
              </a:r>
              <a:endParaRPr lang="en-US" altLang="zh-CN" sz="1400" dirty="0">
                <a:latin typeface="微软雅黑" panose="020B0503020204020204" pitchFamily="34" charset="-122"/>
                <a:ea typeface="微软雅黑" panose="020B0503020204020204" pitchFamily="34" charset="-122"/>
                <a:sym typeface="+mn-ea"/>
              </a:endParaRPr>
            </a:p>
            <a:p>
              <a:pPr marL="285750" lvl="0" indent="-285750">
                <a:lnSpc>
                  <a:spcPct val="180000"/>
                </a:lnSpc>
                <a:spcBef>
                  <a:spcPts val="0"/>
                </a:spcBef>
                <a:spcAft>
                  <a:spcPts val="0"/>
                </a:spcAft>
                <a:buFont typeface="Wingdings" panose="05000000000000000000" pitchFamily="2" charset="2"/>
                <a:buChar char="Ø"/>
              </a:pPr>
              <a:endParaRPr lang="en-US" altLang="zh-CN" sz="1400" b="1" dirty="0">
                <a:latin typeface="微软雅黑" panose="020B0503020204020204" pitchFamily="34" charset="-122"/>
                <a:ea typeface="微软雅黑" panose="020B0503020204020204" pitchFamily="34" charset="-122"/>
                <a:sym typeface="+mn-ea"/>
              </a:endParaRPr>
            </a:p>
          </p:txBody>
        </p:sp>
      </p:grpSp>
      <p:sp>
        <p:nvSpPr>
          <p:cNvPr id="23" name="矩形 22"/>
          <p:cNvSpPr/>
          <p:nvPr>
            <p:custDataLst>
              <p:tags r:id="rId5"/>
            </p:custDataLst>
          </p:nvPr>
        </p:nvSpPr>
        <p:spPr>
          <a:xfrm>
            <a:off x="427407" y="1566258"/>
            <a:ext cx="5477276" cy="4995648"/>
          </a:xfrm>
          <a:prstGeom prst="rect">
            <a:avLst/>
          </a:prstGeom>
          <a:solidFill>
            <a:sysClr val="window" lastClr="FFFFFF"/>
          </a:solidFill>
          <a:ln w="12700" cap="flat" cmpd="sng" algn="ctr">
            <a:solidFill>
              <a:srgbClr val="B3EB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4" name="矩形 23"/>
          <p:cNvSpPr/>
          <p:nvPr>
            <p:custDataLst>
              <p:tags r:id="rId6"/>
            </p:custDataLst>
          </p:nvPr>
        </p:nvSpPr>
        <p:spPr>
          <a:xfrm>
            <a:off x="525145" y="1779270"/>
            <a:ext cx="5267960" cy="5078730"/>
          </a:xfrm>
          <a:prstGeom prst="rect">
            <a:avLst/>
          </a:prstGeom>
          <a:ln>
            <a:noFill/>
          </a:ln>
        </p:spPr>
        <p:txBody>
          <a:bodyPr wrap="square">
            <a:noAutofit/>
          </a:bodyPr>
          <a:lstStyle/>
          <a:p>
            <a:pPr marL="285750" lvl="0" indent="-285750">
              <a:lnSpc>
                <a:spcPct val="150000"/>
              </a:lnSpc>
              <a:buFont typeface="Wingdings" panose="05000000000000000000" pitchFamily="2" charset="2"/>
              <a:buChar char="Ø"/>
            </a:pPr>
            <a:r>
              <a:rPr lang="zh-CN" altLang="en-US" sz="14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中国原创</a:t>
            </a:r>
            <a:r>
              <a:rPr lang="en-US" altLang="zh-CN" sz="14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a:t>
            </a:r>
            <a:r>
              <a:rPr lang="zh-CN" altLang="en-US" sz="14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1类</a:t>
            </a:r>
            <a:r>
              <a:rPr lang="en-US" altLang="zh-CN" sz="14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a:t>
            </a:r>
            <a:r>
              <a:rPr lang="zh-CN" altLang="en-US" sz="1400" dirty="0">
                <a:solidFill>
                  <a:prstClr val="black">
                    <a:lumMod val="75000"/>
                    <a:lumOff val="25000"/>
                  </a:prstClr>
                </a:solidFill>
                <a:latin typeface="Times New Roman" panose="02020603050405020304" pitchFamily="18" charset="0"/>
                <a:ea typeface="微软雅黑" panose="020B0503020204020204" pitchFamily="34" charset="-122"/>
                <a:cs typeface="Times New Roman" panose="02020603050405020304" pitchFamily="18" charset="0"/>
                <a:sym typeface="+mn-ea"/>
              </a:rPr>
              <a:t>新药：</a:t>
            </a:r>
            <a:r>
              <a:rPr lang="zh-CN" altLang="en-US" sz="1400" dirty="0">
                <a:solidFill>
                  <a:prstClr val="black">
                    <a:lumMod val="75000"/>
                    <a:lumOff val="25000"/>
                  </a:prstClr>
                </a:solidFill>
                <a:latin typeface="Times New Roman" panose="02020603050405020304" pitchFamily="18" charset="0"/>
                <a:ea typeface="微软雅黑" panose="020B0503020204020204" pitchFamily="34" charset="-122"/>
                <a:cs typeface="Times New Roman" panose="02020603050405020304" pitchFamily="18" charset="0"/>
              </a:rPr>
              <a:t>氢溴酸樟柳碱片是源于我国传统中藏药山莨菪的我国</a:t>
            </a:r>
            <a:r>
              <a:rPr lang="zh-CN" altLang="en-US" sz="1400" dirty="0">
                <a:latin typeface="Times New Roman" panose="02020603050405020304" pitchFamily="18" charset="0"/>
                <a:ea typeface="微软雅黑" panose="020B0503020204020204" pitchFamily="34" charset="-122"/>
                <a:cs typeface="Times New Roman" panose="02020603050405020304" pitchFamily="18" charset="0"/>
              </a:rPr>
              <a:t>原创植化药，相当于现在的1类新药</a:t>
            </a:r>
            <a:r>
              <a:rPr lang="zh-CN" altLang="en-US" sz="1400" dirty="0">
                <a:solidFill>
                  <a:prstClr val="black">
                    <a:lumMod val="75000"/>
                    <a:lumOff val="25000"/>
                  </a:prstClr>
                </a:solidFill>
                <a:latin typeface="Times New Roman" panose="02020603050405020304" pitchFamily="18" charset="0"/>
                <a:ea typeface="微软雅黑" panose="020B0503020204020204" pitchFamily="34" charset="-122"/>
                <a:cs typeface="Times New Roman" panose="02020603050405020304" pitchFamily="18" charset="0"/>
              </a:rPr>
              <a:t>，与青蒿素同期。</a:t>
            </a:r>
            <a:endParaRPr lang="zh-CN" altLang="en-US" sz="1400" dirty="0">
              <a:solidFill>
                <a:prstClr val="black">
                  <a:lumMod val="75000"/>
                  <a:lumOff val="25000"/>
                </a:prstClr>
              </a:solidFill>
              <a:latin typeface="Times New Roman" panose="02020603050405020304" pitchFamily="18" charset="0"/>
              <a:ea typeface="微软雅黑" panose="020B0503020204020204" pitchFamily="34" charset="-122"/>
              <a:cs typeface="Times New Roman" panose="02020603050405020304" pitchFamily="18" charset="0"/>
            </a:endParaRPr>
          </a:p>
          <a:p>
            <a:pPr marL="285750" lvl="0" indent="-285750">
              <a:lnSpc>
                <a:spcPct val="150000"/>
              </a:lnSpc>
              <a:buFont typeface="Wingdings" panose="05000000000000000000" pitchFamily="2" charset="2"/>
              <a:buChar char="Ø"/>
            </a:pPr>
            <a:r>
              <a:rPr lang="zh-CN" altLang="en-US" sz="1400" b="1" dirty="0">
                <a:latin typeface="Times New Roman" panose="02020603050405020304" pitchFamily="18" charset="0"/>
                <a:ea typeface="微软雅黑" panose="020B0503020204020204" pitchFamily="34" charset="-122"/>
                <a:cs typeface="Times New Roman" panose="02020603050405020304" pitchFamily="18" charset="0"/>
              </a:rPr>
              <a:t>国际荣誉：</a:t>
            </a:r>
            <a:r>
              <a:rPr lang="zh-CN" altLang="en-US" sz="1400" dirty="0">
                <a:solidFill>
                  <a:prstClr val="black">
                    <a:lumMod val="75000"/>
                    <a:lumOff val="25000"/>
                  </a:prstClr>
                </a:solidFill>
                <a:latin typeface="Times New Roman" panose="02020603050405020304" pitchFamily="18" charset="0"/>
                <a:ea typeface="微软雅黑" panose="020B0503020204020204" pitchFamily="34" charset="-122"/>
                <a:cs typeface="Times New Roman" panose="02020603050405020304" pitchFamily="18" charset="0"/>
              </a:rPr>
              <a:t>基于莨菪类药物的研究成果机体微循环</a:t>
            </a:r>
            <a:r>
              <a:rPr lang="en-US" altLang="zh-CN" sz="1400" dirty="0">
                <a:solidFill>
                  <a:prstClr val="black">
                    <a:lumMod val="75000"/>
                    <a:lumOff val="25000"/>
                  </a:prstClr>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1400" dirty="0">
                <a:solidFill>
                  <a:prstClr val="black">
                    <a:lumMod val="75000"/>
                    <a:lumOff val="25000"/>
                  </a:prstClr>
                </a:solidFill>
                <a:latin typeface="Times New Roman" panose="02020603050405020304" pitchFamily="18" charset="0"/>
                <a:ea typeface="微软雅黑" panose="020B0503020204020204" pitchFamily="34" charset="-122"/>
                <a:cs typeface="Times New Roman" panose="02020603050405020304" pitchFamily="18" charset="0"/>
              </a:rPr>
              <a:t>修氏理论</a:t>
            </a:r>
            <a:r>
              <a:rPr lang="en-US" altLang="zh-CN" sz="1400" dirty="0">
                <a:solidFill>
                  <a:prstClr val="black">
                    <a:lumMod val="75000"/>
                    <a:lumOff val="25000"/>
                  </a:prstClr>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1400" dirty="0">
                <a:solidFill>
                  <a:prstClr val="black">
                    <a:lumMod val="75000"/>
                    <a:lumOff val="25000"/>
                  </a:prstClr>
                </a:solidFill>
                <a:latin typeface="Times New Roman" panose="02020603050405020304" pitchFamily="18" charset="0"/>
                <a:ea typeface="微软雅黑" panose="020B0503020204020204" pitchFamily="34" charset="-122"/>
                <a:cs typeface="Times New Roman" panose="02020603050405020304" pitchFamily="18" charset="0"/>
              </a:rPr>
              <a:t>，获</a:t>
            </a:r>
            <a:r>
              <a:rPr lang="en-US" altLang="zh-CN" sz="1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“1983</a:t>
            </a:r>
            <a:r>
              <a:rPr lang="zh-CN" altLang="en-US" sz="1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世界十大科技进展之一</a:t>
            </a:r>
            <a:r>
              <a:rPr lang="en-US" altLang="zh-CN" sz="1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14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a:p>
            <a:pPr marL="285750" lvl="0" indent="-285750">
              <a:lnSpc>
                <a:spcPct val="150000"/>
              </a:lnSpc>
              <a:buFont typeface="Wingdings" panose="05000000000000000000" pitchFamily="2" charset="2"/>
              <a:buChar char="Ø"/>
            </a:pPr>
            <a:r>
              <a:rPr lang="zh-CN" altLang="en-US" sz="1400" b="1" dirty="0">
                <a:latin typeface="Times New Roman" panose="02020603050405020304" pitchFamily="18" charset="0"/>
                <a:ea typeface="微软雅黑" panose="020B0503020204020204" pitchFamily="34" charset="-122"/>
                <a:cs typeface="Times New Roman" panose="02020603050405020304" pitchFamily="18" charset="0"/>
              </a:rPr>
              <a:t>产品奖项：</a:t>
            </a:r>
            <a:r>
              <a:rPr lang="zh-CN" altLang="en-US" sz="1400" dirty="0">
                <a:solidFill>
                  <a:prstClr val="black">
                    <a:lumMod val="75000"/>
                    <a:lumOff val="25000"/>
                  </a:prstClr>
                </a:solidFill>
                <a:latin typeface="Times New Roman" panose="02020603050405020304" pitchFamily="18" charset="0"/>
                <a:ea typeface="微软雅黑" panose="020B0503020204020204" pitchFamily="34" charset="-122"/>
                <a:cs typeface="Times New Roman" panose="02020603050405020304" pitchFamily="18" charset="0"/>
              </a:rPr>
              <a:t>荣获</a:t>
            </a:r>
            <a:r>
              <a:rPr lang="en-US" altLang="zh-CN" sz="1400" dirty="0">
                <a:solidFill>
                  <a:prstClr val="black">
                    <a:lumMod val="75000"/>
                    <a:lumOff val="25000"/>
                  </a:prstClr>
                </a:solidFill>
                <a:latin typeface="Times New Roman" panose="02020603050405020304" pitchFamily="18" charset="0"/>
                <a:ea typeface="微软雅黑" panose="020B0503020204020204" pitchFamily="34" charset="-122"/>
                <a:cs typeface="Times New Roman" panose="02020603050405020304" pitchFamily="18" charset="0"/>
              </a:rPr>
              <a:t>1978</a:t>
            </a:r>
            <a:r>
              <a:rPr lang="zh-CN" altLang="en-US" sz="1400" dirty="0">
                <a:solidFill>
                  <a:prstClr val="black">
                    <a:lumMod val="75000"/>
                    <a:lumOff val="25000"/>
                  </a:prstClr>
                </a:solidFill>
                <a:latin typeface="Times New Roman" panose="02020603050405020304" pitchFamily="18" charset="0"/>
                <a:ea typeface="微软雅黑" panose="020B0503020204020204" pitchFamily="34" charset="-122"/>
                <a:cs typeface="Times New Roman" panose="02020603050405020304" pitchFamily="18" charset="0"/>
              </a:rPr>
              <a:t>年</a:t>
            </a:r>
            <a:r>
              <a:rPr lang="zh-CN" altLang="en-US" sz="14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全国科学大会奖</a:t>
            </a:r>
            <a:r>
              <a:rPr lang="zh-CN" altLang="en-US" sz="1400" dirty="0">
                <a:solidFill>
                  <a:prstClr val="black">
                    <a:lumMod val="75000"/>
                    <a:lumOff val="25000"/>
                  </a:prstClr>
                </a:solidFill>
                <a:latin typeface="Times New Roman" panose="02020603050405020304" pitchFamily="18" charset="0"/>
                <a:ea typeface="微软雅黑" panose="020B0503020204020204" pitchFamily="34" charset="-122"/>
                <a:cs typeface="Times New Roman" panose="02020603050405020304" pitchFamily="18" charset="0"/>
              </a:rPr>
              <a:t>和四川省科学技术成果奖、</a:t>
            </a:r>
            <a:r>
              <a:rPr lang="en-US" altLang="zh-CN" sz="1400" dirty="0">
                <a:solidFill>
                  <a:prstClr val="black">
                    <a:lumMod val="75000"/>
                    <a:lumOff val="25000"/>
                  </a:prstClr>
                </a:solidFill>
                <a:latin typeface="Times New Roman" panose="02020603050405020304" pitchFamily="18" charset="0"/>
                <a:ea typeface="微软雅黑" panose="020B0503020204020204" pitchFamily="34" charset="-122"/>
                <a:cs typeface="Times New Roman" panose="02020603050405020304" pitchFamily="18" charset="0"/>
              </a:rPr>
              <a:t>1983</a:t>
            </a:r>
            <a:r>
              <a:rPr lang="zh-CN" altLang="en-US" sz="1400" dirty="0">
                <a:solidFill>
                  <a:prstClr val="black">
                    <a:lumMod val="75000"/>
                    <a:lumOff val="25000"/>
                  </a:prstClr>
                </a:solidFill>
                <a:latin typeface="Times New Roman" panose="02020603050405020304" pitchFamily="18" charset="0"/>
                <a:ea typeface="微软雅黑" panose="020B0503020204020204" pitchFamily="34" charset="-122"/>
                <a:cs typeface="Times New Roman" panose="02020603050405020304" pitchFamily="18" charset="0"/>
              </a:rPr>
              <a:t>年</a:t>
            </a:r>
            <a:r>
              <a:rPr lang="zh-CN" altLang="en-US" sz="14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国家发明奖</a:t>
            </a:r>
            <a:r>
              <a:rPr lang="zh-CN" altLang="en-US" sz="1400" dirty="0">
                <a:solidFill>
                  <a:prstClr val="black">
                    <a:lumMod val="75000"/>
                    <a:lumOff val="25000"/>
                  </a:prstClr>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1400" dirty="0">
                <a:solidFill>
                  <a:prstClr val="black">
                    <a:lumMod val="75000"/>
                    <a:lumOff val="25000"/>
                  </a:prstClr>
                </a:solidFill>
                <a:latin typeface="Times New Roman" panose="02020603050405020304" pitchFamily="18" charset="0"/>
                <a:ea typeface="微软雅黑" panose="020B0503020204020204" pitchFamily="34" charset="-122"/>
                <a:cs typeface="Times New Roman" panose="02020603050405020304" pitchFamily="18" charset="0"/>
              </a:rPr>
              <a:t>1986</a:t>
            </a:r>
            <a:r>
              <a:rPr lang="zh-CN" altLang="en-US" sz="1400" dirty="0">
                <a:solidFill>
                  <a:prstClr val="black">
                    <a:lumMod val="75000"/>
                    <a:lumOff val="25000"/>
                  </a:prstClr>
                </a:solidFill>
                <a:latin typeface="Times New Roman" panose="02020603050405020304" pitchFamily="18" charset="0"/>
                <a:ea typeface="微软雅黑" panose="020B0503020204020204" pitchFamily="34" charset="-122"/>
                <a:cs typeface="Times New Roman" panose="02020603050405020304" pitchFamily="18" charset="0"/>
              </a:rPr>
              <a:t>年卫生部乙级科学技术成果</a:t>
            </a:r>
            <a:r>
              <a:rPr lang="zh-CN" altLang="en-US" sz="1400" dirty="0">
                <a:solidFill>
                  <a:prstClr val="black">
                    <a:lumMod val="75000"/>
                    <a:lumOff val="25000"/>
                  </a:prstClr>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1400" dirty="0">
                <a:solidFill>
                  <a:prstClr val="black">
                    <a:lumMod val="75000"/>
                    <a:lumOff val="25000"/>
                  </a:prstClr>
                </a:solidFill>
                <a:latin typeface="Times New Roman" panose="02020603050405020304" pitchFamily="18" charset="0"/>
                <a:ea typeface="微软雅黑" panose="020B0503020204020204" pitchFamily="34" charset="-122"/>
                <a:cs typeface="Times New Roman" panose="02020603050405020304" pitchFamily="18" charset="0"/>
              </a:rPr>
              <a:t>1990</a:t>
            </a:r>
            <a:r>
              <a:rPr lang="zh-CN" altLang="en-US" sz="1400" dirty="0">
                <a:solidFill>
                  <a:prstClr val="black">
                    <a:lumMod val="75000"/>
                    <a:lumOff val="25000"/>
                  </a:prstClr>
                </a:solidFill>
                <a:latin typeface="Times New Roman" panose="02020603050405020304" pitchFamily="18" charset="0"/>
                <a:ea typeface="微软雅黑" panose="020B0503020204020204" pitchFamily="34" charset="-122"/>
                <a:cs typeface="Times New Roman" panose="02020603050405020304" pitchFamily="18" charset="0"/>
              </a:rPr>
              <a:t>年卫生部全国医药卫生科技成果优秀奖、</a:t>
            </a:r>
            <a:r>
              <a:rPr lang="en-US" altLang="zh-CN" sz="1400" dirty="0">
                <a:latin typeface="Times New Roman" panose="02020603050405020304" pitchFamily="18" charset="0"/>
                <a:ea typeface="微软雅黑" panose="020B0503020204020204" pitchFamily="34" charset="-122"/>
                <a:cs typeface="Times New Roman" panose="02020603050405020304" pitchFamily="18" charset="0"/>
              </a:rPr>
              <a:t>2020</a:t>
            </a:r>
            <a:r>
              <a:rPr lang="zh-CN" altLang="en-US" sz="1400" dirty="0">
                <a:latin typeface="Times New Roman" panose="02020603050405020304" pitchFamily="18" charset="0"/>
                <a:ea typeface="微软雅黑" panose="020B0503020204020204" pitchFamily="34" charset="-122"/>
                <a:cs typeface="Times New Roman" panose="02020603050405020304" pitchFamily="18" charset="0"/>
              </a:rPr>
              <a:t>年中华中医药学会科学技术奖一等奖、</a:t>
            </a:r>
            <a:r>
              <a:rPr lang="en-US" altLang="zh-CN" sz="1400" dirty="0">
                <a:latin typeface="Times New Roman" panose="02020603050405020304" pitchFamily="18" charset="0"/>
                <a:ea typeface="微软雅黑" panose="020B0503020204020204" pitchFamily="34" charset="-122"/>
                <a:cs typeface="Times New Roman" panose="02020603050405020304" pitchFamily="18" charset="0"/>
              </a:rPr>
              <a:t>2023</a:t>
            </a:r>
            <a:r>
              <a:rPr lang="zh-CN" altLang="en-US" sz="1400" dirty="0">
                <a:latin typeface="Times New Roman" panose="02020603050405020304" pitchFamily="18" charset="0"/>
                <a:ea typeface="微软雅黑" panose="020B0503020204020204" pitchFamily="34" charset="-122"/>
                <a:cs typeface="Times New Roman" panose="02020603050405020304" pitchFamily="18" charset="0"/>
              </a:rPr>
              <a:t>年四川省科技进步一等奖。</a:t>
            </a:r>
            <a:endParaRPr lang="en-US" altLang="zh-CN" sz="1400" dirty="0">
              <a:latin typeface="Times New Roman" panose="02020603050405020304" pitchFamily="18" charset="0"/>
              <a:ea typeface="微软雅黑" panose="020B0503020204020204" pitchFamily="34" charset="-122"/>
              <a:cs typeface="Times New Roman" panose="02020603050405020304" pitchFamily="18" charset="0"/>
            </a:endParaRPr>
          </a:p>
          <a:p>
            <a:pPr marL="285750" indent="-285750">
              <a:lnSpc>
                <a:spcPct val="150000"/>
              </a:lnSpc>
              <a:buFont typeface="Wingdings" panose="05000000000000000000" pitchFamily="2" charset="2"/>
              <a:buChar char="Ø"/>
            </a:pPr>
            <a:r>
              <a:rPr lang="zh-CN" altLang="en-US" sz="1400" b="1" dirty="0">
                <a:latin typeface="Times New Roman" panose="02020603050405020304" pitchFamily="18" charset="0"/>
                <a:ea typeface="微软雅黑" panose="020B0503020204020204" pitchFamily="34" charset="-122"/>
                <a:cs typeface="Times New Roman" panose="02020603050405020304" pitchFamily="18" charset="0"/>
                <a:sym typeface="+mn-ea"/>
              </a:rPr>
              <a:t>质量标准：</a:t>
            </a:r>
            <a:r>
              <a:rPr lang="en-US" altLang="zh-CN" sz="14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2022</a:t>
            </a:r>
            <a:r>
              <a:rPr lang="zh-CN" altLang="en-US" sz="14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年</a:t>
            </a:r>
            <a:r>
              <a:rPr lang="zh-CN" altLang="en-US" sz="1400" dirty="0">
                <a:solidFill>
                  <a:prstClr val="black">
                    <a:lumMod val="75000"/>
                    <a:lumOff val="25000"/>
                  </a:prstClr>
                </a:solidFill>
                <a:latin typeface="Times New Roman" panose="02020603050405020304" pitchFamily="18" charset="0"/>
                <a:ea typeface="微软雅黑" panose="020B0503020204020204" pitchFamily="34" charset="-122"/>
                <a:cs typeface="Times New Roman" panose="02020603050405020304" pitchFamily="18" charset="0"/>
                <a:sym typeface="+mn-ea"/>
              </a:rPr>
              <a:t>原料药</a:t>
            </a:r>
            <a:r>
              <a:rPr lang="zh-CN" altLang="en-US" sz="14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提升</a:t>
            </a:r>
            <a:r>
              <a:rPr lang="zh-CN" altLang="en-US" sz="1400" dirty="0">
                <a:latin typeface="Times New Roman" panose="02020603050405020304" pitchFamily="18" charset="0"/>
                <a:ea typeface="微软雅黑" panose="020B0503020204020204" pitchFamily="34" charset="-122"/>
                <a:cs typeface="Times New Roman" panose="02020603050405020304" pitchFamily="18" charset="0"/>
                <a:sym typeface="+mn-ea"/>
              </a:rPr>
              <a:t>后质</a:t>
            </a:r>
            <a:r>
              <a:rPr lang="zh-CN" altLang="en-US" sz="1400" dirty="0">
                <a:solidFill>
                  <a:prstClr val="black">
                    <a:lumMod val="75000"/>
                    <a:lumOff val="25000"/>
                  </a:prstClr>
                </a:solidFill>
                <a:latin typeface="Times New Roman" panose="02020603050405020304" pitchFamily="18" charset="0"/>
                <a:ea typeface="微软雅黑" panose="020B0503020204020204" pitchFamily="34" charset="-122"/>
                <a:cs typeface="Times New Roman" panose="02020603050405020304" pitchFamily="18" charset="0"/>
                <a:sym typeface="+mn-ea"/>
              </a:rPr>
              <a:t>量标准已获</a:t>
            </a:r>
            <a:r>
              <a:rPr lang="en-US" altLang="zh-CN" sz="1400" dirty="0">
                <a:solidFill>
                  <a:prstClr val="black">
                    <a:lumMod val="75000"/>
                    <a:lumOff val="25000"/>
                  </a:prstClr>
                </a:solidFill>
                <a:latin typeface="Times New Roman" panose="02020603050405020304" pitchFamily="18" charset="0"/>
                <a:ea typeface="微软雅黑" panose="020B0503020204020204" pitchFamily="34" charset="-122"/>
                <a:cs typeface="Times New Roman" panose="02020603050405020304" pitchFamily="18" charset="0"/>
                <a:sym typeface="+mn-ea"/>
              </a:rPr>
              <a:t>CDE</a:t>
            </a:r>
            <a:r>
              <a:rPr lang="zh-CN" altLang="en-US" sz="1400" dirty="0">
                <a:solidFill>
                  <a:prstClr val="black">
                    <a:lumMod val="75000"/>
                    <a:lumOff val="25000"/>
                  </a:prstClr>
                </a:solidFill>
                <a:latin typeface="Times New Roman" panose="02020603050405020304" pitchFamily="18" charset="0"/>
                <a:ea typeface="微软雅黑" panose="020B0503020204020204" pitchFamily="34" charset="-122"/>
                <a:cs typeface="Times New Roman" panose="02020603050405020304" pitchFamily="18" charset="0"/>
                <a:sym typeface="+mn-ea"/>
              </a:rPr>
              <a:t>批准。</a:t>
            </a:r>
            <a:endParaRPr lang="zh-CN" altLang="en-US" sz="1400" dirty="0">
              <a:solidFill>
                <a:prstClr val="black">
                  <a:lumMod val="75000"/>
                  <a:lumOff val="25000"/>
                </a:prstClr>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a:p>
            <a:pPr marL="285750" indent="-285750">
              <a:lnSpc>
                <a:spcPct val="150000"/>
              </a:lnSpc>
              <a:buFont typeface="Wingdings" panose="05000000000000000000" pitchFamily="2" charset="2"/>
              <a:buChar char="Ø"/>
            </a:pPr>
            <a:r>
              <a:rPr lang="zh-CN" altLang="en-US" sz="1400" b="1" dirty="0">
                <a:latin typeface="Times New Roman" panose="02020603050405020304" pitchFamily="18" charset="0"/>
                <a:ea typeface="微软雅黑" panose="020B0503020204020204" pitchFamily="34" charset="-122"/>
                <a:cs typeface="Times New Roman" panose="02020603050405020304" pitchFamily="18" charset="0"/>
                <a:sym typeface="+mn-ea"/>
              </a:rPr>
              <a:t>药材资源：</a:t>
            </a:r>
            <a:r>
              <a:rPr lang="zh-CN" altLang="en-US" sz="1400" dirty="0">
                <a:solidFill>
                  <a:prstClr val="black">
                    <a:lumMod val="75000"/>
                    <a:lumOff val="25000"/>
                  </a:prstClr>
                </a:solidFill>
                <a:latin typeface="Times New Roman" panose="02020603050405020304" pitchFamily="18" charset="0"/>
                <a:ea typeface="微软雅黑" panose="020B0503020204020204" pitchFamily="34" charset="-122"/>
                <a:cs typeface="Times New Roman" panose="02020603050405020304" pitchFamily="18" charset="0"/>
                <a:sym typeface="+mn-ea"/>
              </a:rPr>
              <a:t>实现了原植物</a:t>
            </a:r>
            <a:r>
              <a:rPr lang="zh-CN" altLang="en-US" sz="1400" dirty="0">
                <a:solidFill>
                  <a:prstClr val="black">
                    <a:lumMod val="75000"/>
                    <a:lumOff val="25000"/>
                  </a:prstClr>
                </a:solidFill>
                <a:latin typeface="Times New Roman" panose="02020603050405020304" pitchFamily="18" charset="0"/>
                <a:ea typeface="微软雅黑" panose="020B0503020204020204" pitchFamily="34" charset="-122"/>
                <a:cs typeface="Times New Roman" panose="02020603050405020304" pitchFamily="18" charset="0"/>
              </a:rPr>
              <a:t>山莨菪从</a:t>
            </a:r>
            <a:r>
              <a:rPr lang="zh-CN" altLang="en-US" sz="1400" dirty="0">
                <a:latin typeface="Times New Roman" panose="02020603050405020304" pitchFamily="18" charset="0"/>
                <a:ea typeface="微软雅黑" panose="020B0503020204020204" pitchFamily="34" charset="-122"/>
                <a:cs typeface="Times New Roman" panose="02020603050405020304" pitchFamily="18" charset="0"/>
              </a:rPr>
              <a:t>野生</a:t>
            </a:r>
            <a:r>
              <a:rPr lang="zh-CN" altLang="en-US" sz="1400" dirty="0">
                <a:latin typeface="Times New Roman" panose="02020603050405020304" pitchFamily="18" charset="0"/>
                <a:ea typeface="微软雅黑" panose="020B0503020204020204" pitchFamily="34" charset="-122"/>
                <a:cs typeface="Times New Roman" panose="02020603050405020304" pitchFamily="18" charset="0"/>
                <a:sym typeface="+mn-ea"/>
              </a:rPr>
              <a:t>稀缺</a:t>
            </a:r>
            <a:r>
              <a:rPr lang="zh-CN" altLang="en-US" sz="1400" dirty="0">
                <a:solidFill>
                  <a:prstClr val="black">
                    <a:lumMod val="75000"/>
                    <a:lumOff val="25000"/>
                  </a:prstClr>
                </a:solidFill>
                <a:latin typeface="Times New Roman" panose="02020603050405020304" pitchFamily="18" charset="0"/>
                <a:ea typeface="微软雅黑" panose="020B0503020204020204" pitchFamily="34" charset="-122"/>
                <a:cs typeface="Times New Roman" panose="02020603050405020304" pitchFamily="18" charset="0"/>
              </a:rPr>
              <a:t>到</a:t>
            </a:r>
            <a:r>
              <a:rPr lang="zh-CN" altLang="en-US" sz="14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现代化规模种植。</a:t>
            </a:r>
            <a:endParaRPr lang="en-US" altLang="zh-CN" sz="14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a:p>
            <a:pPr marL="285750" indent="-285750">
              <a:lnSpc>
                <a:spcPct val="150000"/>
              </a:lnSpc>
              <a:buFont typeface="Wingdings" panose="05000000000000000000" pitchFamily="2" charset="2"/>
              <a:buChar char="Ø"/>
            </a:pPr>
            <a:r>
              <a:rPr lang="zh-CN" altLang="en-US" sz="1400" b="1" dirty="0">
                <a:latin typeface="Times New Roman" panose="02020603050405020304" pitchFamily="18" charset="0"/>
                <a:ea typeface="微软雅黑" panose="020B0503020204020204" pitchFamily="34" charset="-122"/>
                <a:cs typeface="Times New Roman" panose="02020603050405020304" pitchFamily="18" charset="0"/>
              </a:rPr>
              <a:t>专利：</a:t>
            </a:r>
            <a:r>
              <a:rPr lang="en-US" altLang="zh-CN" sz="1400" dirty="0">
                <a:solidFill>
                  <a:prstClr val="black">
                    <a:lumMod val="75000"/>
                    <a:lumOff val="25000"/>
                  </a:prstClr>
                </a:solidFill>
                <a:latin typeface="Times New Roman" panose="02020603050405020304" pitchFamily="18" charset="0"/>
                <a:ea typeface="微软雅黑" panose="020B0503020204020204" pitchFamily="34" charset="-122"/>
                <a:cs typeface="Times New Roman" panose="02020603050405020304" pitchFamily="18" charset="0"/>
              </a:rPr>
              <a:t>2020</a:t>
            </a:r>
            <a:r>
              <a:rPr lang="zh-CN" altLang="en-US" sz="1400" dirty="0">
                <a:solidFill>
                  <a:prstClr val="black">
                    <a:lumMod val="75000"/>
                    <a:lumOff val="25000"/>
                  </a:prstClr>
                </a:solidFill>
                <a:latin typeface="Times New Roman" panose="02020603050405020304" pitchFamily="18" charset="0"/>
                <a:ea typeface="微软雅黑" panose="020B0503020204020204" pitchFamily="34" charset="-122"/>
                <a:cs typeface="Times New Roman" panose="02020603050405020304" pitchFamily="18" charset="0"/>
              </a:rPr>
              <a:t>年</a:t>
            </a:r>
            <a:r>
              <a:rPr lang="zh-CN" altLang="en-US" sz="1400" dirty="0">
                <a:latin typeface="Times New Roman" panose="02020603050405020304" pitchFamily="18" charset="0"/>
                <a:ea typeface="微软雅黑" panose="020B0503020204020204" pitchFamily="34" charset="-122"/>
                <a:cs typeface="Times New Roman" panose="02020603050405020304" pitchFamily="18" charset="0"/>
              </a:rPr>
              <a:t>获得晶型发明专利</a:t>
            </a:r>
            <a:r>
              <a:rPr lang="en-US" altLang="zh-CN" sz="1400" dirty="0">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1400" dirty="0">
                <a:latin typeface="Times New Roman" panose="02020603050405020304" pitchFamily="18" charset="0"/>
                <a:ea typeface="微软雅黑" panose="020B0503020204020204" pitchFamily="34" charset="-122"/>
                <a:cs typeface="Times New Roman" panose="02020603050405020304" pitchFamily="18" charset="0"/>
              </a:rPr>
              <a:t>项。</a:t>
            </a:r>
            <a:endPar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sym typeface="+mn-ea"/>
            </a:endParaRPr>
          </a:p>
          <a:p>
            <a:pPr marL="285750" lvl="0" indent="-285750">
              <a:lnSpc>
                <a:spcPct val="150000"/>
              </a:lnSpc>
              <a:buFont typeface="Wingdings" panose="05000000000000000000" pitchFamily="2" charset="2"/>
              <a:buChar char="Ø"/>
            </a:pPr>
            <a:endParaRPr lang="zh-CN" altLang="en-US" sz="13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25" name="标题 1"/>
          <p:cNvSpPr txBox="1"/>
          <p:nvPr/>
        </p:nvSpPr>
        <p:spPr>
          <a:xfrm>
            <a:off x="1437146" y="308020"/>
            <a:ext cx="2998396" cy="59683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a:solidFill>
                  <a:srgbClr val="0070C0"/>
                </a:solidFill>
                <a:latin typeface="Arial" panose="020B0604020202020204" pitchFamily="34" charset="0"/>
                <a:ea typeface="微软雅黑" panose="020B0503020204020204" pitchFamily="34" charset="-122"/>
                <a:cs typeface="Arial" panose="020B0604020202020204" pitchFamily="34" charset="0"/>
              </a:rPr>
              <a:t>创新性</a:t>
            </a:r>
            <a:endParaRPr lang="zh-CN" altLang="en-US" sz="2400" b="1" dirty="0">
              <a:solidFill>
                <a:srgbClr val="0070C0"/>
              </a:solidFill>
              <a:latin typeface="Arial" panose="020B0604020202020204" pitchFamily="34" charset="0"/>
              <a:ea typeface="微软雅黑" panose="020B0503020204020204" pitchFamily="34" charset="-122"/>
              <a:cs typeface="Arial" panose="020B0604020202020204" pitchFamily="34" charset="0"/>
            </a:endParaRPr>
          </a:p>
        </p:txBody>
      </p:sp>
      <p:sp>
        <p:nvSpPr>
          <p:cNvPr id="30" name="文本框 29"/>
          <p:cNvSpPr txBox="1"/>
          <p:nvPr>
            <p:custDataLst>
              <p:tags r:id="rId7"/>
            </p:custDataLst>
          </p:nvPr>
        </p:nvSpPr>
        <p:spPr>
          <a:xfrm>
            <a:off x="6182361" y="1071766"/>
            <a:ext cx="5530214" cy="36830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solidFill>
                    <a:prstClr val="white"/>
                  </a:solidFill>
                </a:ln>
                <a:solidFill>
                  <a:schemeClr val="bg1"/>
                </a:solidFill>
                <a:effectLst/>
                <a:uLnTx/>
                <a:uFillTx/>
                <a:latin typeface="微软雅黑" panose="020B0503020204020204" pitchFamily="34" charset="-122"/>
                <a:ea typeface="微软雅黑" panose="020B0503020204020204" pitchFamily="34" charset="-122"/>
              </a:rPr>
              <a:t>创新性收益</a:t>
            </a:r>
            <a:endParaRPr kumimoji="0" lang="zh-CN" altLang="en-US" sz="1800" b="0" i="0" u="none" strike="noStrike" kern="0" cap="none" spc="0" normalizeH="0" baseline="0" noProof="0" dirty="0">
              <a:ln>
                <a:solidFill>
                  <a:prstClr val="white"/>
                </a:solidFill>
              </a:ln>
              <a:solidFill>
                <a:schemeClr val="bg1"/>
              </a:solidFill>
              <a:effectLst/>
              <a:uLnTx/>
              <a:uFillTx/>
              <a:latin typeface="微软雅黑" panose="020B0503020204020204" pitchFamily="34" charset="-122"/>
              <a:ea typeface="微软雅黑" panose="020B0503020204020204" pitchFamily="34" charset="-122"/>
            </a:endParaRPr>
          </a:p>
        </p:txBody>
      </p:sp>
      <p:grpSp>
        <p:nvGrpSpPr>
          <p:cNvPr id="39" name="组合 38"/>
          <p:cNvGrpSpPr/>
          <p:nvPr/>
        </p:nvGrpSpPr>
        <p:grpSpPr>
          <a:xfrm>
            <a:off x="937480" y="166126"/>
            <a:ext cx="362110" cy="492958"/>
            <a:chOff x="7655702" y="807719"/>
            <a:chExt cx="1585833" cy="1904307"/>
          </a:xfrm>
          <a:solidFill>
            <a:srgbClr val="0070C0"/>
          </a:solidFill>
          <a:effectLst>
            <a:reflection blurRad="101600" stA="52000" endA="300" endPos="35000" dir="5400000" sy="-100000" algn="bl" rotWithShape="0"/>
          </a:effectLst>
        </p:grpSpPr>
        <p:sp>
          <p:nvSpPr>
            <p:cNvPr id="40" name="任意多边形: 形状 13"/>
            <p:cNvSpPr/>
            <p:nvPr/>
          </p:nvSpPr>
          <p:spPr>
            <a:xfrm>
              <a:off x="7655702" y="807719"/>
              <a:ext cx="1585833" cy="1904307"/>
            </a:xfrm>
            <a:custGeom>
              <a:avLst/>
              <a:gdLst>
                <a:gd name="connsiteX0" fmla="*/ 868861 w 1585833"/>
                <a:gd name="connsiteY0" fmla="*/ 1548271 h 1904307"/>
                <a:gd name="connsiteX1" fmla="*/ 0 w 1585833"/>
                <a:gd name="connsiteY1" fmla="*/ 1548271 h 1904307"/>
                <a:gd name="connsiteX2" fmla="*/ 0 w 1585833"/>
                <a:gd name="connsiteY2" fmla="*/ 1548271 h 1904307"/>
                <a:gd name="connsiteX3" fmla="*/ 122490 w 1585833"/>
                <a:gd name="connsiteY3" fmla="*/ 1059945 h 1904307"/>
                <a:gd name="connsiteX4" fmla="*/ 692475 w 1585833"/>
                <a:gd name="connsiteY4" fmla="*/ 0 h 1904307"/>
                <a:gd name="connsiteX5" fmla="*/ 692475 w 1585833"/>
                <a:gd name="connsiteY5" fmla="*/ 0 h 1904307"/>
                <a:gd name="connsiteX6" fmla="*/ 842730 w 1585833"/>
                <a:gd name="connsiteY6" fmla="*/ 473627 h 1904307"/>
                <a:gd name="connsiteX7" fmla="*/ 447496 w 1585833"/>
                <a:gd name="connsiteY7" fmla="*/ 1208566 h 1904307"/>
                <a:gd name="connsiteX8" fmla="*/ 868861 w 1585833"/>
                <a:gd name="connsiteY8" fmla="*/ 1208566 h 1904307"/>
                <a:gd name="connsiteX9" fmla="*/ 868861 w 1585833"/>
                <a:gd name="connsiteY9" fmla="*/ 1174269 h 1904307"/>
                <a:gd name="connsiteX10" fmla="*/ 1236330 w 1585833"/>
                <a:gd name="connsiteY10" fmla="*/ 806799 h 1904307"/>
                <a:gd name="connsiteX11" fmla="*/ 1236330 w 1585833"/>
                <a:gd name="connsiteY11" fmla="*/ 806799 h 1904307"/>
                <a:gd name="connsiteX12" fmla="*/ 1236330 w 1585833"/>
                <a:gd name="connsiteY12" fmla="*/ 1208566 h 1904307"/>
                <a:gd name="connsiteX13" fmla="*/ 1585834 w 1585833"/>
                <a:gd name="connsiteY13" fmla="*/ 1208566 h 1904307"/>
                <a:gd name="connsiteX14" fmla="*/ 1585834 w 1585833"/>
                <a:gd name="connsiteY14" fmla="*/ 1208566 h 1904307"/>
                <a:gd name="connsiteX15" fmla="*/ 1246129 w 1585833"/>
                <a:gd name="connsiteY15" fmla="*/ 1548271 h 1904307"/>
                <a:gd name="connsiteX16" fmla="*/ 1236330 w 1585833"/>
                <a:gd name="connsiteY16" fmla="*/ 1548271 h 1904307"/>
                <a:gd name="connsiteX17" fmla="*/ 1236330 w 1585833"/>
                <a:gd name="connsiteY17" fmla="*/ 1904308 h 1904307"/>
                <a:gd name="connsiteX18" fmla="*/ 1224898 w 1585833"/>
                <a:gd name="connsiteY18" fmla="*/ 1904308 h 1904307"/>
                <a:gd name="connsiteX19" fmla="*/ 868861 w 1585833"/>
                <a:gd name="connsiteY19" fmla="*/ 1548271 h 1904307"/>
                <a:gd name="connsiteX20" fmla="*/ 868861 w 1585833"/>
                <a:gd name="connsiteY20" fmla="*/ 1548271 h 1904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85833" h="1904307">
                  <a:moveTo>
                    <a:pt x="868861" y="1548271"/>
                  </a:moveTo>
                  <a:lnTo>
                    <a:pt x="0" y="1548271"/>
                  </a:lnTo>
                  <a:lnTo>
                    <a:pt x="0" y="1548271"/>
                  </a:lnTo>
                  <a:cubicBezTo>
                    <a:pt x="0" y="1378418"/>
                    <a:pt x="42463" y="1210199"/>
                    <a:pt x="122490" y="1059945"/>
                  </a:cubicBezTo>
                  <a:lnTo>
                    <a:pt x="692475" y="0"/>
                  </a:lnTo>
                  <a:lnTo>
                    <a:pt x="692475" y="0"/>
                  </a:lnTo>
                  <a:cubicBezTo>
                    <a:pt x="867228" y="88193"/>
                    <a:pt x="935822" y="302141"/>
                    <a:pt x="842730" y="473627"/>
                  </a:cubicBezTo>
                  <a:lnTo>
                    <a:pt x="447496" y="1208566"/>
                  </a:lnTo>
                  <a:lnTo>
                    <a:pt x="868861" y="1208566"/>
                  </a:lnTo>
                  <a:lnTo>
                    <a:pt x="868861" y="1174269"/>
                  </a:lnTo>
                  <a:cubicBezTo>
                    <a:pt x="868861" y="971752"/>
                    <a:pt x="1033813" y="806799"/>
                    <a:pt x="1236330" y="806799"/>
                  </a:cubicBezTo>
                  <a:lnTo>
                    <a:pt x="1236330" y="806799"/>
                  </a:lnTo>
                  <a:lnTo>
                    <a:pt x="1236330" y="1208566"/>
                  </a:lnTo>
                  <a:lnTo>
                    <a:pt x="1585834" y="1208566"/>
                  </a:lnTo>
                  <a:lnTo>
                    <a:pt x="1585834" y="1208566"/>
                  </a:lnTo>
                  <a:cubicBezTo>
                    <a:pt x="1585834" y="1396383"/>
                    <a:pt x="1433947" y="1548271"/>
                    <a:pt x="1246129" y="1548271"/>
                  </a:cubicBezTo>
                  <a:lnTo>
                    <a:pt x="1236330" y="1548271"/>
                  </a:lnTo>
                  <a:lnTo>
                    <a:pt x="1236330" y="1904308"/>
                  </a:lnTo>
                  <a:lnTo>
                    <a:pt x="1224898" y="1904308"/>
                  </a:lnTo>
                  <a:cubicBezTo>
                    <a:pt x="1028914" y="1904308"/>
                    <a:pt x="868861" y="1744254"/>
                    <a:pt x="868861" y="1548271"/>
                  </a:cubicBezTo>
                  <a:lnTo>
                    <a:pt x="868861" y="1548271"/>
                  </a:lnTo>
                  <a:close/>
                </a:path>
              </a:pathLst>
            </a:custGeom>
            <a:grpFill/>
            <a:ln w="1632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sp>
          <p:nvSpPr>
            <p:cNvPr id="41" name="任意多边形: 形状 14"/>
            <p:cNvSpPr/>
            <p:nvPr/>
          </p:nvSpPr>
          <p:spPr>
            <a:xfrm>
              <a:off x="7864794" y="807719"/>
              <a:ext cx="675270" cy="1208565"/>
            </a:xfrm>
            <a:custGeom>
              <a:avLst/>
              <a:gdLst>
                <a:gd name="connsiteX0" fmla="*/ 238404 w 675270"/>
                <a:gd name="connsiteY0" fmla="*/ 1208566 h 1208565"/>
                <a:gd name="connsiteX1" fmla="*/ 238404 w 675270"/>
                <a:gd name="connsiteY1" fmla="*/ 1208566 h 1208565"/>
                <a:gd name="connsiteX2" fmla="*/ 633638 w 675270"/>
                <a:gd name="connsiteY2" fmla="*/ 473627 h 1208565"/>
                <a:gd name="connsiteX3" fmla="*/ 483383 w 675270"/>
                <a:gd name="connsiteY3" fmla="*/ 0 h 1208565"/>
                <a:gd name="connsiteX4" fmla="*/ 483383 w 675270"/>
                <a:gd name="connsiteY4" fmla="*/ 0 h 1208565"/>
                <a:gd name="connsiteX5" fmla="*/ 27722 w 675270"/>
                <a:gd name="connsiteY5" fmla="*/ 860695 h 1208565"/>
                <a:gd name="connsiteX6" fmla="*/ 238404 w 675270"/>
                <a:gd name="connsiteY6" fmla="*/ 1208566 h 1208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5270" h="1208565">
                  <a:moveTo>
                    <a:pt x="238404" y="1208566"/>
                  </a:moveTo>
                  <a:lnTo>
                    <a:pt x="238404" y="1208566"/>
                  </a:lnTo>
                  <a:lnTo>
                    <a:pt x="633638" y="473627"/>
                  </a:lnTo>
                  <a:cubicBezTo>
                    <a:pt x="726730" y="302141"/>
                    <a:pt x="658136" y="86559"/>
                    <a:pt x="483383" y="0"/>
                  </a:cubicBezTo>
                  <a:lnTo>
                    <a:pt x="483383" y="0"/>
                  </a:lnTo>
                  <a:cubicBezTo>
                    <a:pt x="483383" y="0"/>
                    <a:pt x="215539" y="503025"/>
                    <a:pt x="27722" y="860695"/>
                  </a:cubicBezTo>
                  <a:cubicBezTo>
                    <a:pt x="-55571" y="1019115"/>
                    <a:pt x="58752" y="1208566"/>
                    <a:pt x="238404" y="1208566"/>
                  </a:cubicBezTo>
                  <a:close/>
                </a:path>
              </a:pathLst>
            </a:custGeom>
            <a:grpFill/>
            <a:ln w="1632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sp>
          <p:nvSpPr>
            <p:cNvPr id="42" name="任意多边形: 形状 15"/>
            <p:cNvSpPr/>
            <p:nvPr/>
          </p:nvSpPr>
          <p:spPr>
            <a:xfrm>
              <a:off x="8524563" y="1614518"/>
              <a:ext cx="367469" cy="401766"/>
            </a:xfrm>
            <a:custGeom>
              <a:avLst/>
              <a:gdLst>
                <a:gd name="connsiteX0" fmla="*/ 367469 w 367469"/>
                <a:gd name="connsiteY0" fmla="*/ 0 h 401766"/>
                <a:gd name="connsiteX1" fmla="*/ 0 w 367469"/>
                <a:gd name="connsiteY1" fmla="*/ 367469 h 401766"/>
                <a:gd name="connsiteX2" fmla="*/ 0 w 367469"/>
                <a:gd name="connsiteY2" fmla="*/ 401766 h 401766"/>
                <a:gd name="connsiteX3" fmla="*/ 107791 w 367469"/>
                <a:gd name="connsiteY3" fmla="*/ 401766 h 401766"/>
                <a:gd name="connsiteX4" fmla="*/ 367469 w 367469"/>
                <a:gd name="connsiteY4" fmla="*/ 142088 h 401766"/>
                <a:gd name="connsiteX5" fmla="*/ 367469 w 367469"/>
                <a:gd name="connsiteY5" fmla="*/ 0 h 40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7469" h="401766">
                  <a:moveTo>
                    <a:pt x="367469" y="0"/>
                  </a:moveTo>
                  <a:cubicBezTo>
                    <a:pt x="164952" y="0"/>
                    <a:pt x="0" y="164953"/>
                    <a:pt x="0" y="367469"/>
                  </a:cubicBezTo>
                  <a:lnTo>
                    <a:pt x="0" y="401766"/>
                  </a:lnTo>
                  <a:lnTo>
                    <a:pt x="107791" y="401766"/>
                  </a:lnTo>
                  <a:cubicBezTo>
                    <a:pt x="251512" y="401766"/>
                    <a:pt x="367469" y="285809"/>
                    <a:pt x="367469" y="142088"/>
                  </a:cubicBezTo>
                  <a:lnTo>
                    <a:pt x="367469" y="0"/>
                  </a:lnTo>
                  <a:close/>
                </a:path>
              </a:pathLst>
            </a:custGeom>
            <a:grpFill/>
            <a:ln w="1632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grpSp>
    </p:spTree>
  </p:cSld>
  <p:clrMapOvr>
    <a:masterClrMapping/>
  </p:clrMapOvr>
</p:sld>
</file>

<file path=ppt/tags/tag1.xml><?xml version="1.0" encoding="utf-8"?>
<p:tagLst xmlns:p="http://schemas.openxmlformats.org/presentationml/2006/main">
  <p:tag name="EE4P_MASTERWIZARD" val="TitleAndEndImages"/>
</p:tagLst>
</file>

<file path=ppt/tags/tag10.xml><?xml version="1.0" encoding="utf-8"?>
<p:tagLst xmlns:p="http://schemas.openxmlformats.org/presentationml/2006/main">
  <p:tag name="EE4P_INTELLIGENT_ELEMENT" val="{Name}"/>
</p:tagLst>
</file>

<file path=ppt/tags/tag11.xml><?xml version="1.0" encoding="utf-8"?>
<p:tagLst xmlns:p="http://schemas.openxmlformats.org/presentationml/2006/main">
  <p:tag name="EE4P_INTELLIGENT_ELEMENT" val="{Name}"/>
</p:tagLst>
</file>

<file path=ppt/tags/tag12.xml><?xml version="1.0" encoding="utf-8"?>
<p:tagLst xmlns:p="http://schemas.openxmlformats.org/presentationml/2006/main">
  <p:tag name="EE4P_INTELLIGENT_ELEMENT" val="{Name}"/>
</p:tagLst>
</file>

<file path=ppt/tags/tag13.xml><?xml version="1.0" encoding="utf-8"?>
<p:tagLst xmlns:p="http://schemas.openxmlformats.org/presentationml/2006/main">
  <p:tag name="EE4P_INTELLIGENT_ELEMENT" val="{Name}"/>
</p:tagLst>
</file>

<file path=ppt/tags/tag14.xml><?xml version="1.0" encoding="utf-8"?>
<p:tagLst xmlns:p="http://schemas.openxmlformats.org/presentationml/2006/main">
  <p:tag name="EE4P_INTELLIGENT_ELEMENT" val="{Name}"/>
</p:tagLst>
</file>

<file path=ppt/tags/tag15.xml><?xml version="1.0" encoding="utf-8"?>
<p:tagLst xmlns:p="http://schemas.openxmlformats.org/presentationml/2006/main">
  <p:tag name="EE4P_INTELLIGENT_ELEMENT" val="{Name}"/>
</p:tagLst>
</file>

<file path=ppt/tags/tag16.xml><?xml version="1.0" encoding="utf-8"?>
<p:tagLst xmlns:p="http://schemas.openxmlformats.org/presentationml/2006/main">
  <p:tag name="EE4P_INTELLIGENT_ELEMENT" val="{Name}"/>
</p:tagLst>
</file>

<file path=ppt/tags/tag17.xml><?xml version="1.0" encoding="utf-8"?>
<p:tagLst xmlns:p="http://schemas.openxmlformats.org/presentationml/2006/main">
  <p:tag name="EE4P_INTELLIGENT_ELEMENT" val="{Name}"/>
</p:tagLst>
</file>

<file path=ppt/tags/tag18.xml><?xml version="1.0" encoding="utf-8"?>
<p:tagLst xmlns:p="http://schemas.openxmlformats.org/presentationml/2006/main">
  <p:tag name="EE4P_INTELLIGENT_ELEMENT" val="{Name}"/>
</p:tagLst>
</file>

<file path=ppt/tags/tag19.xml><?xml version="1.0" encoding="utf-8"?>
<p:tagLst xmlns:p="http://schemas.openxmlformats.org/presentationml/2006/main">
  <p:tag name="EE4P_INTELLIGENT_ELEMENT" val="{Name}"/>
</p:tagLst>
</file>

<file path=ppt/tags/tag2.xml><?xml version="1.0" encoding="utf-8"?>
<p:tagLst xmlns:p="http://schemas.openxmlformats.org/presentationml/2006/main">
  <p:tag name="EE4P_INTELLIGENT_ELEMENT" val="{Name}"/>
</p:tagLst>
</file>

<file path=ppt/tags/tag20.xml><?xml version="1.0" encoding="utf-8"?>
<p:tagLst xmlns:p="http://schemas.openxmlformats.org/presentationml/2006/main">
  <p:tag name="EE4P_INTELLIGENT_ELEMENT" val="{Name}"/>
</p:tagLst>
</file>

<file path=ppt/tags/tag21.xml><?xml version="1.0" encoding="utf-8"?>
<p:tagLst xmlns:p="http://schemas.openxmlformats.org/presentationml/2006/main">
  <p:tag name="EE4P_INTELLIGENT_ELEMENT" val="{Name}"/>
</p:tagLst>
</file>

<file path=ppt/tags/tag22.xml><?xml version="1.0" encoding="utf-8"?>
<p:tagLst xmlns:p="http://schemas.openxmlformats.org/presentationml/2006/main">
  <p:tag name="EE4P_INTELLIGENT_ELEMENT" val="{Name}"/>
</p:tagLst>
</file>

<file path=ppt/tags/tag23.xml><?xml version="1.0" encoding="utf-8"?>
<p:tagLst xmlns:p="http://schemas.openxmlformats.org/presentationml/2006/main">
  <p:tag name="EE4P_INTELLIGENT_ELEMENT" val="{Name}"/>
</p:tagLst>
</file>

<file path=ppt/tags/tag24.xml><?xml version="1.0" encoding="utf-8"?>
<p:tagLst xmlns:p="http://schemas.openxmlformats.org/presentationml/2006/main">
  <p:tag name="EE4P_MASTERWIZARD" val="TitleAndEndImages"/>
</p:tagLst>
</file>

<file path=ppt/tags/tag25.xml><?xml version="1.0" encoding="utf-8"?>
<p:tagLst xmlns:p="http://schemas.openxmlformats.org/presentationml/2006/main">
  <p:tag name="EE4P_INTELLIGENT_ELEMENT" val="{Name}"/>
</p:tagLst>
</file>

<file path=ppt/tags/tag26.xml><?xml version="1.0" encoding="utf-8"?>
<p:tagLst xmlns:p="http://schemas.openxmlformats.org/presentationml/2006/main">
  <p:tag name="EE4P_MASTERWIZARD" val="TitleAndEndImages"/>
</p:tagLst>
</file>

<file path=ppt/tags/tag27.xml><?xml version="1.0" encoding="utf-8"?>
<p:tagLst xmlns:p="http://schemas.openxmlformats.org/presentationml/2006/main">
  <p:tag name="EE4P_INTELLIGENT_ELEMENT" val="{Name}"/>
</p:tagLst>
</file>

<file path=ppt/tags/tag28.xml><?xml version="1.0" encoding="utf-8"?>
<p:tagLst xmlns:p="http://schemas.openxmlformats.org/presentationml/2006/main">
  <p:tag name="EE4P_INTELLIGENT_ELEMENT" val="{Name}"/>
</p:tagLst>
</file>

<file path=ppt/tags/tag29.xml><?xml version="1.0" encoding="utf-8"?>
<p:tagLst xmlns:p="http://schemas.openxmlformats.org/presentationml/2006/main">
  <p:tag name="EE4P_INTELLIGENT_ELEMENT" val="{Name}"/>
</p:tagLst>
</file>

<file path=ppt/tags/tag3.xml><?xml version="1.0" encoding="utf-8"?>
<p:tagLst xmlns:p="http://schemas.openxmlformats.org/presentationml/2006/main">
  <p:tag name="EE4P_INTELLIGENT_ELEMENT" val="{Name}"/>
</p:tagLst>
</file>

<file path=ppt/tags/tag30.xml><?xml version="1.0" encoding="utf-8"?>
<p:tagLst xmlns:p="http://schemas.openxmlformats.org/presentationml/2006/main">
  <p:tag name="EE4P_INTELLIGENT_ELEMENT" val="{Name}"/>
</p:tagLst>
</file>

<file path=ppt/tags/tag31.xml><?xml version="1.0" encoding="utf-8"?>
<p:tagLst xmlns:p="http://schemas.openxmlformats.org/presentationml/2006/main">
  <p:tag name="EE4P_INTELLIGENT_ELEMENT" val="{Name}"/>
</p:tagLst>
</file>

<file path=ppt/tags/tag32.xml><?xml version="1.0" encoding="utf-8"?>
<p:tagLst xmlns:p="http://schemas.openxmlformats.org/presentationml/2006/main">
  <p:tag name="EE4P_INTELLIGENT_ELEMENT" val="{Name}"/>
</p:tagLst>
</file>

<file path=ppt/tags/tag33.xml><?xml version="1.0" encoding="utf-8"?>
<p:tagLst xmlns:p="http://schemas.openxmlformats.org/presentationml/2006/main">
  <p:tag name="EE4P_INTELLIGENT_ELEMENT" val="{Name}"/>
</p:tagLst>
</file>

<file path=ppt/tags/tag34.xml><?xml version="1.0" encoding="utf-8"?>
<p:tagLst xmlns:p="http://schemas.openxmlformats.org/presentationml/2006/main">
  <p:tag name="EE4P_INTELLIGENT_ELEMENT" val="{Name}"/>
</p:tagLst>
</file>

<file path=ppt/tags/tag35.xml><?xml version="1.0" encoding="utf-8"?>
<p:tagLst xmlns:p="http://schemas.openxmlformats.org/presentationml/2006/main">
  <p:tag name="EE4P_INTELLIGENT_ELEMENT" val="{Name}"/>
</p:tagLst>
</file>

<file path=ppt/tags/tag36.xml><?xml version="1.0" encoding="utf-8"?>
<p:tagLst xmlns:p="http://schemas.openxmlformats.org/presentationml/2006/main">
  <p:tag name="EE4P_INTELLIGENT_ELEMENT" val="{Name}"/>
</p:tagLst>
</file>

<file path=ppt/tags/tag37.xml><?xml version="1.0" encoding="utf-8"?>
<p:tagLst xmlns:p="http://schemas.openxmlformats.org/presentationml/2006/main">
  <p:tag name="EE4P_INTELLIGENT_ELEMENT" val="{Name}"/>
</p:tagLst>
</file>

<file path=ppt/tags/tag38.xml><?xml version="1.0" encoding="utf-8"?>
<p:tagLst xmlns:p="http://schemas.openxmlformats.org/presentationml/2006/main">
  <p:tag name="EE4P_INTELLIGENT_ELEMENT" val="{Name}"/>
</p:tagLst>
</file>

<file path=ppt/tags/tag39.xml><?xml version="1.0" encoding="utf-8"?>
<p:tagLst xmlns:p="http://schemas.openxmlformats.org/presentationml/2006/main">
  <p:tag name="EE4P_INTELLIGENT_ELEMENT" val="{Name}"/>
</p:tagLst>
</file>

<file path=ppt/tags/tag4.xml><?xml version="1.0" encoding="utf-8"?>
<p:tagLst xmlns:p="http://schemas.openxmlformats.org/presentationml/2006/main">
  <p:tag name="EE4P_INTELLIGENT_ELEMENT" val="{Name}"/>
</p:tagLst>
</file>

<file path=ppt/tags/tag40.xml><?xml version="1.0" encoding="utf-8"?>
<p:tagLst xmlns:p="http://schemas.openxmlformats.org/presentationml/2006/main">
  <p:tag name="EE4P_INTELLIGENT_ELEMENT" val="{Name}"/>
</p:tagLst>
</file>

<file path=ppt/tags/tag41.xml><?xml version="1.0" encoding="utf-8"?>
<p:tagLst xmlns:p="http://schemas.openxmlformats.org/presentationml/2006/main">
  <p:tag name="EE4P_INTELLIGENT_ELEMENT" val="{Name}"/>
</p:tagLst>
</file>

<file path=ppt/tags/tag42.xml><?xml version="1.0" encoding="utf-8"?>
<p:tagLst xmlns:p="http://schemas.openxmlformats.org/presentationml/2006/main">
  <p:tag name="EE4P_INTELLIGENT_ELEMENT" val="{Name}"/>
</p:tagLst>
</file>

<file path=ppt/tags/tag43.xml><?xml version="1.0" encoding="utf-8"?>
<p:tagLst xmlns:p="http://schemas.openxmlformats.org/presentationml/2006/main">
  <p:tag name="EE4P_INTELLIGENT_ELEMENT" val="{Name}"/>
</p:tagLst>
</file>

<file path=ppt/tags/tag44.xml><?xml version="1.0" encoding="utf-8"?>
<p:tagLst xmlns:p="http://schemas.openxmlformats.org/presentationml/2006/main">
  <p:tag name="EE4P_INTELLIGENT_ELEMENT" val="{Name}"/>
</p:tagLst>
</file>

<file path=ppt/tags/tag45.xml><?xml version="1.0" encoding="utf-8"?>
<p:tagLst xmlns:p="http://schemas.openxmlformats.org/presentationml/2006/main">
  <p:tag name="EE4P_INTELLIGENT_ELEMENT" val="{Name}"/>
</p:tagLst>
</file>

<file path=ppt/tags/tag46.xml><?xml version="1.0" encoding="utf-8"?>
<p:tagLst xmlns:p="http://schemas.openxmlformats.org/presentationml/2006/main">
  <p:tag name="EE4P_INTELLIGENT_ELEMENT" val="{Name}"/>
</p:tagLst>
</file>

<file path=ppt/tags/tag47.xml><?xml version="1.0" encoding="utf-8"?>
<p:tagLst xmlns:p="http://schemas.openxmlformats.org/presentationml/2006/main">
  <p:tag name="EE4P_INTELLIGENT_ELEMENT" val="{Name}"/>
</p:tagLst>
</file>

<file path=ppt/tags/tag48.xml><?xml version="1.0" encoding="utf-8"?>
<p:tagLst xmlns:p="http://schemas.openxmlformats.org/presentationml/2006/main">
  <p:tag name="EE4P_INTELLIGENT_ELEMENT" val="{Name}"/>
</p:tagLst>
</file>

<file path=ppt/tags/tag49.xml><?xml version="1.0" encoding="utf-8"?>
<p:tagLst xmlns:p="http://schemas.openxmlformats.org/presentationml/2006/main">
  <p:tag name="EE4P_INTELLIGENT_ELEMENT" val="{Name}"/>
</p:tagLst>
</file>

<file path=ppt/tags/tag5.xml><?xml version="1.0" encoding="utf-8"?>
<p:tagLst xmlns:p="http://schemas.openxmlformats.org/presentationml/2006/main">
  <p:tag name="EE4P_INTELLIGENT_ELEMENT" val="{Name}"/>
</p:tagLst>
</file>

<file path=ppt/tags/tag50.xml><?xml version="1.0" encoding="utf-8"?>
<p:tagLst xmlns:p="http://schemas.openxmlformats.org/presentationml/2006/main">
  <p:tag name="EE4P_INTELLIGENT_ELEMENT" val="{Name}"/>
</p:tagLst>
</file>

<file path=ppt/tags/tag51.xml><?xml version="1.0" encoding="utf-8"?>
<p:tagLst xmlns:p="http://schemas.openxmlformats.org/presentationml/2006/main">
  <p:tag name="EE4P_MASTERWIZARD" val="TitleAndEndImages"/>
</p:tagLst>
</file>

<file path=ppt/tags/tag52.xml><?xml version="1.0" encoding="utf-8"?>
<p:tagLst xmlns:p="http://schemas.openxmlformats.org/presentationml/2006/main">
  <p:tag name="EE4P_INTELLIGENT_ELEMENT" val="{Name}"/>
</p:tagLst>
</file>

<file path=ppt/tags/tag53.xml><?xml version="1.0" encoding="utf-8"?>
<p:tagLst xmlns:p="http://schemas.openxmlformats.org/presentationml/2006/main">
  <p:tag name="EE4P_AGENDAWIZARD" val="element"/>
  <p:tag name="EE4P_AGENDAWIZARD_CONTENT" val="/DATE"/>
  <p:tag name="EE4P_AGENDAWIZARD_PROPERTIES" val="197.597/369.3848/123.634/115.6044"/>
</p:tagLst>
</file>

<file path=ppt/tags/tag54.xml><?xml version="1.0" encoding="utf-8"?>
<p:tagLst xmlns:p="http://schemas.openxmlformats.org/presentationml/2006/main">
  <p:tag name="EE4P_INTELLIGENT_ELEMENT" val="{Name}"/>
</p:tagLst>
</file>

<file path=ppt/tags/tag55.xml><?xml version="1.0" encoding="utf-8"?>
<p:tagLst xmlns:p="http://schemas.openxmlformats.org/presentationml/2006/main">
  <p:tag name="EE4P_AGENDAWIZARD" val="element"/>
  <p:tag name="EE4P_AGENDAWIZARD_CONTENT" val="/DATE"/>
  <p:tag name="EE4P_AGENDAWIZARD_PROPERTIES" val="197.597/369.3848/123.634/115.6044"/>
</p:tagLst>
</file>

<file path=ppt/tags/tag56.xml><?xml version="1.0" encoding="utf-8"?>
<p:tagLst xmlns:p="http://schemas.openxmlformats.org/presentationml/2006/main">
  <p:tag name="EE4P_INTELLIGENT_ELEMENT" val="{Name}"/>
</p:tagLst>
</file>

<file path=ppt/tags/tag57.xml><?xml version="1.0" encoding="utf-8"?>
<p:tagLst xmlns:p="http://schemas.openxmlformats.org/presentationml/2006/main">
  <p:tag name="TABLE_ENDDRAG_ORIGIN_RECT" val="367*375"/>
  <p:tag name="TABLE_ENDDRAG_RECT" val="8*96*367*375"/>
</p:tagLst>
</file>

<file path=ppt/tags/tag58.xml><?xml version="1.0" encoding="utf-8"?>
<p:tagLst xmlns:p="http://schemas.openxmlformats.org/presentationml/2006/main">
  <p:tag name="KSO_WM_DIAGRAM_VIRTUALLY_FRAME" val="{&quot;height&quot;:558.2007086614173,&quot;left&quot;:85.82496062992126,&quot;top&quot;:112.01078740157479,&quot;width&quot;:729.3043307086615}"/>
</p:tagLst>
</file>

<file path=ppt/tags/tag59.xml><?xml version="1.0" encoding="utf-8"?>
<p:tagLst xmlns:p="http://schemas.openxmlformats.org/presentationml/2006/main">
  <p:tag name="KSO_WM_DIAGRAM_VIRTUALLY_FRAME" val="{&quot;height&quot;:558.2007086614173,&quot;left&quot;:85.82496062992126,&quot;top&quot;:112.01078740157479,&quot;width&quot;:729.3043307086615}"/>
</p:tagLst>
</file>

<file path=ppt/tags/tag6.xml><?xml version="1.0" encoding="utf-8"?>
<p:tagLst xmlns:p="http://schemas.openxmlformats.org/presentationml/2006/main">
  <p:tag name="EE4P_INTELLIGENT_ELEMENT" val="{Name}"/>
</p:tagLst>
</file>

<file path=ppt/tags/tag60.xml><?xml version="1.0" encoding="utf-8"?>
<p:tagLst xmlns:p="http://schemas.openxmlformats.org/presentationml/2006/main">
  <p:tag name="KSO_WM_DIAGRAM_VIRTUALLY_FRAME" val="{&quot;height&quot;:558.2007086614173,&quot;left&quot;:85.82496062992126,&quot;top&quot;:112.01078740157479,&quot;width&quot;:729.3043307086615}"/>
</p:tagLst>
</file>

<file path=ppt/tags/tag61.xml><?xml version="1.0" encoding="utf-8"?>
<p:tagLst xmlns:p="http://schemas.openxmlformats.org/presentationml/2006/main">
  <p:tag name="KSO_WM_DIAGRAM_VIRTUALLY_FRAME" val="{&quot;height&quot;:558.2007086614173,&quot;left&quot;:85.82496062992126,&quot;top&quot;:112.01078740157479,&quot;width&quot;:729.3043307086615}"/>
</p:tagLst>
</file>

<file path=ppt/tags/tag62.xml><?xml version="1.0" encoding="utf-8"?>
<p:tagLst xmlns:p="http://schemas.openxmlformats.org/presentationml/2006/main">
  <p:tag name="KSO_WM_DIAGRAM_VIRTUALLY_FRAME" val="{&quot;height&quot;:558.2007086614173,&quot;left&quot;:85.82496062992126,&quot;top&quot;:112.01078740157479,&quot;width&quot;:729.3043307086615}"/>
</p:tagLst>
</file>

<file path=ppt/tags/tag63.xml><?xml version="1.0" encoding="utf-8"?>
<p:tagLst xmlns:p="http://schemas.openxmlformats.org/presentationml/2006/main">
  <p:tag name="KSO_WM_DIAGRAM_VIRTUALLY_FRAME" val="{&quot;height&quot;:558.2007086614173,&quot;left&quot;:85.82496062992126,&quot;top&quot;:112.01078740157479,&quot;width&quot;:729.3043307086615}"/>
</p:tagLst>
</file>

<file path=ppt/tags/tag64.xml><?xml version="1.0" encoding="utf-8"?>
<p:tagLst xmlns:p="http://schemas.openxmlformats.org/presentationml/2006/main">
  <p:tag name="KSO_WM_DIAGRAM_VIRTUALLY_FRAME" val="{&quot;height&quot;:385.733779527559,&quot;left&quot;:63.92527559055118,&quot;top&quot;:109.82818897637794,&quot;width&quot;:262.82472440944883}"/>
</p:tagLst>
</file>

<file path=ppt/tags/tag65.xml><?xml version="1.0" encoding="utf-8"?>
<p:tagLst xmlns:p="http://schemas.openxmlformats.org/presentationml/2006/main">
  <p:tag name="KSO_WM_DIAGRAM_VIRTUALLY_FRAME" val="{&quot;height&quot;:385.733779527559,&quot;left&quot;:63.92527559055118,&quot;top&quot;:109.82818897637794,&quot;width&quot;:262.82472440944883}"/>
</p:tagLst>
</file>

<file path=ppt/tags/tag66.xml><?xml version="1.0" encoding="utf-8"?>
<p:tagLst xmlns:p="http://schemas.openxmlformats.org/presentationml/2006/main">
  <p:tag name="KSO_WM_DIAGRAM_VIRTUALLY_FRAME" val="{&quot;height&quot;:385.733779527559,&quot;left&quot;:63.92527559055118,&quot;top&quot;:109.82818897637794,&quot;width&quot;:262.82472440944883}"/>
</p:tagLst>
</file>

<file path=ppt/tags/tag67.xml><?xml version="1.0" encoding="utf-8"?>
<p:tagLst xmlns:p="http://schemas.openxmlformats.org/presentationml/2006/main">
  <p:tag name="KSO_WM_DIAGRAM_VIRTUALLY_FRAME" val="{&quot;height&quot;:385.733779527559,&quot;left&quot;:63.92527559055118,&quot;top&quot;:109.82818897637794,&quot;width&quot;:262.82472440944883}"/>
</p:tagLst>
</file>

<file path=ppt/tags/tag68.xml><?xml version="1.0" encoding="utf-8"?>
<p:tagLst xmlns:p="http://schemas.openxmlformats.org/presentationml/2006/main">
  <p:tag name="KSO_WM_DIAGRAM_VIRTUALLY_FRAME" val="{&quot;height&quot;:385.733779527559,&quot;left&quot;:63.92527559055118,&quot;top&quot;:109.82818897637794,&quot;width&quot;:262.82472440944883}"/>
</p:tagLst>
</file>

<file path=ppt/tags/tag69.xml><?xml version="1.0" encoding="utf-8"?>
<p:tagLst xmlns:p="http://schemas.openxmlformats.org/presentationml/2006/main">
  <p:tag name="KSO_WM_DIAGRAM_VIRTUALLY_FRAME" val="{&quot;height&quot;:385.733779527559,&quot;left&quot;:63.92527559055118,&quot;top&quot;:109.82818897637794,&quot;width&quot;:262.82472440944883}"/>
</p:tagLst>
</file>

<file path=ppt/tags/tag7.xml><?xml version="1.0" encoding="utf-8"?>
<p:tagLst xmlns:p="http://schemas.openxmlformats.org/presentationml/2006/main">
  <p:tag name="EE4P_INTELLIGENT_ELEMENT" val="{Name}"/>
</p:tagLst>
</file>

<file path=ppt/tags/tag70.xml><?xml version="1.0" encoding="utf-8"?>
<p:tagLst xmlns:p="http://schemas.openxmlformats.org/presentationml/2006/main">
  <p:tag name="KSO_WM_DIAGRAM_VIRTUALLY_FRAME" val="{&quot;height&quot;:385.733779527559,&quot;left&quot;:63.92527559055118,&quot;top&quot;:109.82818897637794,&quot;width&quot;:262.82472440944883}"/>
</p:tagLst>
</file>

<file path=ppt/tags/tag71.xml><?xml version="1.0" encoding="utf-8"?>
<p:tagLst xmlns:p="http://schemas.openxmlformats.org/presentationml/2006/main">
  <p:tag name="KSO_WM_DIAGRAM_VIRTUALLY_FRAME" val="{&quot;height&quot;:385.733779527559,&quot;left&quot;:63.92527559055118,&quot;top&quot;:109.82818897637794,&quot;width&quot;:262.82472440944883}"/>
</p:tagLst>
</file>

<file path=ppt/tags/tag72.xml><?xml version="1.0" encoding="utf-8"?>
<p:tagLst xmlns:p="http://schemas.openxmlformats.org/presentationml/2006/main">
  <p:tag name="KSO_WM_DIAGRAM_VIRTUALLY_FRAME" val="{&quot;height&quot;:385.733779527559,&quot;left&quot;:63.92527559055118,&quot;top&quot;:109.82818897637794,&quot;width&quot;:262.82472440944883}"/>
</p:tagLst>
</file>

<file path=ppt/tags/tag73.xml><?xml version="1.0" encoding="utf-8"?>
<p:tagLst xmlns:p="http://schemas.openxmlformats.org/presentationml/2006/main">
  <p:tag name="KSO_WM_DIAGRAM_VIRTUALLY_FRAME" val="{&quot;height&quot;:385.733779527559,&quot;left&quot;:63.92527559055118,&quot;top&quot;:109.82818897637794,&quot;width&quot;:262.82472440944883}"/>
</p:tagLst>
</file>

<file path=ppt/tags/tag74.xml><?xml version="1.0" encoding="utf-8"?>
<p:tagLst xmlns:p="http://schemas.openxmlformats.org/presentationml/2006/main">
  <p:tag name="KSO_WM_DIAGRAM_VIRTUALLY_FRAME" val="{&quot;height&quot;:385.733779527559,&quot;left&quot;:63.92527559055118,&quot;top&quot;:109.82818897637794,&quot;width&quot;:262.82472440944883}"/>
</p:tagLst>
</file>

<file path=ppt/tags/tag75.xml><?xml version="1.0" encoding="utf-8"?>
<p:tagLst xmlns:p="http://schemas.openxmlformats.org/presentationml/2006/main">
  <p:tag name="KSO_WM_DIAGRAM_VIRTUALLY_FRAME" val="{&quot;height&quot;:385.733779527559,&quot;left&quot;:63.92527559055118,&quot;top&quot;:109.82818897637794,&quot;width&quot;:262.82472440944883}"/>
</p:tagLst>
</file>

<file path=ppt/tags/tag76.xml><?xml version="1.0" encoding="utf-8"?>
<p:tagLst xmlns:p="http://schemas.openxmlformats.org/presentationml/2006/main">
  <p:tag name="KSO_WM_DIAGRAM_VIRTUALLY_FRAME" val="{&quot;height&quot;:385.733779527559,&quot;left&quot;:63.92527559055118,&quot;top&quot;:109.82818897637794,&quot;width&quot;:262.82472440944883}"/>
</p:tagLst>
</file>

<file path=ppt/tags/tag77.xml><?xml version="1.0" encoding="utf-8"?>
<p:tagLst xmlns:p="http://schemas.openxmlformats.org/presentationml/2006/main">
  <p:tag name="KSO_WM_DIAGRAM_VIRTUALLY_FRAME" val="{&quot;height&quot;:463.6500787401575,&quot;left&quot;:26.7,&quot;top&quot;:76.4,&quot;width&quot;:895.55}"/>
</p:tagLst>
</file>

<file path=ppt/tags/tag78.xml><?xml version="1.0" encoding="utf-8"?>
<p:tagLst xmlns:p="http://schemas.openxmlformats.org/presentationml/2006/main">
  <p:tag name="KSO_WM_DIAGRAM_VIRTUALLY_FRAME" val="{&quot;height&quot;:463.6500787401575,&quot;left&quot;:26.7,&quot;top&quot;:76.4,&quot;width&quot;:895.55}"/>
</p:tagLst>
</file>

<file path=ppt/tags/tag79.xml><?xml version="1.0" encoding="utf-8"?>
<p:tagLst xmlns:p="http://schemas.openxmlformats.org/presentationml/2006/main">
  <p:tag name="KSO_WM_DIAGRAM_VIRTUALLY_FRAME" val="{&quot;height&quot;:463.6500787401575,&quot;left&quot;:26.7,&quot;top&quot;:76.4,&quot;width&quot;:895.55}"/>
</p:tagLst>
</file>

<file path=ppt/tags/tag8.xml><?xml version="1.0" encoding="utf-8"?>
<p:tagLst xmlns:p="http://schemas.openxmlformats.org/presentationml/2006/main">
  <p:tag name="EE4P_INTELLIGENT_ELEMENT" val="{Name}"/>
</p:tagLst>
</file>

<file path=ppt/tags/tag80.xml><?xml version="1.0" encoding="utf-8"?>
<p:tagLst xmlns:p="http://schemas.openxmlformats.org/presentationml/2006/main">
  <p:tag name="KSO_WM_DIAGRAM_VIRTUALLY_FRAME" val="{&quot;height&quot;:463.6500787401575,&quot;left&quot;:26.7,&quot;top&quot;:76.4,&quot;width&quot;:895.55}"/>
</p:tagLst>
</file>

<file path=ppt/tags/tag81.xml><?xml version="1.0" encoding="utf-8"?>
<p:tagLst xmlns:p="http://schemas.openxmlformats.org/presentationml/2006/main">
  <p:tag name="KSO_WM_DIAGRAM_VIRTUALLY_FRAME" val="{&quot;height&quot;:463.6500787401575,&quot;left&quot;:26.7,&quot;top&quot;:76.4,&quot;width&quot;:895.55}"/>
</p:tagLst>
</file>

<file path=ppt/tags/tag82.xml><?xml version="1.0" encoding="utf-8"?>
<p:tagLst xmlns:p="http://schemas.openxmlformats.org/presentationml/2006/main">
  <p:tag name="KSO_WM_DIAGRAM_VIRTUALLY_FRAME" val="{&quot;height&quot;:463.6500787401575,&quot;left&quot;:26.7,&quot;top&quot;:76.4,&quot;width&quot;:895.55}"/>
</p:tagLst>
</file>

<file path=ppt/tags/tag83.xml><?xml version="1.0" encoding="utf-8"?>
<p:tagLst xmlns:p="http://schemas.openxmlformats.org/presentationml/2006/main">
  <p:tag name="KSO_WM_DIAGRAM_VIRTUALLY_FRAME" val="{&quot;height&quot;:463.6500787401575,&quot;left&quot;:26.7,&quot;top&quot;:76.4,&quot;width&quot;:895.55}"/>
</p:tagLst>
</file>

<file path=ppt/tags/tag84.xml><?xml version="1.0" encoding="utf-8"?>
<p:tagLst xmlns:p="http://schemas.openxmlformats.org/presentationml/2006/main">
  <p:tag name="RESOURCE_RECORD_KEY" val="{&quot;29&quot;:[20426279]}"/>
  <p:tag name="COMMONDATA" val="eyJoZGlkIjoiZmM3MTcwZGRjMzliNzljNTA1NDUyNGI3YmVjOWVhMjEifQ=="/>
  <p:tag name="commondata" val="eyJoZGlkIjoiZDk0ZTdmYTUwZTFiN2Y0NTNlYmI3MGE3NzE3ZjcxZWEifQ=="/>
</p:tagLst>
</file>

<file path=ppt/tags/tag9.xml><?xml version="1.0" encoding="utf-8"?>
<p:tagLst xmlns:p="http://schemas.openxmlformats.org/presentationml/2006/main">
  <p:tag name="EE4P_INTELLIGENT_ELEMENT" val="{Name}"/>
</p:tagLst>
</file>

<file path=ppt/theme/theme1.xml><?xml version="1.0" encoding="utf-8"?>
<a:theme xmlns:a="http://schemas.openxmlformats.org/drawingml/2006/main" name="Office 主题">
  <a:themeElements>
    <a:clrScheme name="气流">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气流">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CG Grid 16:9">
  <a:themeElements>
    <a:clrScheme name="The Boston Consulting Group">
      <a:dk1>
        <a:srgbClr val="575757"/>
      </a:dk1>
      <a:lt1>
        <a:sysClr val="window" lastClr="FFFFFF"/>
      </a:lt1>
      <a:dk2>
        <a:srgbClr val="29BA74"/>
      </a:dk2>
      <a:lt2>
        <a:srgbClr val="F2F2F2"/>
      </a:lt2>
      <a:accent1>
        <a:srgbClr val="03522D"/>
      </a:accent1>
      <a:accent2>
        <a:srgbClr val="197A56"/>
      </a:accent2>
      <a:accent3>
        <a:srgbClr val="D4DF33"/>
      </a:accent3>
      <a:accent4>
        <a:srgbClr val="3EAD92"/>
      </a:accent4>
      <a:accent5>
        <a:srgbClr val="6E6F73"/>
      </a:accent5>
      <a:accent6>
        <a:srgbClr val="295E7E"/>
      </a:accent6>
      <a:hlink>
        <a:srgbClr val="2E3558"/>
      </a:hlink>
      <a:folHlink>
        <a:srgbClr val="2E3558"/>
      </a:folHlink>
    </a:clrScheme>
    <a:fontScheme name="BCG Trebuchet">
      <a:majorFont>
        <a:latin typeface="Trebuchet MS"/>
        <a:ea typeface=""/>
        <a:cs typeface=""/>
      </a:majorFont>
      <a:minorFont>
        <a:latin typeface="Trebuchet M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29BA74"/>
        </a:solidFill>
        <a:ln w="9525" cap="rnd" cmpd="sng" algn="ctr">
          <a:solidFill>
            <a:srgbClr val="29BA74"/>
          </a:solid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noAutofit/>
      </a:bodyPr>
      <a:lstStyle>
        <a:defPPr algn="ctr">
          <a:lnSpc>
            <a:spcPct val="90000"/>
          </a:lnSpc>
          <a:spcAft>
            <a:spcPts val="1000"/>
          </a:spcAft>
          <a:defRPr sz="1200" dirty="0" err="1"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chemeClr val="tx1">
              <a:lumMod val="60000"/>
              <a:lumOff val="40000"/>
            </a:schemeClr>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spPr>
      <a:bodyPr rot="0" spcFirstLastPara="0" vertOverflow="overflow" horzOverflow="overflow" vert="horz" wrap="none" lIns="91440" tIns="45720" rIns="91440" bIns="45720" numCol="1" spcCol="0" rtlCol="0" fromWordArt="0" anchor="ctr" anchorCtr="0" forceAA="0" compatLnSpc="1">
        <a:noAutofit/>
      </a:bodyPr>
      <a:lstStyle>
        <a:defPPr algn="ctr">
          <a:defRPr dirty="0" err="1" smtClean="0">
            <a:solidFill>
              <a:srgbClr val="575757"/>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青矾绿">
      <a:dk1>
        <a:sysClr val="windowText" lastClr="000000"/>
      </a:dk1>
      <a:lt1>
        <a:sysClr val="window" lastClr="FFFFFF"/>
      </a:lt1>
      <a:dk2>
        <a:srgbClr val="2D3847"/>
      </a:dk2>
      <a:lt2>
        <a:srgbClr val="E7E6E6"/>
      </a:lt2>
      <a:accent1>
        <a:srgbClr val="338A5F"/>
      </a:accent1>
      <a:accent2>
        <a:srgbClr val="D8D8D8"/>
      </a:accent2>
      <a:accent3>
        <a:srgbClr val="BFBFBF"/>
      </a:accent3>
      <a:accent4>
        <a:srgbClr val="A5A5A5"/>
      </a:accent4>
      <a:accent5>
        <a:srgbClr val="7F7F7F"/>
      </a:accent5>
      <a:accent6>
        <a:srgbClr val="595959"/>
      </a:accent6>
      <a:hlink>
        <a:srgbClr val="0563C1"/>
      </a:hlink>
      <a:folHlink>
        <a:srgbClr val="954F72"/>
      </a:folHlink>
    </a:clrScheme>
    <a:fontScheme name="思源黑体&amp;Roboto">
      <a:majorFont>
        <a:latin typeface="Roboto Bold"/>
        <a:ea typeface="思源黑体 CN Bold"/>
        <a:cs typeface=""/>
      </a:majorFont>
      <a:minorFont>
        <a:latin typeface="Roboto Regular"/>
        <a:ea typeface="思源黑体 CN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4230</Words>
  <Application>WPS 演示</Application>
  <PresentationFormat>自定义</PresentationFormat>
  <Paragraphs>253</Paragraphs>
  <Slides>10</Slides>
  <Notes>9</Notes>
  <HiddenSlides>0</HiddenSlides>
  <MMClips>0</MMClips>
  <ScaleCrop>false</ScaleCrop>
  <HeadingPairs>
    <vt:vector size="6" baseType="variant">
      <vt:variant>
        <vt:lpstr>已用的字体</vt:lpstr>
      </vt:variant>
      <vt:variant>
        <vt:i4>19</vt:i4>
      </vt:variant>
      <vt:variant>
        <vt:lpstr>主题</vt:lpstr>
      </vt:variant>
      <vt:variant>
        <vt:i4>4</vt:i4>
      </vt:variant>
      <vt:variant>
        <vt:lpstr>幻灯片标题</vt:lpstr>
      </vt:variant>
      <vt:variant>
        <vt:i4>10</vt:i4>
      </vt:variant>
    </vt:vector>
  </HeadingPairs>
  <TitlesOfParts>
    <vt:vector size="33" baseType="lpstr">
      <vt:lpstr>Arial</vt:lpstr>
      <vt:lpstr>宋体</vt:lpstr>
      <vt:lpstr>Wingdings</vt:lpstr>
      <vt:lpstr>微软雅黑</vt:lpstr>
      <vt:lpstr>Trebuchet MS</vt:lpstr>
      <vt:lpstr>Calibri</vt:lpstr>
      <vt:lpstr>Roboto Regular</vt:lpstr>
      <vt:lpstr>思源黑体 CN Regular</vt:lpstr>
      <vt:lpstr>Times New Roman</vt:lpstr>
      <vt:lpstr>思源黑体 CN Bold</vt:lpstr>
      <vt:lpstr>黑体</vt:lpstr>
      <vt:lpstr>Bebas Neue</vt:lpstr>
      <vt:lpstr>Arial</vt:lpstr>
      <vt:lpstr>等线</vt:lpstr>
      <vt:lpstr>Wingdings</vt:lpstr>
      <vt:lpstr>楷体</vt:lpstr>
      <vt:lpstr>Arial Unicode MS</vt:lpstr>
      <vt:lpstr>Segoe Print</vt:lpstr>
      <vt:lpstr>Roboto Bold</vt:lpstr>
      <vt:lpstr>Office 主题</vt:lpstr>
      <vt:lpstr>自定义设计方案</vt:lpstr>
      <vt:lpstr>BCG Grid 16:9</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P R 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User</dc:creator>
  <cp:lastModifiedBy>l枫诚</cp:lastModifiedBy>
  <cp:revision>505</cp:revision>
  <dcterms:created xsi:type="dcterms:W3CDTF">2022-01-27T04:15:00Z</dcterms:created>
  <dcterms:modified xsi:type="dcterms:W3CDTF">2024-07-14T02:02:00Z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ADF34FCE299F4D5BA2F5109EAA85603A_13</vt:lpwstr>
  </property>
  <property fmtid="{D5CDD505-2E9C-101B-9397-08002B2CF9AE}" pid="3" name="KSOProductBuildVer">
    <vt:lpwstr>2052-12.1.0.16929</vt:lpwstr>
  </property>
</Properties>
</file>