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4.xml" ContentType="application/vnd.openxmlformats-officedocument.theme+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 id="2147483672" r:id="rId3"/>
    <p:sldMasterId id="2147483682" r:id="rId4"/>
  </p:sldMasterIdLst>
  <p:notesMasterIdLst>
    <p:notesMasterId r:id="rId16"/>
  </p:notesMasterIdLst>
  <p:sldIdLst>
    <p:sldId id="2147373845" r:id="rId5"/>
    <p:sldId id="2147483639" r:id="rId6"/>
    <p:sldId id="2147482379" r:id="rId7"/>
    <p:sldId id="2147482383" r:id="rId8"/>
    <p:sldId id="2147483610" r:id="rId9"/>
    <p:sldId id="2147483640" r:id="rId10"/>
    <p:sldId id="2147483635" r:id="rId11"/>
    <p:sldId id="2147483641" r:id="rId12"/>
    <p:sldId id="2147483642" r:id="rId13"/>
    <p:sldId id="2147482387" r:id="rId14"/>
    <p:sldId id="2147483643" r:id="rId1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BE630F-62DC-D739-DB3F-B2827F116B3B}" name="Ye, Joe" initials="JY" userId="S::kmlc314@astrazeneca.net::d35a08c0-03e8-48bb-b24a-27d888668ece" providerId="AD"/>
  <p188:author id="{BBD75E25-C1EE-5AAF-2ED0-56314EDE3C32}" name="LI, Qianqian" initials="QL" userId="S::kqbz016@astrazeneca.net::120fda3a-99c4-45f3-bfc5-3cadd7f854a3" providerId="AD"/>
  <p188:author id="{3C2649A3-D439-D10E-CCA3-E22FB1C240EC}" name="Chen, Yan" initials="" userId="S::kmdv093@astrazeneca.net::63f2eab9-4457-4742-ab9b-7782d826dd91" providerId="AD"/>
  <p188:author id="{E37BF6E3-65A1-FF51-A6E2-FAA9F1BE3F37}" name="Huo, Mengmeng" initials="" userId="S::ktbd028@astrazeneca.net::9a0e3175-26b1-4441-9aeb-b369a690e44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0E62"/>
    <a:srgbClr val="7C6EA1"/>
    <a:srgbClr val="240E61"/>
    <a:srgbClr val="5C4A89"/>
    <a:srgbClr val="404040"/>
    <a:srgbClr val="D0006E"/>
    <a:srgbClr val="F1F1F1"/>
    <a:srgbClr val="F7E0F6"/>
    <a:srgbClr val="E2DFF7"/>
    <a:srgbClr val="004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D428EF-0CBE-4A86-BA31-CF6576D3E278}" v="42" dt="2025-07-17T09:42:36.8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1" d="100"/>
          <a:sy n="161" d="100"/>
        </p:scale>
        <p:origin x="174" y="144"/>
      </p:cViewPr>
      <p:guideLst>
        <p:guide orient="horz" pos="2880"/>
        <p:guide pos="216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2.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Xu" userId="7bbee0c3-ee2d-4871-b080-cc90e54806cb" providerId="ADAL" clId="{A87D475A-8A8D-42BA-AB1A-32DD65187667}"/>
    <pc:docChg chg="undo custSel addSld modSld">
      <pc:chgData name="Li, Xu" userId="7bbee0c3-ee2d-4871-b080-cc90e54806cb" providerId="ADAL" clId="{A87D475A-8A8D-42BA-AB1A-32DD65187667}" dt="2025-07-17T09:30:15.622" v="440" actId="1076"/>
      <pc:docMkLst>
        <pc:docMk/>
      </pc:docMkLst>
      <pc:sldChg chg="addSp modSp mod">
        <pc:chgData name="Li, Xu" userId="7bbee0c3-ee2d-4871-b080-cc90e54806cb" providerId="ADAL" clId="{A87D475A-8A8D-42BA-AB1A-32DD65187667}" dt="2025-07-17T09:30:06.573" v="439" actId="20577"/>
        <pc:sldMkLst>
          <pc:docMk/>
          <pc:sldMk cId="2639766269" sldId="2147373845"/>
        </pc:sldMkLst>
        <pc:spChg chg="mod">
          <ac:chgData name="Li, Xu" userId="7bbee0c3-ee2d-4871-b080-cc90e54806cb" providerId="ADAL" clId="{A87D475A-8A8D-42BA-AB1A-32DD65187667}" dt="2025-07-17T02:55:29.176" v="1"/>
          <ac:spMkLst>
            <pc:docMk/>
            <pc:sldMk cId="2639766269" sldId="2147373845"/>
            <ac:spMk id="6" creationId="{671BB7BA-AF7B-F20F-11F3-E4AB471ACDE3}"/>
          </ac:spMkLst>
        </pc:spChg>
        <pc:spChg chg="add mod">
          <ac:chgData name="Li, Xu" userId="7bbee0c3-ee2d-4871-b080-cc90e54806cb" providerId="ADAL" clId="{A87D475A-8A8D-42BA-AB1A-32DD65187667}" dt="2025-07-17T09:30:06.573" v="439" actId="20577"/>
          <ac:spMkLst>
            <pc:docMk/>
            <pc:sldMk cId="2639766269" sldId="2147373845"/>
            <ac:spMk id="7" creationId="{9E97F942-22CA-C654-D5A7-B8B7346F014F}"/>
          </ac:spMkLst>
        </pc:spChg>
      </pc:sldChg>
      <pc:sldChg chg="addSp delSp modSp mod">
        <pc:chgData name="Li, Xu" userId="7bbee0c3-ee2d-4871-b080-cc90e54806cb" providerId="ADAL" clId="{A87D475A-8A8D-42BA-AB1A-32DD65187667}" dt="2025-07-17T05:25:22.379" v="172" actId="478"/>
        <pc:sldMkLst>
          <pc:docMk/>
          <pc:sldMk cId="1330153596" sldId="2147483635"/>
        </pc:sldMkLst>
        <pc:spChg chg="add del mod modVis">
          <ac:chgData name="Li, Xu" userId="7bbee0c3-ee2d-4871-b080-cc90e54806cb" providerId="ADAL" clId="{A87D475A-8A8D-42BA-AB1A-32DD65187667}" dt="2025-07-17T05:17:59.476" v="26"/>
          <ac:spMkLst>
            <pc:docMk/>
            <pc:sldMk cId="1330153596" sldId="2147483635"/>
            <ac:spMk id="2" creationId="{6F06A050-89F5-55AC-6855-413BC999C97F}"/>
          </ac:spMkLst>
        </pc:spChg>
        <pc:spChg chg="add del mod modVis">
          <ac:chgData name="Li, Xu" userId="7bbee0c3-ee2d-4871-b080-cc90e54806cb" providerId="ADAL" clId="{A87D475A-8A8D-42BA-AB1A-32DD65187667}" dt="2025-07-17T05:18:00.553" v="53"/>
          <ac:spMkLst>
            <pc:docMk/>
            <pc:sldMk cId="1330153596" sldId="2147483635"/>
            <ac:spMk id="3" creationId="{E4281371-8DD6-2A7A-D0B0-BC9C25BB16B8}"/>
          </ac:spMkLst>
        </pc:spChg>
        <pc:spChg chg="mod">
          <ac:chgData name="Li, Xu" userId="7bbee0c3-ee2d-4871-b080-cc90e54806cb" providerId="ADAL" clId="{A87D475A-8A8D-42BA-AB1A-32DD65187667}" dt="2025-07-17T05:18:00.527" v="30" actId="948"/>
          <ac:spMkLst>
            <pc:docMk/>
            <pc:sldMk cId="1330153596" sldId="2147483635"/>
            <ac:spMk id="4" creationId="{3BC066FA-D61F-1CC9-11A6-EA1543485BB4}"/>
          </ac:spMkLst>
        </pc:spChg>
        <pc:graphicFrameChg chg="mod">
          <ac:chgData name="Li, Xu" userId="7bbee0c3-ee2d-4871-b080-cc90e54806cb" providerId="ADAL" clId="{A87D475A-8A8D-42BA-AB1A-32DD65187667}" dt="2025-07-17T05:18:00.554" v="55"/>
          <ac:graphicFrameMkLst>
            <pc:docMk/>
            <pc:sldMk cId="1330153596" sldId="2147483635"/>
            <ac:graphicFrameMk id="5" creationId="{52416E00-6CC7-EDA1-3D5E-A36D3AF3046A}"/>
          </ac:graphicFrameMkLst>
        </pc:graphicFrameChg>
        <pc:picChg chg="add del mod">
          <ac:chgData name="Li, Xu" userId="7bbee0c3-ee2d-4871-b080-cc90e54806cb" providerId="ADAL" clId="{A87D475A-8A8D-42BA-AB1A-32DD65187667}" dt="2025-07-17T05:25:22.379" v="172" actId="478"/>
          <ac:picMkLst>
            <pc:docMk/>
            <pc:sldMk cId="1330153596" sldId="2147483635"/>
            <ac:picMk id="7" creationId="{79F866FD-FB17-D02A-587B-D37FE44A3633}"/>
          </ac:picMkLst>
        </pc:picChg>
        <pc:picChg chg="add del mod">
          <ac:chgData name="Li, Xu" userId="7bbee0c3-ee2d-4871-b080-cc90e54806cb" providerId="ADAL" clId="{A87D475A-8A8D-42BA-AB1A-32DD65187667}" dt="2025-07-17T05:25:22.157" v="171" actId="478"/>
          <ac:picMkLst>
            <pc:docMk/>
            <pc:sldMk cId="1330153596" sldId="2147483635"/>
            <ac:picMk id="9" creationId="{35FA182E-E90A-4B19-C7FE-317E4EBEA6C7}"/>
          </ac:picMkLst>
        </pc:picChg>
      </pc:sldChg>
      <pc:sldChg chg="modSp mod">
        <pc:chgData name="Li, Xu" userId="7bbee0c3-ee2d-4871-b080-cc90e54806cb" providerId="ADAL" clId="{A87D475A-8A8D-42BA-AB1A-32DD65187667}" dt="2025-07-17T09:30:15.622" v="440" actId="1076"/>
        <pc:sldMkLst>
          <pc:docMk/>
          <pc:sldMk cId="2598984641" sldId="2147483639"/>
        </pc:sldMkLst>
        <pc:spChg chg="mod">
          <ac:chgData name="Li, Xu" userId="7bbee0c3-ee2d-4871-b080-cc90e54806cb" providerId="ADAL" clId="{A87D475A-8A8D-42BA-AB1A-32DD65187667}" dt="2025-07-17T05:26:42.759" v="189" actId="20577"/>
          <ac:spMkLst>
            <pc:docMk/>
            <pc:sldMk cId="2598984641" sldId="2147483639"/>
            <ac:spMk id="21" creationId="{3ECB5ACA-1A0F-C1A1-83BF-3A27DFA8A822}"/>
          </ac:spMkLst>
        </pc:spChg>
        <pc:spChg chg="mod">
          <ac:chgData name="Li, Xu" userId="7bbee0c3-ee2d-4871-b080-cc90e54806cb" providerId="ADAL" clId="{A87D475A-8A8D-42BA-AB1A-32DD65187667}" dt="2025-07-17T09:30:15.622" v="440" actId="1076"/>
          <ac:spMkLst>
            <pc:docMk/>
            <pc:sldMk cId="2598984641" sldId="2147483639"/>
            <ac:spMk id="23" creationId="{0A2FFB6A-344E-619F-AC2C-2CFD17E82654}"/>
          </ac:spMkLst>
        </pc:spChg>
        <pc:spChg chg="mod">
          <ac:chgData name="Li, Xu" userId="7bbee0c3-ee2d-4871-b080-cc90e54806cb" providerId="ADAL" clId="{A87D475A-8A8D-42BA-AB1A-32DD65187667}" dt="2025-07-17T05:26:47.463" v="190" actId="1076"/>
          <ac:spMkLst>
            <pc:docMk/>
            <pc:sldMk cId="2598984641" sldId="2147483639"/>
            <ac:spMk id="25" creationId="{D692F295-0F2E-B0A0-E735-E106A68C6DF5}"/>
          </ac:spMkLst>
        </pc:spChg>
      </pc:sldChg>
      <pc:sldChg chg="modSp mod">
        <pc:chgData name="Li, Xu" userId="7bbee0c3-ee2d-4871-b080-cc90e54806cb" providerId="ADAL" clId="{A87D475A-8A8D-42BA-AB1A-32DD65187667}" dt="2025-07-17T05:19:01.738" v="96" actId="20577"/>
        <pc:sldMkLst>
          <pc:docMk/>
          <pc:sldMk cId="3749422759" sldId="2147483642"/>
        </pc:sldMkLst>
        <pc:spChg chg="mod">
          <ac:chgData name="Li, Xu" userId="7bbee0c3-ee2d-4871-b080-cc90e54806cb" providerId="ADAL" clId="{A87D475A-8A8D-42BA-AB1A-32DD65187667}" dt="2025-07-17T05:19:01.738" v="96" actId="20577"/>
          <ac:spMkLst>
            <pc:docMk/>
            <pc:sldMk cId="3749422759" sldId="2147483642"/>
            <ac:spMk id="16" creationId="{DD69D48A-9160-9B2F-B7B4-21A171893B82}"/>
          </ac:spMkLst>
        </pc:spChg>
      </pc:sldChg>
      <pc:sldChg chg="addSp delSp modSp add mod">
        <pc:chgData name="Li, Xu" userId="7bbee0c3-ee2d-4871-b080-cc90e54806cb" providerId="ADAL" clId="{A87D475A-8A8D-42BA-AB1A-32DD65187667}" dt="2025-07-17T07:08:05.606" v="429" actId="1076"/>
        <pc:sldMkLst>
          <pc:docMk/>
          <pc:sldMk cId="2039460849" sldId="2147483644"/>
        </pc:sldMkLst>
        <pc:spChg chg="add mod">
          <ac:chgData name="Li, Xu" userId="7bbee0c3-ee2d-4871-b080-cc90e54806cb" providerId="ADAL" clId="{A87D475A-8A8D-42BA-AB1A-32DD65187667}" dt="2025-07-17T05:48:02.323" v="369" actId="1037"/>
          <ac:spMkLst>
            <pc:docMk/>
            <pc:sldMk cId="2039460849" sldId="2147483644"/>
            <ac:spMk id="2" creationId="{7F139895-D7C2-7D9E-57E2-C3371CA768AF}"/>
          </ac:spMkLst>
        </pc:spChg>
        <pc:spChg chg="add mod">
          <ac:chgData name="Li, Xu" userId="7bbee0c3-ee2d-4871-b080-cc90e54806cb" providerId="ADAL" clId="{A87D475A-8A8D-42BA-AB1A-32DD65187667}" dt="2025-07-17T07:04:06.247" v="414" actId="1076"/>
          <ac:spMkLst>
            <pc:docMk/>
            <pc:sldMk cId="2039460849" sldId="2147483644"/>
            <ac:spMk id="3" creationId="{BB2E8767-721B-181F-CE7E-D1C69F8B5013}"/>
          </ac:spMkLst>
        </pc:spChg>
        <pc:spChg chg="mod">
          <ac:chgData name="Li, Xu" userId="7bbee0c3-ee2d-4871-b080-cc90e54806cb" providerId="ADAL" clId="{A87D475A-8A8D-42BA-AB1A-32DD65187667}" dt="2025-07-17T05:25:13.430" v="167" actId="1076"/>
          <ac:spMkLst>
            <pc:docMk/>
            <pc:sldMk cId="2039460849" sldId="2147483644"/>
            <ac:spMk id="4" creationId="{3BC066FA-D61F-1CC9-11A6-EA1543485BB4}"/>
          </ac:spMkLst>
        </pc:spChg>
        <pc:spChg chg="add del mod modVis">
          <ac:chgData name="Li, Xu" userId="7bbee0c3-ee2d-4871-b080-cc90e54806cb" providerId="ADAL" clId="{A87D475A-8A8D-42BA-AB1A-32DD65187667}" dt="2025-07-17T05:25:13.430" v="165" actId="962"/>
          <ac:spMkLst>
            <pc:docMk/>
            <pc:sldMk cId="2039460849" sldId="2147483644"/>
            <ac:spMk id="6" creationId="{99BB2F8B-383D-E72D-8A4F-14300D5A80F4}"/>
          </ac:spMkLst>
        </pc:spChg>
        <pc:spChg chg="add mod">
          <ac:chgData name="Li, Xu" userId="7bbee0c3-ee2d-4871-b080-cc90e54806cb" providerId="ADAL" clId="{A87D475A-8A8D-42BA-AB1A-32DD65187667}" dt="2025-07-17T05:48:07.153" v="376" actId="1038"/>
          <ac:spMkLst>
            <pc:docMk/>
            <pc:sldMk cId="2039460849" sldId="2147483644"/>
            <ac:spMk id="8" creationId="{7119D55D-65E6-7E89-B246-1960B690DBA9}"/>
          </ac:spMkLst>
        </pc:spChg>
        <pc:spChg chg="add mod">
          <ac:chgData name="Li, Xu" userId="7bbee0c3-ee2d-4871-b080-cc90e54806cb" providerId="ADAL" clId="{A87D475A-8A8D-42BA-AB1A-32DD65187667}" dt="2025-07-17T05:46:15.819" v="350" actId="1076"/>
          <ac:spMkLst>
            <pc:docMk/>
            <pc:sldMk cId="2039460849" sldId="2147483644"/>
            <ac:spMk id="11" creationId="{B3028684-01D3-7698-2953-07A752BEE40B}"/>
          </ac:spMkLst>
        </pc:spChg>
        <pc:spChg chg="del">
          <ac:chgData name="Li, Xu" userId="7bbee0c3-ee2d-4871-b080-cc90e54806cb" providerId="ADAL" clId="{A87D475A-8A8D-42BA-AB1A-32DD65187667}" dt="2025-07-17T05:24:37.772" v="107" actId="478"/>
          <ac:spMkLst>
            <pc:docMk/>
            <pc:sldMk cId="2039460849" sldId="2147483644"/>
            <ac:spMk id="22" creationId="{9211C4DA-AB61-A41A-83B4-7CAF42EDFB55}"/>
          </ac:spMkLst>
        </pc:spChg>
        <pc:spChg chg="del">
          <ac:chgData name="Li, Xu" userId="7bbee0c3-ee2d-4871-b080-cc90e54806cb" providerId="ADAL" clId="{A87D475A-8A8D-42BA-AB1A-32DD65187667}" dt="2025-07-17T05:24:37.772" v="107" actId="478"/>
          <ac:spMkLst>
            <pc:docMk/>
            <pc:sldMk cId="2039460849" sldId="2147483644"/>
            <ac:spMk id="36" creationId="{A8931B29-184B-1A2E-C9EC-FACC447CFECF}"/>
          </ac:spMkLst>
        </pc:spChg>
        <pc:spChg chg="del">
          <ac:chgData name="Li, Xu" userId="7bbee0c3-ee2d-4871-b080-cc90e54806cb" providerId="ADAL" clId="{A87D475A-8A8D-42BA-AB1A-32DD65187667}" dt="2025-07-17T05:24:37.772" v="107" actId="478"/>
          <ac:spMkLst>
            <pc:docMk/>
            <pc:sldMk cId="2039460849" sldId="2147483644"/>
            <ac:spMk id="37" creationId="{3A37AA57-2FE2-7E48-316F-FD60677BF3CA}"/>
          </ac:spMkLst>
        </pc:spChg>
        <pc:spChg chg="mod">
          <ac:chgData name="Li, Xu" userId="7bbee0c3-ee2d-4871-b080-cc90e54806cb" providerId="ADAL" clId="{A87D475A-8A8D-42BA-AB1A-32DD65187667}" dt="2025-07-17T05:53:05.967" v="377" actId="1076"/>
          <ac:spMkLst>
            <pc:docMk/>
            <pc:sldMk cId="2039460849" sldId="2147483644"/>
            <ac:spMk id="38" creationId="{405F866E-399E-CA9E-BA41-A7E9B332924E}"/>
          </ac:spMkLst>
        </pc:spChg>
        <pc:spChg chg="del">
          <ac:chgData name="Li, Xu" userId="7bbee0c3-ee2d-4871-b080-cc90e54806cb" providerId="ADAL" clId="{A87D475A-8A8D-42BA-AB1A-32DD65187667}" dt="2025-07-17T05:24:37.772" v="107" actId="478"/>
          <ac:spMkLst>
            <pc:docMk/>
            <pc:sldMk cId="2039460849" sldId="2147483644"/>
            <ac:spMk id="39" creationId="{21AB5474-A3CD-7572-B12E-F5BB4A471A11}"/>
          </ac:spMkLst>
        </pc:spChg>
        <pc:spChg chg="del">
          <ac:chgData name="Li, Xu" userId="7bbee0c3-ee2d-4871-b080-cc90e54806cb" providerId="ADAL" clId="{A87D475A-8A8D-42BA-AB1A-32DD65187667}" dt="2025-07-17T05:24:37.772" v="107" actId="478"/>
          <ac:spMkLst>
            <pc:docMk/>
            <pc:sldMk cId="2039460849" sldId="2147483644"/>
            <ac:spMk id="40" creationId="{8FF54265-6A38-EB1D-BEE8-8038D1DEE129}"/>
          </ac:spMkLst>
        </pc:spChg>
        <pc:spChg chg="del">
          <ac:chgData name="Li, Xu" userId="7bbee0c3-ee2d-4871-b080-cc90e54806cb" providerId="ADAL" clId="{A87D475A-8A8D-42BA-AB1A-32DD65187667}" dt="2025-07-17T05:24:37.772" v="107" actId="478"/>
          <ac:spMkLst>
            <pc:docMk/>
            <pc:sldMk cId="2039460849" sldId="2147483644"/>
            <ac:spMk id="41" creationId="{015E7DE5-BB33-AA48-8BF9-A7E8FA841A1D}"/>
          </ac:spMkLst>
        </pc:spChg>
        <pc:spChg chg="del">
          <ac:chgData name="Li, Xu" userId="7bbee0c3-ee2d-4871-b080-cc90e54806cb" providerId="ADAL" clId="{A87D475A-8A8D-42BA-AB1A-32DD65187667}" dt="2025-07-17T05:24:37.772" v="107" actId="478"/>
          <ac:spMkLst>
            <pc:docMk/>
            <pc:sldMk cId="2039460849" sldId="2147483644"/>
            <ac:spMk id="42" creationId="{5E68FF43-06F8-FA67-3E86-CA4C817FEA81}"/>
          </ac:spMkLst>
        </pc:spChg>
        <pc:spChg chg="del">
          <ac:chgData name="Li, Xu" userId="7bbee0c3-ee2d-4871-b080-cc90e54806cb" providerId="ADAL" clId="{A87D475A-8A8D-42BA-AB1A-32DD65187667}" dt="2025-07-17T05:24:37.772" v="107" actId="478"/>
          <ac:spMkLst>
            <pc:docMk/>
            <pc:sldMk cId="2039460849" sldId="2147483644"/>
            <ac:spMk id="43" creationId="{CB279F9A-4D81-857E-28C8-39845FAA3287}"/>
          </ac:spMkLst>
        </pc:spChg>
        <pc:spChg chg="del">
          <ac:chgData name="Li, Xu" userId="7bbee0c3-ee2d-4871-b080-cc90e54806cb" providerId="ADAL" clId="{A87D475A-8A8D-42BA-AB1A-32DD65187667}" dt="2025-07-17T05:24:37.772" v="107" actId="478"/>
          <ac:spMkLst>
            <pc:docMk/>
            <pc:sldMk cId="2039460849" sldId="2147483644"/>
            <ac:spMk id="45" creationId="{7FD875C1-3F58-3AAF-17BE-DD95138262A7}"/>
          </ac:spMkLst>
        </pc:spChg>
        <pc:spChg chg="del">
          <ac:chgData name="Li, Xu" userId="7bbee0c3-ee2d-4871-b080-cc90e54806cb" providerId="ADAL" clId="{A87D475A-8A8D-42BA-AB1A-32DD65187667}" dt="2025-07-17T05:24:37.772" v="107" actId="478"/>
          <ac:spMkLst>
            <pc:docMk/>
            <pc:sldMk cId="2039460849" sldId="2147483644"/>
            <ac:spMk id="46" creationId="{F8CF1388-EBDB-2D2A-1EFF-460201B0601A}"/>
          </ac:spMkLst>
        </pc:spChg>
        <pc:spChg chg="del">
          <ac:chgData name="Li, Xu" userId="7bbee0c3-ee2d-4871-b080-cc90e54806cb" providerId="ADAL" clId="{A87D475A-8A8D-42BA-AB1A-32DD65187667}" dt="2025-07-17T05:24:37.772" v="107" actId="478"/>
          <ac:spMkLst>
            <pc:docMk/>
            <pc:sldMk cId="2039460849" sldId="2147483644"/>
            <ac:spMk id="48" creationId="{41C6332C-8E7C-E83E-5D7F-A510F53A108D}"/>
          </ac:spMkLst>
        </pc:spChg>
        <pc:spChg chg="del">
          <ac:chgData name="Li, Xu" userId="7bbee0c3-ee2d-4871-b080-cc90e54806cb" providerId="ADAL" clId="{A87D475A-8A8D-42BA-AB1A-32DD65187667}" dt="2025-07-17T05:24:37.772" v="107" actId="478"/>
          <ac:spMkLst>
            <pc:docMk/>
            <pc:sldMk cId="2039460849" sldId="2147483644"/>
            <ac:spMk id="49" creationId="{B7245378-3EA1-8723-4B70-19A232CEEAD8}"/>
          </ac:spMkLst>
        </pc:spChg>
        <pc:spChg chg="del">
          <ac:chgData name="Li, Xu" userId="7bbee0c3-ee2d-4871-b080-cc90e54806cb" providerId="ADAL" clId="{A87D475A-8A8D-42BA-AB1A-32DD65187667}" dt="2025-07-17T05:24:37.772" v="107" actId="478"/>
          <ac:spMkLst>
            <pc:docMk/>
            <pc:sldMk cId="2039460849" sldId="2147483644"/>
            <ac:spMk id="50" creationId="{F8668887-450A-DD1F-DEA4-19E04B6F359B}"/>
          </ac:spMkLst>
        </pc:spChg>
        <pc:spChg chg="del">
          <ac:chgData name="Li, Xu" userId="7bbee0c3-ee2d-4871-b080-cc90e54806cb" providerId="ADAL" clId="{A87D475A-8A8D-42BA-AB1A-32DD65187667}" dt="2025-07-17T05:24:39.668" v="108" actId="478"/>
          <ac:spMkLst>
            <pc:docMk/>
            <pc:sldMk cId="2039460849" sldId="2147483644"/>
            <ac:spMk id="52" creationId="{422E9389-6913-34AF-8585-FEBEE0D05C41}"/>
          </ac:spMkLst>
        </pc:spChg>
        <pc:graphicFrameChg chg="mod">
          <ac:chgData name="Li, Xu" userId="7bbee0c3-ee2d-4871-b080-cc90e54806cb" providerId="ADAL" clId="{A87D475A-8A8D-42BA-AB1A-32DD65187667}" dt="2025-07-17T05:25:13.620" v="169"/>
          <ac:graphicFrameMkLst>
            <pc:docMk/>
            <pc:sldMk cId="2039460849" sldId="2147483644"/>
            <ac:graphicFrameMk id="5" creationId="{52416E00-6CC7-EDA1-3D5E-A36D3AF3046A}"/>
          </ac:graphicFrameMkLst>
        </pc:graphicFrameChg>
        <pc:picChg chg="mod">
          <ac:chgData name="Li, Xu" userId="7bbee0c3-ee2d-4871-b080-cc90e54806cb" providerId="ADAL" clId="{A87D475A-8A8D-42BA-AB1A-32DD65187667}" dt="2025-07-17T07:03:06.042" v="398" actId="1076"/>
          <ac:picMkLst>
            <pc:docMk/>
            <pc:sldMk cId="2039460849" sldId="2147483644"/>
            <ac:picMk id="7" creationId="{79F866FD-FB17-D02A-587B-D37FE44A3633}"/>
          </ac:picMkLst>
        </pc:picChg>
        <pc:picChg chg="mod modCrop">
          <ac:chgData name="Li, Xu" userId="7bbee0c3-ee2d-4871-b080-cc90e54806cb" providerId="ADAL" clId="{A87D475A-8A8D-42BA-AB1A-32DD65187667}" dt="2025-07-17T07:03:59.250" v="411" actId="14100"/>
          <ac:picMkLst>
            <pc:docMk/>
            <pc:sldMk cId="2039460849" sldId="2147483644"/>
            <ac:picMk id="9" creationId="{35FA182E-E90A-4B19-C7FE-317E4EBEA6C7}"/>
          </ac:picMkLst>
        </pc:picChg>
        <pc:picChg chg="add mod modCrop">
          <ac:chgData name="Li, Xu" userId="7bbee0c3-ee2d-4871-b080-cc90e54806cb" providerId="ADAL" clId="{A87D475A-8A8D-42BA-AB1A-32DD65187667}" dt="2025-07-17T07:04:02.724" v="413" actId="14100"/>
          <ac:picMkLst>
            <pc:docMk/>
            <pc:sldMk cId="2039460849" sldId="2147483644"/>
            <ac:picMk id="12" creationId="{A125CF21-F139-45D8-A534-C15FE63987B8}"/>
          </ac:picMkLst>
        </pc:picChg>
        <pc:picChg chg="add mod">
          <ac:chgData name="Li, Xu" userId="7bbee0c3-ee2d-4871-b080-cc90e54806cb" providerId="ADAL" clId="{A87D475A-8A8D-42BA-AB1A-32DD65187667}" dt="2025-07-17T05:48:07.153" v="376" actId="1038"/>
          <ac:picMkLst>
            <pc:docMk/>
            <pc:sldMk cId="2039460849" sldId="2147483644"/>
            <ac:picMk id="13" creationId="{C82CE89C-60CF-69E4-DFE3-9BED60943275}"/>
          </ac:picMkLst>
        </pc:picChg>
        <pc:picChg chg="add mod">
          <ac:chgData name="Li, Xu" userId="7bbee0c3-ee2d-4871-b080-cc90e54806cb" providerId="ADAL" clId="{A87D475A-8A8D-42BA-AB1A-32DD65187667}" dt="2025-07-17T05:48:07.153" v="376" actId="1038"/>
          <ac:picMkLst>
            <pc:docMk/>
            <pc:sldMk cId="2039460849" sldId="2147483644"/>
            <ac:picMk id="15" creationId="{00340474-4B91-B4FC-764D-E903DF375C57}"/>
          </ac:picMkLst>
        </pc:picChg>
        <pc:picChg chg="add mod">
          <ac:chgData name="Li, Xu" userId="7bbee0c3-ee2d-4871-b080-cc90e54806cb" providerId="ADAL" clId="{A87D475A-8A8D-42BA-AB1A-32DD65187667}" dt="2025-07-17T07:03:07.759" v="399" actId="1076"/>
          <ac:picMkLst>
            <pc:docMk/>
            <pc:sldMk cId="2039460849" sldId="2147483644"/>
            <ac:picMk id="16" creationId="{92FF7DC6-0F0C-51E8-262C-712197F90F1F}"/>
          </ac:picMkLst>
        </pc:picChg>
        <pc:picChg chg="add mod">
          <ac:chgData name="Li, Xu" userId="7bbee0c3-ee2d-4871-b080-cc90e54806cb" providerId="ADAL" clId="{A87D475A-8A8D-42BA-AB1A-32DD65187667}" dt="2025-07-17T07:06:49.757" v="422" actId="14100"/>
          <ac:picMkLst>
            <pc:docMk/>
            <pc:sldMk cId="2039460849" sldId="2147483644"/>
            <ac:picMk id="17" creationId="{D7F0D817-9424-B9E6-DCCF-AE259473380B}"/>
          </ac:picMkLst>
        </pc:picChg>
        <pc:picChg chg="add mod">
          <ac:chgData name="Li, Xu" userId="7bbee0c3-ee2d-4871-b080-cc90e54806cb" providerId="ADAL" clId="{A87D475A-8A8D-42BA-AB1A-32DD65187667}" dt="2025-07-17T07:04:10.708" v="415" actId="1076"/>
          <ac:picMkLst>
            <pc:docMk/>
            <pc:sldMk cId="2039460849" sldId="2147483644"/>
            <ac:picMk id="20" creationId="{ABCE0C5C-6FAC-696C-331A-C5A7D9FA58B6}"/>
          </ac:picMkLst>
        </pc:picChg>
        <pc:picChg chg="add mod">
          <ac:chgData name="Li, Xu" userId="7bbee0c3-ee2d-4871-b080-cc90e54806cb" providerId="ADAL" clId="{A87D475A-8A8D-42BA-AB1A-32DD65187667}" dt="2025-07-17T07:05:31.452" v="420" actId="1076"/>
          <ac:picMkLst>
            <pc:docMk/>
            <pc:sldMk cId="2039460849" sldId="2147483644"/>
            <ac:picMk id="22" creationId="{65CC7A44-1ACA-0583-CD4D-686256CE0632}"/>
          </ac:picMkLst>
        </pc:picChg>
        <pc:picChg chg="del">
          <ac:chgData name="Li, Xu" userId="7bbee0c3-ee2d-4871-b080-cc90e54806cb" providerId="ADAL" clId="{A87D475A-8A8D-42BA-AB1A-32DD65187667}" dt="2025-07-17T05:24:37.772" v="107" actId="478"/>
          <ac:picMkLst>
            <pc:docMk/>
            <pc:sldMk cId="2039460849" sldId="2147483644"/>
            <ac:picMk id="23" creationId="{393B8556-25A3-2633-A527-DBD495F5EBF6}"/>
          </ac:picMkLst>
        </pc:picChg>
        <pc:picChg chg="add mod">
          <ac:chgData name="Li, Xu" userId="7bbee0c3-ee2d-4871-b080-cc90e54806cb" providerId="ADAL" clId="{A87D475A-8A8D-42BA-AB1A-32DD65187667}" dt="2025-07-17T07:08:05.606" v="429" actId="1076"/>
          <ac:picMkLst>
            <pc:docMk/>
            <pc:sldMk cId="2039460849" sldId="2147483644"/>
            <ac:picMk id="24" creationId="{A8DEC4E6-9CA4-B6A2-9A0A-781B7DB645E3}"/>
          </ac:picMkLst>
        </pc:picChg>
        <pc:picChg chg="del">
          <ac:chgData name="Li, Xu" userId="7bbee0c3-ee2d-4871-b080-cc90e54806cb" providerId="ADAL" clId="{A87D475A-8A8D-42BA-AB1A-32DD65187667}" dt="2025-07-17T05:24:37.772" v="107" actId="478"/>
          <ac:picMkLst>
            <pc:docMk/>
            <pc:sldMk cId="2039460849" sldId="2147483644"/>
            <ac:picMk id="27" creationId="{00E364DD-261D-9EA0-5406-427336358588}"/>
          </ac:picMkLst>
        </pc:picChg>
        <pc:picChg chg="del">
          <ac:chgData name="Li, Xu" userId="7bbee0c3-ee2d-4871-b080-cc90e54806cb" providerId="ADAL" clId="{A87D475A-8A8D-42BA-AB1A-32DD65187667}" dt="2025-07-17T05:24:37.772" v="107" actId="478"/>
          <ac:picMkLst>
            <pc:docMk/>
            <pc:sldMk cId="2039460849" sldId="2147483644"/>
            <ac:picMk id="29" creationId="{75861854-8189-FCF4-6879-2F74EDB4A0FB}"/>
          </ac:picMkLst>
        </pc:picChg>
        <pc:picChg chg="del">
          <ac:chgData name="Li, Xu" userId="7bbee0c3-ee2d-4871-b080-cc90e54806cb" providerId="ADAL" clId="{A87D475A-8A8D-42BA-AB1A-32DD65187667}" dt="2025-07-17T05:24:37.772" v="107" actId="478"/>
          <ac:picMkLst>
            <pc:docMk/>
            <pc:sldMk cId="2039460849" sldId="2147483644"/>
            <ac:picMk id="31" creationId="{0F5504E6-7101-3992-7E25-9188177C6961}"/>
          </ac:picMkLst>
        </pc:picChg>
        <pc:picChg chg="del">
          <ac:chgData name="Li, Xu" userId="7bbee0c3-ee2d-4871-b080-cc90e54806cb" providerId="ADAL" clId="{A87D475A-8A8D-42BA-AB1A-32DD65187667}" dt="2025-07-17T05:24:37.772" v="107" actId="478"/>
          <ac:picMkLst>
            <pc:docMk/>
            <pc:sldMk cId="2039460849" sldId="2147483644"/>
            <ac:picMk id="35" creationId="{248FDC08-926D-9367-49A5-DA8A28FDCCA3}"/>
          </ac:picMkLst>
        </pc:picChg>
      </pc:sldChg>
    </pc:docChg>
  </pc:docChgLst>
  <pc:docChgLst>
    <pc:chgData name="Ye, Joe" userId="d35a08c0-03e8-48bb-b24a-27d888668ece" providerId="ADAL" clId="{E2D428EF-0CBE-4A86-BA31-CF6576D3E278}"/>
    <pc:docChg chg="undo custSel delSld modSld sldOrd">
      <pc:chgData name="Ye, Joe" userId="d35a08c0-03e8-48bb-b24a-27d888668ece" providerId="ADAL" clId="{E2D428EF-0CBE-4A86-BA31-CF6576D3E278}" dt="2025-07-18T05:37:04.834" v="172" actId="47"/>
      <pc:docMkLst>
        <pc:docMk/>
      </pc:docMkLst>
      <pc:sldChg chg="addSp delSp modSp del mod ord">
        <pc:chgData name="Ye, Joe" userId="d35a08c0-03e8-48bb-b24a-27d888668ece" providerId="ADAL" clId="{E2D428EF-0CBE-4A86-BA31-CF6576D3E278}" dt="2025-07-18T05:37:04.834" v="172" actId="47"/>
        <pc:sldMkLst>
          <pc:docMk/>
          <pc:sldMk cId="2039460849" sldId="2147483644"/>
        </pc:sldMkLst>
        <pc:spChg chg="del mod">
          <ac:chgData name="Ye, Joe" userId="d35a08c0-03e8-48bb-b24a-27d888668ece" providerId="ADAL" clId="{E2D428EF-0CBE-4A86-BA31-CF6576D3E278}" dt="2025-07-17T09:41:30.128" v="8" actId="478"/>
          <ac:spMkLst>
            <pc:docMk/>
            <pc:sldMk cId="2039460849" sldId="2147483644"/>
            <ac:spMk id="2" creationId="{7F139895-D7C2-7D9E-57E2-C3371CA768AF}"/>
          </ac:spMkLst>
        </pc:spChg>
        <pc:spChg chg="del mod">
          <ac:chgData name="Ye, Joe" userId="d35a08c0-03e8-48bb-b24a-27d888668ece" providerId="ADAL" clId="{E2D428EF-0CBE-4A86-BA31-CF6576D3E278}" dt="2025-07-17T09:41:30.128" v="8" actId="478"/>
          <ac:spMkLst>
            <pc:docMk/>
            <pc:sldMk cId="2039460849" sldId="2147483644"/>
            <ac:spMk id="3" creationId="{BB2E8767-721B-181F-CE7E-D1C69F8B5013}"/>
          </ac:spMkLst>
        </pc:spChg>
        <pc:spChg chg="mod ord">
          <ac:chgData name="Ye, Joe" userId="d35a08c0-03e8-48bb-b24a-27d888668ece" providerId="ADAL" clId="{E2D428EF-0CBE-4A86-BA31-CF6576D3E278}" dt="2025-07-17T09:42:36.857" v="82"/>
          <ac:spMkLst>
            <pc:docMk/>
            <pc:sldMk cId="2039460849" sldId="2147483644"/>
            <ac:spMk id="4" creationId="{3BC066FA-D61F-1CC9-11A6-EA1543485BB4}"/>
          </ac:spMkLst>
        </pc:spChg>
        <pc:spChg chg="add mod ord">
          <ac:chgData name="Ye, Joe" userId="d35a08c0-03e8-48bb-b24a-27d888668ece" providerId="ADAL" clId="{E2D428EF-0CBE-4A86-BA31-CF6576D3E278}" dt="2025-07-17T09:42:36.863" v="104"/>
          <ac:spMkLst>
            <pc:docMk/>
            <pc:sldMk cId="2039460849" sldId="2147483644"/>
            <ac:spMk id="6" creationId="{8DC2C23C-066E-E815-780C-8C8938D26112}"/>
          </ac:spMkLst>
        </pc:spChg>
        <pc:spChg chg="del mod">
          <ac:chgData name="Ye, Joe" userId="d35a08c0-03e8-48bb-b24a-27d888668ece" providerId="ADAL" clId="{E2D428EF-0CBE-4A86-BA31-CF6576D3E278}" dt="2025-07-17T09:41:30.128" v="8" actId="478"/>
          <ac:spMkLst>
            <pc:docMk/>
            <pc:sldMk cId="2039460849" sldId="2147483644"/>
            <ac:spMk id="8" creationId="{7119D55D-65E6-7E89-B246-1960B690DBA9}"/>
          </ac:spMkLst>
        </pc:spChg>
        <pc:spChg chg="mod ord">
          <ac:chgData name="Ye, Joe" userId="d35a08c0-03e8-48bb-b24a-27d888668ece" providerId="ADAL" clId="{E2D428EF-0CBE-4A86-BA31-CF6576D3E278}" dt="2025-07-17T09:42:36.857" v="84"/>
          <ac:spMkLst>
            <pc:docMk/>
            <pc:sldMk cId="2039460849" sldId="2147483644"/>
            <ac:spMk id="10" creationId="{C86D65E8-8AE3-0232-3C6F-5B1A9B78E11A}"/>
          </ac:spMkLst>
        </pc:spChg>
        <pc:spChg chg="del mod">
          <ac:chgData name="Ye, Joe" userId="d35a08c0-03e8-48bb-b24a-27d888668ece" providerId="ADAL" clId="{E2D428EF-0CBE-4A86-BA31-CF6576D3E278}" dt="2025-07-17T09:41:30.128" v="8" actId="478"/>
          <ac:spMkLst>
            <pc:docMk/>
            <pc:sldMk cId="2039460849" sldId="2147483644"/>
            <ac:spMk id="11" creationId="{B3028684-01D3-7698-2953-07A752BEE40B}"/>
          </ac:spMkLst>
        </pc:spChg>
        <pc:spChg chg="add mod ord">
          <ac:chgData name="Ye, Joe" userId="d35a08c0-03e8-48bb-b24a-27d888668ece" providerId="ADAL" clId="{E2D428EF-0CBE-4A86-BA31-CF6576D3E278}" dt="2025-07-17T09:42:36.863" v="106"/>
          <ac:spMkLst>
            <pc:docMk/>
            <pc:sldMk cId="2039460849" sldId="2147483644"/>
            <ac:spMk id="14" creationId="{0605DC00-84B8-8613-3493-1B9FE5160A1A}"/>
          </ac:spMkLst>
        </pc:spChg>
        <pc:spChg chg="mod ord">
          <ac:chgData name="Ye, Joe" userId="d35a08c0-03e8-48bb-b24a-27d888668ece" providerId="ADAL" clId="{E2D428EF-0CBE-4A86-BA31-CF6576D3E278}" dt="2025-07-17T09:42:36.859" v="86"/>
          <ac:spMkLst>
            <pc:docMk/>
            <pc:sldMk cId="2039460849" sldId="2147483644"/>
            <ac:spMk id="18" creationId="{B4BB8C48-FB43-371F-5891-2D376254ACEB}"/>
          </ac:spMkLst>
        </pc:spChg>
        <pc:spChg chg="add mod ord">
          <ac:chgData name="Ye, Joe" userId="d35a08c0-03e8-48bb-b24a-27d888668ece" providerId="ADAL" clId="{E2D428EF-0CBE-4A86-BA31-CF6576D3E278}" dt="2025-07-17T09:42:36.864" v="108"/>
          <ac:spMkLst>
            <pc:docMk/>
            <pc:sldMk cId="2039460849" sldId="2147483644"/>
            <ac:spMk id="19" creationId="{E3F2FB1A-D268-0A0B-2B84-7E9C959B0889}"/>
          </ac:spMkLst>
        </pc:spChg>
        <pc:spChg chg="add mod ord">
          <ac:chgData name="Ye, Joe" userId="d35a08c0-03e8-48bb-b24a-27d888668ece" providerId="ADAL" clId="{E2D428EF-0CBE-4A86-BA31-CF6576D3E278}" dt="2025-07-17T09:42:36.864" v="110"/>
          <ac:spMkLst>
            <pc:docMk/>
            <pc:sldMk cId="2039460849" sldId="2147483644"/>
            <ac:spMk id="21" creationId="{2A651C7A-D124-A951-4627-F746AD66C353}"/>
          </ac:spMkLst>
        </pc:spChg>
        <pc:spChg chg="add del mod modVis">
          <ac:chgData name="Ye, Joe" userId="d35a08c0-03e8-48bb-b24a-27d888668ece" providerId="ADAL" clId="{E2D428EF-0CBE-4A86-BA31-CF6576D3E278}" dt="2025-07-17T09:42:31.749" v="78"/>
          <ac:spMkLst>
            <pc:docMk/>
            <pc:sldMk cId="2039460849" sldId="2147483644"/>
            <ac:spMk id="23" creationId="{264358B5-B932-4C4E-AC4C-F7C1FDE28001}"/>
          </ac:spMkLst>
        </pc:spChg>
        <pc:spChg chg="mod ord">
          <ac:chgData name="Ye, Joe" userId="d35a08c0-03e8-48bb-b24a-27d888668ece" providerId="ADAL" clId="{E2D428EF-0CBE-4A86-BA31-CF6576D3E278}" dt="2025-07-17T09:42:36.859" v="88"/>
          <ac:spMkLst>
            <pc:docMk/>
            <pc:sldMk cId="2039460849" sldId="2147483644"/>
            <ac:spMk id="38" creationId="{405F866E-399E-CA9E-BA41-A7E9B332924E}"/>
          </ac:spMkLst>
        </pc:spChg>
        <pc:graphicFrameChg chg="mod">
          <ac:chgData name="Ye, Joe" userId="d35a08c0-03e8-48bb-b24a-27d888668ece" providerId="ADAL" clId="{E2D428EF-0CBE-4A86-BA31-CF6576D3E278}" dt="2025-07-17T09:42:36.866" v="118"/>
          <ac:graphicFrameMkLst>
            <pc:docMk/>
            <pc:sldMk cId="2039460849" sldId="2147483644"/>
            <ac:graphicFrameMk id="5" creationId="{52416E00-6CC7-EDA1-3D5E-A36D3AF3046A}"/>
          </ac:graphicFrameMkLst>
        </pc:graphicFrameChg>
        <pc:picChg chg="mod ord">
          <ac:chgData name="Ye, Joe" userId="d35a08c0-03e8-48bb-b24a-27d888668ece" providerId="ADAL" clId="{E2D428EF-0CBE-4A86-BA31-CF6576D3E278}" dt="2025-07-17T09:43:11.262" v="124" actId="1076"/>
          <ac:picMkLst>
            <pc:docMk/>
            <pc:sldMk cId="2039460849" sldId="2147483644"/>
            <ac:picMk id="7" creationId="{79F866FD-FB17-D02A-587B-D37FE44A3633}"/>
          </ac:picMkLst>
        </pc:picChg>
        <pc:picChg chg="mod ord">
          <ac:chgData name="Ye, Joe" userId="d35a08c0-03e8-48bb-b24a-27d888668ece" providerId="ADAL" clId="{E2D428EF-0CBE-4A86-BA31-CF6576D3E278}" dt="2025-07-17T09:48:48.817" v="169" actId="1036"/>
          <ac:picMkLst>
            <pc:docMk/>
            <pc:sldMk cId="2039460849" sldId="2147483644"/>
            <ac:picMk id="9" creationId="{35FA182E-E90A-4B19-C7FE-317E4EBEA6C7}"/>
          </ac:picMkLst>
        </pc:picChg>
        <pc:picChg chg="mod ord">
          <ac:chgData name="Ye, Joe" userId="d35a08c0-03e8-48bb-b24a-27d888668ece" providerId="ADAL" clId="{E2D428EF-0CBE-4A86-BA31-CF6576D3E278}" dt="2025-07-17T09:47:21.786" v="162" actId="1076"/>
          <ac:picMkLst>
            <pc:docMk/>
            <pc:sldMk cId="2039460849" sldId="2147483644"/>
            <ac:picMk id="12" creationId="{A125CF21-F139-45D8-A534-C15FE63987B8}"/>
          </ac:picMkLst>
        </pc:picChg>
        <pc:picChg chg="mod ord">
          <ac:chgData name="Ye, Joe" userId="d35a08c0-03e8-48bb-b24a-27d888668ece" providerId="ADAL" clId="{E2D428EF-0CBE-4A86-BA31-CF6576D3E278}" dt="2025-07-17T09:44:34.434" v="136" actId="1076"/>
          <ac:picMkLst>
            <pc:docMk/>
            <pc:sldMk cId="2039460849" sldId="2147483644"/>
            <ac:picMk id="13" creationId="{C82CE89C-60CF-69E4-DFE3-9BED60943275}"/>
          </ac:picMkLst>
        </pc:picChg>
        <pc:picChg chg="mod ord">
          <ac:chgData name="Ye, Joe" userId="d35a08c0-03e8-48bb-b24a-27d888668ece" providerId="ADAL" clId="{E2D428EF-0CBE-4A86-BA31-CF6576D3E278}" dt="2025-07-17T09:46:18.844" v="157" actId="1076"/>
          <ac:picMkLst>
            <pc:docMk/>
            <pc:sldMk cId="2039460849" sldId="2147483644"/>
            <ac:picMk id="15" creationId="{00340474-4B91-B4FC-764D-E903DF375C57}"/>
          </ac:picMkLst>
        </pc:picChg>
        <pc:picChg chg="mod ord">
          <ac:chgData name="Ye, Joe" userId="d35a08c0-03e8-48bb-b24a-27d888668ece" providerId="ADAL" clId="{E2D428EF-0CBE-4A86-BA31-CF6576D3E278}" dt="2025-07-17T09:43:11.262" v="124" actId="1076"/>
          <ac:picMkLst>
            <pc:docMk/>
            <pc:sldMk cId="2039460849" sldId="2147483644"/>
            <ac:picMk id="16" creationId="{92FF7DC6-0F0C-51E8-262C-712197F90F1F}"/>
          </ac:picMkLst>
        </pc:picChg>
        <pc:picChg chg="mod ord">
          <ac:chgData name="Ye, Joe" userId="d35a08c0-03e8-48bb-b24a-27d888668ece" providerId="ADAL" clId="{E2D428EF-0CBE-4A86-BA31-CF6576D3E278}" dt="2025-07-17T09:45:07.730" v="140" actId="1076"/>
          <ac:picMkLst>
            <pc:docMk/>
            <pc:sldMk cId="2039460849" sldId="2147483644"/>
            <ac:picMk id="17" creationId="{D7F0D817-9424-B9E6-DCCF-AE259473380B}"/>
          </ac:picMkLst>
        </pc:picChg>
        <pc:picChg chg="mod ord">
          <ac:chgData name="Ye, Joe" userId="d35a08c0-03e8-48bb-b24a-27d888668ece" providerId="ADAL" clId="{E2D428EF-0CBE-4A86-BA31-CF6576D3E278}" dt="2025-07-17T09:43:11.262" v="124" actId="1076"/>
          <ac:picMkLst>
            <pc:docMk/>
            <pc:sldMk cId="2039460849" sldId="2147483644"/>
            <ac:picMk id="20" creationId="{ABCE0C5C-6FAC-696C-331A-C5A7D9FA58B6}"/>
          </ac:picMkLst>
        </pc:picChg>
        <pc:picChg chg="mod ord">
          <ac:chgData name="Ye, Joe" userId="d35a08c0-03e8-48bb-b24a-27d888668ece" providerId="ADAL" clId="{E2D428EF-0CBE-4A86-BA31-CF6576D3E278}" dt="2025-07-17T09:43:17.917" v="125" actId="1076"/>
          <ac:picMkLst>
            <pc:docMk/>
            <pc:sldMk cId="2039460849" sldId="2147483644"/>
            <ac:picMk id="22" creationId="{65CC7A44-1ACA-0583-CD4D-686256CE0632}"/>
          </ac:picMkLst>
        </pc:picChg>
        <pc:picChg chg="mod ord">
          <ac:chgData name="Ye, Joe" userId="d35a08c0-03e8-48bb-b24a-27d888668ece" providerId="ADAL" clId="{E2D428EF-0CBE-4A86-BA31-CF6576D3E278}" dt="2025-07-17T09:45:10.564" v="141" actId="1076"/>
          <ac:picMkLst>
            <pc:docMk/>
            <pc:sldMk cId="2039460849" sldId="2147483644"/>
            <ac:picMk id="24" creationId="{A8DEC4E6-9CA4-B6A2-9A0A-781B7DB645E3}"/>
          </ac:picMkLst>
        </pc:picChg>
      </pc:sldChg>
    </pc:docChg>
  </pc:docChgLst>
  <pc:docChgLst>
    <pc:chgData name="Ye, Joe" userId="d35a08c0-03e8-48bb-b24a-27d888668ece" providerId="ADAL" clId="{F2C6BA5C-3D67-4A81-BA75-A54A7A081A53}"/>
    <pc:docChg chg="undo custSel delSld modSld">
      <pc:chgData name="Ye, Joe" userId="d35a08c0-03e8-48bb-b24a-27d888668ece" providerId="ADAL" clId="{F2C6BA5C-3D67-4A81-BA75-A54A7A081A53}" dt="2025-07-16T16:02:25.121" v="51" actId="1035"/>
      <pc:docMkLst>
        <pc:docMk/>
      </pc:docMkLst>
      <pc:sldChg chg="modSp mod">
        <pc:chgData name="Ye, Joe" userId="d35a08c0-03e8-48bb-b24a-27d888668ece" providerId="ADAL" clId="{F2C6BA5C-3D67-4A81-BA75-A54A7A081A53}" dt="2025-07-16T15:58:59.571" v="34" actId="403"/>
        <pc:sldMkLst>
          <pc:docMk/>
          <pc:sldMk cId="2639766269" sldId="2147373845"/>
        </pc:sldMkLst>
        <pc:spChg chg="mod">
          <ac:chgData name="Ye, Joe" userId="d35a08c0-03e8-48bb-b24a-27d888668ece" providerId="ADAL" clId="{F2C6BA5C-3D67-4A81-BA75-A54A7A081A53}" dt="2025-07-16T15:58:53.276" v="32" actId="403"/>
          <ac:spMkLst>
            <pc:docMk/>
            <pc:sldMk cId="2639766269" sldId="2147373845"/>
            <ac:spMk id="4" creationId="{FC004E2E-8FAB-4A8B-299D-2BC3AB3A09F1}"/>
          </ac:spMkLst>
        </pc:spChg>
        <pc:spChg chg="mod">
          <ac:chgData name="Ye, Joe" userId="d35a08c0-03e8-48bb-b24a-27d888668ece" providerId="ADAL" clId="{F2C6BA5C-3D67-4A81-BA75-A54A7A081A53}" dt="2025-07-16T15:58:59.571" v="34" actId="403"/>
          <ac:spMkLst>
            <pc:docMk/>
            <pc:sldMk cId="2639766269" sldId="2147373845"/>
            <ac:spMk id="6" creationId="{671BB7BA-AF7B-F20F-11F3-E4AB471ACDE3}"/>
          </ac:spMkLst>
        </pc:spChg>
      </pc:sldChg>
      <pc:sldChg chg="del">
        <pc:chgData name="Ye, Joe" userId="d35a08c0-03e8-48bb-b24a-27d888668ece" providerId="ADAL" clId="{F2C6BA5C-3D67-4A81-BA75-A54A7A081A53}" dt="2025-07-16T15:59:07.360" v="35" actId="47"/>
        <pc:sldMkLst>
          <pc:docMk/>
          <pc:sldMk cId="1911192982" sldId="2147483637"/>
        </pc:sldMkLst>
      </pc:sldChg>
      <pc:sldChg chg="delSp modSp mod">
        <pc:chgData name="Ye, Joe" userId="d35a08c0-03e8-48bb-b24a-27d888668ece" providerId="ADAL" clId="{F2C6BA5C-3D67-4A81-BA75-A54A7A081A53}" dt="2025-07-16T16:02:25.121" v="51" actId="1035"/>
        <pc:sldMkLst>
          <pc:docMk/>
          <pc:sldMk cId="2598984641" sldId="2147483639"/>
        </pc:sldMkLst>
        <pc:spChg chg="mod">
          <ac:chgData name="Ye, Joe" userId="d35a08c0-03e8-48bb-b24a-27d888668ece" providerId="ADAL" clId="{F2C6BA5C-3D67-4A81-BA75-A54A7A081A53}" dt="2025-07-16T16:02:25.121" v="51" actId="1035"/>
          <ac:spMkLst>
            <pc:docMk/>
            <pc:sldMk cId="2598984641" sldId="2147483639"/>
            <ac:spMk id="2" creationId="{A24D87B3-2AAB-D176-094C-07F25D5C01EB}"/>
          </ac:spMkLst>
        </pc:spChg>
        <pc:spChg chg="mod">
          <ac:chgData name="Ye, Joe" userId="d35a08c0-03e8-48bb-b24a-27d888668ece" providerId="ADAL" clId="{F2C6BA5C-3D67-4A81-BA75-A54A7A081A53}" dt="2025-07-16T16:02:25.121" v="51" actId="1035"/>
          <ac:spMkLst>
            <pc:docMk/>
            <pc:sldMk cId="2598984641" sldId="2147483639"/>
            <ac:spMk id="6" creationId="{8171087F-565B-9C45-FB79-F79EE1C7E85A}"/>
          </ac:spMkLst>
        </pc:spChg>
        <pc:spChg chg="mod">
          <ac:chgData name="Ye, Joe" userId="d35a08c0-03e8-48bb-b24a-27d888668ece" providerId="ADAL" clId="{F2C6BA5C-3D67-4A81-BA75-A54A7A081A53}" dt="2025-07-16T16:02:25.121" v="51" actId="1035"/>
          <ac:spMkLst>
            <pc:docMk/>
            <pc:sldMk cId="2598984641" sldId="2147483639"/>
            <ac:spMk id="7" creationId="{62573A62-EF84-673B-5DDA-F5434F1B8D68}"/>
          </ac:spMkLst>
        </pc:spChg>
        <pc:spChg chg="mod">
          <ac:chgData name="Ye, Joe" userId="d35a08c0-03e8-48bb-b24a-27d888668ece" providerId="ADAL" clId="{F2C6BA5C-3D67-4A81-BA75-A54A7A081A53}" dt="2025-07-16T16:02:25.121" v="51" actId="1035"/>
          <ac:spMkLst>
            <pc:docMk/>
            <pc:sldMk cId="2598984641" sldId="2147483639"/>
            <ac:spMk id="8" creationId="{25E46FEE-5A90-0EC7-2BCF-7236364195B8}"/>
          </ac:spMkLst>
        </pc:spChg>
        <pc:spChg chg="del">
          <ac:chgData name="Ye, Joe" userId="d35a08c0-03e8-48bb-b24a-27d888668ece" providerId="ADAL" clId="{F2C6BA5C-3D67-4A81-BA75-A54A7A081A53}" dt="2025-07-16T15:57:59.106" v="25" actId="478"/>
          <ac:spMkLst>
            <pc:docMk/>
            <pc:sldMk cId="2598984641" sldId="2147483639"/>
            <ac:spMk id="9" creationId="{125B90AB-601C-08BA-F782-AB056AE7778F}"/>
          </ac:spMkLst>
        </pc:spChg>
        <pc:spChg chg="mod">
          <ac:chgData name="Ye, Joe" userId="d35a08c0-03e8-48bb-b24a-27d888668ece" providerId="ADAL" clId="{F2C6BA5C-3D67-4A81-BA75-A54A7A081A53}" dt="2025-07-16T16:02:25.121" v="51" actId="1035"/>
          <ac:spMkLst>
            <pc:docMk/>
            <pc:sldMk cId="2598984641" sldId="2147483639"/>
            <ac:spMk id="10" creationId="{10B88B1D-1628-4B77-F3D3-5F24CD9F9457}"/>
          </ac:spMkLst>
        </pc:spChg>
        <pc:spChg chg="mod">
          <ac:chgData name="Ye, Joe" userId="d35a08c0-03e8-48bb-b24a-27d888668ece" providerId="ADAL" clId="{F2C6BA5C-3D67-4A81-BA75-A54A7A081A53}" dt="2025-07-16T16:02:25.121" v="51" actId="1035"/>
          <ac:spMkLst>
            <pc:docMk/>
            <pc:sldMk cId="2598984641" sldId="2147483639"/>
            <ac:spMk id="12" creationId="{AD3B2192-FF57-0135-6F39-A88F9FA1249C}"/>
          </ac:spMkLst>
        </pc:spChg>
        <pc:spChg chg="mod">
          <ac:chgData name="Ye, Joe" userId="d35a08c0-03e8-48bb-b24a-27d888668ece" providerId="ADAL" clId="{F2C6BA5C-3D67-4A81-BA75-A54A7A081A53}" dt="2025-07-16T16:02:25.121" v="51" actId="1035"/>
          <ac:spMkLst>
            <pc:docMk/>
            <pc:sldMk cId="2598984641" sldId="2147483639"/>
            <ac:spMk id="15" creationId="{84291961-E1B5-D89C-25CC-F470C4441E5E}"/>
          </ac:spMkLst>
        </pc:spChg>
        <pc:spChg chg="del">
          <ac:chgData name="Ye, Joe" userId="d35a08c0-03e8-48bb-b24a-27d888668ece" providerId="ADAL" clId="{F2C6BA5C-3D67-4A81-BA75-A54A7A081A53}" dt="2025-07-16T15:57:59.106" v="25" actId="478"/>
          <ac:spMkLst>
            <pc:docMk/>
            <pc:sldMk cId="2598984641" sldId="2147483639"/>
            <ac:spMk id="16" creationId="{6BB23B17-6B5C-B2EA-7E1A-EEA5657EA937}"/>
          </ac:spMkLst>
        </pc:spChg>
        <pc:spChg chg="mod">
          <ac:chgData name="Ye, Joe" userId="d35a08c0-03e8-48bb-b24a-27d888668ece" providerId="ADAL" clId="{F2C6BA5C-3D67-4A81-BA75-A54A7A081A53}" dt="2025-07-16T16:02:25.121" v="51" actId="1035"/>
          <ac:spMkLst>
            <pc:docMk/>
            <pc:sldMk cId="2598984641" sldId="2147483639"/>
            <ac:spMk id="17" creationId="{19A5D0F6-96AD-5B3F-D879-BD3E4BE2333B}"/>
          </ac:spMkLst>
        </pc:spChg>
        <pc:spChg chg="mod">
          <ac:chgData name="Ye, Joe" userId="d35a08c0-03e8-48bb-b24a-27d888668ece" providerId="ADAL" clId="{F2C6BA5C-3D67-4A81-BA75-A54A7A081A53}" dt="2025-07-16T16:02:25.121" v="51" actId="1035"/>
          <ac:spMkLst>
            <pc:docMk/>
            <pc:sldMk cId="2598984641" sldId="2147483639"/>
            <ac:spMk id="20" creationId="{052E9122-A49B-7943-9D9E-3752FBE81801}"/>
          </ac:spMkLst>
        </pc:spChg>
        <pc:spChg chg="mod">
          <ac:chgData name="Ye, Joe" userId="d35a08c0-03e8-48bb-b24a-27d888668ece" providerId="ADAL" clId="{F2C6BA5C-3D67-4A81-BA75-A54A7A081A53}" dt="2025-07-16T16:02:25.121" v="51" actId="1035"/>
          <ac:spMkLst>
            <pc:docMk/>
            <pc:sldMk cId="2598984641" sldId="2147483639"/>
            <ac:spMk id="21" creationId="{3ECB5ACA-1A0F-C1A1-83BF-3A27DFA8A822}"/>
          </ac:spMkLst>
        </pc:spChg>
        <pc:spChg chg="mod">
          <ac:chgData name="Ye, Joe" userId="d35a08c0-03e8-48bb-b24a-27d888668ece" providerId="ADAL" clId="{F2C6BA5C-3D67-4A81-BA75-A54A7A081A53}" dt="2025-07-16T16:02:25.121" v="51" actId="1035"/>
          <ac:spMkLst>
            <pc:docMk/>
            <pc:sldMk cId="2598984641" sldId="2147483639"/>
            <ac:spMk id="24" creationId="{566DBF2A-A334-9474-4985-C8061868DF28}"/>
          </ac:spMkLst>
        </pc:spChg>
        <pc:spChg chg="mod">
          <ac:chgData name="Ye, Joe" userId="d35a08c0-03e8-48bb-b24a-27d888668ece" providerId="ADAL" clId="{F2C6BA5C-3D67-4A81-BA75-A54A7A081A53}" dt="2025-07-16T16:02:25.121" v="51" actId="1035"/>
          <ac:spMkLst>
            <pc:docMk/>
            <pc:sldMk cId="2598984641" sldId="2147483639"/>
            <ac:spMk id="25" creationId="{D692F295-0F2E-B0A0-E735-E106A68C6DF5}"/>
          </ac:spMkLst>
        </pc:spChg>
        <pc:cxnChg chg="mod">
          <ac:chgData name="Ye, Joe" userId="d35a08c0-03e8-48bb-b24a-27d888668ece" providerId="ADAL" clId="{F2C6BA5C-3D67-4A81-BA75-A54A7A081A53}" dt="2025-07-16T16:02:25.121" v="51" actId="1035"/>
          <ac:cxnSpMkLst>
            <pc:docMk/>
            <pc:sldMk cId="2598984641" sldId="2147483639"/>
            <ac:cxnSpMk id="11" creationId="{06F4A64B-F9EC-8609-7100-7EB31644C43D}"/>
          </ac:cxnSpMkLst>
        </pc:cxnChg>
        <pc:cxnChg chg="mod">
          <ac:chgData name="Ye, Joe" userId="d35a08c0-03e8-48bb-b24a-27d888668ece" providerId="ADAL" clId="{F2C6BA5C-3D67-4A81-BA75-A54A7A081A53}" dt="2025-07-16T16:02:25.121" v="51" actId="1035"/>
          <ac:cxnSpMkLst>
            <pc:docMk/>
            <pc:sldMk cId="2598984641" sldId="2147483639"/>
            <ac:cxnSpMk id="13" creationId="{4F23F921-67D2-2F8E-4071-BE7DBCC9E970}"/>
          </ac:cxnSpMkLst>
        </pc:cxnChg>
        <pc:cxnChg chg="mod">
          <ac:chgData name="Ye, Joe" userId="d35a08c0-03e8-48bb-b24a-27d888668ece" providerId="ADAL" clId="{F2C6BA5C-3D67-4A81-BA75-A54A7A081A53}" dt="2025-07-16T16:02:25.121" v="51" actId="1035"/>
          <ac:cxnSpMkLst>
            <pc:docMk/>
            <pc:sldMk cId="2598984641" sldId="2147483639"/>
            <ac:cxnSpMk id="14" creationId="{064A5BDA-CE49-BAF9-C1E0-733E5A853725}"/>
          </ac:cxnSpMkLst>
        </pc:cxnChg>
        <pc:cxnChg chg="del">
          <ac:chgData name="Ye, Joe" userId="d35a08c0-03e8-48bb-b24a-27d888668ece" providerId="ADAL" clId="{F2C6BA5C-3D67-4A81-BA75-A54A7A081A53}" dt="2025-07-16T15:57:59.106" v="25" actId="478"/>
          <ac:cxnSpMkLst>
            <pc:docMk/>
            <pc:sldMk cId="2598984641" sldId="2147483639"/>
            <ac:cxnSpMk id="18" creationId="{042AB79F-C0CC-AF2B-7393-1DD1E628700A}"/>
          </ac:cxnSpMkLst>
        </pc:cxnChg>
        <pc:cxnChg chg="mod">
          <ac:chgData name="Ye, Joe" userId="d35a08c0-03e8-48bb-b24a-27d888668ece" providerId="ADAL" clId="{F2C6BA5C-3D67-4A81-BA75-A54A7A081A53}" dt="2025-07-16T16:02:25.121" v="51" actId="1035"/>
          <ac:cxnSpMkLst>
            <pc:docMk/>
            <pc:sldMk cId="2598984641" sldId="2147483639"/>
            <ac:cxnSpMk id="19" creationId="{532D3022-9726-ACF8-FA2E-6C130E301B0F}"/>
          </ac:cxnSpMkLst>
        </pc:cxnChg>
        <pc:cxnChg chg="mod">
          <ac:chgData name="Ye, Joe" userId="d35a08c0-03e8-48bb-b24a-27d888668ece" providerId="ADAL" clId="{F2C6BA5C-3D67-4A81-BA75-A54A7A081A53}" dt="2025-07-16T16:02:25.121" v="51" actId="1035"/>
          <ac:cxnSpMkLst>
            <pc:docMk/>
            <pc:sldMk cId="2598984641" sldId="2147483639"/>
            <ac:cxnSpMk id="22" creationId="{25DE3822-4267-89A8-FB6F-4A1E50611684}"/>
          </ac:cxnSpMkLst>
        </pc:cxnChg>
      </pc:sldChg>
      <pc:sldChg chg="del">
        <pc:chgData name="Ye, Joe" userId="d35a08c0-03e8-48bb-b24a-27d888668ece" providerId="ADAL" clId="{F2C6BA5C-3D67-4A81-BA75-A54A7A081A53}" dt="2025-07-16T15:59:15.954" v="36" actId="47"/>
        <pc:sldMkLst>
          <pc:docMk/>
          <pc:sldMk cId="2333252782" sldId="214748364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CAF85BA-3EA1-4EED-BBEC-AAF2D06A348B}" type="datetimeFigureOut">
              <a:t>2025/7/18</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5BD3ECE-DD07-4C53-9CBE-E0D3D28BFAC1}" type="slidenum">
              <a:t>‹#›</a:t>
            </a:fld>
            <a:endParaRPr lang="en-US"/>
          </a:p>
        </p:txBody>
      </p:sp>
    </p:spTree>
    <p:extLst>
      <p:ext uri="{BB962C8B-B14F-4D97-AF65-F5344CB8AC3E}">
        <p14:creationId xmlns:p14="http://schemas.microsoft.com/office/powerpoint/2010/main" val="370292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5BD3ECE-DD07-4C53-9CBE-E0D3D28BFAC1}" type="slidenum">
              <a:rPr lang="en-US" altLang="zh-CN" smtClean="0"/>
              <a:t>1</a:t>
            </a:fld>
            <a:endParaRPr lang="zh-CN" altLang="en-US"/>
          </a:p>
        </p:txBody>
      </p:sp>
    </p:spTree>
    <p:extLst>
      <p:ext uri="{BB962C8B-B14F-4D97-AF65-F5344CB8AC3E}">
        <p14:creationId xmlns:p14="http://schemas.microsoft.com/office/powerpoint/2010/main" val="2895223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300038"/>
            <a:ext cx="5156200" cy="29003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800" b="0" i="0" u="none" strike="noStrike" kern="1200" cap="none" spc="0" normalizeH="0" baseline="0" noProof="0" smtClean="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2613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171C3-6AAF-7CE4-5031-A793008F7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9A588-DDE6-D2A5-6A7C-542D39A5D839}"/>
              </a:ext>
            </a:extLst>
          </p:cNvPr>
          <p:cNvSpPr>
            <a:spLocks noGrp="1" noRot="1" noChangeAspect="1"/>
          </p:cNvSpPr>
          <p:nvPr>
            <p:ph type="sldImg"/>
          </p:nvPr>
        </p:nvSpPr>
        <p:spPr>
          <a:xfrm>
            <a:off x="850900" y="300038"/>
            <a:ext cx="5156200" cy="2900362"/>
          </a:xfrm>
        </p:spPr>
      </p:sp>
      <p:sp>
        <p:nvSpPr>
          <p:cNvPr id="3" name="Notes Placeholder 2">
            <a:extLst>
              <a:ext uri="{FF2B5EF4-FFF2-40B4-BE49-F238E27FC236}">
                <a16:creationId xmlns:a16="http://schemas.microsoft.com/office/drawing/2014/main" id="{EC53EE0F-4513-2E54-CA6B-1F4185F737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814793-33BA-2A0E-2F84-010FEDB3CC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800" b="0" i="0" u="none" strike="noStrike" kern="1200" cap="none" spc="0" normalizeH="0" baseline="0" noProof="0" smtClean="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800" b="0" i="0" u="none" strike="noStrike" kern="1200" cap="none" spc="0" normalizeH="0" baseline="0" noProof="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057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300038"/>
            <a:ext cx="5156200" cy="29003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800" b="0" i="0" u="none" strike="noStrike" kern="1200" cap="none" spc="0" normalizeH="0" baseline="0" noProof="0" smtClean="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457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300038"/>
            <a:ext cx="5156200" cy="29003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800" b="0" i="0" u="none" strike="noStrike" kern="1200" cap="none" spc="0" normalizeH="0" baseline="0" noProof="0" smtClean="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6879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300038"/>
            <a:ext cx="5156200" cy="29003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800" b="0" i="0" u="none" strike="noStrike" kern="1200" cap="none" spc="0" normalizeH="0" baseline="0" noProof="0" smtClean="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5382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300038"/>
            <a:ext cx="5156200" cy="29003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800" b="0" i="0" u="none" strike="noStrike" kern="1200" cap="none" spc="0" normalizeH="0" baseline="0" noProof="0" smtClean="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0656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300038"/>
            <a:ext cx="5156200" cy="29003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800" b="0" i="0" u="none" strike="noStrike" kern="1200" cap="none" spc="0" normalizeH="0" baseline="0" noProof="0" smtClean="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5534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300038"/>
            <a:ext cx="5156200" cy="29003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800" b="0" i="0" u="none" strike="noStrike" kern="1200" cap="none" spc="0" normalizeH="0" baseline="0" noProof="0" smtClean="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800" b="0" i="0" u="none" strike="noStrike" kern="1200" cap="none" spc="0" normalizeH="0" baseline="0" noProof="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88204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300038"/>
            <a:ext cx="5156200" cy="29003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800" b="0" i="0" u="none" strike="noStrike" kern="1200" cap="none" spc="0" normalizeH="0" baseline="0" noProof="0" smtClean="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a:ln>
                <a:noFill/>
              </a:ln>
              <a:solidFill>
                <a:srgbClr val="3F4444"/>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8142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customXml" Target="../../customXml/item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17.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18.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19.xml"/><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2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25.xml"/><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28.xml"/><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5.emf"/><Relationship Id="rId4" Type="http://schemas.openxmlformats.org/officeDocument/2006/relationships/oleObject" Target="../embeddings/oleObject17.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400" b="1" i="0">
                <a:solidFill>
                  <a:srgbClr val="404040"/>
                </a:solidFill>
                <a:latin typeface="微软雅黑"/>
                <a:cs typeface="微软雅黑"/>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900" b="0" i="0">
                <a:solidFill>
                  <a:srgbClr val="40404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Statem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FFF0-7218-4B33-8DFC-E37157D920C0}"/>
              </a:ext>
            </a:extLst>
          </p:cNvPr>
          <p:cNvSpPr>
            <a:spLocks noGrp="1"/>
          </p:cNvSpPr>
          <p:nvPr>
            <p:ph type="title" hasCustomPrompt="1"/>
          </p:nvPr>
        </p:nvSpPr>
        <p:spPr>
          <a:xfrm>
            <a:off x="3288323" y="555585"/>
            <a:ext cx="5615354" cy="5614274"/>
          </a:xfrm>
          <a:prstGeom prst="ellipse">
            <a:avLst/>
          </a:prstGeom>
          <a:solidFill>
            <a:schemeClr val="bg1"/>
          </a:solidFill>
        </p:spPr>
        <p:txBody>
          <a:bodyPr anchor="ctr" anchorCtr="0">
            <a:normAutofit/>
          </a:bodyPr>
          <a:lstStyle>
            <a:lvl1pPr algn="ctr">
              <a:lnSpc>
                <a:spcPct val="100000"/>
              </a:lnSpc>
              <a:defRPr sz="4000">
                <a:solidFill>
                  <a:schemeClr val="accent1"/>
                </a:solidFill>
              </a:defRPr>
            </a:lvl1pPr>
          </a:lstStyle>
          <a:p>
            <a:r>
              <a:rPr lang="en-US"/>
              <a:t>Click to add key statement</a:t>
            </a:r>
          </a:p>
        </p:txBody>
      </p:sp>
      <p:sp>
        <p:nvSpPr>
          <p:cNvPr id="5" name="Slide Number Placeholder 4">
            <a:extLst>
              <a:ext uri="{FF2B5EF4-FFF2-40B4-BE49-F238E27FC236}">
                <a16:creationId xmlns:a16="http://schemas.microsoft.com/office/drawing/2014/main" id="{5C0FD97D-3F39-4649-B10A-ECD97F370F22}"/>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
        <p:nvSpPr>
          <p:cNvPr id="3" name="Date Placeholder 2">
            <a:extLst>
              <a:ext uri="{FF2B5EF4-FFF2-40B4-BE49-F238E27FC236}">
                <a16:creationId xmlns:a16="http://schemas.microsoft.com/office/drawing/2014/main" id="{BA8931D2-AD7B-454A-86A6-EA48B20C0CCA}"/>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solidFill>
                  <a:schemeClr val="bg1"/>
                </a:solidFill>
              </a:defRPr>
            </a:lvl1pPr>
          </a:lstStyle>
          <a:p>
            <a:endParaRPr lang="en-GB"/>
          </a:p>
        </p:txBody>
      </p:sp>
    </p:spTree>
    <p:custDataLst>
      <p:tags r:id="rId1"/>
    </p:custDataLst>
    <p:extLst>
      <p:ext uri="{BB962C8B-B14F-4D97-AF65-F5344CB8AC3E}">
        <p14:creationId xmlns:p14="http://schemas.microsoft.com/office/powerpoint/2010/main" val="178526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1" name="Slide Number Placeholder 10">
            <a:extLst>
              <a:ext uri="{FF2B5EF4-FFF2-40B4-BE49-F238E27FC236}">
                <a16:creationId xmlns:a16="http://schemas.microsoft.com/office/drawing/2014/main" id="{A7BF9FC5-73CA-47D5-891A-42CBDE79952C}"/>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8" name="Date Placeholder 7">
            <a:extLst>
              <a:ext uri="{FF2B5EF4-FFF2-40B4-BE49-F238E27FC236}">
                <a16:creationId xmlns:a16="http://schemas.microsoft.com/office/drawing/2014/main" id="{11075AA4-1FA9-4704-A587-D8E88C1D1EF9}"/>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2767612177"/>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358DA9E-BDF5-4DC7-B478-434301DA6253}"/>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5" name="Text Placeholder 96">
            <a:extLst>
              <a:ext uri="{FF2B5EF4-FFF2-40B4-BE49-F238E27FC236}">
                <a16:creationId xmlns:a16="http://schemas.microsoft.com/office/drawing/2014/main" id="{5D317BC2-3CD5-4931-93AD-CC95F2C50D24}"/>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9" name="Date Placeholder 8">
            <a:extLst>
              <a:ext uri="{FF2B5EF4-FFF2-40B4-BE49-F238E27FC236}">
                <a16:creationId xmlns:a16="http://schemas.microsoft.com/office/drawing/2014/main" id="{9B03F247-4297-4973-90A3-0193475AC741}"/>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170296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fidentiality Notice">
    <p:spTree>
      <p:nvGrpSpPr>
        <p:cNvPr id="1" name=""/>
        <p:cNvGrpSpPr/>
        <p:nvPr/>
      </p:nvGrpSpPr>
      <p:grpSpPr>
        <a:xfrm>
          <a:off x="0" y="0"/>
          <a:ext cx="0" cy="0"/>
          <a:chOff x="0" y="0"/>
          <a:chExt cx="0" cy="0"/>
        </a:xfrm>
      </p:grpSpPr>
      <p:sp>
        <p:nvSpPr>
          <p:cNvPr id="6" name="TextBox 5" descr="Confidentiality Notice&#10;">
            <a:extLst>
              <a:ext uri="{FF2B5EF4-FFF2-40B4-BE49-F238E27FC236}">
                <a16:creationId xmlns:a16="http://schemas.microsoft.com/office/drawing/2014/main" id="{2848B27A-10B7-4200-88E7-16263562F97B}"/>
              </a:ext>
            </a:extLst>
          </p:cNvPr>
          <p:cNvSpPr txBox="1"/>
          <p:nvPr userDrawn="1"/>
        </p:nvSpPr>
        <p:spPr>
          <a:xfrm>
            <a:off x="419100" y="4864100"/>
            <a:ext cx="9156700" cy="1028700"/>
          </a:xfrm>
          <a:prstGeom prst="rect">
            <a:avLst/>
          </a:prstGeom>
          <a:noFill/>
        </p:spPr>
        <p:txBody>
          <a:bodyPr wrap="square" rtlCol="0">
            <a:noAutofit/>
          </a:bodyPr>
          <a:lstStyle/>
          <a:p>
            <a:pPr marL="12700">
              <a:lnSpc>
                <a:spcPct val="100000"/>
              </a:lnSpc>
              <a:spcBef>
                <a:spcPts val="100"/>
              </a:spcBef>
            </a:pPr>
            <a:r>
              <a:rPr lang="en-US" sz="1200" b="1" spc="-5">
                <a:solidFill>
                  <a:schemeClr val="tx1"/>
                </a:solidFill>
                <a:latin typeface="+mn-lt"/>
                <a:cs typeface="Arial"/>
              </a:rPr>
              <a:t>Confidentiality</a:t>
            </a:r>
            <a:r>
              <a:rPr lang="en-US" sz="1200" b="1" spc="-10">
                <a:solidFill>
                  <a:schemeClr val="tx1"/>
                </a:solidFill>
                <a:latin typeface="+mn-lt"/>
                <a:cs typeface="Arial"/>
              </a:rPr>
              <a:t> </a:t>
            </a:r>
            <a:r>
              <a:rPr lang="en-US" sz="1200" b="1" spc="-5">
                <a:solidFill>
                  <a:schemeClr val="tx1"/>
                </a:solidFill>
                <a:latin typeface="+mn-lt"/>
                <a:cs typeface="Arial"/>
              </a:rPr>
              <a:t>Notice</a:t>
            </a:r>
            <a:endParaRPr lang="en-US" sz="1200">
              <a:solidFill>
                <a:schemeClr val="tx1"/>
              </a:solidFill>
              <a:latin typeface="+mn-lt"/>
              <a:cs typeface="Arial"/>
            </a:endParaRPr>
          </a:p>
          <a:p>
            <a:pPr marL="26670" marR="5080">
              <a:lnSpc>
                <a:spcPct val="100000"/>
              </a:lnSpc>
              <a:spcBef>
                <a:spcPts val="780"/>
              </a:spcBef>
            </a:pPr>
            <a:r>
              <a:rPr lang="en-US" sz="1200" spc="5">
                <a:solidFill>
                  <a:schemeClr val="tx1"/>
                </a:solidFill>
                <a:latin typeface="+mn-lt"/>
                <a:cs typeface="Arial"/>
              </a:rPr>
              <a:t>This </a:t>
            </a:r>
            <a:r>
              <a:rPr lang="en-US" sz="1200">
                <a:solidFill>
                  <a:schemeClr val="tx1"/>
                </a:solidFill>
                <a:latin typeface="+mn-lt"/>
                <a:cs typeface="Arial"/>
              </a:rPr>
              <a:t>file is </a:t>
            </a:r>
            <a:r>
              <a:rPr lang="en-US" sz="1200" spc="5">
                <a:solidFill>
                  <a:schemeClr val="tx1"/>
                </a:solidFill>
                <a:latin typeface="+mn-lt"/>
                <a:cs typeface="Arial"/>
              </a:rPr>
              <a:t>private </a:t>
            </a:r>
            <a:r>
              <a:rPr lang="en-US" sz="1200" spc="10">
                <a:solidFill>
                  <a:schemeClr val="tx1"/>
                </a:solidFill>
                <a:latin typeface="+mn-lt"/>
                <a:cs typeface="Arial"/>
              </a:rPr>
              <a:t>and may contain confidential and proprietary information. </a:t>
            </a:r>
            <a:r>
              <a:rPr lang="en-US" sz="1200">
                <a:solidFill>
                  <a:schemeClr val="tx1"/>
                </a:solidFill>
                <a:latin typeface="+mn-lt"/>
                <a:cs typeface="Arial"/>
              </a:rPr>
              <a:t>If </a:t>
            </a:r>
            <a:r>
              <a:rPr lang="en-US" sz="1200" spc="10">
                <a:solidFill>
                  <a:schemeClr val="tx1"/>
                </a:solidFill>
                <a:latin typeface="+mn-lt"/>
                <a:cs typeface="Arial"/>
              </a:rPr>
              <a:t>you have received </a:t>
            </a:r>
            <a:r>
              <a:rPr lang="en-US" sz="1200" spc="5">
                <a:solidFill>
                  <a:schemeClr val="tx1"/>
                </a:solidFill>
                <a:latin typeface="+mn-lt"/>
                <a:cs typeface="Arial"/>
              </a:rPr>
              <a:t>this </a:t>
            </a:r>
            <a:r>
              <a:rPr lang="en-US" sz="1200">
                <a:solidFill>
                  <a:schemeClr val="tx1"/>
                </a:solidFill>
                <a:latin typeface="+mn-lt"/>
                <a:cs typeface="Arial"/>
              </a:rPr>
              <a:t>file in </a:t>
            </a:r>
            <a:r>
              <a:rPr lang="en-US" sz="1200" spc="10">
                <a:solidFill>
                  <a:schemeClr val="tx1"/>
                </a:solidFill>
                <a:latin typeface="+mn-lt"/>
                <a:cs typeface="Arial"/>
              </a:rPr>
              <a:t>error, please </a:t>
            </a:r>
            <a:r>
              <a:rPr lang="en-US" sz="1200" spc="5">
                <a:solidFill>
                  <a:schemeClr val="tx1"/>
                </a:solidFill>
                <a:latin typeface="+mn-lt"/>
                <a:cs typeface="Arial"/>
              </a:rPr>
              <a:t>notify us </a:t>
            </a:r>
            <a:r>
              <a:rPr lang="en-US" sz="1200" spc="10">
                <a:solidFill>
                  <a:schemeClr val="tx1"/>
                </a:solidFill>
                <a:latin typeface="+mn-lt"/>
                <a:cs typeface="Arial"/>
              </a:rPr>
              <a:t>and remove  </a:t>
            </a:r>
            <a:r>
              <a:rPr lang="en-US" sz="1200">
                <a:solidFill>
                  <a:schemeClr val="tx1"/>
                </a:solidFill>
                <a:latin typeface="+mn-lt"/>
                <a:cs typeface="Arial"/>
              </a:rPr>
              <a:t>it </a:t>
            </a:r>
            <a:r>
              <a:rPr lang="en-US" sz="1200" spc="5">
                <a:solidFill>
                  <a:schemeClr val="tx1"/>
                </a:solidFill>
                <a:latin typeface="+mn-lt"/>
                <a:cs typeface="Arial"/>
              </a:rPr>
              <a:t>from </a:t>
            </a:r>
            <a:r>
              <a:rPr lang="en-US" sz="1200" spc="10">
                <a:solidFill>
                  <a:schemeClr val="tx1"/>
                </a:solidFill>
                <a:latin typeface="+mn-lt"/>
                <a:cs typeface="Arial"/>
              </a:rPr>
              <a:t>your system and </a:t>
            </a:r>
            <a:r>
              <a:rPr lang="en-US" sz="1200" spc="5">
                <a:solidFill>
                  <a:schemeClr val="tx1"/>
                </a:solidFill>
                <a:latin typeface="+mn-lt"/>
                <a:cs typeface="Arial"/>
              </a:rPr>
              <a:t>note that </a:t>
            </a:r>
            <a:r>
              <a:rPr lang="en-US" sz="1200" spc="10">
                <a:solidFill>
                  <a:schemeClr val="tx1"/>
                </a:solidFill>
                <a:latin typeface="+mn-lt"/>
                <a:cs typeface="Arial"/>
              </a:rPr>
              <a:t>you must not copy, </a:t>
            </a:r>
            <a:r>
              <a:rPr lang="en-US" sz="1200" spc="5">
                <a:solidFill>
                  <a:schemeClr val="tx1"/>
                </a:solidFill>
                <a:latin typeface="+mn-lt"/>
                <a:cs typeface="Arial"/>
              </a:rPr>
              <a:t>distribute or take </a:t>
            </a:r>
            <a:r>
              <a:rPr lang="en-US" sz="1200" spc="10">
                <a:solidFill>
                  <a:schemeClr val="tx1"/>
                </a:solidFill>
                <a:latin typeface="+mn-lt"/>
                <a:cs typeface="Arial"/>
              </a:rPr>
              <a:t>any </a:t>
            </a:r>
            <a:r>
              <a:rPr lang="en-US" sz="1200" spc="5">
                <a:solidFill>
                  <a:schemeClr val="tx1"/>
                </a:solidFill>
                <a:latin typeface="+mn-lt"/>
                <a:cs typeface="Arial"/>
              </a:rPr>
              <a:t>action </a:t>
            </a:r>
            <a:r>
              <a:rPr lang="en-US" sz="1200">
                <a:solidFill>
                  <a:schemeClr val="tx1"/>
                </a:solidFill>
                <a:latin typeface="+mn-lt"/>
                <a:cs typeface="Arial"/>
              </a:rPr>
              <a:t>in </a:t>
            </a:r>
            <a:r>
              <a:rPr lang="en-US" sz="1200" spc="10">
                <a:solidFill>
                  <a:schemeClr val="tx1"/>
                </a:solidFill>
                <a:latin typeface="+mn-lt"/>
                <a:cs typeface="Arial"/>
              </a:rPr>
              <a:t>reliance </a:t>
            </a:r>
            <a:r>
              <a:rPr lang="en-US" sz="1200" spc="5">
                <a:solidFill>
                  <a:schemeClr val="tx1"/>
                </a:solidFill>
                <a:latin typeface="+mn-lt"/>
                <a:cs typeface="Arial"/>
              </a:rPr>
              <a:t>on </a:t>
            </a:r>
            <a:r>
              <a:rPr lang="en-US" sz="1200">
                <a:solidFill>
                  <a:schemeClr val="tx1"/>
                </a:solidFill>
                <a:latin typeface="+mn-lt"/>
                <a:cs typeface="Arial"/>
              </a:rPr>
              <a:t>it. </a:t>
            </a:r>
            <a:r>
              <a:rPr lang="en-US" sz="1200" spc="10">
                <a:solidFill>
                  <a:schemeClr val="tx1"/>
                </a:solidFill>
                <a:latin typeface="+mn-lt"/>
                <a:cs typeface="Arial"/>
              </a:rPr>
              <a:t>Any unauthorized use </a:t>
            </a:r>
            <a:r>
              <a:rPr lang="en-US" sz="1200" spc="5">
                <a:solidFill>
                  <a:schemeClr val="tx1"/>
                </a:solidFill>
                <a:latin typeface="+mn-lt"/>
                <a:cs typeface="Arial"/>
              </a:rPr>
              <a:t>or </a:t>
            </a:r>
            <a:r>
              <a:rPr lang="en-US" sz="1200" spc="10">
                <a:solidFill>
                  <a:schemeClr val="tx1"/>
                </a:solidFill>
                <a:latin typeface="+mn-lt"/>
                <a:cs typeface="Arial"/>
              </a:rPr>
              <a:t>disclosure </a:t>
            </a:r>
            <a:r>
              <a:rPr lang="en-US" sz="1200" spc="5">
                <a:solidFill>
                  <a:schemeClr val="tx1"/>
                </a:solidFill>
                <a:latin typeface="+mn-lt"/>
                <a:cs typeface="Arial"/>
              </a:rPr>
              <a:t>of the  </a:t>
            </a:r>
            <a:r>
              <a:rPr lang="en-US" sz="1200" spc="10">
                <a:solidFill>
                  <a:schemeClr val="tx1"/>
                </a:solidFill>
                <a:latin typeface="+mn-lt"/>
                <a:cs typeface="Arial"/>
              </a:rPr>
              <a:t>contents </a:t>
            </a:r>
            <a:r>
              <a:rPr lang="en-US" sz="1200" spc="5">
                <a:solidFill>
                  <a:schemeClr val="tx1"/>
                </a:solidFill>
                <a:latin typeface="+mn-lt"/>
                <a:cs typeface="Arial"/>
              </a:rPr>
              <a:t>of this </a:t>
            </a:r>
            <a:r>
              <a:rPr lang="en-US" sz="1200">
                <a:solidFill>
                  <a:schemeClr val="tx1"/>
                </a:solidFill>
                <a:latin typeface="+mn-lt"/>
                <a:cs typeface="Arial"/>
              </a:rPr>
              <a:t>file is </a:t>
            </a:r>
            <a:r>
              <a:rPr lang="en-US" sz="1200" spc="10">
                <a:solidFill>
                  <a:schemeClr val="tx1"/>
                </a:solidFill>
                <a:latin typeface="+mn-lt"/>
                <a:cs typeface="Arial"/>
              </a:rPr>
              <a:t>not permitted and may </a:t>
            </a:r>
            <a:r>
              <a:rPr lang="en-US" sz="1200" spc="5">
                <a:solidFill>
                  <a:schemeClr val="tx1"/>
                </a:solidFill>
                <a:latin typeface="+mn-lt"/>
                <a:cs typeface="Arial"/>
              </a:rPr>
              <a:t>be </a:t>
            </a:r>
            <a:r>
              <a:rPr lang="en-US" sz="1200" spc="10">
                <a:solidFill>
                  <a:schemeClr val="tx1"/>
                </a:solidFill>
                <a:latin typeface="+mn-lt"/>
                <a:cs typeface="Arial"/>
              </a:rPr>
              <a:t>unlawful. AstraZeneca PLC, </a:t>
            </a:r>
            <a:r>
              <a:rPr lang="en-US" sz="1200">
                <a:solidFill>
                  <a:schemeClr val="tx1"/>
                </a:solidFill>
                <a:latin typeface="+mn-lt"/>
                <a:cs typeface="Arial"/>
              </a:rPr>
              <a:t>1 </a:t>
            </a:r>
            <a:r>
              <a:rPr lang="en-US" sz="1200" spc="10">
                <a:solidFill>
                  <a:schemeClr val="tx1"/>
                </a:solidFill>
                <a:latin typeface="+mn-lt"/>
                <a:cs typeface="Arial"/>
              </a:rPr>
              <a:t>Francis Crick Avenue, Cambridge Biomedical </a:t>
            </a:r>
            <a:r>
              <a:rPr lang="en-US" sz="1200" spc="15">
                <a:solidFill>
                  <a:schemeClr val="tx1"/>
                </a:solidFill>
                <a:latin typeface="+mn-lt"/>
                <a:cs typeface="Arial"/>
              </a:rPr>
              <a:t>Campus,  </a:t>
            </a:r>
            <a:r>
              <a:rPr lang="en-US" sz="1200" spc="10">
                <a:solidFill>
                  <a:schemeClr val="tx1"/>
                </a:solidFill>
                <a:latin typeface="+mn-lt"/>
                <a:cs typeface="Arial"/>
              </a:rPr>
              <a:t>Cambridge, CB2 0AA, UK, </a:t>
            </a:r>
            <a:r>
              <a:rPr lang="en-US" sz="1200" spc="5">
                <a:solidFill>
                  <a:schemeClr val="tx1"/>
                </a:solidFill>
                <a:latin typeface="+mn-lt"/>
                <a:cs typeface="Arial"/>
              </a:rPr>
              <a:t>T: </a:t>
            </a:r>
            <a:r>
              <a:rPr lang="en-US" sz="1200" spc="10">
                <a:solidFill>
                  <a:schemeClr val="tx1"/>
                </a:solidFill>
                <a:latin typeface="+mn-lt"/>
                <a:cs typeface="Arial"/>
              </a:rPr>
              <a:t>+44(0)203 749 5000,</a:t>
            </a:r>
            <a:r>
              <a:rPr lang="en-US" sz="1200" spc="85">
                <a:solidFill>
                  <a:schemeClr val="tx1"/>
                </a:solidFill>
                <a:latin typeface="+mn-lt"/>
                <a:cs typeface="Arial"/>
              </a:rPr>
              <a:t> </a:t>
            </a:r>
            <a:r>
              <a:rPr lang="en-US" sz="1200" u="none" spc="10">
                <a:solidFill>
                  <a:schemeClr val="tx1"/>
                </a:solidFill>
                <a:latin typeface="+mn-lt"/>
                <a:cs typeface="Arial"/>
              </a:rPr>
              <a:t>www.astrazeneca.com</a:t>
            </a:r>
            <a:endParaRPr lang="en-US" sz="1200">
              <a:solidFill>
                <a:schemeClr val="tx1"/>
              </a:solidFill>
            </a:endParaRPr>
          </a:p>
        </p:txBody>
      </p:sp>
      <p:sp>
        <p:nvSpPr>
          <p:cNvPr id="8" name="Slide Number Placeholder 7">
            <a:extLst>
              <a:ext uri="{FF2B5EF4-FFF2-40B4-BE49-F238E27FC236}">
                <a16:creationId xmlns:a16="http://schemas.microsoft.com/office/drawing/2014/main" id="{25C10CA0-7F28-40CE-9633-59C6800E7665}"/>
              </a:ext>
              <a:ext uri="{C183D7F6-B498-43B3-948B-1728B52AA6E4}">
                <adec:decorative xmlns:adec="http://schemas.microsoft.com/office/drawing/2017/decorative" val="1"/>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4" name="Date Placeholder 3">
            <a:extLst>
              <a:ext uri="{FF2B5EF4-FFF2-40B4-BE49-F238E27FC236}">
                <a16:creationId xmlns:a16="http://schemas.microsoft.com/office/drawing/2014/main" id="{2AB750B5-01B2-430D-BF92-6E5CD93388D3}"/>
              </a:ext>
              <a:ext uri="{C183D7F6-B498-43B3-948B-1728B52AA6E4}">
                <adec:decorative xmlns:adec="http://schemas.microsoft.com/office/drawing/2017/decorative" val="1"/>
              </a:ext>
            </a:extLst>
          </p:cNvPr>
          <p:cNvSpPr>
            <a:spLocks noGrp="1"/>
          </p:cNvSpPr>
          <p:nvPr>
            <p:ph type="dt" sz="half" idx="1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959594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a:t>Do not use layouts</a:t>
            </a:r>
            <a:br>
              <a:rPr lang="en-US" sz="9600"/>
            </a:br>
            <a:r>
              <a:rPr lang="en-US" sz="9600"/>
              <a:t>in this section appearing after this point. </a:t>
            </a:r>
          </a:p>
        </p:txBody>
      </p:sp>
      <p:sp>
        <p:nvSpPr>
          <p:cNvPr id="4" name="DO NOT DELETE (BRANDIN)">
            <a:extLst>
              <a:ext uri="{FF2B5EF4-FFF2-40B4-BE49-F238E27FC236}">
                <a16:creationId xmlns:a16="http://schemas.microsoft.com/office/drawing/2014/main" id="{69877D48-052F-814D-ACE8-304F09202645}"/>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err="1"/>
          </a:p>
        </p:txBody>
      </p:sp>
    </p:spTree>
    <p:custDataLst>
      <p:custData r:id="rId1"/>
      <p:tags r:id="rId2"/>
    </p:custDataLst>
    <p:extLst>
      <p:ext uri="{BB962C8B-B14F-4D97-AF65-F5344CB8AC3E}">
        <p14:creationId xmlns:p14="http://schemas.microsoft.com/office/powerpoint/2010/main" val="2240670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78D0B78-7A03-934C-4725-1778FF412763}"/>
              </a:ext>
            </a:extLst>
          </p:cNvPr>
          <p:cNvGraphicFramePr>
            <a:graphicFrameLocks noChangeAspect="1"/>
          </p:cNvGraphicFramePr>
          <p:nvPr userDrawn="1">
            <p:custDataLst>
              <p:tags r:id="rId1"/>
            </p:custDataLst>
            <p:extLst>
              <p:ext uri="{D42A27DB-BD31-4B8C-83A1-F6EECF244321}">
                <p14:modId xmlns:p14="http://schemas.microsoft.com/office/powerpoint/2010/main" val="1401760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6" name="think-cell data - do not delete" hidden="1">
                        <a:extLst>
                          <a:ext uri="{FF2B5EF4-FFF2-40B4-BE49-F238E27FC236}">
                            <a16:creationId xmlns:a16="http://schemas.microsoft.com/office/drawing/2014/main" id="{678D0B78-7A03-934C-4725-1778FF4127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p:txBody>
          <a:bodyPr/>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vl2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2pPr>
            <a:lvl3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3pPr>
            <a:lvl4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4pPr>
            <a:lvl5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856095CD-9244-54E2-4DD7-C406578F2622}"/>
              </a:ext>
            </a:extLst>
          </p:cNvPr>
          <p:cNvSpPr>
            <a:spLocks noGrp="1"/>
          </p:cNvSpPr>
          <p:nvPr>
            <p:ph type="title"/>
          </p:nvPr>
        </p:nvSpPr>
        <p:spPr/>
        <p:txBody>
          <a:bodyPr vert="horz"/>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97835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BAA9A31-4B10-C703-C183-1D222E5B3748}"/>
              </a:ext>
            </a:extLst>
          </p:cNvPr>
          <p:cNvGraphicFramePr>
            <a:graphicFrameLocks noChangeAspect="1"/>
          </p:cNvGraphicFramePr>
          <p:nvPr userDrawn="1">
            <p:custDataLst>
              <p:tags r:id="rId1"/>
            </p:custDataLst>
            <p:extLst>
              <p:ext uri="{D42A27DB-BD31-4B8C-83A1-F6EECF244321}">
                <p14:modId xmlns:p14="http://schemas.microsoft.com/office/powerpoint/2010/main" val="158549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6" name="think-cell data - do not delete" hidden="1">
                        <a:extLst>
                          <a:ext uri="{FF2B5EF4-FFF2-40B4-BE49-F238E27FC236}">
                            <a16:creationId xmlns:a16="http://schemas.microsoft.com/office/drawing/2014/main" id="{5BAA9A31-4B10-C703-C183-1D222E5B37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a:xfrm>
            <a:off x="609601" y="1537581"/>
            <a:ext cx="5267131" cy="3721945"/>
          </a:xfrm>
        </p:spPr>
        <p:txBody>
          <a:bodyPr/>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vl2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2pPr>
            <a:lvl3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3pPr>
            <a:lvl4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4pPr>
            <a:lvl5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DC2A9B2-5EAC-0CFF-FF5D-94914D3BFE01}"/>
              </a:ext>
            </a:extLst>
          </p:cNvPr>
          <p:cNvSpPr>
            <a:spLocks noGrp="1"/>
          </p:cNvSpPr>
          <p:nvPr>
            <p:ph type="sldNum" sz="quarter" idx="11"/>
          </p:nvPr>
        </p:nvSpPr>
        <p:spPr>
          <a:xfrm>
            <a:off x="11682725" y="6501385"/>
            <a:ext cx="429659" cy="213923"/>
          </a:xfrm>
          <a:prstGeom prst="rect">
            <a:avLst/>
          </a:prstGeom>
        </p:spPr>
        <p:txBody>
          <a:bodyPr/>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fld id="{7AF8E309-D608-654D-B811-6A2C46C88181}" type="slidenum">
              <a:rPr lang="en-US" smtClean="0"/>
              <a:pPr/>
              <a:t>‹#›</a:t>
            </a:fld>
            <a:endParaRPr lang="en-US"/>
          </a:p>
        </p:txBody>
      </p:sp>
      <p:sp>
        <p:nvSpPr>
          <p:cNvPr id="9" name="Content Placeholder 8">
            <a:extLst>
              <a:ext uri="{FF2B5EF4-FFF2-40B4-BE49-F238E27FC236}">
                <a16:creationId xmlns:a16="http://schemas.microsoft.com/office/drawing/2014/main" id="{6E961280-D5D7-1303-4F4B-E3A94679E060}"/>
              </a:ext>
            </a:extLst>
          </p:cNvPr>
          <p:cNvSpPr>
            <a:spLocks noGrp="1"/>
          </p:cNvSpPr>
          <p:nvPr>
            <p:ph sz="quarter" idx="14"/>
          </p:nvPr>
        </p:nvSpPr>
        <p:spPr>
          <a:xfrm>
            <a:off x="6328580" y="1537581"/>
            <a:ext cx="5266944" cy="3721945"/>
          </a:xfrm>
        </p:spPr>
        <p:txBody>
          <a:bodyPr/>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vl2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2pPr>
            <a:lvl3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3pPr>
            <a:lvl4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4pPr>
            <a:lvl5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B4C2A67-C2CA-5278-EE21-A3BC35C8F953}"/>
              </a:ext>
            </a:extLst>
          </p:cNvPr>
          <p:cNvSpPr>
            <a:spLocks noGrp="1"/>
          </p:cNvSpPr>
          <p:nvPr>
            <p:ph type="title"/>
          </p:nvPr>
        </p:nvSpPr>
        <p:spPr/>
        <p:txBody>
          <a:bodyPr vert="horz"/>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00293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8926FE0-0738-3BC5-DBA0-0852B5C56C4A}"/>
              </a:ext>
            </a:extLst>
          </p:cNvPr>
          <p:cNvGraphicFramePr>
            <a:graphicFrameLocks noChangeAspect="1"/>
          </p:cNvGraphicFramePr>
          <p:nvPr userDrawn="1">
            <p:custDataLst>
              <p:tags r:id="rId1"/>
            </p:custDataLst>
            <p:extLst>
              <p:ext uri="{D42A27DB-BD31-4B8C-83A1-F6EECF244321}">
                <p14:modId xmlns:p14="http://schemas.microsoft.com/office/powerpoint/2010/main" val="3114464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5" name="think-cell data - do not delete" hidden="1">
                        <a:extLst>
                          <a:ext uri="{FF2B5EF4-FFF2-40B4-BE49-F238E27FC236}">
                            <a16:creationId xmlns:a16="http://schemas.microsoft.com/office/drawing/2014/main" id="{F8926FE0-0738-3BC5-DBA0-0852B5C56C4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60B5D57-37CD-C9F4-CB5D-EA3C7A9C7EED}"/>
              </a:ext>
            </a:extLst>
          </p:cNvPr>
          <p:cNvSpPr>
            <a:spLocks noGrp="1"/>
          </p:cNvSpPr>
          <p:nvPr>
            <p:ph type="sldNum" sz="quarter" idx="11"/>
          </p:nvPr>
        </p:nvSpPr>
        <p:spPr>
          <a:xfrm>
            <a:off x="11682725" y="6501385"/>
            <a:ext cx="429659" cy="213923"/>
          </a:xfrm>
          <a:prstGeom prst="rect">
            <a:avLst/>
          </a:prstGeom>
        </p:spPr>
        <p:txBody>
          <a:bodyPr/>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fld id="{7AF8E309-D608-654D-B811-6A2C46C88181}" type="slidenum">
              <a:rPr lang="en-US" smtClean="0"/>
              <a:pPr/>
              <a:t>‹#›</a:t>
            </a:fld>
            <a:endParaRPr lang="en-US"/>
          </a:p>
        </p:txBody>
      </p:sp>
      <p:sp>
        <p:nvSpPr>
          <p:cNvPr id="2" name="Title 1">
            <a:extLst>
              <a:ext uri="{FF2B5EF4-FFF2-40B4-BE49-F238E27FC236}">
                <a16:creationId xmlns:a16="http://schemas.microsoft.com/office/drawing/2014/main" id="{4900C315-A07E-1807-73C6-CF9FB13030E1}"/>
              </a:ext>
            </a:extLst>
          </p:cNvPr>
          <p:cNvSpPr>
            <a:spLocks noGrp="1"/>
          </p:cNvSpPr>
          <p:nvPr>
            <p:ph type="title"/>
          </p:nvPr>
        </p:nvSpPr>
        <p:spPr/>
        <p:txBody>
          <a:bodyPr vert="horz"/>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177363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Bucket w Headers">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23E81CB-3171-321B-BAB2-82EFD355782E}"/>
              </a:ext>
            </a:extLst>
          </p:cNvPr>
          <p:cNvGraphicFramePr>
            <a:graphicFrameLocks noChangeAspect="1"/>
          </p:cNvGraphicFramePr>
          <p:nvPr userDrawn="1">
            <p:custDataLst>
              <p:tags r:id="rId1"/>
            </p:custDataLst>
            <p:extLst>
              <p:ext uri="{D42A27DB-BD31-4B8C-83A1-F6EECF244321}">
                <p14:modId xmlns:p14="http://schemas.microsoft.com/office/powerpoint/2010/main" val="4220210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5" name="think-cell data - do not delete" hidden="1">
                        <a:extLst>
                          <a:ext uri="{FF2B5EF4-FFF2-40B4-BE49-F238E27FC236}">
                            <a16:creationId xmlns:a16="http://schemas.microsoft.com/office/drawing/2014/main" id="{123E81CB-3171-321B-BAB2-82EFD35578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Text Placeholder 10">
            <a:extLst>
              <a:ext uri="{FF2B5EF4-FFF2-40B4-BE49-F238E27FC236}">
                <a16:creationId xmlns:a16="http://schemas.microsoft.com/office/drawing/2014/main" id="{24AF0C24-2E5A-288C-18AF-CA1EFD02A8DC}"/>
              </a:ext>
            </a:extLst>
          </p:cNvPr>
          <p:cNvSpPr>
            <a:spLocks noGrp="1"/>
          </p:cNvSpPr>
          <p:nvPr>
            <p:ph type="body" sz="quarter" idx="13" hasCustomPrompt="1"/>
          </p:nvPr>
        </p:nvSpPr>
        <p:spPr>
          <a:xfrm>
            <a:off x="624839" y="2398799"/>
            <a:ext cx="3451860" cy="2773057"/>
          </a:xfrm>
          <a:solidFill>
            <a:schemeClr val="bg1">
              <a:lumMod val="95000"/>
            </a:schemeClr>
          </a:solidFill>
        </p:spPr>
        <p:txBody>
          <a:bodyPr lIns="91440" tIns="45720" rIns="137160" bIns="45720"/>
          <a:lstStyle>
            <a:lvl1pPr>
              <a:lnSpc>
                <a:spcPct val="114000"/>
              </a:lnSpc>
              <a:defRPr sz="16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vl2pPr>
              <a:lnSpc>
                <a:spcPct val="114000"/>
              </a:lnSpc>
              <a:defRPr sz="1467">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2pPr>
            <a:lvl3pPr>
              <a:lnSpc>
                <a:spcPct val="114000"/>
              </a:lnSpc>
              <a:defRPr sz="14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3pPr>
            <a:lvl4pPr>
              <a:lnSpc>
                <a:spcPct val="114000"/>
              </a:lnSpc>
              <a:defRPr sz="1067">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4pPr>
            <a:lvl5pPr>
              <a:lnSpc>
                <a:spcPct val="114000"/>
              </a:lnSpc>
              <a:defRPr sz="1067">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5pPr>
          </a:lstStyle>
          <a:p>
            <a:pPr lvl="0"/>
            <a:r>
              <a:rPr lang="en-US"/>
              <a:t>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EAA9D83B-9907-47B5-2964-2ACBF093C655}"/>
              </a:ext>
            </a:extLst>
          </p:cNvPr>
          <p:cNvSpPr>
            <a:spLocks noGrp="1"/>
          </p:cNvSpPr>
          <p:nvPr>
            <p:ph type="body" sz="quarter" idx="12" hasCustomPrompt="1"/>
          </p:nvPr>
        </p:nvSpPr>
        <p:spPr>
          <a:xfrm>
            <a:off x="624839" y="1721387"/>
            <a:ext cx="3451860" cy="647700"/>
          </a:xfr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lvl1pPr marL="0" indent="0" algn="ctr">
              <a:buNone/>
              <a:defRPr lang="en-US" sz="1600" b="1" spc="-5" dirty="0" smtClea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vl2pPr marL="380981" indent="0">
              <a:buNone/>
              <a:defRPr lang="en-US" sz="1600" dirty="0" smtClean="0">
                <a:solidFill>
                  <a:schemeClr val="lt1"/>
                </a:solidFill>
                <a:latin typeface="+mn-lt"/>
                <a:cs typeface="+mn-cs"/>
              </a:defRPr>
            </a:lvl2pPr>
            <a:lvl3pPr marL="990550" indent="0">
              <a:buNone/>
              <a:defRPr lang="en-US" sz="1600" dirty="0" smtClean="0">
                <a:solidFill>
                  <a:schemeClr val="lt1"/>
                </a:solidFill>
                <a:latin typeface="+mn-lt"/>
                <a:cs typeface="+mn-cs"/>
              </a:defRPr>
            </a:lvl3pPr>
            <a:lvl4pPr marL="1678433" indent="0">
              <a:buNone/>
              <a:defRPr lang="en-US" sz="1600" dirty="0" smtClean="0">
                <a:solidFill>
                  <a:schemeClr val="lt1"/>
                </a:solidFill>
                <a:latin typeface="+mn-lt"/>
                <a:cs typeface="+mn-cs"/>
              </a:defRPr>
            </a:lvl4pPr>
            <a:lvl5pPr marL="2283770" indent="0">
              <a:buNone/>
              <a:defRPr lang="en-US" sz="1600" dirty="0">
                <a:solidFill>
                  <a:schemeClr val="lt1"/>
                </a:solidFill>
                <a:latin typeface="+mn-lt"/>
                <a:cs typeface="+mn-cs"/>
              </a:defRPr>
            </a:lvl5pPr>
          </a:lstStyle>
          <a:p>
            <a:pPr marL="0" lvl="0" algn="ctr"/>
            <a:r>
              <a:rPr lang="en-US"/>
              <a:t>Master text styles</a:t>
            </a:r>
          </a:p>
        </p:txBody>
      </p:sp>
      <p:sp>
        <p:nvSpPr>
          <p:cNvPr id="4" name="Slide Number Placeholder 3">
            <a:extLst>
              <a:ext uri="{FF2B5EF4-FFF2-40B4-BE49-F238E27FC236}">
                <a16:creationId xmlns:a16="http://schemas.microsoft.com/office/drawing/2014/main" id="{460B5D57-37CD-C9F4-CB5D-EA3C7A9C7EED}"/>
              </a:ext>
            </a:extLst>
          </p:cNvPr>
          <p:cNvSpPr>
            <a:spLocks noGrp="1"/>
          </p:cNvSpPr>
          <p:nvPr>
            <p:ph type="sldNum" sz="quarter" idx="11"/>
          </p:nvPr>
        </p:nvSpPr>
        <p:spPr>
          <a:xfrm>
            <a:off x="11682725" y="6501385"/>
            <a:ext cx="429659" cy="213923"/>
          </a:xfrm>
          <a:prstGeom prst="rect">
            <a:avLst/>
          </a:prstGeom>
        </p:spPr>
        <p:txBody>
          <a:bodyPr/>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fld id="{7AF8E309-D608-654D-B811-6A2C46C88181}" type="slidenum">
              <a:rPr lang="en-US" smtClean="0"/>
              <a:pPr/>
              <a:t>‹#›</a:t>
            </a:fld>
            <a:endParaRPr lang="en-US"/>
          </a:p>
        </p:txBody>
      </p:sp>
      <p:sp>
        <p:nvSpPr>
          <p:cNvPr id="13" name="Text Placeholder 10">
            <a:extLst>
              <a:ext uri="{FF2B5EF4-FFF2-40B4-BE49-F238E27FC236}">
                <a16:creationId xmlns:a16="http://schemas.microsoft.com/office/drawing/2014/main" id="{477EC181-703C-C697-5DF8-23B20973632B}"/>
              </a:ext>
            </a:extLst>
          </p:cNvPr>
          <p:cNvSpPr>
            <a:spLocks noGrp="1"/>
          </p:cNvSpPr>
          <p:nvPr>
            <p:ph type="body" sz="quarter" idx="14" hasCustomPrompt="1"/>
          </p:nvPr>
        </p:nvSpPr>
        <p:spPr>
          <a:xfrm>
            <a:off x="4370071" y="1721387"/>
            <a:ext cx="3451860" cy="647700"/>
          </a:xfr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lvl1pPr marL="0" indent="0" algn="ctr">
              <a:buNone/>
              <a:defRPr lang="en-US" sz="1600" b="1" spc="-5" dirty="0" smtClea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vl2pPr>
              <a:defRPr lang="en-US" sz="2400" dirty="0" smtClean="0">
                <a:solidFill>
                  <a:schemeClr val="lt1"/>
                </a:solidFill>
                <a:latin typeface="+mn-lt"/>
                <a:cs typeface="+mn-cs"/>
              </a:defRPr>
            </a:lvl2pPr>
            <a:lvl3pPr>
              <a:defRPr lang="en-US" sz="2400" dirty="0" smtClean="0">
                <a:solidFill>
                  <a:schemeClr val="lt1"/>
                </a:solidFill>
                <a:latin typeface="+mn-lt"/>
                <a:cs typeface="+mn-cs"/>
              </a:defRPr>
            </a:lvl3pPr>
            <a:lvl4pPr>
              <a:defRPr lang="en-US" sz="2400" dirty="0" smtClean="0">
                <a:solidFill>
                  <a:schemeClr val="lt1"/>
                </a:solidFill>
                <a:latin typeface="+mn-lt"/>
                <a:cs typeface="+mn-cs"/>
              </a:defRPr>
            </a:lvl4pPr>
            <a:lvl5pPr>
              <a:defRPr lang="en-US" sz="2400" dirty="0">
                <a:solidFill>
                  <a:schemeClr val="lt1"/>
                </a:solidFill>
                <a:latin typeface="+mn-lt"/>
                <a:cs typeface="+mn-cs"/>
              </a:defRPr>
            </a:lvl5pPr>
          </a:lstStyle>
          <a:p>
            <a:pPr marL="0" lvl="0" algn="ctr"/>
            <a:r>
              <a:rPr lang="en-US"/>
              <a:t>Master text styles</a:t>
            </a:r>
          </a:p>
        </p:txBody>
      </p:sp>
      <p:sp>
        <p:nvSpPr>
          <p:cNvPr id="14" name="Text Placeholder 10">
            <a:extLst>
              <a:ext uri="{FF2B5EF4-FFF2-40B4-BE49-F238E27FC236}">
                <a16:creationId xmlns:a16="http://schemas.microsoft.com/office/drawing/2014/main" id="{D8BE0121-9C88-F6EC-981A-7D813231FDA0}"/>
              </a:ext>
            </a:extLst>
          </p:cNvPr>
          <p:cNvSpPr>
            <a:spLocks noGrp="1"/>
          </p:cNvSpPr>
          <p:nvPr>
            <p:ph type="body" sz="quarter" idx="15" hasCustomPrompt="1"/>
          </p:nvPr>
        </p:nvSpPr>
        <p:spPr>
          <a:xfrm>
            <a:off x="4370071" y="2398799"/>
            <a:ext cx="3451860" cy="2773057"/>
          </a:xfrm>
          <a:solidFill>
            <a:schemeClr val="bg1">
              <a:lumMod val="95000"/>
            </a:schemeClr>
          </a:solidFill>
        </p:spPr>
        <p:txBody>
          <a:bodyPr lIns="91440" tIns="45720" rIns="137160" bIns="45720"/>
          <a:lstStyle>
            <a:lvl1pPr>
              <a:lnSpc>
                <a:spcPct val="114000"/>
              </a:lnSpc>
              <a:defRPr sz="16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vl2pPr>
              <a:lnSpc>
                <a:spcPct val="114000"/>
              </a:lnSpc>
              <a:defRPr sz="1467">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2pPr>
            <a:lvl3pPr>
              <a:lnSpc>
                <a:spcPct val="114000"/>
              </a:lnSpc>
              <a:defRPr sz="14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3pPr>
            <a:lvl4pPr>
              <a:lnSpc>
                <a:spcPct val="114000"/>
              </a:lnSpc>
              <a:defRPr sz="1067">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4pPr>
            <a:lvl5pPr>
              <a:lnSpc>
                <a:spcPct val="114000"/>
              </a:lnSpc>
              <a:defRPr sz="1067">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5pPr>
          </a:lstStyle>
          <a:p>
            <a:pPr lvl="0"/>
            <a:r>
              <a:rPr lang="en-US"/>
              <a:t>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a:extLst>
              <a:ext uri="{FF2B5EF4-FFF2-40B4-BE49-F238E27FC236}">
                <a16:creationId xmlns:a16="http://schemas.microsoft.com/office/drawing/2014/main" id="{85AA0240-60DD-7A58-75BF-9272D01C0790}"/>
              </a:ext>
            </a:extLst>
          </p:cNvPr>
          <p:cNvSpPr>
            <a:spLocks noGrp="1"/>
          </p:cNvSpPr>
          <p:nvPr>
            <p:ph type="body" sz="quarter" idx="16" hasCustomPrompt="1"/>
          </p:nvPr>
        </p:nvSpPr>
        <p:spPr>
          <a:xfrm>
            <a:off x="8143666" y="1721387"/>
            <a:ext cx="3451860" cy="647700"/>
          </a:xfr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lvl1pPr marL="0" indent="0" algn="ctr">
              <a:buNone/>
              <a:defRPr lang="en-US" sz="1600" b="1" spc="-5" smtClea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vl2pPr>
              <a:defRPr lang="en-US" sz="2400" smtClean="0">
                <a:solidFill>
                  <a:schemeClr val="lt1"/>
                </a:solidFill>
                <a:latin typeface="+mn-lt"/>
                <a:cs typeface="+mn-cs"/>
              </a:defRPr>
            </a:lvl2pPr>
            <a:lvl3pPr>
              <a:defRPr lang="en-US" sz="2400" smtClean="0">
                <a:solidFill>
                  <a:schemeClr val="lt1"/>
                </a:solidFill>
                <a:latin typeface="+mn-lt"/>
                <a:cs typeface="+mn-cs"/>
              </a:defRPr>
            </a:lvl3pPr>
            <a:lvl4pPr>
              <a:defRPr lang="en-US" sz="2400" smtClean="0">
                <a:solidFill>
                  <a:schemeClr val="lt1"/>
                </a:solidFill>
                <a:latin typeface="+mn-lt"/>
                <a:cs typeface="+mn-cs"/>
              </a:defRPr>
            </a:lvl4pPr>
            <a:lvl5pPr>
              <a:defRPr lang="en-US" sz="2400">
                <a:solidFill>
                  <a:schemeClr val="lt1"/>
                </a:solidFill>
                <a:latin typeface="+mn-lt"/>
                <a:cs typeface="+mn-cs"/>
              </a:defRPr>
            </a:lvl5pPr>
          </a:lstStyle>
          <a:p>
            <a:pPr marL="0" lvl="0" algn="ctr"/>
            <a:r>
              <a:rPr lang="en-US"/>
              <a:t>Master text styles</a:t>
            </a:r>
          </a:p>
        </p:txBody>
      </p:sp>
      <p:sp>
        <p:nvSpPr>
          <p:cNvPr id="16" name="Text Placeholder 10">
            <a:extLst>
              <a:ext uri="{FF2B5EF4-FFF2-40B4-BE49-F238E27FC236}">
                <a16:creationId xmlns:a16="http://schemas.microsoft.com/office/drawing/2014/main" id="{937835B4-C8AD-B016-2A2B-F52FF69391CE}"/>
              </a:ext>
            </a:extLst>
          </p:cNvPr>
          <p:cNvSpPr>
            <a:spLocks noGrp="1"/>
          </p:cNvSpPr>
          <p:nvPr>
            <p:ph type="body" sz="quarter" idx="17" hasCustomPrompt="1"/>
          </p:nvPr>
        </p:nvSpPr>
        <p:spPr>
          <a:xfrm>
            <a:off x="8143666" y="2398799"/>
            <a:ext cx="3451860" cy="2773057"/>
          </a:xfrm>
          <a:solidFill>
            <a:schemeClr val="bg1">
              <a:lumMod val="95000"/>
            </a:schemeClr>
          </a:solidFill>
        </p:spPr>
        <p:txBody>
          <a:bodyPr lIns="91440" tIns="45720" rIns="137160" bIns="45720"/>
          <a:lstStyle>
            <a:lvl1pPr>
              <a:lnSpc>
                <a:spcPct val="114000"/>
              </a:lnSpc>
              <a:defRPr sz="16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vl2pPr>
              <a:lnSpc>
                <a:spcPct val="114000"/>
              </a:lnSpc>
              <a:defRPr sz="1467">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2pPr>
            <a:lvl3pPr>
              <a:lnSpc>
                <a:spcPct val="114000"/>
              </a:lnSpc>
              <a:defRPr sz="14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3pPr>
            <a:lvl4pPr>
              <a:lnSpc>
                <a:spcPct val="114000"/>
              </a:lnSpc>
              <a:defRPr sz="1067">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4pPr>
            <a:lvl5pPr>
              <a:lnSpc>
                <a:spcPct val="114000"/>
              </a:lnSpc>
              <a:defRPr sz="1067">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5pPr>
          </a:lstStyle>
          <a:p>
            <a:pPr lvl="0"/>
            <a:r>
              <a:rPr lang="en-US"/>
              <a:t>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250BB7D0-0C77-3AB5-32A9-D904A23F70D0}"/>
              </a:ext>
            </a:extLst>
          </p:cNvPr>
          <p:cNvSpPr>
            <a:spLocks noGrp="1"/>
          </p:cNvSpPr>
          <p:nvPr>
            <p:ph type="title"/>
          </p:nvPr>
        </p:nvSpPr>
        <p:spPr/>
        <p:txBody>
          <a:bodyPr vert="horz"/>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534267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ith bar and logo">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9B3C424-909A-4262-A622-4074E52D0658}"/>
              </a:ext>
            </a:extLst>
          </p:cNvPr>
          <p:cNvGraphicFramePr>
            <a:graphicFrameLocks noChangeAspect="1"/>
          </p:cNvGraphicFramePr>
          <p:nvPr userDrawn="1">
            <p:custDataLst>
              <p:tags r:id="rId1"/>
            </p:custDataLst>
            <p:extLst>
              <p:ext uri="{D42A27DB-BD31-4B8C-83A1-F6EECF244321}">
                <p14:modId xmlns:p14="http://schemas.microsoft.com/office/powerpoint/2010/main" val="4251665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2" name="think-cell data - do not delete" hidden="1">
                        <a:extLst>
                          <a:ext uri="{FF2B5EF4-FFF2-40B4-BE49-F238E27FC236}">
                            <a16:creationId xmlns:a16="http://schemas.microsoft.com/office/drawing/2014/main" id="{B9B3C424-909A-4262-A622-4074E52D06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38570DB-4593-27DE-1400-73746AB378D7}"/>
              </a:ext>
            </a:extLst>
          </p:cNvPr>
          <p:cNvSpPr>
            <a:spLocks noGrp="1"/>
          </p:cNvSpPr>
          <p:nvPr>
            <p:ph type="sldNum" sz="quarter" idx="11"/>
          </p:nvPr>
        </p:nvSpPr>
        <p:spPr>
          <a:xfrm>
            <a:off x="11682725" y="6501385"/>
            <a:ext cx="429659" cy="213923"/>
          </a:xfrm>
          <a:prstGeom prst="rect">
            <a:avLst/>
          </a:prstGeom>
        </p:spPr>
        <p:txBody>
          <a:bodyPr/>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fld id="{7AF8E309-D608-654D-B811-6A2C46C88181}" type="slidenum">
              <a:rPr lang="en-US" smtClean="0"/>
              <a:pPr/>
              <a:t>‹#›</a:t>
            </a:fld>
            <a:endParaRPr lang="en-US"/>
          </a:p>
        </p:txBody>
      </p:sp>
    </p:spTree>
    <p:extLst>
      <p:ext uri="{BB962C8B-B14F-4D97-AF65-F5344CB8AC3E}">
        <p14:creationId xmlns:p14="http://schemas.microsoft.com/office/powerpoint/2010/main" val="275422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70014FC-314A-4F5D-7431-AD8647317D45}"/>
              </a:ext>
            </a:extLst>
          </p:cNvPr>
          <p:cNvGraphicFramePr>
            <a:graphicFrameLocks noChangeAspect="1"/>
          </p:cNvGraphicFramePr>
          <p:nvPr userDrawn="1">
            <p:custDataLst>
              <p:tags r:id="rId1"/>
            </p:custDataLst>
            <p:extLst>
              <p:ext uri="{D42A27DB-BD31-4B8C-83A1-F6EECF244321}">
                <p14:modId xmlns:p14="http://schemas.microsoft.com/office/powerpoint/2010/main" val="1291207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84" imgH="484" progId="TCLayout.ActiveDocument.1">
                  <p:embed/>
                </p:oleObj>
              </mc:Choice>
              <mc:Fallback>
                <p:oleObj name="think-cell 幻灯片" r:id="rId3" imgW="484" imgH="484" progId="TCLayout.ActiveDocument.1">
                  <p:embed/>
                  <p:pic>
                    <p:nvPicPr>
                      <p:cNvPr id="8" name="think-cell data - do not delete" hidden="1">
                        <a:extLst>
                          <a:ext uri="{FF2B5EF4-FFF2-40B4-BE49-F238E27FC236}">
                            <a16:creationId xmlns:a16="http://schemas.microsoft.com/office/drawing/2014/main" id="{270014FC-314A-4F5D-7431-AD8647317D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Holder 3"/>
          <p:cNvSpPr>
            <a:spLocks noGrp="1"/>
          </p:cNvSpPr>
          <p:nvPr>
            <p:ph type="body" idx="1"/>
          </p:nvPr>
        </p:nvSpPr>
        <p:spPr/>
        <p:txBody>
          <a:bodyPr lIns="0" tIns="0" rIns="0" bIns="0"/>
          <a:lstStyle>
            <a:lvl1pPr>
              <a:defRPr sz="900" b="0" i="0">
                <a:solidFill>
                  <a:srgbClr val="40404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Holder 2">
            <a:extLst>
              <a:ext uri="{FF2B5EF4-FFF2-40B4-BE49-F238E27FC236}">
                <a16:creationId xmlns:a16="http://schemas.microsoft.com/office/drawing/2014/main" id="{4B9A6588-BF64-EC38-B985-EFF1EC79B7C6}"/>
              </a:ext>
            </a:extLst>
          </p:cNvPr>
          <p:cNvSpPr>
            <a:spLocks noGrp="1"/>
          </p:cNvSpPr>
          <p:nvPr>
            <p:ph type="title"/>
          </p:nvPr>
        </p:nvSpPr>
        <p:spPr>
          <a:xfrm>
            <a:off x="145491" y="-133285"/>
            <a:ext cx="9363075" cy="1520963"/>
          </a:xfrm>
          <a:prstGeom prst="rect">
            <a:avLst/>
          </a:prstGeom>
        </p:spPr>
        <p:txBody>
          <a:bodyPr wrap="square" lIns="0" tIns="212400" rIns="0" bIns="0">
            <a:noAutofit/>
          </a:bodyPr>
          <a:lstStyle>
            <a:lvl1pPr>
              <a:defRPr sz="2400" b="1" i="0">
                <a:solidFill>
                  <a:srgbClr val="404040"/>
                </a:solidFill>
                <a:latin typeface="微软雅黑"/>
                <a:cs typeface="微软雅黑"/>
              </a:defRPr>
            </a:lvl1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9BDB622-91BF-3117-C6CF-8192DB362B49}"/>
              </a:ext>
            </a:extLst>
          </p:cNvPr>
          <p:cNvGraphicFramePr>
            <a:graphicFrameLocks noChangeAspect="1"/>
          </p:cNvGraphicFramePr>
          <p:nvPr userDrawn="1">
            <p:custDataLst>
              <p:tags r:id="rId2"/>
            </p:custDataLst>
            <p:extLst>
              <p:ext uri="{D42A27DB-BD31-4B8C-83A1-F6EECF244321}">
                <p14:modId xmlns:p14="http://schemas.microsoft.com/office/powerpoint/2010/main" val="3917327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4" name="think-cell data - do not delete" hidden="1">
                        <a:extLst>
                          <a:ext uri="{FF2B5EF4-FFF2-40B4-BE49-F238E27FC236}">
                            <a16:creationId xmlns:a16="http://schemas.microsoft.com/office/drawing/2014/main" id="{59BDB622-91BF-3117-C6CF-8192DB362B4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vert="horz"/>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r>
              <a:rPr lang="en-US"/>
              <a:t>Click to enter title here</a:t>
            </a:r>
          </a:p>
        </p:txBody>
      </p:sp>
      <p:sp>
        <p:nvSpPr>
          <p:cNvPr id="8" name="Date Placeholder 7">
            <a:extLst>
              <a:ext uri="{FF2B5EF4-FFF2-40B4-BE49-F238E27FC236}">
                <a16:creationId xmlns:a16="http://schemas.microsoft.com/office/drawing/2014/main" id="{11075AA4-1FA9-4704-A587-D8E88C1D1EF9}"/>
              </a:ext>
            </a:extLst>
          </p:cNvPr>
          <p:cNvSpPr>
            <a:spLocks noGrp="1"/>
          </p:cNvSpPr>
          <p:nvPr>
            <p:ph type="dt" sz="half" idx="10"/>
          </p:nvPr>
        </p:nvSpPr>
        <p:spPr/>
        <p:txBody>
          <a:bodyPr/>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endParaRPr lang="en-GB"/>
          </a:p>
        </p:txBody>
      </p:sp>
      <p:sp>
        <p:nvSpPr>
          <p:cNvPr id="11" name="Slide Number Placeholder 10">
            <a:extLst>
              <a:ext uri="{FF2B5EF4-FFF2-40B4-BE49-F238E27FC236}">
                <a16:creationId xmlns:a16="http://schemas.microsoft.com/office/drawing/2014/main" id="{A7BF9FC5-73CA-47D5-891A-42CBDE79952C}"/>
              </a:ext>
            </a:extLst>
          </p:cNvPr>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fld id="{F8E47D07-9D1E-4FE9-B31A-2F5863681021}" type="slidenum">
              <a:rPr lang="en-GB" smtClean="0"/>
              <a:pPr/>
              <a:t>‹#›</a:t>
            </a:fld>
            <a:endParaRPr lang="en-GB"/>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07988" y="6200774"/>
            <a:ext cx="9729787" cy="657225"/>
          </a:xfrm>
        </p:spPr>
        <p:txBody>
          <a:bodyPr anchor="b" anchorCtr="0">
            <a:noAutofit/>
          </a:bodyPr>
          <a:lstStyle>
            <a:lvl1pPr>
              <a:spcAft>
                <a:spcPts val="300"/>
              </a:spcAft>
              <a:buNone/>
              <a:defRPr sz="8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pPr lvl="0"/>
            <a:r>
              <a:rPr lang="en-US"/>
              <a:t>Footnotes</a:t>
            </a:r>
          </a:p>
        </p:txBody>
      </p:sp>
    </p:spTree>
    <p:custDataLst>
      <p:tags r:id="rId1"/>
    </p:custDataLst>
    <p:extLst>
      <p:ext uri="{BB962C8B-B14F-4D97-AF65-F5344CB8AC3E}">
        <p14:creationId xmlns:p14="http://schemas.microsoft.com/office/powerpoint/2010/main" val="3575932648"/>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1499502-0DB6-A5EE-09FC-B3A9D870AEE4}"/>
              </a:ext>
            </a:extLst>
          </p:cNvPr>
          <p:cNvGraphicFramePr>
            <a:graphicFrameLocks noChangeAspect="1"/>
          </p:cNvGraphicFramePr>
          <p:nvPr userDrawn="1">
            <p:custDataLst>
              <p:tags r:id="rId1"/>
            </p:custDataLst>
            <p:extLst>
              <p:ext uri="{D42A27DB-BD31-4B8C-83A1-F6EECF244321}">
                <p14:modId xmlns:p14="http://schemas.microsoft.com/office/powerpoint/2010/main" val="778846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6" name="think-cell data - do not delete" hidden="1">
                        <a:extLst>
                          <a:ext uri="{FF2B5EF4-FFF2-40B4-BE49-F238E27FC236}">
                            <a16:creationId xmlns:a16="http://schemas.microsoft.com/office/drawing/2014/main" id="{F1499502-0DB6-A5EE-09FC-B3A9D870AE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r>
              <a:rPr lang="en-GB"/>
              <a:t>Click to edit Master title style</a:t>
            </a:r>
            <a:endParaRPr lang="en-US"/>
          </a:p>
        </p:txBody>
      </p:sp>
      <p:sp>
        <p:nvSpPr>
          <p:cNvPr id="4" name="Text Placeholder 5"/>
          <p:cNvSpPr>
            <a:spLocks noGrp="1"/>
          </p:cNvSpPr>
          <p:nvPr>
            <p:ph type="body" sz="quarter" idx="12"/>
          </p:nvPr>
        </p:nvSpPr>
        <p:spPr>
          <a:xfrm>
            <a:off x="372453" y="1081741"/>
            <a:ext cx="10732819" cy="627530"/>
          </a:xfrm>
        </p:spPr>
        <p:txBody>
          <a:bodyPr anchor="t">
            <a:normAutofit/>
          </a:bodyPr>
          <a:lstStyle>
            <a:lvl1pPr marL="0" indent="0">
              <a:buNone/>
              <a:defRPr sz="1600" b="0">
                <a:solidFill>
                  <a:schemeClr val="accent4"/>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pPr lvl="0"/>
            <a:r>
              <a:rPr lang="en-GB"/>
              <a:t>Click to edit Master text styles</a:t>
            </a:r>
          </a:p>
        </p:txBody>
      </p:sp>
      <p:sp>
        <p:nvSpPr>
          <p:cNvPr id="5" name="Footer Placeholder 4">
            <a:extLst>
              <a:ext uri="{FF2B5EF4-FFF2-40B4-BE49-F238E27FC236}">
                <a16:creationId xmlns:a16="http://schemas.microsoft.com/office/drawing/2014/main" id="{0FFECCB5-6011-F848-A253-8D4FF525620F}"/>
              </a:ext>
            </a:extLst>
          </p:cNvPr>
          <p:cNvSpPr>
            <a:spLocks noGrp="1"/>
          </p:cNvSpPr>
          <p:nvPr>
            <p:ph type="ftr" sz="quarter" idx="13"/>
          </p:nvPr>
        </p:nvSpPr>
        <p:spPr/>
        <p:txBody>
          <a:bodyPr/>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endParaRPr lang="en-GB"/>
          </a:p>
        </p:txBody>
      </p:sp>
    </p:spTree>
    <p:extLst>
      <p:ext uri="{BB962C8B-B14F-4D97-AF65-F5344CB8AC3E}">
        <p14:creationId xmlns:p14="http://schemas.microsoft.com/office/powerpoint/2010/main" val="1245804666"/>
      </p:ext>
    </p:extLst>
  </p:cSld>
  <p:clrMapOvr>
    <a:masterClrMapping/>
  </p:clrMapOvr>
  <p:extLst>
    <p:ext uri="{DCECCB84-F9BA-43D5-87BE-67443E8EF086}">
      <p15:sldGuideLst xmlns:p15="http://schemas.microsoft.com/office/powerpoint/2012/main">
        <p15:guide id="3" orient="horz" pos="3997">
          <p15:clr>
            <a:srgbClr val="FBAE40"/>
          </p15:clr>
        </p15:guide>
        <p15:guide id="4" pos="2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9DBAA4D-2751-836E-7E05-965B03718698}"/>
              </a:ext>
            </a:extLst>
          </p:cNvPr>
          <p:cNvGraphicFramePr>
            <a:graphicFrameLocks noChangeAspect="1"/>
          </p:cNvGraphicFramePr>
          <p:nvPr userDrawn="1">
            <p:custDataLst>
              <p:tags r:id="rId1"/>
            </p:custDataLst>
            <p:extLst>
              <p:ext uri="{D42A27DB-BD31-4B8C-83A1-F6EECF244321}">
                <p14:modId xmlns:p14="http://schemas.microsoft.com/office/powerpoint/2010/main" val="1553988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6" imgH="416" progId="TCLayout.ActiveDocument.1">
                  <p:embed/>
                </p:oleObj>
              </mc:Choice>
              <mc:Fallback>
                <p:oleObj name="think-cell 幻灯片" r:id="rId3" imgW="416" imgH="416" progId="TCLayout.ActiveDocument.1">
                  <p:embed/>
                  <p:pic>
                    <p:nvPicPr>
                      <p:cNvPr id="3" name="think-cell data - do not delete" hidden="1">
                        <a:extLst>
                          <a:ext uri="{FF2B5EF4-FFF2-40B4-BE49-F238E27FC236}">
                            <a16:creationId xmlns:a16="http://schemas.microsoft.com/office/drawing/2014/main" id="{19DBAA4D-2751-836E-7E05-965B037186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anose="020B0604020202020204" pitchFamily="34" charset="0"/>
                <a:ea typeface="微软雅黑" panose="020B0503020204020204" pitchFamily="34" charset="-122"/>
                <a:cs typeface="Arial" pitchFamily="34" charset="0"/>
                <a:sym typeface="Arial" panose="020B0604020202020204" pitchFamily="34" charset="0"/>
              </a:defRPr>
            </a:lvl1pPr>
          </a:lstStyle>
          <a:p>
            <a:fld id="{3C4F54F3-C349-4609-AFEE-01462D5C7942}" type="slidenum">
              <a:rPr lang="en-GB" smtClean="0"/>
              <a:pPr/>
              <a:t>‹#›</a:t>
            </a:fld>
            <a:endParaRPr lang="en-GB"/>
          </a:p>
        </p:txBody>
      </p:sp>
      <p:sp>
        <p:nvSpPr>
          <p:cNvPr id="6"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anose="020B0604020202020204" pitchFamily="34" charset="0"/>
                <a:ea typeface="微软雅黑" panose="020B0503020204020204" pitchFamily="34" charset="-122"/>
                <a:cs typeface="Arial" pitchFamily="34" charset="0"/>
                <a:sym typeface="Arial" panose="020B0604020202020204" pitchFamily="34" charset="0"/>
              </a:defRPr>
            </a:lvl1pPr>
          </a:lstStyle>
          <a:p>
            <a:r>
              <a:rPr lang="en-GB" noProof="0"/>
              <a:t>Click to add title</a:t>
            </a:r>
          </a:p>
        </p:txBody>
      </p:sp>
    </p:spTree>
    <p:extLst>
      <p:ext uri="{BB962C8B-B14F-4D97-AF65-F5344CB8AC3E}">
        <p14:creationId xmlns:p14="http://schemas.microsoft.com/office/powerpoint/2010/main" val="2122162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9CF9973-53E6-8921-F21A-F8C6BE718266}"/>
              </a:ext>
            </a:extLst>
          </p:cNvPr>
          <p:cNvGraphicFramePr>
            <a:graphicFrameLocks noChangeAspect="1"/>
          </p:cNvGraphicFramePr>
          <p:nvPr userDrawn="1">
            <p:custDataLst>
              <p:tags r:id="rId2"/>
            </p:custDataLst>
            <p:extLst>
              <p:ext uri="{D42A27DB-BD31-4B8C-83A1-F6EECF244321}">
                <p14:modId xmlns:p14="http://schemas.microsoft.com/office/powerpoint/2010/main" val="1934890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4" name="think-cell data - do not delete" hidden="1">
                        <a:extLst>
                          <a:ext uri="{FF2B5EF4-FFF2-40B4-BE49-F238E27FC236}">
                            <a16:creationId xmlns:a16="http://schemas.microsoft.com/office/drawing/2014/main" id="{59CF9973-53E6-8921-F21A-F8C6BE71826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vert="horz"/>
          <a:lstStyle>
            <a:lvl1pPr>
              <a:lnSpc>
                <a:spcPct val="100000"/>
              </a:lnSpc>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4"/>
            <a:ext cx="11376024" cy="4635235"/>
          </a:xfrm>
        </p:spPr>
        <p:txBody>
          <a:bodyPr>
            <a:noAutofit/>
          </a:bodyPr>
          <a:lstStyle>
            <a:lvl1pPr>
              <a:lnSpc>
                <a:spcPct val="100000"/>
              </a:lnSpc>
              <a:spcBef>
                <a:spcPts val="600"/>
              </a:spcBef>
              <a:spcAft>
                <a:spcPts val="600"/>
              </a:spcAft>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vl2pPr marL="460800" indent="-228600">
              <a:lnSpc>
                <a:spcPct val="100000"/>
              </a:lnSpc>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2pPr>
            <a:lvl3pPr>
              <a:lnSpc>
                <a:spcPct val="100000"/>
              </a:lnSpc>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3pPr>
            <a:lvl4pPr>
              <a:lnSpc>
                <a:spcPct val="100000"/>
              </a:lnSpc>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4pPr>
            <a:lvl5pPr>
              <a:lnSpc>
                <a:spcPct val="100000"/>
              </a:lnSpc>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5pPr>
          </a:lstStyle>
          <a:p>
            <a:pPr lvl="0"/>
            <a:r>
              <a:rPr lang="en-US"/>
              <a:t>Click to add text here. </a:t>
            </a:r>
            <a:br>
              <a:rPr lang="en-US"/>
            </a:br>
            <a:r>
              <a:rPr lang="en-US"/>
              <a:t>When pasting copy from other slides, be sure to right-click and choose ‘Keep text only’.</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7E938F29-84D5-4449-9358-343332B4BEF7}"/>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97481" y="6250152"/>
            <a:ext cx="9550800" cy="561048"/>
          </a:xfrm>
        </p:spPr>
        <p:txBody>
          <a:bodyPr lIns="0" tIns="0" rIns="0" bIns="0" anchor="b" anchorCtr="0">
            <a:noAutofit/>
          </a:bodyPr>
          <a:lstStyle>
            <a:lvl1pPr marL="0" indent="0">
              <a:lnSpc>
                <a:spcPct val="100000"/>
              </a:lnSpc>
              <a:spcAft>
                <a:spcPts val="300"/>
              </a:spcAft>
              <a:buNone/>
              <a:defRPr sz="80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pPr lvl="0"/>
            <a:r>
              <a:rPr lang="en-US"/>
              <a:t>Footnotes</a:t>
            </a:r>
          </a:p>
        </p:txBody>
      </p:sp>
      <p:sp>
        <p:nvSpPr>
          <p:cNvPr id="7" name="Date Placeholder 6">
            <a:extLst>
              <a:ext uri="{FF2B5EF4-FFF2-40B4-BE49-F238E27FC236}">
                <a16:creationId xmlns:a16="http://schemas.microsoft.com/office/drawing/2014/main" id="{F002CC1A-50FF-4A50-8660-D325E3429D98}"/>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endParaRPr lang="en-GB"/>
          </a:p>
        </p:txBody>
      </p:sp>
    </p:spTree>
    <p:custDataLst>
      <p:tags r:id="rId1"/>
    </p:custDataLst>
    <p:extLst>
      <p:ext uri="{BB962C8B-B14F-4D97-AF65-F5344CB8AC3E}">
        <p14:creationId xmlns:p14="http://schemas.microsoft.com/office/powerpoint/2010/main" val="3755051436"/>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Alt Section Head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E958F24-281C-67AE-E154-78CA9F712E4E}"/>
              </a:ext>
            </a:extLst>
          </p:cNvPr>
          <p:cNvGraphicFramePr>
            <a:graphicFrameLocks noChangeAspect="1"/>
          </p:cNvGraphicFramePr>
          <p:nvPr userDrawn="1">
            <p:custDataLst>
              <p:tags r:id="rId1"/>
            </p:custDataLst>
            <p:extLst>
              <p:ext uri="{D42A27DB-BD31-4B8C-83A1-F6EECF244321}">
                <p14:modId xmlns:p14="http://schemas.microsoft.com/office/powerpoint/2010/main" val="1878318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3" name="think-cell data - do not delete" hidden="1">
                        <a:extLst>
                          <a:ext uri="{FF2B5EF4-FFF2-40B4-BE49-F238E27FC236}">
                            <a16:creationId xmlns:a16="http://schemas.microsoft.com/office/drawing/2014/main" id="{7E958F24-281C-67AE-E154-78CA9F712E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9B20F4BE-3220-814F-663F-F13803BDC219}"/>
              </a:ext>
            </a:extLst>
          </p:cNvPr>
          <p:cNvSpPr>
            <a:spLocks noGrp="1"/>
          </p:cNvSpPr>
          <p:nvPr>
            <p:ph type="ctrTitle"/>
          </p:nvPr>
        </p:nvSpPr>
        <p:spPr>
          <a:xfrm>
            <a:off x="1408175" y="1814945"/>
            <a:ext cx="7805098" cy="2021076"/>
          </a:xfrm>
        </p:spPr>
        <p:txBody>
          <a:bodyPr vert="horz" anchor="b"/>
          <a:lstStyle>
            <a:lvl1pPr algn="l">
              <a:defRPr sz="4200">
                <a:solidFill>
                  <a:schemeClr val="tx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r>
              <a:rPr lang="en-US"/>
              <a:t>Click to edit Master title style</a:t>
            </a:r>
          </a:p>
        </p:txBody>
      </p:sp>
      <p:sp>
        <p:nvSpPr>
          <p:cNvPr id="7" name="Subtitle 2">
            <a:extLst>
              <a:ext uri="{FF2B5EF4-FFF2-40B4-BE49-F238E27FC236}">
                <a16:creationId xmlns:a16="http://schemas.microsoft.com/office/drawing/2014/main" id="{04EFF322-290B-83F5-7BA3-9E344CC48411}"/>
              </a:ext>
            </a:extLst>
          </p:cNvPr>
          <p:cNvSpPr>
            <a:spLocks noGrp="1"/>
          </p:cNvSpPr>
          <p:nvPr>
            <p:ph type="subTitle" idx="1"/>
          </p:nvPr>
        </p:nvSpPr>
        <p:spPr>
          <a:xfrm>
            <a:off x="1408175" y="3920836"/>
            <a:ext cx="7805098" cy="609600"/>
          </a:xfrm>
        </p:spPr>
        <p:txBody>
          <a:bodyPr/>
          <a:lstStyle>
            <a:lvl1pPr marL="0" indent="0" algn="l">
              <a:buNone/>
              <a:defRPr sz="1800" b="1">
                <a:solidFill>
                  <a:schemeClr val="tx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79019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540A575-A433-9D0C-47BE-25B599C42576}"/>
              </a:ext>
            </a:extLst>
          </p:cNvPr>
          <p:cNvGraphicFramePr>
            <a:graphicFrameLocks noChangeAspect="1"/>
          </p:cNvGraphicFramePr>
          <p:nvPr userDrawn="1">
            <p:custDataLst>
              <p:tags r:id="rId2"/>
            </p:custDataLst>
            <p:extLst>
              <p:ext uri="{D42A27DB-BD31-4B8C-83A1-F6EECF244321}">
                <p14:modId xmlns:p14="http://schemas.microsoft.com/office/powerpoint/2010/main" val="2069762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2" name="think-cell data - do not delete" hidden="1">
                        <a:extLst>
                          <a:ext uri="{FF2B5EF4-FFF2-40B4-BE49-F238E27FC236}">
                            <a16:creationId xmlns:a16="http://schemas.microsoft.com/office/drawing/2014/main" id="{6540A575-A433-9D0C-47BE-25B599C425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a:extLst>
              <a:ext uri="{FF2B5EF4-FFF2-40B4-BE49-F238E27FC236}">
                <a16:creationId xmlns:a16="http://schemas.microsoft.com/office/drawing/2014/main" id="{9B03F247-4297-4973-90A3-0193475AC741}"/>
              </a:ext>
            </a:extLst>
          </p:cNvPr>
          <p:cNvSpPr>
            <a:spLocks noGrp="1"/>
          </p:cNvSpPr>
          <p:nvPr>
            <p:ph type="dt" sz="half" idx="10"/>
          </p:nvPr>
        </p:nvSpPr>
        <p:spPr/>
        <p:txBody>
          <a:bodyPr/>
          <a:lstStyle>
            <a:lvl1pPr>
              <a:lnSpc>
                <a:spcPct val="100000"/>
              </a:lnSpc>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endParaRPr lang="en-GB"/>
          </a:p>
        </p:txBody>
      </p:sp>
      <p:sp>
        <p:nvSpPr>
          <p:cNvPr id="11" name="Slide Number Placeholder 10">
            <a:extLst>
              <a:ext uri="{FF2B5EF4-FFF2-40B4-BE49-F238E27FC236}">
                <a16:creationId xmlns:a16="http://schemas.microsoft.com/office/drawing/2014/main" id="{E358DA9E-BDF5-4DC7-B478-434301DA6253}"/>
              </a:ext>
            </a:extLst>
          </p:cNvPr>
          <p:cNvSpPr>
            <a:spLocks noGrp="1"/>
          </p:cNvSpPr>
          <p:nvPr>
            <p:ph type="sldNum" sz="quarter" idx="12"/>
          </p:nvPr>
        </p:nvSpPr>
        <p:spPr/>
        <p:txBody>
          <a:bodyPr/>
          <a:lstStyle>
            <a:lvl1pPr>
              <a:lnSpc>
                <a:spcPct val="100000"/>
              </a:lnSpc>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fld id="{F8E47D07-9D1E-4FE9-B31A-2F5863681021}" type="slidenum">
              <a:rPr lang="en-GB" smtClean="0"/>
              <a:pPr/>
              <a:t>‹#›</a:t>
            </a:fld>
            <a:endParaRPr lang="en-GB"/>
          </a:p>
        </p:txBody>
      </p:sp>
    </p:spTree>
    <p:custDataLst>
      <p:tags r:id="rId1"/>
    </p:custDataLst>
    <p:extLst>
      <p:ext uri="{BB962C8B-B14F-4D97-AF65-F5344CB8AC3E}">
        <p14:creationId xmlns:p14="http://schemas.microsoft.com/office/powerpoint/2010/main" val="1409204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AE33100-8483-57A4-85BA-BC66991E204F}"/>
              </a:ext>
            </a:extLst>
          </p:cNvPr>
          <p:cNvGraphicFramePr>
            <a:graphicFrameLocks noChangeAspect="1"/>
          </p:cNvGraphicFramePr>
          <p:nvPr userDrawn="1">
            <p:custDataLst>
              <p:tags r:id="rId2"/>
            </p:custDataLst>
            <p:extLst>
              <p:ext uri="{D42A27DB-BD31-4B8C-83A1-F6EECF244321}">
                <p14:modId xmlns:p14="http://schemas.microsoft.com/office/powerpoint/2010/main" val="1845034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3" name="think-cell data - do not delete" hidden="1">
                        <a:extLst>
                          <a:ext uri="{FF2B5EF4-FFF2-40B4-BE49-F238E27FC236}">
                            <a16:creationId xmlns:a16="http://schemas.microsoft.com/office/drawing/2014/main" id="{BAE33100-8483-57A4-85BA-BC66991E20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a:extLst>
              <a:ext uri="{FF2B5EF4-FFF2-40B4-BE49-F238E27FC236}">
                <a16:creationId xmlns:a16="http://schemas.microsoft.com/office/drawing/2014/main" id="{9B03F247-4297-4973-90A3-0193475AC741}"/>
              </a:ext>
            </a:extLst>
          </p:cNvPr>
          <p:cNvSpPr>
            <a:spLocks noGrp="1"/>
          </p:cNvSpPr>
          <p:nvPr>
            <p:ph type="dt" sz="half" idx="10"/>
          </p:nvPr>
        </p:nvSpPr>
        <p:spPr/>
        <p:txBody>
          <a:bodyPr/>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endParaRPr lang="en-GB"/>
          </a:p>
        </p:txBody>
      </p:sp>
      <p:sp>
        <p:nvSpPr>
          <p:cNvPr id="11" name="Slide Number Placeholder 10">
            <a:extLst>
              <a:ext uri="{FF2B5EF4-FFF2-40B4-BE49-F238E27FC236}">
                <a16:creationId xmlns:a16="http://schemas.microsoft.com/office/drawing/2014/main" id="{E358DA9E-BDF5-4DC7-B478-434301DA6253}"/>
              </a:ext>
            </a:extLst>
          </p:cNvPr>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fld id="{F8E47D07-9D1E-4FE9-B31A-2F5863681021}" type="slidenum">
              <a:rPr lang="en-GB" smtClean="0"/>
              <a:pPr/>
              <a:t>‹#›</a:t>
            </a:fld>
            <a:endParaRPr lang="en-GB"/>
          </a:p>
        </p:txBody>
      </p:sp>
      <p:sp>
        <p:nvSpPr>
          <p:cNvPr id="5" name="Text Placeholder 96">
            <a:extLst>
              <a:ext uri="{FF2B5EF4-FFF2-40B4-BE49-F238E27FC236}">
                <a16:creationId xmlns:a16="http://schemas.microsoft.com/office/drawing/2014/main" id="{5D317BC2-3CD5-4931-93AD-CC95F2C50D24}"/>
              </a:ext>
            </a:extLst>
          </p:cNvPr>
          <p:cNvSpPr>
            <a:spLocks noGrp="1"/>
          </p:cNvSpPr>
          <p:nvPr>
            <p:ph type="body" sz="quarter" idx="111" hasCustomPrompt="1"/>
          </p:nvPr>
        </p:nvSpPr>
        <p:spPr>
          <a:xfrm>
            <a:off x="407988" y="6200774"/>
            <a:ext cx="9729787" cy="657225"/>
          </a:xfrm>
        </p:spPr>
        <p:txBody>
          <a:bodyPr anchor="b" anchorCtr="0">
            <a:noAutofit/>
          </a:bodyPr>
          <a:lstStyle>
            <a:lvl1pPr>
              <a:spcAft>
                <a:spcPts val="300"/>
              </a:spcAft>
              <a:buNone/>
              <a:defRPr sz="80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pPr lvl="0"/>
            <a:r>
              <a:rPr lang="en-US"/>
              <a:t>Footnotes</a:t>
            </a:r>
          </a:p>
        </p:txBody>
      </p:sp>
      <p:sp>
        <p:nvSpPr>
          <p:cNvPr id="2" name="页脚占位符 1">
            <a:extLst>
              <a:ext uri="{FF2B5EF4-FFF2-40B4-BE49-F238E27FC236}">
                <a16:creationId xmlns:a16="http://schemas.microsoft.com/office/drawing/2014/main" id="{69B26C32-8B02-2452-3232-FB81D406C482}"/>
              </a:ext>
            </a:extLst>
          </p:cNvPr>
          <p:cNvSpPr>
            <a:spLocks noGrp="1"/>
          </p:cNvSpPr>
          <p:nvPr>
            <p:ph type="ftr" sz="quarter" idx="112"/>
          </p:nvPr>
        </p:nvSpPr>
        <p:spPr>
          <a:xfrm>
            <a:off x="4038600" y="6329169"/>
            <a:ext cx="4114800" cy="365125"/>
          </a:xfrm>
        </p:spPr>
        <p:txBody>
          <a:bodyPr/>
          <a:lstStyle>
            <a:lvl1pPr>
              <a:defRPr>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stStyle>
          <a:p>
            <a:r>
              <a:rPr lang="zh-CN" altLang="en-US"/>
              <a:t>仅供内部学习使用，切勿转发！</a:t>
            </a:r>
          </a:p>
        </p:txBody>
      </p:sp>
    </p:spTree>
    <p:custDataLst>
      <p:tags r:id="rId1"/>
    </p:custDataLst>
    <p:extLst>
      <p:ext uri="{BB962C8B-B14F-4D97-AF65-F5344CB8AC3E}">
        <p14:creationId xmlns:p14="http://schemas.microsoft.com/office/powerpoint/2010/main" val="346407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3663F19-441A-C40A-05E6-355B2C7D48D9}"/>
              </a:ext>
            </a:extLst>
          </p:cNvPr>
          <p:cNvGraphicFramePr>
            <a:graphicFrameLocks noChangeAspect="1"/>
          </p:cNvGraphicFramePr>
          <p:nvPr userDrawn="1">
            <p:custDataLst>
              <p:tags r:id="rId1"/>
            </p:custDataLst>
            <p:extLst>
              <p:ext uri="{D42A27DB-BD31-4B8C-83A1-F6EECF244321}">
                <p14:modId xmlns:p14="http://schemas.microsoft.com/office/powerpoint/2010/main" val="2688491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84" imgH="484" progId="TCLayout.ActiveDocument.1">
                  <p:embed/>
                </p:oleObj>
              </mc:Choice>
              <mc:Fallback>
                <p:oleObj name="think-cell 幻灯片" r:id="rId3" imgW="484" imgH="484" progId="TCLayout.ActiveDocument.1">
                  <p:embed/>
                  <p:pic>
                    <p:nvPicPr>
                      <p:cNvPr id="9" name="think-cell data - do not delete" hidden="1">
                        <a:extLst>
                          <a:ext uri="{FF2B5EF4-FFF2-40B4-BE49-F238E27FC236}">
                            <a16:creationId xmlns:a16="http://schemas.microsoft.com/office/drawing/2014/main" id="{B3663F19-441A-C40A-05E6-355B2C7D48D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bg object 16"/>
          <p:cNvPicPr/>
          <p:nvPr/>
        </p:nvPicPr>
        <p:blipFill>
          <a:blip r:embed="rId5" cstate="print"/>
          <a:stretch>
            <a:fillRect/>
          </a:stretch>
        </p:blipFill>
        <p:spPr>
          <a:xfrm>
            <a:off x="0" y="0"/>
            <a:ext cx="12192000" cy="6858000"/>
          </a:xfrm>
          <a:prstGeom prst="rect">
            <a:avLst/>
          </a:prstGeom>
        </p:spPr>
      </p:pic>
      <p:pic>
        <p:nvPicPr>
          <p:cNvPr id="17" name="bg object 17"/>
          <p:cNvPicPr/>
          <p:nvPr/>
        </p:nvPicPr>
        <p:blipFill>
          <a:blip r:embed="rId6" cstate="print"/>
          <a:stretch>
            <a:fillRect/>
          </a:stretch>
        </p:blipFill>
        <p:spPr>
          <a:xfrm>
            <a:off x="10744200" y="176784"/>
            <a:ext cx="1219200" cy="963168"/>
          </a:xfrm>
          <a:prstGeom prst="rect">
            <a:avLst/>
          </a:prstGeom>
        </p:spPr>
      </p:pic>
      <p:sp>
        <p:nvSpPr>
          <p:cNvPr id="18" name="bg object 18"/>
          <p:cNvSpPr/>
          <p:nvPr/>
        </p:nvSpPr>
        <p:spPr>
          <a:xfrm>
            <a:off x="9144" y="1398650"/>
            <a:ext cx="12183110" cy="19050"/>
          </a:xfrm>
          <a:custGeom>
            <a:avLst/>
            <a:gdLst/>
            <a:ahLst/>
            <a:cxnLst/>
            <a:rect l="l" t="t" r="r" b="b"/>
            <a:pathLst>
              <a:path w="12183110" h="19050">
                <a:moveTo>
                  <a:pt x="12182856" y="0"/>
                </a:moveTo>
                <a:lnTo>
                  <a:pt x="0" y="0"/>
                </a:lnTo>
                <a:lnTo>
                  <a:pt x="0" y="19050"/>
                </a:lnTo>
                <a:lnTo>
                  <a:pt x="12182856" y="19050"/>
                </a:lnTo>
                <a:lnTo>
                  <a:pt x="12182856" y="0"/>
                </a:lnTo>
                <a:close/>
              </a:path>
            </a:pathLst>
          </a:custGeom>
          <a:solidFill>
            <a:srgbClr val="004674"/>
          </a:solidFill>
        </p:spPr>
        <p:txBody>
          <a:bodyPr wrap="square" lIns="0" tIns="0" rIns="0" bIns="0" rtlCol="0"/>
          <a:lstStyle/>
          <a:p>
            <a:endParaRPr/>
          </a:p>
        </p:txBody>
      </p:sp>
      <p:sp>
        <p:nvSpPr>
          <p:cNvPr id="19" name="bg object 19"/>
          <p:cNvSpPr/>
          <p:nvPr/>
        </p:nvSpPr>
        <p:spPr>
          <a:xfrm>
            <a:off x="5302503" y="1564004"/>
            <a:ext cx="1291590" cy="4679315"/>
          </a:xfrm>
          <a:custGeom>
            <a:avLst/>
            <a:gdLst/>
            <a:ahLst/>
            <a:cxnLst/>
            <a:rect l="l" t="t" r="r" b="b"/>
            <a:pathLst>
              <a:path w="1291590" h="4679315">
                <a:moveTo>
                  <a:pt x="1233804" y="0"/>
                </a:moveTo>
                <a:lnTo>
                  <a:pt x="0" y="4664176"/>
                </a:lnTo>
                <a:lnTo>
                  <a:pt x="57531" y="4679226"/>
                </a:lnTo>
                <a:lnTo>
                  <a:pt x="1291336" y="15112"/>
                </a:lnTo>
                <a:lnTo>
                  <a:pt x="1233804" y="0"/>
                </a:lnTo>
                <a:close/>
              </a:path>
            </a:pathLst>
          </a:custGeom>
          <a:solidFill>
            <a:srgbClr val="B5D100"/>
          </a:solidFill>
        </p:spPr>
        <p:txBody>
          <a:bodyPr wrap="square" lIns="0" tIns="0" rIns="0" bIns="0" rtlCol="0"/>
          <a:lstStyle/>
          <a:p>
            <a:endParaRPr/>
          </a:p>
        </p:txBody>
      </p:sp>
      <p:sp>
        <p:nvSpPr>
          <p:cNvPr id="20" name="bg object 20"/>
          <p:cNvSpPr/>
          <p:nvPr/>
        </p:nvSpPr>
        <p:spPr>
          <a:xfrm>
            <a:off x="5320791" y="1680590"/>
            <a:ext cx="1291590" cy="4679315"/>
          </a:xfrm>
          <a:custGeom>
            <a:avLst/>
            <a:gdLst/>
            <a:ahLst/>
            <a:cxnLst/>
            <a:rect l="l" t="t" r="r" b="b"/>
            <a:pathLst>
              <a:path w="1291590" h="4679315">
                <a:moveTo>
                  <a:pt x="1233805" y="0"/>
                </a:moveTo>
                <a:lnTo>
                  <a:pt x="0" y="4664087"/>
                </a:lnTo>
                <a:lnTo>
                  <a:pt x="57531" y="4679137"/>
                </a:lnTo>
                <a:lnTo>
                  <a:pt x="1291336" y="14986"/>
                </a:lnTo>
                <a:lnTo>
                  <a:pt x="1233805" y="0"/>
                </a:lnTo>
                <a:close/>
              </a:path>
            </a:pathLst>
          </a:custGeom>
          <a:solidFill>
            <a:srgbClr val="004674"/>
          </a:solidFill>
        </p:spPr>
        <p:txBody>
          <a:bodyPr wrap="square" lIns="0" tIns="0" rIns="0" bIns="0" rtlCol="0"/>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Holder 2">
            <a:extLst>
              <a:ext uri="{FF2B5EF4-FFF2-40B4-BE49-F238E27FC236}">
                <a16:creationId xmlns:a16="http://schemas.microsoft.com/office/drawing/2014/main" id="{201FF5A5-E3AF-2178-46AA-CF800085E5A2}"/>
              </a:ext>
            </a:extLst>
          </p:cNvPr>
          <p:cNvSpPr>
            <a:spLocks noGrp="1"/>
          </p:cNvSpPr>
          <p:nvPr>
            <p:ph type="title"/>
          </p:nvPr>
        </p:nvSpPr>
        <p:spPr>
          <a:xfrm>
            <a:off x="145491" y="-133285"/>
            <a:ext cx="9363075" cy="1520963"/>
          </a:xfrm>
          <a:prstGeom prst="rect">
            <a:avLst/>
          </a:prstGeom>
        </p:spPr>
        <p:txBody>
          <a:bodyPr wrap="square" lIns="0" tIns="212400" rIns="0" bIns="0">
            <a:noAutofit/>
          </a:bodyPr>
          <a:lstStyle>
            <a:lvl1pPr>
              <a:defRPr sz="2400" b="1" i="0">
                <a:solidFill>
                  <a:srgbClr val="404040"/>
                </a:solidFill>
                <a:latin typeface="微软雅黑"/>
                <a:cs typeface="微软雅黑"/>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E2479B4-04F9-D459-0781-C00E64079A5C}"/>
              </a:ext>
            </a:extLst>
          </p:cNvPr>
          <p:cNvGraphicFramePr>
            <a:graphicFrameLocks noChangeAspect="1"/>
          </p:cNvGraphicFramePr>
          <p:nvPr userDrawn="1">
            <p:custDataLst>
              <p:tags r:id="rId1"/>
            </p:custDataLst>
            <p:extLst>
              <p:ext uri="{D42A27DB-BD31-4B8C-83A1-F6EECF244321}">
                <p14:modId xmlns:p14="http://schemas.microsoft.com/office/powerpoint/2010/main" val="1573217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84" imgH="484" progId="TCLayout.ActiveDocument.1">
                  <p:embed/>
                </p:oleObj>
              </mc:Choice>
              <mc:Fallback>
                <p:oleObj name="think-cell 幻灯片" r:id="rId3" imgW="484" imgH="484" progId="TCLayout.ActiveDocument.1">
                  <p:embed/>
                  <p:pic>
                    <p:nvPicPr>
                      <p:cNvPr id="7" name="think-cell data - do not delete" hidden="1">
                        <a:extLst>
                          <a:ext uri="{FF2B5EF4-FFF2-40B4-BE49-F238E27FC236}">
                            <a16:creationId xmlns:a16="http://schemas.microsoft.com/office/drawing/2014/main" id="{6E2479B4-04F9-D459-0781-C00E64079A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Holder 2">
            <a:extLst>
              <a:ext uri="{FF2B5EF4-FFF2-40B4-BE49-F238E27FC236}">
                <a16:creationId xmlns:a16="http://schemas.microsoft.com/office/drawing/2014/main" id="{A5889371-9ECC-456F-5BD4-F7ADCACB184E}"/>
              </a:ext>
            </a:extLst>
          </p:cNvPr>
          <p:cNvSpPr>
            <a:spLocks noGrp="1"/>
          </p:cNvSpPr>
          <p:nvPr>
            <p:ph type="title"/>
          </p:nvPr>
        </p:nvSpPr>
        <p:spPr>
          <a:xfrm>
            <a:off x="145491" y="-133285"/>
            <a:ext cx="9363075" cy="1520963"/>
          </a:xfrm>
          <a:prstGeom prst="rect">
            <a:avLst/>
          </a:prstGeom>
        </p:spPr>
        <p:txBody>
          <a:bodyPr wrap="square" lIns="0" tIns="212400" rIns="0" bIns="0">
            <a:noAutofit/>
          </a:bodyPr>
          <a:lstStyle>
            <a:lvl1pPr>
              <a:defRPr sz="2400" b="1" i="0">
                <a:solidFill>
                  <a:srgbClr val="404040"/>
                </a:solidFill>
                <a:latin typeface="微软雅黑"/>
                <a:cs typeface="微软雅黑"/>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7" y="1486304"/>
            <a:ext cx="5185093" cy="2649135"/>
          </a:xfrm>
        </p:spPr>
        <p:txBody>
          <a:bodyPr anchor="b" anchorCtr="0">
            <a:normAutofit/>
          </a:bodyPr>
          <a:lstStyle>
            <a:lvl1pPr>
              <a:lnSpc>
                <a:spcPct val="100000"/>
              </a:lnSpc>
              <a:defRPr sz="4000">
                <a:solidFill>
                  <a:schemeClr val="accent1"/>
                </a:solidFill>
              </a:defRPr>
            </a:lvl1pPr>
          </a:lstStyle>
          <a:p>
            <a:r>
              <a:rPr lang="en-US"/>
              <a:t>Click to enter title here</a:t>
            </a:r>
          </a:p>
        </p:txBody>
      </p:sp>
      <p:sp>
        <p:nvSpPr>
          <p:cNvPr id="10" name="Text Placeholder 9">
            <a:extLst>
              <a:ext uri="{FF2B5EF4-FFF2-40B4-BE49-F238E27FC236}">
                <a16:creationId xmlns:a16="http://schemas.microsoft.com/office/drawing/2014/main" id="{632E5583-912E-4EA8-8EDC-7B6B86E76274}"/>
              </a:ext>
              <a:ext uri="{C183D7F6-B498-43B3-948B-1728B52AA6E4}">
                <adec:decorative xmlns:adec="http://schemas.microsoft.com/office/drawing/2017/decorative" val="0"/>
              </a:ext>
            </a:extLst>
          </p:cNvPr>
          <p:cNvSpPr>
            <a:spLocks noGrp="1"/>
          </p:cNvSpPr>
          <p:nvPr>
            <p:ph type="body" sz="quarter" idx="21" hasCustomPrompt="1"/>
          </p:nvPr>
        </p:nvSpPr>
        <p:spPr>
          <a:xfrm>
            <a:off x="407988" y="4328932"/>
            <a:ext cx="518477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a:t>Click to add subtitle / presenter name</a:t>
            </a: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8" name="Text Placeholder 7">
            <a:extLst>
              <a:ext uri="{FF2B5EF4-FFF2-40B4-BE49-F238E27FC236}">
                <a16:creationId xmlns:a16="http://schemas.microsoft.com/office/drawing/2014/main" id="{7468ED59-10F2-418A-8E8D-5A205AB6BDFD}"/>
              </a:ext>
            </a:extLst>
          </p:cNvPr>
          <p:cNvSpPr>
            <a:spLocks noGrp="1"/>
          </p:cNvSpPr>
          <p:nvPr>
            <p:ph type="body" sz="quarter" idx="27" hasCustomPrompt="1"/>
          </p:nvPr>
        </p:nvSpPr>
        <p:spPr>
          <a:xfrm>
            <a:off x="407988" y="6420976"/>
            <a:ext cx="5184775" cy="234286"/>
          </a:xfrm>
        </p:spPr>
        <p:txBody>
          <a:bodyPr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a:t>Click to add confidentiality statement here</a:t>
            </a:r>
          </a:p>
        </p:txBody>
      </p:sp>
      <p:sp>
        <p:nvSpPr>
          <p:cNvPr id="6" name="Picture Placeholder 12">
            <a:extLst>
              <a:ext uri="{FF2B5EF4-FFF2-40B4-BE49-F238E27FC236}">
                <a16:creationId xmlns:a16="http://schemas.microsoft.com/office/drawing/2014/main" id="{3506CBD9-0F78-454A-9842-87C2546180B8}"/>
              </a:ext>
              <a:ext uri="{C183D7F6-B498-43B3-948B-1728B52AA6E4}">
                <adec:decorative xmlns:adec="http://schemas.microsoft.com/office/drawing/2017/decorative" val="1"/>
              </a:ext>
            </a:extLst>
          </p:cNvPr>
          <p:cNvSpPr>
            <a:spLocks noGrp="1"/>
          </p:cNvSpPr>
          <p:nvPr>
            <p:ph type="pic" sz="quarter" idx="20" hasCustomPrompt="1"/>
          </p:nvPr>
        </p:nvSpPr>
        <p:spPr>
          <a:xfrm>
            <a:off x="6188475" y="0"/>
            <a:ext cx="6004761" cy="68652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wrap="square" tIns="429768" bIns="649224" anchor="ctr">
            <a:noAutofit/>
          </a:bodyPr>
          <a:lstStyle>
            <a:lvl1pPr marL="0" indent="0" algn="ctr">
              <a:lnSpc>
                <a:spcPct val="100000"/>
              </a:lnSpc>
              <a:spcBef>
                <a:spcPts val="0"/>
              </a:spcBef>
              <a:spcAft>
                <a:spcPts val="0"/>
              </a:spcAft>
              <a:buNone/>
              <a:defRPr sz="1600" b="1">
                <a:solidFill>
                  <a:schemeClr val="bg1"/>
                </a:solidFill>
              </a:defRPr>
            </a:lvl1pPr>
          </a:lstStyle>
          <a:p>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pic>
        <p:nvPicPr>
          <p:cNvPr id="7" name="Picture 2">
            <a:extLst>
              <a:ext uri="{FF2B5EF4-FFF2-40B4-BE49-F238E27FC236}">
                <a16:creationId xmlns:a16="http://schemas.microsoft.com/office/drawing/2014/main" id="{1ED72C3C-E918-420F-9374-6F1CBE3946F7}"/>
              </a:ext>
              <a:ext uri="{C183D7F6-B498-43B3-948B-1728B52AA6E4}">
                <adec:decorative xmlns:adec="http://schemas.microsoft.com/office/drawing/2017/decorative" val="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2276"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6231862-37A9-4364-9D96-47810B11870D}"/>
              </a:ext>
              <a:ext uri="{C183D7F6-B498-43B3-948B-1728B52AA6E4}">
                <adec:decorative xmlns:adec="http://schemas.microsoft.com/office/drawing/2017/decorative" val="1"/>
              </a:ext>
            </a:extLst>
          </p:cNvPr>
          <p:cNvSpPr/>
          <p:nvPr userDrawn="1"/>
        </p:nvSpPr>
        <p:spPr>
          <a:xfrm>
            <a:off x="342900"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15" name="Freeform: Shape 14">
            <a:extLst>
              <a:ext uri="{FF2B5EF4-FFF2-40B4-BE49-F238E27FC236}">
                <a16:creationId xmlns:a16="http://schemas.microsoft.com/office/drawing/2014/main" id="{72260595-7C87-4D29-977E-EE25A0D9291A}"/>
              </a:ext>
              <a:ext uri="{C183D7F6-B498-43B3-948B-1728B52AA6E4}">
                <adec:decorative xmlns:adec="http://schemas.microsoft.com/office/drawing/2017/decorative" val="1"/>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4" name="Oval 13">
            <a:extLst>
              <a:ext uri="{FF2B5EF4-FFF2-40B4-BE49-F238E27FC236}">
                <a16:creationId xmlns:a16="http://schemas.microsoft.com/office/drawing/2014/main" id="{E4809C05-E460-4D1A-BC84-C63C988F5D2D}"/>
              </a:ext>
              <a:ext uri="{C183D7F6-B498-43B3-948B-1728B52AA6E4}">
                <adec:decorative xmlns:adec="http://schemas.microsoft.com/office/drawing/2017/decorative" val="1"/>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Tree>
    <p:custDataLst>
      <p:tags r:id="rId1"/>
    </p:custDataLst>
    <p:extLst>
      <p:ext uri="{BB962C8B-B14F-4D97-AF65-F5344CB8AC3E}">
        <p14:creationId xmlns:p14="http://schemas.microsoft.com/office/powerpoint/2010/main" val="747054053"/>
      </p:ext>
    </p:extLst>
  </p:cSld>
  <p:clrMapOvr>
    <a:masterClrMapping/>
  </p:clrMapOvr>
  <p:extLst>
    <p:ext uri="{DCECCB84-F9BA-43D5-87BE-67443E8EF086}">
      <p15:sldGuideLst xmlns:p15="http://schemas.microsoft.com/office/powerpoint/2012/main">
        <p15:guide id="1" pos="3522">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4"/>
            <a:ext cx="11376024" cy="4635235"/>
          </a:xfrm>
        </p:spPr>
        <p:txBody>
          <a:bodyPr>
            <a:noAutofit/>
          </a:bodyPr>
          <a:lstStyle>
            <a:lvl1pPr>
              <a:lnSpc>
                <a:spcPct val="100000"/>
              </a:lnSpc>
              <a:spcBef>
                <a:spcPts val="600"/>
              </a:spcBef>
              <a:spcAft>
                <a:spcPts val="600"/>
              </a:spcAft>
              <a:defRPr/>
            </a:lvl1pPr>
            <a:lvl2pPr marL="460800" indent="-228600">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 here. </a:t>
            </a:r>
            <a:br>
              <a:rPr lang="en-US"/>
            </a:br>
            <a:r>
              <a:rPr lang="en-US"/>
              <a:t>When pasting copy from other slides, be sure to right-click and choose ‘Keep text only’.</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7E938F29-84D5-4449-9358-343332B4BEF7}"/>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97481" y="6250152"/>
            <a:ext cx="9550800" cy="561048"/>
          </a:xfrm>
        </p:spPr>
        <p:txBody>
          <a:bodyPr lIns="0" tIns="0" rIns="0" bIns="0" anchor="b" anchorCtr="0">
            <a:noAutofit/>
          </a:bodyPr>
          <a:lstStyle>
            <a:lvl1pPr marL="0" indent="0">
              <a:lnSpc>
                <a:spcPct val="100000"/>
              </a:lnSpc>
              <a:spcAft>
                <a:spcPts val="300"/>
              </a:spcAft>
              <a:buNone/>
              <a:defRPr sz="800">
                <a:solidFill>
                  <a:schemeClr val="tx1"/>
                </a:solidFill>
              </a:defRPr>
            </a:lvl1pPr>
          </a:lstStyle>
          <a:p>
            <a:pPr lvl="0"/>
            <a:r>
              <a:rPr lang="en-US"/>
              <a:t>Footnotes</a:t>
            </a:r>
          </a:p>
        </p:txBody>
      </p:sp>
      <p:sp>
        <p:nvSpPr>
          <p:cNvPr id="7" name="Date Placeholder 6">
            <a:extLst>
              <a:ext uri="{FF2B5EF4-FFF2-40B4-BE49-F238E27FC236}">
                <a16:creationId xmlns:a16="http://schemas.microsoft.com/office/drawing/2014/main" id="{F002CC1A-50FF-4A50-8660-D325E3429D98}"/>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537024903"/>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in Le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D0FA13F-5B1F-4795-B0E7-3E97B5D8E071}"/>
              </a:ext>
            </a:extLst>
          </p:cNvPr>
          <p:cNvSpPr>
            <a:spLocks noGrp="1"/>
          </p:cNvSpPr>
          <p:nvPr>
            <p:ph type="title" hasCustomPrompt="1"/>
          </p:nvPr>
        </p:nvSpPr>
        <p:spPr>
          <a:xfrm>
            <a:off x="1" y="-1"/>
            <a:ext cx="3875391" cy="4330700"/>
          </a:xfrm>
          <a:custGeom>
            <a:avLst/>
            <a:gdLst>
              <a:gd name="connsiteX0" fmla="*/ 417122 w 3875391"/>
              <a:gd name="connsiteY0" fmla="*/ 0 h 4330700"/>
              <a:gd name="connsiteX1" fmla="*/ 2700571 w 3875391"/>
              <a:gd name="connsiteY1" fmla="*/ 0 h 4330700"/>
              <a:gd name="connsiteX2" fmla="*/ 2854048 w 3875391"/>
              <a:gd name="connsiteY2" fmla="*/ 93240 h 4330700"/>
              <a:gd name="connsiteX3" fmla="*/ 3875391 w 3875391"/>
              <a:gd name="connsiteY3" fmla="*/ 2014156 h 4330700"/>
              <a:gd name="connsiteX4" fmla="*/ 3479762 w 3875391"/>
              <a:gd name="connsiteY4" fmla="*/ 3309358 h 4330700"/>
              <a:gd name="connsiteX5" fmla="*/ 3457575 w 3875391"/>
              <a:gd name="connsiteY5" fmla="*/ 3339027 h 4330700"/>
              <a:gd name="connsiteX6" fmla="*/ 3457575 w 3875391"/>
              <a:gd name="connsiteY6" fmla="*/ 3343274 h 4330700"/>
              <a:gd name="connsiteX7" fmla="*/ 3454399 w 3875391"/>
              <a:gd name="connsiteY7" fmla="*/ 3343274 h 4330700"/>
              <a:gd name="connsiteX8" fmla="*/ 3346405 w 3875391"/>
              <a:gd name="connsiteY8" fmla="*/ 3487693 h 4330700"/>
              <a:gd name="connsiteX9" fmla="*/ 1558846 w 3875391"/>
              <a:gd name="connsiteY9" fmla="*/ 4330700 h 4330700"/>
              <a:gd name="connsiteX10" fmla="*/ 85309 w 3875391"/>
              <a:gd name="connsiteY10" fmla="*/ 3801714 h 4330700"/>
              <a:gd name="connsiteX11" fmla="*/ 0 w 3875391"/>
              <a:gd name="connsiteY11" fmla="*/ 3724180 h 4330700"/>
              <a:gd name="connsiteX12" fmla="*/ 0 w 3875391"/>
              <a:gd name="connsiteY12" fmla="*/ 304131 h 4330700"/>
              <a:gd name="connsiteX13" fmla="*/ 85309 w 3875391"/>
              <a:gd name="connsiteY13" fmla="*/ 226597 h 4330700"/>
              <a:gd name="connsiteX14" fmla="*/ 263644 w 3875391"/>
              <a:gd name="connsiteY14" fmla="*/ 93240 h 43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5391" h="4330700">
                <a:moveTo>
                  <a:pt x="417122" y="0"/>
                </a:moveTo>
                <a:lnTo>
                  <a:pt x="2700571" y="0"/>
                </a:lnTo>
                <a:lnTo>
                  <a:pt x="2854048" y="93240"/>
                </a:lnTo>
                <a:cubicBezTo>
                  <a:pt x="3470253" y="509540"/>
                  <a:pt x="3875391" y="1214535"/>
                  <a:pt x="3875391" y="2014156"/>
                </a:cubicBezTo>
                <a:cubicBezTo>
                  <a:pt x="3875391" y="2493928"/>
                  <a:pt x="3729542" y="2939635"/>
                  <a:pt x="3479762" y="3309358"/>
                </a:cubicBezTo>
                <a:lnTo>
                  <a:pt x="3457575" y="3339027"/>
                </a:lnTo>
                <a:lnTo>
                  <a:pt x="3457575" y="3343274"/>
                </a:lnTo>
                <a:lnTo>
                  <a:pt x="3454399" y="3343274"/>
                </a:lnTo>
                <a:lnTo>
                  <a:pt x="3346405" y="3487693"/>
                </a:lnTo>
                <a:cubicBezTo>
                  <a:pt x="2921516" y="4002539"/>
                  <a:pt x="2278504" y="4330700"/>
                  <a:pt x="1558846" y="4330700"/>
                </a:cubicBezTo>
                <a:cubicBezTo>
                  <a:pt x="999112" y="4330700"/>
                  <a:pt x="485745" y="4132183"/>
                  <a:pt x="85309" y="3801714"/>
                </a:cubicBezTo>
                <a:lnTo>
                  <a:pt x="0" y="3724180"/>
                </a:lnTo>
                <a:lnTo>
                  <a:pt x="0" y="304131"/>
                </a:lnTo>
                <a:lnTo>
                  <a:pt x="85309" y="226597"/>
                </a:lnTo>
                <a:cubicBezTo>
                  <a:pt x="142514" y="179387"/>
                  <a:pt x="202023" y="134871"/>
                  <a:pt x="263644" y="93240"/>
                </a:cubicBezTo>
                <a:close/>
              </a:path>
            </a:pathLst>
          </a:custGeom>
          <a:solidFill>
            <a:schemeClr val="accent1"/>
          </a:solidFill>
        </p:spPr>
        <p:txBody>
          <a:bodyPr wrap="square" lIns="396000" tIns="360000" rIns="90000" bIns="360000" anchor="ctr" anchorCtr="0">
            <a:normAutofit/>
          </a:bodyPr>
          <a:lstStyle>
            <a:lvl1pPr>
              <a:lnSpc>
                <a:spcPct val="100000"/>
              </a:lnSpc>
              <a:defRPr sz="4000">
                <a:solidFill>
                  <a:schemeClr val="bg1"/>
                </a:solidFill>
              </a:defRPr>
            </a:lvl1pPr>
          </a:lstStyle>
          <a:p>
            <a:r>
              <a:rPr lang="en-US"/>
              <a:t>Click to enter title here</a:t>
            </a:r>
          </a:p>
        </p:txBody>
      </p:sp>
      <p:sp>
        <p:nvSpPr>
          <p:cNvPr id="4" name="Content Placeholder 3">
            <a:extLst>
              <a:ext uri="{FF2B5EF4-FFF2-40B4-BE49-F238E27FC236}">
                <a16:creationId xmlns:a16="http://schemas.microsoft.com/office/drawing/2014/main" id="{75A4EBE2-41F7-48F4-B525-605699ECF92F}"/>
              </a:ext>
            </a:extLst>
          </p:cNvPr>
          <p:cNvSpPr>
            <a:spLocks noGrp="1"/>
          </p:cNvSpPr>
          <p:nvPr>
            <p:ph sz="quarter" idx="19" hasCustomPrompt="1"/>
          </p:nvPr>
        </p:nvSpPr>
        <p:spPr>
          <a:xfrm>
            <a:off x="4238625" y="404813"/>
            <a:ext cx="7545387" cy="5796000"/>
          </a:xfrm>
        </p:spPr>
        <p:txBody>
          <a:bodyPr/>
          <a:lstStyle>
            <a:lvl1pPr>
              <a:lnSpc>
                <a:spcPct val="100000"/>
              </a:lnSpc>
              <a:defRPr/>
            </a:lvl1pPr>
            <a:lvl2pPr marL="460800" indent="-228600">
              <a:lnSpc>
                <a:spcPct val="100000"/>
              </a:lnSpc>
              <a:defRPr lang="en-US" sz="2400" kern="1200" dirty="0">
                <a:solidFill>
                  <a:schemeClr val="tx1"/>
                </a:solidFill>
                <a:latin typeface="+mn-lt"/>
                <a:ea typeface="+mn-ea"/>
                <a:cs typeface="+mn-cs"/>
              </a:defRPr>
            </a:lvl2pPr>
            <a:lvl3pPr marL="691200" indent="-228600">
              <a:lnSpc>
                <a:spcPct val="100000"/>
              </a:lnSpc>
              <a:defRPr lang="en-US" sz="2000" kern="1200" dirty="0">
                <a:solidFill>
                  <a:schemeClr val="tx1"/>
                </a:solidFill>
                <a:latin typeface="+mn-lt"/>
                <a:ea typeface="+mn-ea"/>
                <a:cs typeface="+mn-cs"/>
              </a:defRPr>
            </a:lvl3pPr>
            <a:lvl4pPr marL="921600" indent="-2286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text here. </a:t>
            </a:r>
            <a:br>
              <a:rPr lang="en-US"/>
            </a:br>
            <a:r>
              <a:rPr lang="en-US"/>
              <a:t>When pasting copy from other slides, be sure to right-click and choose ‘Keep text only’.</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D2C25B5D-B685-4B55-8498-3486110FDCFE}"/>
              </a:ext>
              <a:ext uri="{C183D7F6-B498-43B3-948B-1728B52AA6E4}">
                <adec:decorative xmlns:adec="http://schemas.microsoft.com/office/drawing/2017/decorative" val="1"/>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id="{DFE25DB2-F58D-4AD2-B640-7A1061569FFB}"/>
              </a:ext>
            </a:extLst>
          </p:cNvPr>
          <p:cNvSpPr>
            <a:spLocks noGrp="1"/>
          </p:cNvSpPr>
          <p:nvPr>
            <p:ph type="body" sz="quarter" idx="111" hasCustomPrompt="1"/>
          </p:nvPr>
        </p:nvSpPr>
        <p:spPr>
          <a:xfrm>
            <a:off x="497481" y="6250152"/>
            <a:ext cx="9550800" cy="561048"/>
          </a:xfrm>
        </p:spPr>
        <p:txBody>
          <a:bodyPr lIns="0" tIns="0" rIns="0" bIns="0" anchor="b" anchorCtr="0">
            <a:normAutofit/>
          </a:bodyPr>
          <a:lstStyle>
            <a:lvl1pPr marL="0" indent="0">
              <a:lnSpc>
                <a:spcPct val="100000"/>
              </a:lnSpc>
              <a:spcAft>
                <a:spcPts val="300"/>
              </a:spcAft>
              <a:buNone/>
              <a:defRPr sz="800"/>
            </a:lvl1pPr>
          </a:lstStyle>
          <a:p>
            <a:pPr lvl="0"/>
            <a:r>
              <a:rPr lang="en-US"/>
              <a:t>Footnotes</a:t>
            </a:r>
          </a:p>
        </p:txBody>
      </p:sp>
      <p:sp>
        <p:nvSpPr>
          <p:cNvPr id="10" name="Date Placeholder 9">
            <a:extLst>
              <a:ext uri="{FF2B5EF4-FFF2-40B4-BE49-F238E27FC236}">
                <a16:creationId xmlns:a16="http://schemas.microsoft.com/office/drawing/2014/main" id="{59C580CE-4074-4379-8D68-E5118B13A13A}"/>
              </a:ext>
              <a:ext uri="{C183D7F6-B498-43B3-948B-1728B52AA6E4}">
                <adec:decorative xmlns:adec="http://schemas.microsoft.com/office/drawing/2017/decorative" val="1"/>
              </a:ext>
            </a:extLst>
          </p:cNvPr>
          <p:cNvSpPr>
            <a:spLocks noGrp="1"/>
          </p:cNvSpPr>
          <p:nvPr>
            <p:ph type="dt" sz="half" idx="20"/>
          </p:nvPr>
        </p:nvSpPr>
        <p:spPr/>
        <p:txBody>
          <a:bodyPr/>
          <a:lstStyle>
            <a:lvl1pPr>
              <a:lnSpc>
                <a:spcPct val="100000"/>
              </a:lnSpc>
              <a:defRPr/>
            </a:lvl1pPr>
          </a:lstStyle>
          <a:p>
            <a:endParaRPr lang="en-GB"/>
          </a:p>
        </p:txBody>
      </p:sp>
      <p:cxnSp>
        <p:nvCxnSpPr>
          <p:cNvPr id="9" name="Straight Connector 8">
            <a:extLst>
              <a:ext uri="{FF2B5EF4-FFF2-40B4-BE49-F238E27FC236}">
                <a16:creationId xmlns:a16="http://schemas.microsoft.com/office/drawing/2014/main" id="{21040238-DCC8-4532-9AE6-EB7C834F336E}"/>
              </a:ext>
              <a:ext uri="{C183D7F6-B498-43B3-948B-1728B52AA6E4}">
                <adec:decorative xmlns:adec="http://schemas.microsoft.com/office/drawing/2017/decorative" val="1"/>
              </a:ext>
            </a:extLst>
          </p:cNvPr>
          <p:cNvCxnSpPr>
            <a:cxnSpLocks/>
          </p:cNvCxnSpPr>
          <p:nvPr userDrawn="1"/>
        </p:nvCxnSpPr>
        <p:spPr>
          <a:xfrm>
            <a:off x="3540125" y="3730171"/>
            <a:ext cx="0" cy="2479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22567724"/>
      </p:ext>
    </p:extLst>
  </p:cSld>
  <p:clrMapOvr>
    <a:masterClrMapping/>
  </p:clrMapOvr>
  <p:extLst>
    <p:ext uri="{DCECCB84-F9BA-43D5-87BE-67443E8EF086}">
      <p15:sldGuideLst xmlns:p15="http://schemas.microsoft.com/office/powerpoint/2012/main">
        <p15:guide id="1" pos="2230">
          <p15:clr>
            <a:srgbClr val="C35EA4"/>
          </p15:clr>
        </p15:guide>
        <p15:guide id="5" pos="2661">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447ADDD-920E-4BEB-819B-9759B3CF06AB}"/>
              </a:ext>
            </a:extLst>
          </p:cNvPr>
          <p:cNvSpPr>
            <a:spLocks noGrp="1"/>
          </p:cNvSpPr>
          <p:nvPr>
            <p:ph type="title" hasCustomPrompt="1"/>
          </p:nvPr>
        </p:nvSpPr>
        <p:spPr>
          <a:xfrm>
            <a:off x="1" y="0"/>
            <a:ext cx="5562601" cy="6858000"/>
          </a:xfrm>
          <a:custGeom>
            <a:avLst/>
            <a:gdLst>
              <a:gd name="connsiteX0" fmla="*/ 0 w 5562601"/>
              <a:gd name="connsiteY0" fmla="*/ 0 h 6858000"/>
              <a:gd name="connsiteX1" fmla="*/ 3124199 w 5562601"/>
              <a:gd name="connsiteY1" fmla="*/ 0 h 6858000"/>
              <a:gd name="connsiteX2" fmla="*/ 3694793 w 5562601"/>
              <a:gd name="connsiteY2" fmla="*/ 0 h 6858000"/>
              <a:gd name="connsiteX3" fmla="*/ 3762493 w 5562601"/>
              <a:gd name="connsiteY3" fmla="*/ 43402 h 6858000"/>
              <a:gd name="connsiteX4" fmla="*/ 5562601 w 5562601"/>
              <a:gd name="connsiteY4" fmla="*/ 3429000 h 6858000"/>
              <a:gd name="connsiteX5" fmla="*/ 3762493 w 5562601"/>
              <a:gd name="connsiteY5" fmla="*/ 6814598 h 6858000"/>
              <a:gd name="connsiteX6" fmla="*/ 3694792 w 5562601"/>
              <a:gd name="connsiteY6" fmla="*/ 6858000 h 6858000"/>
              <a:gd name="connsiteX7" fmla="*/ 0 w 5562601"/>
              <a:gd name="connsiteY7" fmla="*/ 6858000 h 6858000"/>
              <a:gd name="connsiteX8" fmla="*/ 0 w 5562601"/>
              <a:gd name="connsiteY8" fmla="*/ 26016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601" h="6858000">
                <a:moveTo>
                  <a:pt x="0" y="0"/>
                </a:moveTo>
                <a:lnTo>
                  <a:pt x="3124199" y="0"/>
                </a:lnTo>
                <a:lnTo>
                  <a:pt x="3694793" y="0"/>
                </a:lnTo>
                <a:lnTo>
                  <a:pt x="3762493" y="43402"/>
                </a:lnTo>
                <a:cubicBezTo>
                  <a:pt x="4848549" y="777127"/>
                  <a:pt x="5562601" y="2019676"/>
                  <a:pt x="5562601" y="3429000"/>
                </a:cubicBezTo>
                <a:cubicBezTo>
                  <a:pt x="5562601" y="4838325"/>
                  <a:pt x="4848549" y="6080873"/>
                  <a:pt x="3762493" y="6814598"/>
                </a:cubicBezTo>
                <a:lnTo>
                  <a:pt x="3694792" y="6858000"/>
                </a:lnTo>
                <a:lnTo>
                  <a:pt x="0" y="6858000"/>
                </a:lnTo>
                <a:lnTo>
                  <a:pt x="0" y="2601686"/>
                </a:lnTo>
                <a:close/>
              </a:path>
            </a:pathLst>
          </a:custGeom>
          <a:solidFill>
            <a:schemeClr val="accent1"/>
          </a:solidFill>
        </p:spPr>
        <p:txBody>
          <a:bodyPr wrap="square" lIns="396000" tIns="2160000" bIns="2880000" anchor="b" anchorCtr="0">
            <a:normAutofit/>
          </a:bodyPr>
          <a:lstStyle>
            <a:lvl1pPr>
              <a:lnSpc>
                <a:spcPct val="100000"/>
              </a:lnSpc>
              <a:defRPr sz="4000">
                <a:solidFill>
                  <a:schemeClr val="bg1"/>
                </a:solidFill>
              </a:defRPr>
            </a:lvl1pPr>
          </a:lstStyle>
          <a:p>
            <a:r>
              <a:rPr lang="en-US"/>
              <a:t>Click to enter</a:t>
            </a:r>
            <a:br>
              <a:rPr lang="en-US"/>
            </a:br>
            <a:r>
              <a:rPr lang="en-US"/>
              <a:t>section title here</a:t>
            </a:r>
            <a:endParaRPr lang="en-GB"/>
          </a:p>
        </p:txBody>
      </p:sp>
      <p:sp>
        <p:nvSpPr>
          <p:cNvPr id="8" name="Text Placeholder 7">
            <a:extLst>
              <a:ext uri="{FF2B5EF4-FFF2-40B4-BE49-F238E27FC236}">
                <a16:creationId xmlns:a16="http://schemas.microsoft.com/office/drawing/2014/main" id="{45758FA1-2B23-4C7E-97FD-FBA94AB3853B}"/>
              </a:ext>
            </a:extLst>
          </p:cNvPr>
          <p:cNvSpPr>
            <a:spLocks noGrp="1"/>
          </p:cNvSpPr>
          <p:nvPr>
            <p:ph type="body" sz="quarter" idx="34" hasCustomPrompt="1"/>
          </p:nvPr>
        </p:nvSpPr>
        <p:spPr>
          <a:xfrm>
            <a:off x="428626" y="4267200"/>
            <a:ext cx="3678918" cy="1896645"/>
          </a:xfrm>
          <a:prstGeom prst="rect">
            <a:avLst/>
          </a:prstGeom>
        </p:spPr>
        <p:txBody>
          <a:bodyPr lIns="0"/>
          <a:lstStyle>
            <a:lvl1pPr marL="0" indent="0">
              <a:lnSpc>
                <a:spcPct val="100000"/>
              </a:lnSpc>
              <a:buNone/>
              <a:defRPr>
                <a:solidFill>
                  <a:schemeClr val="bg1"/>
                </a:solidFill>
              </a:defRPr>
            </a:lvl1pPr>
            <a:lvl5pPr>
              <a:defRPr/>
            </a:lvl5pPr>
          </a:lstStyle>
          <a:p>
            <a:pPr lvl="0"/>
            <a:r>
              <a:rPr lang="en-US"/>
              <a:t>Click to add subtitle / presenter name(s)</a:t>
            </a:r>
          </a:p>
        </p:txBody>
      </p:sp>
      <p:sp>
        <p:nvSpPr>
          <p:cNvPr id="5" name="Text Placeholder 4">
            <a:extLst>
              <a:ext uri="{FF2B5EF4-FFF2-40B4-BE49-F238E27FC236}">
                <a16:creationId xmlns:a16="http://schemas.microsoft.com/office/drawing/2014/main" id="{D60AE4F3-AAA3-4B8D-A01A-1FF9B8F9F42A}"/>
              </a:ext>
              <a:ext uri="{C183D7F6-B498-43B3-948B-1728B52AA6E4}">
                <adec:decorative xmlns:adec="http://schemas.microsoft.com/office/drawing/2017/decorative" val="1"/>
              </a:ext>
            </a:extLst>
          </p:cNvPr>
          <p:cNvSpPr>
            <a:spLocks noGrp="1"/>
          </p:cNvSpPr>
          <p:nvPr>
            <p:ph type="body" sz="quarter" idx="33" hasCustomPrompt="1"/>
          </p:nvPr>
        </p:nvSpPr>
        <p:spPr>
          <a:xfrm>
            <a:off x="428095" y="863767"/>
            <a:ext cx="1203158" cy="1203158"/>
          </a:xfrm>
          <a:prstGeom prst="ellipse">
            <a:avLst/>
          </a:prstGeom>
          <a:solidFill>
            <a:schemeClr val="bg1"/>
          </a:solidFill>
        </p:spPr>
        <p:txBody>
          <a:bodyPr wrap="none" bIns="0" anchor="ctr" anchorCtr="0">
            <a:normAutofit/>
          </a:bodyPr>
          <a:lstStyle>
            <a:lvl1pPr marL="0" indent="0" algn="ctr">
              <a:lnSpc>
                <a:spcPct val="100000"/>
              </a:lnSpc>
              <a:buNone/>
              <a:defRPr sz="60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t>
            </a:r>
          </a:p>
        </p:txBody>
      </p:sp>
      <p:sp>
        <p:nvSpPr>
          <p:cNvPr id="22" name="Picture Placeholder 21">
            <a:extLst>
              <a:ext uri="{FF2B5EF4-FFF2-40B4-BE49-F238E27FC236}">
                <a16:creationId xmlns:a16="http://schemas.microsoft.com/office/drawing/2014/main" id="{0486192A-3DB1-49EB-9B2C-D5E68AF24B1A}"/>
              </a:ext>
              <a:ext uri="{C183D7F6-B498-43B3-948B-1728B52AA6E4}">
                <adec:decorative xmlns:adec="http://schemas.microsoft.com/office/drawing/2017/decorative" val="1"/>
              </a:ext>
            </a:extLst>
          </p:cNvPr>
          <p:cNvSpPr>
            <a:spLocks noGrp="1"/>
          </p:cNvSpPr>
          <p:nvPr>
            <p:ph type="pic" sz="quarter" idx="36" hasCustomPrompt="1"/>
          </p:nvPr>
        </p:nvSpPr>
        <p:spPr>
          <a:xfrm>
            <a:off x="3694792" y="-1"/>
            <a:ext cx="8497208" cy="6858001"/>
          </a:xfrm>
          <a:custGeom>
            <a:avLst/>
            <a:gdLst>
              <a:gd name="connsiteX0" fmla="*/ 8001617 w 8497208"/>
              <a:gd name="connsiteY0" fmla="*/ 6414717 h 6858001"/>
              <a:gd name="connsiteX1" fmla="*/ 7980570 w 8497208"/>
              <a:gd name="connsiteY1" fmla="*/ 6439539 h 6858001"/>
              <a:gd name="connsiteX2" fmla="*/ 8034470 w 8497208"/>
              <a:gd name="connsiteY2" fmla="*/ 6517076 h 6858001"/>
              <a:gd name="connsiteX3" fmla="*/ 8090937 w 8497208"/>
              <a:gd name="connsiteY3" fmla="*/ 6510166 h 6858001"/>
              <a:gd name="connsiteX4" fmla="*/ 8091707 w 8497208"/>
              <a:gd name="connsiteY4" fmla="*/ 6506072 h 6858001"/>
              <a:gd name="connsiteX5" fmla="*/ 8095814 w 8497208"/>
              <a:gd name="connsiteY5" fmla="*/ 6478435 h 6858001"/>
              <a:gd name="connsiteX6" fmla="*/ 8062447 w 8497208"/>
              <a:gd name="connsiteY6" fmla="*/ 6464105 h 6858001"/>
              <a:gd name="connsiteX7" fmla="*/ 8064757 w 8497208"/>
              <a:gd name="connsiteY7" fmla="*/ 6499675 h 6858001"/>
              <a:gd name="connsiteX8" fmla="*/ 8064757 w 8497208"/>
              <a:gd name="connsiteY8" fmla="*/ 6504025 h 6858001"/>
              <a:gd name="connsiteX9" fmla="*/ 8048330 w 8497208"/>
              <a:gd name="connsiteY9" fmla="*/ 6515029 h 6858001"/>
              <a:gd name="connsiteX10" fmla="*/ 7993147 w 8497208"/>
              <a:gd name="connsiteY10" fmla="*/ 6433142 h 6858001"/>
              <a:gd name="connsiteX11" fmla="*/ 7994430 w 8497208"/>
              <a:gd name="connsiteY11" fmla="*/ 6431862 h 6858001"/>
              <a:gd name="connsiteX12" fmla="*/ 7995200 w 8497208"/>
              <a:gd name="connsiteY12" fmla="*/ 6432374 h 6858001"/>
              <a:gd name="connsiteX13" fmla="*/ 7995457 w 8497208"/>
              <a:gd name="connsiteY13" fmla="*/ 6432374 h 6858001"/>
              <a:gd name="connsiteX14" fmla="*/ 8062190 w 8497208"/>
              <a:gd name="connsiteY14" fmla="*/ 6459499 h 6858001"/>
              <a:gd name="connsiteX15" fmla="*/ 8096071 w 8497208"/>
              <a:gd name="connsiteY15" fmla="*/ 6474085 h 6858001"/>
              <a:gd name="connsiteX16" fmla="*/ 8122764 w 8497208"/>
              <a:gd name="connsiteY16" fmla="*/ 6486880 h 6858001"/>
              <a:gd name="connsiteX17" fmla="*/ 8134828 w 8497208"/>
              <a:gd name="connsiteY17" fmla="*/ 6503513 h 6858001"/>
              <a:gd name="connsiteX18" fmla="*/ 7984933 w 8497208"/>
              <a:gd name="connsiteY18" fmla="*/ 6615084 h 6858001"/>
              <a:gd name="connsiteX19" fmla="*/ 7984420 w 8497208"/>
              <a:gd name="connsiteY19" fmla="*/ 6615596 h 6858001"/>
              <a:gd name="connsiteX20" fmla="*/ 7983393 w 8497208"/>
              <a:gd name="connsiteY20" fmla="*/ 6617131 h 6858001"/>
              <a:gd name="connsiteX21" fmla="*/ 7983137 w 8497208"/>
              <a:gd name="connsiteY21" fmla="*/ 6617643 h 6858001"/>
              <a:gd name="connsiteX22" fmla="*/ 7978517 w 8497208"/>
              <a:gd name="connsiteY22" fmla="*/ 6631717 h 6858001"/>
              <a:gd name="connsiteX23" fmla="*/ 7997253 w 8497208"/>
              <a:gd name="connsiteY23" fmla="*/ 6655260 h 6858001"/>
              <a:gd name="connsiteX24" fmla="*/ 8009830 w 8497208"/>
              <a:gd name="connsiteY24" fmla="*/ 6657563 h 6858001"/>
              <a:gd name="connsiteX25" fmla="*/ 8012397 w 8497208"/>
              <a:gd name="connsiteY25" fmla="*/ 6657819 h 6858001"/>
              <a:gd name="connsiteX26" fmla="*/ 8136881 w 8497208"/>
              <a:gd name="connsiteY26" fmla="*/ 6633253 h 6858001"/>
              <a:gd name="connsiteX27" fmla="*/ 8146378 w 8497208"/>
              <a:gd name="connsiteY27" fmla="*/ 6607407 h 6858001"/>
              <a:gd name="connsiteX28" fmla="*/ 8103001 w 8497208"/>
              <a:gd name="connsiteY28" fmla="*/ 6582073 h 6858001"/>
              <a:gd name="connsiteX29" fmla="*/ 8093761 w 8497208"/>
              <a:gd name="connsiteY29" fmla="*/ 6588215 h 6858001"/>
              <a:gd name="connsiteX30" fmla="*/ 8128411 w 8497208"/>
              <a:gd name="connsiteY30" fmla="*/ 6611246 h 6858001"/>
              <a:gd name="connsiteX31" fmla="*/ 8126614 w 8497208"/>
              <a:gd name="connsiteY31" fmla="*/ 6614828 h 6858001"/>
              <a:gd name="connsiteX32" fmla="*/ 8124304 w 8497208"/>
              <a:gd name="connsiteY32" fmla="*/ 6614828 h 6858001"/>
              <a:gd name="connsiteX33" fmla="*/ 8047817 w 8497208"/>
              <a:gd name="connsiteY33" fmla="*/ 6619946 h 6858001"/>
              <a:gd name="connsiteX34" fmla="*/ 8040630 w 8497208"/>
              <a:gd name="connsiteY34" fmla="*/ 6620202 h 6858001"/>
              <a:gd name="connsiteX35" fmla="*/ 8052437 w 8497208"/>
              <a:gd name="connsiteY35" fmla="*/ 6610734 h 6858001"/>
              <a:gd name="connsiteX36" fmla="*/ 8173841 w 8497208"/>
              <a:gd name="connsiteY36" fmla="*/ 6529615 h 6858001"/>
              <a:gd name="connsiteX37" fmla="*/ 8144068 w 8497208"/>
              <a:gd name="connsiteY37" fmla="*/ 6452334 h 6858001"/>
              <a:gd name="connsiteX38" fmla="*/ 8001617 w 8497208"/>
              <a:gd name="connsiteY38" fmla="*/ 6414717 h 6858001"/>
              <a:gd name="connsiteX39" fmla="*/ 8063182 w 8497208"/>
              <a:gd name="connsiteY39" fmla="*/ 6306559 h 6858001"/>
              <a:gd name="connsiteX40" fmla="*/ 7947246 w 8497208"/>
              <a:gd name="connsiteY40" fmla="*/ 6409920 h 6858001"/>
              <a:gd name="connsiteX41" fmla="*/ 7903898 w 8497208"/>
              <a:gd name="connsiteY41" fmla="*/ 6477718 h 6858001"/>
              <a:gd name="connsiteX42" fmla="*/ 7922109 w 8497208"/>
              <a:gd name="connsiteY42" fmla="*/ 6498186 h 6858001"/>
              <a:gd name="connsiteX43" fmla="*/ 8041380 w 8497208"/>
              <a:gd name="connsiteY43" fmla="*/ 6559844 h 6858001"/>
              <a:gd name="connsiteX44" fmla="*/ 8050870 w 8497208"/>
              <a:gd name="connsiteY44" fmla="*/ 6553960 h 6858001"/>
              <a:gd name="connsiteX45" fmla="*/ 7945194 w 8497208"/>
              <a:gd name="connsiteY45" fmla="*/ 6495627 h 6858001"/>
              <a:gd name="connsiteX46" fmla="*/ 7928778 w 8497208"/>
              <a:gd name="connsiteY46" fmla="*/ 6480277 h 6858001"/>
              <a:gd name="connsiteX47" fmla="*/ 7958019 w 8497208"/>
              <a:gd name="connsiteY47" fmla="*/ 6449575 h 6858001"/>
              <a:gd name="connsiteX48" fmla="*/ 7974178 w 8497208"/>
              <a:gd name="connsiteY48" fmla="*/ 6433457 h 6858001"/>
              <a:gd name="connsiteX49" fmla="*/ 7976230 w 8497208"/>
              <a:gd name="connsiteY49" fmla="*/ 6416827 h 6858001"/>
              <a:gd name="connsiteX50" fmla="*/ 7997263 w 8497208"/>
              <a:gd name="connsiteY50" fmla="*/ 6410176 h 6858001"/>
              <a:gd name="connsiteX51" fmla="*/ 8024964 w 8497208"/>
              <a:gd name="connsiteY51" fmla="*/ 6382289 h 6858001"/>
              <a:gd name="connsiteX52" fmla="*/ 8047536 w 8497208"/>
              <a:gd name="connsiteY52" fmla="*/ 6364635 h 6858001"/>
              <a:gd name="connsiteX53" fmla="*/ 8053948 w 8497208"/>
              <a:gd name="connsiteY53" fmla="*/ 6376916 h 6858001"/>
              <a:gd name="connsiteX54" fmla="*/ 8058822 w 8497208"/>
              <a:gd name="connsiteY54" fmla="*/ 6421688 h 6858001"/>
              <a:gd name="connsiteX55" fmla="*/ 8097296 w 8497208"/>
              <a:gd name="connsiteY55" fmla="*/ 6432434 h 6858001"/>
              <a:gd name="connsiteX56" fmla="*/ 8063182 w 8497208"/>
              <a:gd name="connsiteY56" fmla="*/ 6306559 h 6858001"/>
              <a:gd name="connsiteX57" fmla="*/ 4802415 w 8497208"/>
              <a:gd name="connsiteY57" fmla="*/ 0 h 6858001"/>
              <a:gd name="connsiteX58" fmla="*/ 5373009 w 8497208"/>
              <a:gd name="connsiteY58" fmla="*/ 0 h 6858001"/>
              <a:gd name="connsiteX59" fmla="*/ 8497208 w 8497208"/>
              <a:gd name="connsiteY59" fmla="*/ 0 h 6858001"/>
              <a:gd name="connsiteX60" fmla="*/ 8497208 w 8497208"/>
              <a:gd name="connsiteY60" fmla="*/ 1 h 6858001"/>
              <a:gd name="connsiteX61" fmla="*/ 8497208 w 8497208"/>
              <a:gd name="connsiteY61" fmla="*/ 2601686 h 6858001"/>
              <a:gd name="connsiteX62" fmla="*/ 8497208 w 8497208"/>
              <a:gd name="connsiteY62" fmla="*/ 6858000 h 6858001"/>
              <a:gd name="connsiteX63" fmla="*/ 8497208 w 8497208"/>
              <a:gd name="connsiteY63" fmla="*/ 6858001 h 6858001"/>
              <a:gd name="connsiteX64" fmla="*/ 0 w 8497208"/>
              <a:gd name="connsiteY64" fmla="*/ 6858001 h 6858001"/>
              <a:gd name="connsiteX65" fmla="*/ 67701 w 8497208"/>
              <a:gd name="connsiteY65" fmla="*/ 6814599 h 6858001"/>
              <a:gd name="connsiteX66" fmla="*/ 1867809 w 8497208"/>
              <a:gd name="connsiteY66" fmla="*/ 3429001 h 6858001"/>
              <a:gd name="connsiteX67" fmla="*/ 67701 w 8497208"/>
              <a:gd name="connsiteY67" fmla="*/ 43403 h 6858001"/>
              <a:gd name="connsiteX68" fmla="*/ 1 w 8497208"/>
              <a:gd name="connsiteY68" fmla="*/ 1 h 6858001"/>
              <a:gd name="connsiteX69" fmla="*/ 4802413 w 8497208"/>
              <a:gd name="connsiteY69"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497208" h="6858001">
                <a:moveTo>
                  <a:pt x="8001617" y="6414717"/>
                </a:moveTo>
                <a:cubicBezTo>
                  <a:pt x="7980570" y="6411902"/>
                  <a:pt x="7972100" y="6419579"/>
                  <a:pt x="7980570" y="6439539"/>
                </a:cubicBezTo>
                <a:cubicBezTo>
                  <a:pt x="7989297" y="6459243"/>
                  <a:pt x="8011370" y="6492254"/>
                  <a:pt x="8034470" y="6517076"/>
                </a:cubicBezTo>
                <a:cubicBezTo>
                  <a:pt x="8057827" y="6541642"/>
                  <a:pt x="8082981" y="6548551"/>
                  <a:pt x="8090937" y="6510166"/>
                </a:cubicBezTo>
                <a:cubicBezTo>
                  <a:pt x="8091194" y="6508887"/>
                  <a:pt x="8091451" y="6507608"/>
                  <a:pt x="8091707" y="6506072"/>
                </a:cubicBezTo>
                <a:cubicBezTo>
                  <a:pt x="8093504" y="6496348"/>
                  <a:pt x="8095044" y="6486880"/>
                  <a:pt x="8095814" y="6478435"/>
                </a:cubicBezTo>
                <a:cubicBezTo>
                  <a:pt x="8085547" y="6473829"/>
                  <a:pt x="8073997" y="6468967"/>
                  <a:pt x="8062447" y="6464105"/>
                </a:cubicBezTo>
                <a:cubicBezTo>
                  <a:pt x="8063217" y="6472806"/>
                  <a:pt x="8064244" y="6487904"/>
                  <a:pt x="8064757" y="6499675"/>
                </a:cubicBezTo>
                <a:cubicBezTo>
                  <a:pt x="8064757" y="6500954"/>
                  <a:pt x="8064757" y="6502490"/>
                  <a:pt x="8064757" y="6504025"/>
                </a:cubicBezTo>
                <a:cubicBezTo>
                  <a:pt x="8065527" y="6522705"/>
                  <a:pt x="8059110" y="6522705"/>
                  <a:pt x="8048330" y="6515029"/>
                </a:cubicBezTo>
                <a:cubicBezTo>
                  <a:pt x="8035754" y="6506072"/>
                  <a:pt x="7997510" y="6455661"/>
                  <a:pt x="7993147" y="6433142"/>
                </a:cubicBezTo>
                <a:cubicBezTo>
                  <a:pt x="7992890" y="6431862"/>
                  <a:pt x="7993660" y="6431606"/>
                  <a:pt x="7994430" y="6431862"/>
                </a:cubicBezTo>
                <a:cubicBezTo>
                  <a:pt x="7994687" y="6432118"/>
                  <a:pt x="7994943" y="6432118"/>
                  <a:pt x="7995200" y="6432374"/>
                </a:cubicBezTo>
                <a:cubicBezTo>
                  <a:pt x="7995200" y="6432374"/>
                  <a:pt x="7995200" y="6432374"/>
                  <a:pt x="7995457" y="6432374"/>
                </a:cubicBezTo>
                <a:cubicBezTo>
                  <a:pt x="8003927" y="6435701"/>
                  <a:pt x="8032930" y="6447216"/>
                  <a:pt x="8062190" y="6459499"/>
                </a:cubicBezTo>
                <a:cubicBezTo>
                  <a:pt x="8073741" y="6464361"/>
                  <a:pt x="8085547" y="6469479"/>
                  <a:pt x="8096071" y="6474085"/>
                </a:cubicBezTo>
                <a:cubicBezTo>
                  <a:pt x="8106594" y="6478691"/>
                  <a:pt x="8115834" y="6483297"/>
                  <a:pt x="8122764" y="6486880"/>
                </a:cubicBezTo>
                <a:cubicBezTo>
                  <a:pt x="8135341" y="6493533"/>
                  <a:pt x="8140218" y="6498139"/>
                  <a:pt x="8134828" y="6503513"/>
                </a:cubicBezTo>
                <a:cubicBezTo>
                  <a:pt x="8108647" y="6530382"/>
                  <a:pt x="8016504" y="6568255"/>
                  <a:pt x="7984933" y="6615084"/>
                </a:cubicBezTo>
                <a:cubicBezTo>
                  <a:pt x="7984933" y="6615084"/>
                  <a:pt x="7984677" y="6615340"/>
                  <a:pt x="7984420" y="6615596"/>
                </a:cubicBezTo>
                <a:cubicBezTo>
                  <a:pt x="7984163" y="6616108"/>
                  <a:pt x="7983650" y="6616619"/>
                  <a:pt x="7983393" y="6617131"/>
                </a:cubicBezTo>
                <a:cubicBezTo>
                  <a:pt x="7983393" y="6617387"/>
                  <a:pt x="7983393" y="6617643"/>
                  <a:pt x="7983137" y="6617643"/>
                </a:cubicBezTo>
                <a:cubicBezTo>
                  <a:pt x="7981597" y="6620714"/>
                  <a:pt x="7979287" y="6625576"/>
                  <a:pt x="7978517" y="6631717"/>
                </a:cubicBezTo>
                <a:cubicBezTo>
                  <a:pt x="7977233" y="6641953"/>
                  <a:pt x="7982623" y="6651421"/>
                  <a:pt x="7997253" y="6655260"/>
                </a:cubicBezTo>
                <a:cubicBezTo>
                  <a:pt x="8001103" y="6656283"/>
                  <a:pt x="8005210" y="6657051"/>
                  <a:pt x="8009830" y="6657563"/>
                </a:cubicBezTo>
                <a:cubicBezTo>
                  <a:pt x="8010600" y="6657819"/>
                  <a:pt x="8011627" y="6657819"/>
                  <a:pt x="8012397" y="6657819"/>
                </a:cubicBezTo>
                <a:cubicBezTo>
                  <a:pt x="8040887" y="6659098"/>
                  <a:pt x="8114551" y="6642977"/>
                  <a:pt x="8136881" y="6633253"/>
                </a:cubicBezTo>
                <a:cubicBezTo>
                  <a:pt x="8159981" y="6623017"/>
                  <a:pt x="8153051" y="6612781"/>
                  <a:pt x="8146378" y="6607407"/>
                </a:cubicBezTo>
                <a:cubicBezTo>
                  <a:pt x="8141244" y="6603313"/>
                  <a:pt x="8115577" y="6588983"/>
                  <a:pt x="8103001" y="6582073"/>
                </a:cubicBezTo>
                <a:cubicBezTo>
                  <a:pt x="8099664" y="6584376"/>
                  <a:pt x="8097097" y="6585912"/>
                  <a:pt x="8093761" y="6588215"/>
                </a:cubicBezTo>
                <a:cubicBezTo>
                  <a:pt x="8115064" y="6601010"/>
                  <a:pt x="8123534" y="6607407"/>
                  <a:pt x="8128411" y="6611246"/>
                </a:cubicBezTo>
                <a:cubicBezTo>
                  <a:pt x="8130464" y="6612781"/>
                  <a:pt x="8129438" y="6614572"/>
                  <a:pt x="8126614" y="6614828"/>
                </a:cubicBezTo>
                <a:cubicBezTo>
                  <a:pt x="8125844" y="6614828"/>
                  <a:pt x="8125074" y="6614828"/>
                  <a:pt x="8124304" y="6614828"/>
                </a:cubicBezTo>
                <a:cubicBezTo>
                  <a:pt x="8104027" y="6616364"/>
                  <a:pt x="8065784" y="6618922"/>
                  <a:pt x="8047817" y="6619946"/>
                </a:cubicBezTo>
                <a:cubicBezTo>
                  <a:pt x="8045250" y="6620202"/>
                  <a:pt x="8042170" y="6620202"/>
                  <a:pt x="8040630" y="6620202"/>
                </a:cubicBezTo>
                <a:cubicBezTo>
                  <a:pt x="8044994" y="6616108"/>
                  <a:pt x="8049870" y="6612525"/>
                  <a:pt x="8052437" y="6610734"/>
                </a:cubicBezTo>
                <a:cubicBezTo>
                  <a:pt x="8090937" y="6583609"/>
                  <a:pt x="8154848" y="6545736"/>
                  <a:pt x="8173841" y="6529615"/>
                </a:cubicBezTo>
                <a:cubicBezTo>
                  <a:pt x="8187701" y="6517587"/>
                  <a:pt x="8225688" y="6480994"/>
                  <a:pt x="8144068" y="6452334"/>
                </a:cubicBezTo>
                <a:cubicBezTo>
                  <a:pt x="8120711" y="6444401"/>
                  <a:pt x="8062704" y="6422906"/>
                  <a:pt x="8001617" y="6414717"/>
                </a:cubicBezTo>
                <a:close/>
                <a:moveTo>
                  <a:pt x="8063182" y="6306559"/>
                </a:moveTo>
                <a:cubicBezTo>
                  <a:pt x="8043432" y="6304000"/>
                  <a:pt x="8013678" y="6328817"/>
                  <a:pt x="7947246" y="6409920"/>
                </a:cubicBezTo>
                <a:cubicBezTo>
                  <a:pt x="7934934" y="6424759"/>
                  <a:pt x="7906206" y="6461088"/>
                  <a:pt x="7903898" y="6477718"/>
                </a:cubicBezTo>
                <a:cubicBezTo>
                  <a:pt x="7902359" y="6489487"/>
                  <a:pt x="7914927" y="6494604"/>
                  <a:pt x="7922109" y="6498186"/>
                </a:cubicBezTo>
                <a:cubicBezTo>
                  <a:pt x="7928778" y="6501768"/>
                  <a:pt x="8005727" y="6539888"/>
                  <a:pt x="8041380" y="6559844"/>
                </a:cubicBezTo>
                <a:cubicBezTo>
                  <a:pt x="8044458" y="6557797"/>
                  <a:pt x="8047536" y="6555751"/>
                  <a:pt x="8050870" y="6553960"/>
                </a:cubicBezTo>
                <a:cubicBezTo>
                  <a:pt x="8029581" y="6542447"/>
                  <a:pt x="7969561" y="6510211"/>
                  <a:pt x="7945194" y="6495627"/>
                </a:cubicBezTo>
                <a:cubicBezTo>
                  <a:pt x="7935190" y="6489743"/>
                  <a:pt x="7928265" y="6484882"/>
                  <a:pt x="7928778" y="6480277"/>
                </a:cubicBezTo>
                <a:cubicBezTo>
                  <a:pt x="7929548" y="6474648"/>
                  <a:pt x="7944168" y="6463391"/>
                  <a:pt x="7958019" y="6449575"/>
                </a:cubicBezTo>
                <a:cubicBezTo>
                  <a:pt x="7961610" y="6445994"/>
                  <a:pt x="7967509" y="6440109"/>
                  <a:pt x="7974178" y="6433457"/>
                </a:cubicBezTo>
                <a:cubicBezTo>
                  <a:pt x="7972382" y="6426550"/>
                  <a:pt x="7973152" y="6420921"/>
                  <a:pt x="7976230" y="6416827"/>
                </a:cubicBezTo>
                <a:cubicBezTo>
                  <a:pt x="7980077" y="6411711"/>
                  <a:pt x="7987003" y="6409664"/>
                  <a:pt x="7997263" y="6410176"/>
                </a:cubicBezTo>
                <a:cubicBezTo>
                  <a:pt x="8009831" y="6397639"/>
                  <a:pt x="8021117" y="6386382"/>
                  <a:pt x="8024964" y="6382289"/>
                </a:cubicBezTo>
                <a:cubicBezTo>
                  <a:pt x="8033941" y="6373334"/>
                  <a:pt x="8043432" y="6364124"/>
                  <a:pt x="8047536" y="6364635"/>
                </a:cubicBezTo>
                <a:cubicBezTo>
                  <a:pt x="8050870" y="6365147"/>
                  <a:pt x="8052666" y="6368217"/>
                  <a:pt x="8053948" y="6376916"/>
                </a:cubicBezTo>
                <a:cubicBezTo>
                  <a:pt x="8054974" y="6384591"/>
                  <a:pt x="8057539" y="6406850"/>
                  <a:pt x="8058822" y="6421688"/>
                </a:cubicBezTo>
                <a:cubicBezTo>
                  <a:pt x="8072672" y="6425014"/>
                  <a:pt x="8085497" y="6428852"/>
                  <a:pt x="8097296" y="6432434"/>
                </a:cubicBezTo>
                <a:cubicBezTo>
                  <a:pt x="8095757" y="6330864"/>
                  <a:pt x="8084215" y="6309373"/>
                  <a:pt x="8063182" y="6306559"/>
                </a:cubicBezTo>
                <a:close/>
                <a:moveTo>
                  <a:pt x="4802415" y="0"/>
                </a:moveTo>
                <a:lnTo>
                  <a:pt x="5373009" y="0"/>
                </a:lnTo>
                <a:lnTo>
                  <a:pt x="8497208" y="0"/>
                </a:lnTo>
                <a:lnTo>
                  <a:pt x="8497208" y="1"/>
                </a:lnTo>
                <a:lnTo>
                  <a:pt x="8497208" y="2601686"/>
                </a:lnTo>
                <a:lnTo>
                  <a:pt x="8497208" y="6858000"/>
                </a:lnTo>
                <a:lnTo>
                  <a:pt x="8497208" y="6858001"/>
                </a:lnTo>
                <a:lnTo>
                  <a:pt x="0" y="6858001"/>
                </a:lnTo>
                <a:lnTo>
                  <a:pt x="67701" y="6814599"/>
                </a:lnTo>
                <a:cubicBezTo>
                  <a:pt x="1153758" y="6080874"/>
                  <a:pt x="1867809" y="4838326"/>
                  <a:pt x="1867809" y="3429001"/>
                </a:cubicBezTo>
                <a:cubicBezTo>
                  <a:pt x="1867809" y="2019677"/>
                  <a:pt x="1153758" y="777128"/>
                  <a:pt x="67701" y="43403"/>
                </a:cubicBezTo>
                <a:lnTo>
                  <a:pt x="1" y="1"/>
                </a:lnTo>
                <a:lnTo>
                  <a:pt x="4802413" y="1"/>
                </a:lnTo>
                <a:close/>
              </a:path>
            </a:pathLst>
          </a:custGeom>
        </p:spPr>
        <p:txBody>
          <a:bodyPr wrap="square" tIns="360000" bIns="64008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lvl1pPr>
          </a:lstStyle>
          <a:p>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sp>
        <p:nvSpPr>
          <p:cNvPr id="10" name="Date Placeholder 9">
            <a:extLst>
              <a:ext uri="{FF2B5EF4-FFF2-40B4-BE49-F238E27FC236}">
                <a16:creationId xmlns:a16="http://schemas.microsoft.com/office/drawing/2014/main" id="{41CC83E6-E70E-43EE-817C-4F68FB75EFD9}"/>
              </a:ext>
              <a:ext uri="{C183D7F6-B498-43B3-948B-1728B52AA6E4}">
                <adec:decorative xmlns:adec="http://schemas.microsoft.com/office/drawing/2017/decorative" val="1"/>
              </a:ext>
            </a:extLst>
          </p:cNvPr>
          <p:cNvSpPr>
            <a:spLocks noGrp="1"/>
          </p:cNvSpPr>
          <p:nvPr>
            <p:ph type="dt" sz="half" idx="35"/>
          </p:nvPr>
        </p:nvSpPr>
        <p:spPr/>
        <p:txBody>
          <a:bodyPr/>
          <a:lstStyle>
            <a:lvl1pPr>
              <a:lnSpc>
                <a:spcPct val="100000"/>
              </a:lnSpc>
              <a:defRPr/>
            </a:lvl1pPr>
          </a:lstStyle>
          <a:p>
            <a:endParaRPr lang="en-GB"/>
          </a:p>
        </p:txBody>
      </p:sp>
      <p:sp>
        <p:nvSpPr>
          <p:cNvPr id="20" name="Text Placeholder 30">
            <a:extLst>
              <a:ext uri="{FF2B5EF4-FFF2-40B4-BE49-F238E27FC236}">
                <a16:creationId xmlns:a16="http://schemas.microsoft.com/office/drawing/2014/main" id="{9A77974F-FF01-4E3F-957B-CC5A44F8CE16}"/>
              </a:ext>
              <a:ext uri="{C183D7F6-B498-43B3-948B-1728B52AA6E4}">
                <adec:decorative xmlns:adec="http://schemas.microsoft.com/office/drawing/2017/decorative" val="1"/>
              </a:ext>
            </a:extLst>
          </p:cNvPr>
          <p:cNvSpPr txBox="1">
            <a:spLocks/>
          </p:cNvSpPr>
          <p:nvPr userDrawn="1"/>
        </p:nvSpPr>
        <p:spPr>
          <a:xfrm>
            <a:off x="11597151" y="6303999"/>
            <a:ext cx="294812" cy="355098"/>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Tree>
    <p:custDataLst>
      <p:tags r:id="rId1"/>
    </p:custDataLst>
    <p:extLst>
      <p:ext uri="{BB962C8B-B14F-4D97-AF65-F5344CB8AC3E}">
        <p14:creationId xmlns:p14="http://schemas.microsoft.com/office/powerpoint/2010/main" val="112341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oleObject" Target="../embeddings/oleObject5.bin"/><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ags" Target="../tags/tag6.xml"/><Relationship Id="rId2" Type="http://schemas.openxmlformats.org/officeDocument/2006/relationships/slideLayout" Target="../slideLayouts/slideLayout7.xml"/><Relationship Id="rId16" Type="http://schemas.openxmlformats.org/officeDocument/2006/relationships/image" Target="../media/image7.sv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ags" Target="../tags/tag5.xml"/><Relationship Id="rId5" Type="http://schemas.openxmlformats.org/officeDocument/2006/relationships/slideLayout" Target="../slideLayouts/slideLayout10.xml"/><Relationship Id="rId15" Type="http://schemas.openxmlformats.org/officeDocument/2006/relationships/image" Target="../media/image6.png"/><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9.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oleObject" Target="../embeddings/oleObject6.bin"/><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BED7E80-DBD0-5855-6855-8DA48A9FCC2C}"/>
              </a:ext>
            </a:extLst>
          </p:cNvPr>
          <p:cNvGraphicFramePr>
            <a:graphicFrameLocks noChangeAspect="1"/>
          </p:cNvGraphicFramePr>
          <p:nvPr userDrawn="1">
            <p:custDataLst>
              <p:tags r:id="rId7"/>
            </p:custDataLst>
            <p:extLst>
              <p:ext uri="{D42A27DB-BD31-4B8C-83A1-F6EECF244321}">
                <p14:modId xmlns:p14="http://schemas.microsoft.com/office/powerpoint/2010/main" val="2633006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8" imgW="405" imgH="405" progId="TCLayout.ActiveDocument.1">
                  <p:embed/>
                </p:oleObj>
              </mc:Choice>
              <mc:Fallback>
                <p:oleObj name="think-cell 幻灯片" r:id="rId8" imgW="405" imgH="405" progId="TCLayout.ActiveDocument.1">
                  <p:embed/>
                  <p:pic>
                    <p:nvPicPr>
                      <p:cNvPr id="7" name="think-cell data - do not delete" hidden="1">
                        <a:extLst>
                          <a:ext uri="{FF2B5EF4-FFF2-40B4-BE49-F238E27FC236}">
                            <a16:creationId xmlns:a16="http://schemas.microsoft.com/office/drawing/2014/main" id="{3BED7E80-DBD0-5855-6855-8DA48A9FCC2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6" name="bg object 16"/>
          <p:cNvPicPr/>
          <p:nvPr/>
        </p:nvPicPr>
        <p:blipFill>
          <a:blip r:embed="rId10" cstate="print"/>
          <a:stretch>
            <a:fillRect/>
          </a:stretch>
        </p:blipFill>
        <p:spPr>
          <a:xfrm>
            <a:off x="0" y="0"/>
            <a:ext cx="12192000" cy="6858000"/>
          </a:xfrm>
          <a:prstGeom prst="rect">
            <a:avLst/>
          </a:prstGeom>
        </p:spPr>
      </p:pic>
      <p:pic>
        <p:nvPicPr>
          <p:cNvPr id="17" name="bg object 17"/>
          <p:cNvPicPr/>
          <p:nvPr/>
        </p:nvPicPr>
        <p:blipFill>
          <a:blip r:embed="rId11" cstate="print"/>
          <a:stretch>
            <a:fillRect/>
          </a:stretch>
        </p:blipFill>
        <p:spPr>
          <a:xfrm>
            <a:off x="10744200" y="176784"/>
            <a:ext cx="1219200" cy="963168"/>
          </a:xfrm>
          <a:prstGeom prst="rect">
            <a:avLst/>
          </a:prstGeom>
        </p:spPr>
      </p:pic>
      <p:sp>
        <p:nvSpPr>
          <p:cNvPr id="2" name="Holder 2"/>
          <p:cNvSpPr>
            <a:spLocks noGrp="1"/>
          </p:cNvSpPr>
          <p:nvPr>
            <p:ph type="title"/>
          </p:nvPr>
        </p:nvSpPr>
        <p:spPr>
          <a:xfrm>
            <a:off x="145491" y="-133285"/>
            <a:ext cx="9363075" cy="1520963"/>
          </a:xfrm>
          <a:prstGeom prst="rect">
            <a:avLst/>
          </a:prstGeom>
        </p:spPr>
        <p:txBody>
          <a:bodyPr wrap="square" lIns="0" tIns="212400" rIns="0" bIns="0">
            <a:noAutofit/>
          </a:bodyPr>
          <a:lstStyle>
            <a:lvl1pPr>
              <a:defRPr sz="2400" b="1" i="0">
                <a:solidFill>
                  <a:srgbClr val="404040"/>
                </a:solidFill>
                <a:latin typeface="微软雅黑"/>
                <a:cs typeface="微软雅黑"/>
              </a:defRPr>
            </a:lvl1pPr>
          </a:lstStyle>
          <a:p>
            <a:endParaRPr/>
          </a:p>
        </p:txBody>
      </p:sp>
      <p:sp>
        <p:nvSpPr>
          <p:cNvPr id="3" name="Holder 3"/>
          <p:cNvSpPr>
            <a:spLocks noGrp="1"/>
          </p:cNvSpPr>
          <p:nvPr>
            <p:ph type="body" idx="1"/>
          </p:nvPr>
        </p:nvSpPr>
        <p:spPr>
          <a:xfrm>
            <a:off x="554532" y="1617014"/>
            <a:ext cx="11188700" cy="4588989"/>
          </a:xfrm>
          <a:prstGeom prst="rect">
            <a:avLst/>
          </a:prstGeom>
        </p:spPr>
        <p:txBody>
          <a:bodyPr wrap="square" lIns="0" tIns="0" rIns="0" bIns="0">
            <a:spAutoFit/>
          </a:bodyPr>
          <a:lstStyle>
            <a:lvl1pPr>
              <a:defRPr sz="900" b="0" i="0">
                <a:solidFill>
                  <a:srgbClr val="404040"/>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83B02F7-6A2F-20F3-DE6E-EC42A7739C36}"/>
              </a:ext>
            </a:extLst>
          </p:cNvPr>
          <p:cNvGraphicFramePr>
            <a:graphicFrameLocks noChangeAspect="1"/>
          </p:cNvGraphicFramePr>
          <p:nvPr userDrawn="1">
            <p:custDataLst>
              <p:tags r:id="rId12"/>
            </p:custDataLst>
            <p:extLst>
              <p:ext uri="{D42A27DB-BD31-4B8C-83A1-F6EECF244321}">
                <p14:modId xmlns:p14="http://schemas.microsoft.com/office/powerpoint/2010/main" val="1813812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3" imgW="416" imgH="416" progId="TCLayout.ActiveDocument.1">
                  <p:embed/>
                </p:oleObj>
              </mc:Choice>
              <mc:Fallback>
                <p:oleObj name="think-cell 幻灯片" r:id="rId13" imgW="416" imgH="416" progId="TCLayout.ActiveDocument.1">
                  <p:embed/>
                  <p:pic>
                    <p:nvPicPr>
                      <p:cNvPr id="5" name="think-cell data - do not delete" hidden="1">
                        <a:extLst>
                          <a:ext uri="{FF2B5EF4-FFF2-40B4-BE49-F238E27FC236}">
                            <a16:creationId xmlns:a16="http://schemas.microsoft.com/office/drawing/2014/main" id="{E83B02F7-6A2F-20F3-DE6E-EC42A7739C3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57338"/>
            <a:ext cx="11376025" cy="4636800"/>
          </a:xfrm>
          <a:prstGeom prst="rect">
            <a:avLst/>
          </a:prstGeom>
        </p:spPr>
        <p:txBody>
          <a:bodyPr vert="horz" lIns="91440" tIns="45720" rIns="91440" bIns="45720" rtlCol="0">
            <a:noAutofit/>
          </a:bodyPr>
          <a:lstStyle/>
          <a:p>
            <a:pPr lvl="0"/>
            <a:r>
              <a:rPr lang="en-US"/>
              <a:t>Click to add text here. </a:t>
            </a:r>
            <a:br>
              <a:rPr lang="en-US"/>
            </a:br>
            <a:r>
              <a:rPr lang="en-US"/>
              <a:t>When pasting copy from other slides, be sure to use the Paste and Match Formatting shortcut (</a:t>
            </a:r>
            <a:r>
              <a:rPr lang="en-US" err="1"/>
              <a:t>Cmd</a:t>
            </a:r>
            <a:r>
              <a:rPr lang="en-US"/>
              <a:t> + Option + Shift + V).</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8F6B2-FAF9-4D08-B8BD-F2646AEF396C}"/>
              </a:ext>
              <a:ext uri="{C183D7F6-B498-43B3-948B-1728B52AA6E4}">
                <adec:decorative xmlns:adec="http://schemas.microsoft.com/office/drawing/2017/decorative" val="1"/>
              </a:ext>
            </a:extLst>
          </p:cNvPr>
          <p:cNvSpPr>
            <a:spLocks noGrp="1"/>
          </p:cNvSpPr>
          <p:nvPr>
            <p:ph type="dt" sz="half" idx="2"/>
          </p:nvPr>
        </p:nvSpPr>
        <p:spPr>
          <a:xfrm>
            <a:off x="10137663" y="6456258"/>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6410E024-D0BA-4349-981A-F74D8D6124B4}"/>
              </a:ext>
              <a:ext uri="{C183D7F6-B498-43B3-948B-1728B52AA6E4}">
                <adec:decorative xmlns:adec="http://schemas.microsoft.com/office/drawing/2017/decorative" val="1"/>
              </a:ext>
            </a:extLst>
          </p:cNvPr>
          <p:cNvSpPr>
            <a:spLocks noGrp="1"/>
          </p:cNvSpPr>
          <p:nvPr>
            <p:ph type="sldNum" sz="quarter" idx="4"/>
          </p:nvPr>
        </p:nvSpPr>
        <p:spPr>
          <a:xfrm>
            <a:off x="0" y="6456258"/>
            <a:ext cx="407988"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a:p>
        </p:txBody>
      </p:sp>
      <p:sp>
        <p:nvSpPr>
          <p:cNvPr id="20" name="Text Placeholder 30">
            <a:extLst>
              <a:ext uri="{FF2B5EF4-FFF2-40B4-BE49-F238E27FC236}">
                <a16:creationId xmlns:a16="http://schemas.microsoft.com/office/drawing/2014/main" id="{611C7859-08D9-4DAD-BB25-DD22F6761BE3}"/>
              </a:ext>
              <a:ext uri="{C183D7F6-B498-43B3-948B-1728B52AA6E4}">
                <adec:decorative xmlns:adec="http://schemas.microsoft.com/office/drawing/2017/decorative" val="1"/>
              </a:ext>
            </a:extLst>
          </p:cNvPr>
          <p:cNvSpPr txBox="1">
            <a:spLocks/>
          </p:cNvSpPr>
          <p:nvPr/>
        </p:nvSpPr>
        <p:spPr>
          <a:xfrm>
            <a:off x="11597151" y="6303999"/>
            <a:ext cx="294812" cy="355098"/>
          </a:xfrm>
          <a:prstGeom prst="rect">
            <a:avLst/>
          </a:prstGeom>
          <a:blipFill>
            <a:blip r:embed="rId15">
              <a:extLst>
                <a:ext uri="{96DAC541-7B7A-43D3-8B79-37D633B846F1}">
                  <asvg:svgBlip xmlns:asvg="http://schemas.microsoft.com/office/drawing/2016/SVG/main" r:embed="rId16"/>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Tree>
    <p:custDataLst>
      <p:tags r:id="rId11"/>
    </p:custDataLst>
    <p:extLst>
      <p:ext uri="{BB962C8B-B14F-4D97-AF65-F5344CB8AC3E}">
        <p14:creationId xmlns:p14="http://schemas.microsoft.com/office/powerpoint/2010/main" val="36120001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对象 8" hidden="1">
            <a:extLst>
              <a:ext uri="{FF2B5EF4-FFF2-40B4-BE49-F238E27FC236}">
                <a16:creationId xmlns:a16="http://schemas.microsoft.com/office/drawing/2014/main" id="{33E8766A-7DC6-4A20-96A2-4A986364D013}"/>
              </a:ext>
            </a:extLst>
          </p:cNvPr>
          <p:cNvGraphicFramePr>
            <a:graphicFrameLocks noChangeAspect="1"/>
          </p:cNvGraphicFramePr>
          <p:nvPr userDrawn="1">
            <p:custDataLst>
              <p:tags r:id="rId14"/>
            </p:custDataLst>
            <p:extLst>
              <p:ext uri="{D42A27DB-BD31-4B8C-83A1-F6EECF244321}">
                <p14:modId xmlns:p14="http://schemas.microsoft.com/office/powerpoint/2010/main" val="3219039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5" imgW="416" imgH="416" progId="TCLayout.ActiveDocument.1">
                  <p:embed/>
                </p:oleObj>
              </mc:Choice>
              <mc:Fallback>
                <p:oleObj name="think-cell 幻灯片" r:id="rId15" imgW="416" imgH="416" progId="TCLayout.ActiveDocument.1">
                  <p:embed/>
                  <p:pic>
                    <p:nvPicPr>
                      <p:cNvPr id="9" name="对象 8" hidden="1">
                        <a:extLst>
                          <a:ext uri="{FF2B5EF4-FFF2-40B4-BE49-F238E27FC236}">
                            <a16:creationId xmlns:a16="http://schemas.microsoft.com/office/drawing/2014/main" id="{33E8766A-7DC6-4A20-96A2-4A986364D013}"/>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4842" y="279401"/>
            <a:ext cx="10970684" cy="717551"/>
          </a:xfrm>
          <a:prstGeom prst="rect">
            <a:avLst/>
          </a:prstGeom>
        </p:spPr>
        <p:txBody>
          <a:bodyPr vert="horz" lIns="0" tIns="45720" rIns="0" bIns="0" rtlCol="0" anchor="t" anchorCtr="0">
            <a:noAutofit/>
          </a:bodyPr>
          <a:lstStyle/>
          <a:p>
            <a:endParaRPr lang="en-US"/>
          </a:p>
        </p:txBody>
      </p:sp>
      <p:sp>
        <p:nvSpPr>
          <p:cNvPr id="3" name="Text Placeholder 2"/>
          <p:cNvSpPr>
            <a:spLocks noGrp="1"/>
          </p:cNvSpPr>
          <p:nvPr>
            <p:ph type="body" idx="1"/>
          </p:nvPr>
        </p:nvSpPr>
        <p:spPr>
          <a:xfrm>
            <a:off x="624842" y="1537580"/>
            <a:ext cx="10955444" cy="4450471"/>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45688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609570" rtl="0" eaLnBrk="1" latinLnBrk="0" hangingPunct="1">
        <a:lnSpc>
          <a:spcPct val="85000"/>
        </a:lnSpc>
        <a:spcBef>
          <a:spcPct val="0"/>
        </a:spcBef>
        <a:buNone/>
        <a:defRPr sz="2400" b="1" kern="120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p:titleStyle>
    <p:bodyStyle>
      <a:lvl1pPr marL="224356" indent="-224356" algn="l" defTabSz="609570" rtl="0" eaLnBrk="1" latinLnBrk="0" hangingPunct="1">
        <a:lnSpc>
          <a:spcPct val="95000"/>
        </a:lnSpc>
        <a:spcBef>
          <a:spcPts val="1067"/>
        </a:spcBef>
        <a:buClr>
          <a:schemeClr val="accent1"/>
        </a:buClr>
        <a:buFont typeface="Arial"/>
        <a:buChar char="•"/>
        <a:defRPr sz="2000" b="0" i="0" kern="12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vl2pPr marL="535491" indent="-228589" algn="l" defTabSz="609570" rtl="0" eaLnBrk="1" latinLnBrk="0" hangingPunct="1">
        <a:lnSpc>
          <a:spcPct val="95000"/>
        </a:lnSpc>
        <a:spcBef>
          <a:spcPts val="400"/>
        </a:spcBef>
        <a:buClr>
          <a:schemeClr val="accent1"/>
        </a:buClr>
        <a:buSzPct val="80000"/>
        <a:buFont typeface="Arial" panose="020B0604020202020204" pitchFamily="34" charset="0"/>
        <a:buChar char="•"/>
        <a:tabLst/>
        <a:defRPr sz="1800" b="0" i="0" kern="12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2pPr>
      <a:lvl3pPr marL="842391" indent="-228589" algn="l" defTabSz="609570" rtl="0" eaLnBrk="1" latinLnBrk="0" hangingPunct="1">
        <a:lnSpc>
          <a:spcPct val="95000"/>
        </a:lnSpc>
        <a:spcBef>
          <a:spcPts val="267"/>
        </a:spcBef>
        <a:buClr>
          <a:schemeClr val="accent1"/>
        </a:buClr>
        <a:buFont typeface="System Font Regular"/>
        <a:buChar char="–"/>
        <a:tabLst/>
        <a:defRPr sz="1600" b="0" i="0" kern="12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3pPr>
      <a:lvl4pPr marL="1070980" indent="-150276" algn="l" defTabSz="609570" rtl="0" eaLnBrk="1" latinLnBrk="0" hangingPunct="1">
        <a:lnSpc>
          <a:spcPct val="95000"/>
        </a:lnSpc>
        <a:spcBef>
          <a:spcPts val="267"/>
        </a:spcBef>
        <a:buClr>
          <a:schemeClr val="accent1"/>
        </a:buClr>
        <a:buFont typeface="System Font Regular"/>
        <a:buChar char="-"/>
        <a:tabLst/>
        <a:defRPr sz="1400" b="0" i="0" kern="12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4pPr>
      <a:lvl5pPr marL="1299569" indent="-154509" algn="l" defTabSz="609570" rtl="0" eaLnBrk="1" latinLnBrk="0" hangingPunct="1">
        <a:lnSpc>
          <a:spcPct val="95000"/>
        </a:lnSpc>
        <a:spcBef>
          <a:spcPts val="267"/>
        </a:spcBef>
        <a:buClr>
          <a:schemeClr val="accent1"/>
        </a:buClr>
        <a:buSzPct val="80000"/>
        <a:buFont typeface="Arial" panose="020B0604020202020204" pitchFamily="34" charset="0"/>
        <a:buChar char="•"/>
        <a:tabLst/>
        <a:defRPr sz="1200" b="0" i="0" kern="12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p15:clr>
            <a:srgbClr val="F26B43"/>
          </p15:clr>
        </p15:guide>
        <p15:guide id="2" pos="3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43.xml"/><Relationship Id="rId5" Type="http://schemas.openxmlformats.org/officeDocument/2006/relationships/image" Target="../media/image5.emf"/><Relationship Id="rId4" Type="http://schemas.openxmlformats.org/officeDocument/2006/relationships/oleObject" Target="../embeddings/oleObject28.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hyperlink" Target="https://www.fda.gov/drugs/resources-information-approved-drugs/fda-approves-olaparib-adjuvant-treatment-high-risk-early-breast-cancer" TargetMode="External"/><Relationship Id="rId2" Type="http://schemas.openxmlformats.org/officeDocument/2006/relationships/slideLayout" Target="../slideLayouts/slideLayout16.xml"/><Relationship Id="rId1" Type="http://schemas.openxmlformats.org/officeDocument/2006/relationships/tags" Target="../tags/tag44.xml"/><Relationship Id="rId6" Type="http://schemas.openxmlformats.org/officeDocument/2006/relationships/hyperlink" Target="http://www.jksb.com.cn/html/2019/annuallist_0106/131276.html" TargetMode="External"/><Relationship Id="rId5" Type="http://schemas.openxmlformats.org/officeDocument/2006/relationships/hyperlink" Target="https://www.prixgalien.gr/wp-content/uploads/2019/04/PGG2019_pharma_all_en.png&#65307;&#26597;&#35810;&#26102;&#38388;&#65306;2025" TargetMode="Externa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4.xml"/><Relationship Id="rId5" Type="http://schemas.openxmlformats.org/officeDocument/2006/relationships/image" Target="../media/image5.emf"/><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5.emf"/><Relationship Id="rId5" Type="http://schemas.openxmlformats.org/officeDocument/2006/relationships/oleObject" Target="../embeddings/oleObject2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37.xml"/><Relationship Id="rId5" Type="http://schemas.openxmlformats.org/officeDocument/2006/relationships/image" Target="../media/image5.emf"/><Relationship Id="rId4" Type="http://schemas.openxmlformats.org/officeDocument/2006/relationships/oleObject" Target="../embeddings/oleObject2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38.xml"/><Relationship Id="rId6" Type="http://schemas.openxmlformats.org/officeDocument/2006/relationships/image" Target="../media/image11.png"/><Relationship Id="rId5" Type="http://schemas.openxmlformats.org/officeDocument/2006/relationships/image" Target="../media/image5.emf"/><Relationship Id="rId4" Type="http://schemas.openxmlformats.org/officeDocument/2006/relationships/oleObject" Target="../embeddings/oleObject2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tags" Target="../tags/tag39.xml"/><Relationship Id="rId6" Type="http://schemas.openxmlformats.org/officeDocument/2006/relationships/image" Target="../media/image13.png"/><Relationship Id="rId5" Type="http://schemas.openxmlformats.org/officeDocument/2006/relationships/image" Target="../media/image5.emf"/><Relationship Id="rId4"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7.xml"/><Relationship Id="rId7" Type="http://schemas.openxmlformats.org/officeDocument/2006/relationships/image" Target="../media/image16.jpg"/><Relationship Id="rId2" Type="http://schemas.openxmlformats.org/officeDocument/2006/relationships/slideLayout" Target="../slideLayouts/slideLayout15.xml"/><Relationship Id="rId1" Type="http://schemas.openxmlformats.org/officeDocument/2006/relationships/tags" Target="../tags/tag40.xml"/><Relationship Id="rId6" Type="http://schemas.openxmlformats.org/officeDocument/2006/relationships/image" Target="../media/image15.png"/><Relationship Id="rId5" Type="http://schemas.openxmlformats.org/officeDocument/2006/relationships/image" Target="../media/image5.emf"/><Relationship Id="rId10" Type="http://schemas.openxmlformats.org/officeDocument/2006/relationships/image" Target="../media/image19.png"/><Relationship Id="rId4" Type="http://schemas.openxmlformats.org/officeDocument/2006/relationships/oleObject" Target="../embeddings/oleObject25.bin"/><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41.xml"/><Relationship Id="rId5" Type="http://schemas.openxmlformats.org/officeDocument/2006/relationships/image" Target="../media/image5.emf"/><Relationship Id="rId4" Type="http://schemas.openxmlformats.org/officeDocument/2006/relationships/oleObject" Target="../embeddings/oleObject26.bin"/></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9.xml"/><Relationship Id="rId7" Type="http://schemas.openxmlformats.org/officeDocument/2006/relationships/image" Target="../media/image21.jpg"/><Relationship Id="rId2" Type="http://schemas.openxmlformats.org/officeDocument/2006/relationships/slideLayout" Target="../slideLayouts/slideLayout15.xml"/><Relationship Id="rId1" Type="http://schemas.openxmlformats.org/officeDocument/2006/relationships/tags" Target="../tags/tag42.xml"/><Relationship Id="rId6" Type="http://schemas.openxmlformats.org/officeDocument/2006/relationships/image" Target="../media/image20.jpg"/><Relationship Id="rId5" Type="http://schemas.openxmlformats.org/officeDocument/2006/relationships/image" Target="../media/image5.emf"/><Relationship Id="rId4"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5861BAE-3CC7-5927-EDEA-DEA270D07FFE}"/>
              </a:ext>
            </a:extLst>
          </p:cNvPr>
          <p:cNvGraphicFramePr>
            <a:graphicFrameLocks noChangeAspect="1"/>
          </p:cNvGraphicFramePr>
          <p:nvPr>
            <p:custDataLst>
              <p:tags r:id="rId1"/>
            </p:custDataLst>
            <p:extLst>
              <p:ext uri="{D42A27DB-BD31-4B8C-83A1-F6EECF244321}">
                <p14:modId xmlns:p14="http://schemas.microsoft.com/office/powerpoint/2010/main" val="1877568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05" imgH="405" progId="TCLayout.ActiveDocument.1">
                  <p:embed/>
                </p:oleObj>
              </mc:Choice>
              <mc:Fallback>
                <p:oleObj name="think-cell 幻灯片" r:id="rId4" imgW="405" imgH="405" progId="TCLayout.ActiveDocument.1">
                  <p:embed/>
                  <p:pic>
                    <p:nvPicPr>
                      <p:cNvPr id="9" name="think-cell data - do not delete" hidden="1">
                        <a:extLst>
                          <a:ext uri="{FF2B5EF4-FFF2-40B4-BE49-F238E27FC236}">
                            <a16:creationId xmlns:a16="http://schemas.microsoft.com/office/drawing/2014/main" id="{95861BAE-3CC7-5927-EDEA-DEA270D07F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直角三角形 7">
            <a:extLst>
              <a:ext uri="{FF2B5EF4-FFF2-40B4-BE49-F238E27FC236}">
                <a16:creationId xmlns:a16="http://schemas.microsoft.com/office/drawing/2014/main" id="{20A4BE64-CBAC-9960-CAF4-2A8FADA47572}"/>
              </a:ext>
            </a:extLst>
          </p:cNvPr>
          <p:cNvSpPr/>
          <p:nvPr/>
        </p:nvSpPr>
        <p:spPr>
          <a:xfrm rot="10800000">
            <a:off x="7872622" y="11002"/>
            <a:ext cx="4319377" cy="1289764"/>
          </a:xfrm>
          <a:prstGeom prst="rtTriangle">
            <a:avLst/>
          </a:prstGeom>
          <a:solidFill>
            <a:srgbClr val="250E62"/>
          </a:solidFill>
          <a:ln>
            <a:solidFill>
              <a:srgbClr val="250E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E97EB4E-9203-06B0-8019-1314F11E998D}"/>
              </a:ext>
            </a:extLst>
          </p:cNvPr>
          <p:cNvSpPr/>
          <p:nvPr/>
        </p:nvSpPr>
        <p:spPr>
          <a:xfrm>
            <a:off x="0" y="6558446"/>
            <a:ext cx="12192000" cy="312432"/>
          </a:xfrm>
          <a:prstGeom prst="rect">
            <a:avLst/>
          </a:prstGeom>
          <a:solidFill>
            <a:srgbClr val="250E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080354" y="984191"/>
            <a:ext cx="9363075" cy="2138545"/>
          </a:xfrm>
          <a:prstGeom prst="rect">
            <a:avLst/>
          </a:prstGeom>
        </p:spPr>
        <p:txBody>
          <a:bodyPr vert="horz" wrap="square" lIns="0" tIns="837703" rIns="0" bIns="0" rtlCol="0" anchor="ctr">
            <a:spAutoFit/>
          </a:bodyPr>
          <a:lstStyle/>
          <a:p>
            <a:pPr marL="501015" algn="ctr">
              <a:lnSpc>
                <a:spcPct val="100000"/>
              </a:lnSpc>
              <a:spcBef>
                <a:spcPts val="95"/>
              </a:spcBef>
            </a:pPr>
            <a:r>
              <a:rPr lang="zh-CN" altLang="en-US" sz="4000" kern="1200" dirty="0">
                <a:solidFill>
                  <a:srgbClr val="250E62"/>
                </a:solidFill>
                <a:latin typeface="Arial" panose="020B0604020202020204" pitchFamily="34" charset="0"/>
                <a:ea typeface="微软雅黑" panose="020B0503020204020204" pitchFamily="34" charset="-122"/>
                <a:cs typeface="Arial" panose="020B0604020202020204" pitchFamily="34" charset="0"/>
              </a:rPr>
              <a:t>奥拉帕利片</a:t>
            </a:r>
            <a:br>
              <a:rPr lang="zh-CN" altLang="en-US" sz="4000" kern="1200" dirty="0">
                <a:solidFill>
                  <a:srgbClr val="250E62"/>
                </a:solidFill>
                <a:latin typeface="Arial" panose="020B0604020202020204" pitchFamily="34" charset="0"/>
                <a:ea typeface="微软雅黑" panose="020B0503020204020204" pitchFamily="34" charset="-122"/>
                <a:cs typeface="Arial" panose="020B0604020202020204" pitchFamily="34" charset="0"/>
              </a:rPr>
            </a:br>
            <a:r>
              <a:rPr lang="zh-CN" altLang="en-US" sz="4000" kern="1200" dirty="0">
                <a:solidFill>
                  <a:srgbClr val="250E62"/>
                </a:solidFill>
                <a:latin typeface="Arial" panose="020B0604020202020204" pitchFamily="34" charset="0"/>
                <a:ea typeface="微软雅黑" panose="020B0503020204020204" pitchFamily="34" charset="-122"/>
                <a:cs typeface="Arial" panose="020B0604020202020204" pitchFamily="34" charset="0"/>
              </a:rPr>
              <a:t>（商品名：利普卓</a:t>
            </a:r>
            <a:r>
              <a:rPr lang="en-US" altLang="zh-CN" sz="4000" kern="1200" baseline="30000" dirty="0">
                <a:solidFill>
                  <a:srgbClr val="250E62"/>
                </a:solidFill>
                <a:latin typeface="Arial" panose="020B0604020202020204" pitchFamily="34" charset="0"/>
                <a:ea typeface="微软雅黑" panose="020B0503020204020204" pitchFamily="34" charset="-122"/>
                <a:cs typeface="Arial" panose="020B0604020202020204" pitchFamily="34" charset="0"/>
              </a:rPr>
              <a:t>®</a:t>
            </a:r>
            <a:r>
              <a:rPr lang="zh-CN" altLang="en-US" sz="4000" kern="1200" dirty="0">
                <a:solidFill>
                  <a:srgbClr val="250E62"/>
                </a:solidFill>
                <a:latin typeface="Arial" panose="020B0604020202020204" pitchFamily="34" charset="0"/>
                <a:ea typeface="微软雅黑" panose="020B0503020204020204" pitchFamily="34" charset="-122"/>
                <a:cs typeface="Arial" panose="020B0604020202020204" pitchFamily="34" charset="0"/>
              </a:rPr>
              <a:t> ）</a:t>
            </a:r>
          </a:p>
        </p:txBody>
      </p:sp>
      <p:sp>
        <p:nvSpPr>
          <p:cNvPr id="4" name="object 4">
            <a:extLst>
              <a:ext uri="{FF2B5EF4-FFF2-40B4-BE49-F238E27FC236}">
                <a16:creationId xmlns:a16="http://schemas.microsoft.com/office/drawing/2014/main" id="{FC004E2E-8FAB-4A8B-299D-2BC3AB3A09F1}"/>
              </a:ext>
            </a:extLst>
          </p:cNvPr>
          <p:cNvSpPr txBox="1"/>
          <p:nvPr/>
        </p:nvSpPr>
        <p:spPr>
          <a:xfrm>
            <a:off x="2643112" y="3697368"/>
            <a:ext cx="6553201" cy="320601"/>
          </a:xfrm>
          <a:prstGeom prst="rect">
            <a:avLst/>
          </a:prstGeom>
        </p:spPr>
        <p:txBody>
          <a:bodyPr vert="horz" wrap="square" lIns="0" tIns="12700" rIns="0" bIns="0" rtlCol="0">
            <a:spAutoFit/>
          </a:bodyPr>
          <a:lstStyle/>
          <a:p>
            <a:pPr algn="ctr">
              <a:lnSpc>
                <a:spcPct val="100000"/>
              </a:lnSpc>
              <a:spcBef>
                <a:spcPts val="100"/>
              </a:spcBef>
            </a:pPr>
            <a:r>
              <a:rPr sz="2000" kern="1200" dirty="0" err="1">
                <a:solidFill>
                  <a:schemeClr val="tx1"/>
                </a:solidFill>
                <a:latin typeface="Arial" panose="020B0604020202020204" pitchFamily="34" charset="0"/>
                <a:ea typeface="微软雅黑" panose="020B0503020204020204" pitchFamily="34" charset="-122"/>
                <a:cs typeface="Arial" panose="020B0604020202020204" pitchFamily="34" charset="0"/>
              </a:rPr>
              <a:t>阿斯利康（无锡）贸易有限公司</a:t>
            </a:r>
            <a:endParaRPr sz="2000"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object 2">
            <a:extLst>
              <a:ext uri="{FF2B5EF4-FFF2-40B4-BE49-F238E27FC236}">
                <a16:creationId xmlns:a16="http://schemas.microsoft.com/office/drawing/2014/main" id="{5EBF043C-DA7A-0D22-1574-2D55E0E805A2}"/>
              </a:ext>
            </a:extLst>
          </p:cNvPr>
          <p:cNvSpPr txBox="1"/>
          <p:nvPr/>
        </p:nvSpPr>
        <p:spPr>
          <a:xfrm>
            <a:off x="8841993" y="6600240"/>
            <a:ext cx="2957195" cy="146685"/>
          </a:xfrm>
          <a:prstGeom prst="rect">
            <a:avLst/>
          </a:prstGeom>
        </p:spPr>
        <p:txBody>
          <a:bodyPr vert="horz" wrap="square" lIns="0" tIns="11430" rIns="0" bIns="0" rtlCol="0">
            <a:spAutoFit/>
          </a:bodyPr>
          <a:lstStyle/>
          <a:p>
            <a:pPr marL="12700">
              <a:lnSpc>
                <a:spcPct val="100000"/>
              </a:lnSpc>
              <a:spcBef>
                <a:spcPts val="90"/>
              </a:spcBef>
            </a:pPr>
            <a:r>
              <a:rPr sz="800" spc="-15" err="1">
                <a:solidFill>
                  <a:srgbClr val="FFFFFF"/>
                </a:solidFill>
                <a:latin typeface="微软雅黑"/>
                <a:cs typeface="微软雅黑"/>
              </a:rPr>
              <a:t>仅用于医保沟通，供医保相关领导和专家参考，严禁用于产品推广</a:t>
            </a:r>
            <a:endParaRPr sz="800">
              <a:latin typeface="微软雅黑"/>
              <a:cs typeface="微软雅黑"/>
            </a:endParaRPr>
          </a:p>
        </p:txBody>
      </p:sp>
      <p:sp>
        <p:nvSpPr>
          <p:cNvPr id="6" name="文本框 5">
            <a:extLst>
              <a:ext uri="{FF2B5EF4-FFF2-40B4-BE49-F238E27FC236}">
                <a16:creationId xmlns:a16="http://schemas.microsoft.com/office/drawing/2014/main" id="{671BB7BA-AF7B-F20F-11F3-E4AB471ACDE3}"/>
              </a:ext>
            </a:extLst>
          </p:cNvPr>
          <p:cNvSpPr txBox="1"/>
          <p:nvPr/>
        </p:nvSpPr>
        <p:spPr>
          <a:xfrm>
            <a:off x="581486" y="5066861"/>
            <a:ext cx="11480375" cy="646331"/>
          </a:xfrm>
          <a:prstGeom prst="rect">
            <a:avLst/>
          </a:prstGeom>
          <a:noFill/>
        </p:spPr>
        <p:txBody>
          <a:bodyPr wrap="square" rtlCol="0">
            <a:spAutoFit/>
          </a:bodyPr>
          <a:lstStyle/>
          <a:p>
            <a:r>
              <a:rPr lang="zh-CN" altLang="en-US" sz="2000" b="1" kern="1200" dirty="0">
                <a:solidFill>
                  <a:srgbClr val="240E61"/>
                </a:solidFill>
                <a:latin typeface="微软雅黑" panose="020B0503020204020204" pitchFamily="34" charset="-122"/>
                <a:ea typeface="微软雅黑" panose="020B0503020204020204" pitchFamily="34" charset="-122"/>
                <a:cs typeface="Arial" panose="020B0604020202020204" pitchFamily="34" charset="0"/>
              </a:rPr>
              <a:t>常规目录药品申请新增适应症</a:t>
            </a:r>
            <a:r>
              <a:rPr lang="zh-CN" altLang="en-US"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sym typeface="Arial" panose="020B0604020202020204" pitchFamily="34" charset="0"/>
              </a:rPr>
              <a:t>奥拉帕利适用于接受过新辅助或辅助化疗的携带有害或疑似有害胚系</a:t>
            </a:r>
            <a:r>
              <a:rPr lang="en-US" altLang="zh-CN" sz="1600" b="1" kern="1200" dirty="0">
                <a:solidFill>
                  <a:srgbClr val="240E6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BRCA</a:t>
            </a:r>
            <a:r>
              <a:rPr lang="zh-CN" altLang="en-US" sz="1600" b="1" kern="1200" dirty="0">
                <a:solidFill>
                  <a:srgbClr val="240E6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突变</a:t>
            </a:r>
            <a:r>
              <a:rPr lang="zh-CN" altLang="en-US" sz="16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1600" dirty="0" err="1">
                <a:latin typeface="微软雅黑" panose="020B0503020204020204" pitchFamily="34" charset="-122"/>
                <a:ea typeface="微软雅黑" panose="020B0503020204020204" pitchFamily="34" charset="-122"/>
                <a:sym typeface="Arial" panose="020B0604020202020204" pitchFamily="34" charset="0"/>
              </a:rPr>
              <a:t>gBRCAm</a:t>
            </a:r>
            <a:r>
              <a:rPr lang="zh-CN" altLang="en-US" sz="1600" dirty="0">
                <a:latin typeface="微软雅黑" panose="020B0503020204020204" pitchFamily="34" charset="-122"/>
                <a:ea typeface="微软雅黑" panose="020B0503020204020204" pitchFamily="34" charset="-122"/>
                <a:sym typeface="Arial" panose="020B0604020202020204" pitchFamily="34" charset="0"/>
              </a:rPr>
              <a:t>）、人表皮生长因子受体</a:t>
            </a:r>
            <a:r>
              <a:rPr lang="en-US" altLang="zh-CN" sz="1600" dirty="0">
                <a:latin typeface="微软雅黑" panose="020B0503020204020204" pitchFamily="34" charset="-122"/>
                <a:ea typeface="微软雅黑" panose="020B0503020204020204" pitchFamily="34" charset="-122"/>
                <a:sym typeface="Arial" panose="020B0604020202020204" pitchFamily="34" charset="0"/>
              </a:rPr>
              <a:t>2</a:t>
            </a:r>
            <a:r>
              <a:rPr lang="zh-CN" altLang="en-US" sz="16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1600" dirty="0">
                <a:latin typeface="微软雅黑" panose="020B0503020204020204" pitchFamily="34" charset="-122"/>
                <a:ea typeface="微软雅黑" panose="020B0503020204020204" pitchFamily="34" charset="-122"/>
                <a:sym typeface="Arial" panose="020B0604020202020204" pitchFamily="34" charset="0"/>
              </a:rPr>
              <a:t>HER2</a:t>
            </a:r>
            <a:r>
              <a:rPr lang="zh-CN" altLang="en-US" sz="1600" dirty="0">
                <a:latin typeface="微软雅黑" panose="020B0503020204020204" pitchFamily="34" charset="-122"/>
                <a:ea typeface="微软雅黑" panose="020B0503020204020204" pitchFamily="34" charset="-122"/>
                <a:sym typeface="Arial" panose="020B0604020202020204" pitchFamily="34" charset="0"/>
              </a:rPr>
              <a:t>）阴性</a:t>
            </a:r>
            <a:r>
              <a:rPr lang="zh-CN" altLang="en-US" sz="1600" b="1" kern="1200" dirty="0">
                <a:solidFill>
                  <a:srgbClr val="240E6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早期高风险乳腺癌</a:t>
            </a:r>
            <a:r>
              <a:rPr lang="zh-CN" altLang="en-US" sz="1600" dirty="0">
                <a:latin typeface="微软雅黑" panose="020B0503020204020204" pitchFamily="34" charset="-122"/>
                <a:ea typeface="微软雅黑" panose="020B0503020204020204" pitchFamily="34" charset="-122"/>
                <a:sym typeface="Arial" panose="020B0604020202020204" pitchFamily="34" charset="0"/>
              </a:rPr>
              <a:t>成人患者的辅助治疗。</a:t>
            </a:r>
            <a:endParaRPr lang="zh-CN" altLang="en-US" sz="16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9E97F942-22CA-C654-D5A7-B8B7346F014F}"/>
              </a:ext>
            </a:extLst>
          </p:cNvPr>
          <p:cNvSpPr txBox="1"/>
          <p:nvPr/>
        </p:nvSpPr>
        <p:spPr>
          <a:xfrm>
            <a:off x="8841993" y="6283633"/>
            <a:ext cx="2953053" cy="253916"/>
          </a:xfrm>
          <a:prstGeom prst="rect">
            <a:avLst/>
          </a:prstGeom>
          <a:noFill/>
        </p:spPr>
        <p:txBody>
          <a:bodyPr wrap="none" rtlCol="0">
            <a:spAutoFit/>
          </a:bodyPr>
          <a:lstStyle/>
          <a:p>
            <a:r>
              <a:rPr lang="zh-CN" altLang="en-US" sz="1050" dirty="0"/>
              <a:t>审批编号：</a:t>
            </a:r>
            <a:r>
              <a:rPr lang="en-US" altLang="zh-CN" sz="1050" dirty="0"/>
              <a:t>CN-164160 </a:t>
            </a:r>
            <a:r>
              <a:rPr lang="zh-CN" altLang="en-US" sz="1050" dirty="0"/>
              <a:t>有效期至：</a:t>
            </a:r>
            <a:r>
              <a:rPr lang="en-US" altLang="zh-CN" sz="1050" dirty="0"/>
              <a:t>2025-12-31</a:t>
            </a:r>
            <a:endParaRPr lang="zh-CN" altLang="en-US" sz="1050" dirty="0"/>
          </a:p>
        </p:txBody>
      </p:sp>
    </p:spTree>
    <p:extLst>
      <p:ext uri="{BB962C8B-B14F-4D97-AF65-F5344CB8AC3E}">
        <p14:creationId xmlns:p14="http://schemas.microsoft.com/office/powerpoint/2010/main" val="2639766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2416E00-6CC7-EDA1-3D5E-A36D3AF3046A}"/>
              </a:ext>
            </a:extLst>
          </p:cNvPr>
          <p:cNvGraphicFramePr>
            <a:graphicFrameLocks noChangeAspect="1"/>
          </p:cNvGraphicFramePr>
          <p:nvPr>
            <p:custDataLst>
              <p:tags r:id="rId1"/>
            </p:custDataLst>
            <p:extLst>
              <p:ext uri="{D42A27DB-BD31-4B8C-83A1-F6EECF244321}">
                <p14:modId xmlns:p14="http://schemas.microsoft.com/office/powerpoint/2010/main" val="10838745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5" name="think-cell data - do not delete" hidden="1">
                        <a:extLst>
                          <a:ext uri="{FF2B5EF4-FFF2-40B4-BE49-F238E27FC236}">
                            <a16:creationId xmlns:a16="http://schemas.microsoft.com/office/drawing/2014/main" id="{52416E00-6CC7-EDA1-3D5E-A36D3AF304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3BC066FA-D61F-1CC9-11A6-EA1543485BB4}"/>
              </a:ext>
            </a:extLst>
          </p:cNvPr>
          <p:cNvSpPr>
            <a:spLocks noGrp="1"/>
          </p:cNvSpPr>
          <p:nvPr>
            <p:ph type="title"/>
          </p:nvPr>
        </p:nvSpPr>
        <p:spPr/>
        <p:txBody>
          <a:bodyPr vert="horz"/>
          <a:lstStyle/>
          <a:p>
            <a:r>
              <a:rPr lang="zh-CN" altLang="en-US"/>
              <a:t>拟新增适应症精准定位获益人群</a:t>
            </a:r>
            <a:r>
              <a:rPr lang="en-US" altLang="zh-CN"/>
              <a:t>, </a:t>
            </a:r>
            <a:r>
              <a:rPr lang="zh-CN" altLang="en-US"/>
              <a:t>弥补现有医保目录短板</a:t>
            </a:r>
            <a:br>
              <a:rPr lang="en-US" altLang="zh-CN"/>
            </a:br>
            <a:r>
              <a:rPr lang="zh-CN" altLang="en-US"/>
              <a:t>拟纳入第十一批国家药品集采品种，将进一步降低患者经济负担</a:t>
            </a:r>
            <a:endParaRPr lang="en-US"/>
          </a:p>
        </p:txBody>
      </p:sp>
      <p:sp>
        <p:nvSpPr>
          <p:cNvPr id="6" name="Rectangle 5">
            <a:extLst>
              <a:ext uri="{FF2B5EF4-FFF2-40B4-BE49-F238E27FC236}">
                <a16:creationId xmlns:a16="http://schemas.microsoft.com/office/drawing/2014/main" id="{EB9EB6C8-22E3-C682-27D2-7270D043B79C}"/>
              </a:ext>
            </a:extLst>
          </p:cNvPr>
          <p:cNvSpPr/>
          <p:nvPr/>
        </p:nvSpPr>
        <p:spPr>
          <a:xfrm>
            <a:off x="549685" y="1606958"/>
            <a:ext cx="11262359" cy="8280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奥拉帕利片是国内迄今</a:t>
            </a:r>
            <a:r>
              <a:rPr kumimoji="0" lang="zh-CN" altLang="en-US" sz="14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首个且唯一</a:t>
            </a: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*获批精准用于</a:t>
            </a:r>
            <a:r>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BRCA</a:t>
            </a: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突变、</a:t>
            </a:r>
            <a:r>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HER2</a:t>
            </a: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阴性早期高危乳腺癌患者的</a:t>
            </a:r>
            <a:r>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PARP</a:t>
            </a: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抑制剂，纳入医保目录可弥补原目录空白，具临床必需性。</a:t>
            </a:r>
          </a:p>
        </p:txBody>
      </p:sp>
      <p:sp>
        <p:nvSpPr>
          <p:cNvPr id="2" name="Rectangle: Diagonal Corners Snipped 1">
            <a:extLst>
              <a:ext uri="{FF2B5EF4-FFF2-40B4-BE49-F238E27FC236}">
                <a16:creationId xmlns:a16="http://schemas.microsoft.com/office/drawing/2014/main" id="{82BD1B48-24A2-A7B6-983C-39D5373C6F17}"/>
              </a:ext>
            </a:extLst>
          </p:cNvPr>
          <p:cNvSpPr/>
          <p:nvPr/>
        </p:nvSpPr>
        <p:spPr>
          <a:xfrm>
            <a:off x="487055" y="1204358"/>
            <a:ext cx="3240000" cy="396000"/>
          </a:xfrm>
          <a:prstGeom prst="snip2DiagRect">
            <a:avLst>
              <a:gd name="adj1" fmla="val 0"/>
              <a:gd name="adj2" fmla="val 2404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弥补临床和医保目录空白</a:t>
            </a:r>
          </a:p>
        </p:txBody>
      </p:sp>
      <p:sp>
        <p:nvSpPr>
          <p:cNvPr id="14" name="Rectangle: Diagonal Corners Snipped 13">
            <a:extLst>
              <a:ext uri="{FF2B5EF4-FFF2-40B4-BE49-F238E27FC236}">
                <a16:creationId xmlns:a16="http://schemas.microsoft.com/office/drawing/2014/main" id="{E45AAAF8-957F-5C56-9F5B-493950D17A72}"/>
              </a:ext>
            </a:extLst>
          </p:cNvPr>
          <p:cNvSpPr/>
          <p:nvPr/>
        </p:nvSpPr>
        <p:spPr>
          <a:xfrm>
            <a:off x="487055" y="2608524"/>
            <a:ext cx="3240000" cy="396000"/>
          </a:xfrm>
          <a:prstGeom prst="snip2DiagRect">
            <a:avLst>
              <a:gd name="adj1" fmla="val 0"/>
              <a:gd name="adj2" fmla="val 2404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对公共健康有积极影响</a:t>
            </a:r>
          </a:p>
        </p:txBody>
      </p:sp>
      <p:sp>
        <p:nvSpPr>
          <p:cNvPr id="15" name="Rectangle 14">
            <a:extLst>
              <a:ext uri="{FF2B5EF4-FFF2-40B4-BE49-F238E27FC236}">
                <a16:creationId xmlns:a16="http://schemas.microsoft.com/office/drawing/2014/main" id="{7C59D676-C7D7-57F0-0163-FD7E755E32C6}"/>
              </a:ext>
            </a:extLst>
          </p:cNvPr>
          <p:cNvSpPr/>
          <p:nvPr/>
        </p:nvSpPr>
        <p:spPr>
          <a:xfrm>
            <a:off x="549685" y="3006683"/>
            <a:ext cx="11262359" cy="8280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BRCAm</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乳腺癌患者预后更差，</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年疾病复发或死亡风险高达</a:t>
            </a:r>
            <a:r>
              <a:rPr kumimoji="0" lang="en-US" altLang="zh-CN" sz="14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2.42</a:t>
            </a:r>
            <a:r>
              <a:rPr kumimoji="0" lang="zh-CN" altLang="en-US" sz="14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倍</a:t>
            </a:r>
            <a:r>
              <a:rPr kumimoji="0" lang="en-US" altLang="zh-CN" sz="1400" b="0" i="0" u="none" strike="noStrike" kern="1200" cap="none" spc="0" normalizeH="0" baseline="3000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1400" kern="12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与安慰剂对比，</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奥拉帕利片治疗</a:t>
            </a:r>
            <a:r>
              <a:rPr kumimoji="0" lang="en-US" altLang="zh-CN" sz="14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gBRCAm</a:t>
            </a:r>
            <a:r>
              <a:rPr lang="zh-CN" altLang="en-US" sz="1400" kern="12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400" kern="12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HER2-</a:t>
            </a:r>
            <a:r>
              <a:rPr lang="zh-CN" altLang="en-US" sz="1400" kern="12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早期高风险乳腺癌</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显著延长患者生存，</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OS</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率达</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87.5%</a:t>
            </a:r>
            <a:r>
              <a:rPr lang="en-US" altLang="zh-CN" sz="1400" kern="1200" baseline="300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1</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，助力</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2030</a:t>
            </a: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健康中国，提升全民健康水平。</a:t>
            </a:r>
          </a:p>
        </p:txBody>
      </p:sp>
      <p:sp>
        <p:nvSpPr>
          <p:cNvPr id="16" name="Rectangle: Diagonal Corners Snipped 15">
            <a:extLst>
              <a:ext uri="{FF2B5EF4-FFF2-40B4-BE49-F238E27FC236}">
                <a16:creationId xmlns:a16="http://schemas.microsoft.com/office/drawing/2014/main" id="{57BD2EC2-0323-7C82-897E-88FF25278DF3}"/>
              </a:ext>
            </a:extLst>
          </p:cNvPr>
          <p:cNvSpPr/>
          <p:nvPr/>
        </p:nvSpPr>
        <p:spPr>
          <a:xfrm>
            <a:off x="487055" y="4008364"/>
            <a:ext cx="3240000" cy="396000"/>
          </a:xfrm>
          <a:prstGeom prst="snip2DiagRect">
            <a:avLst>
              <a:gd name="adj1" fmla="val 0"/>
              <a:gd name="adj2" fmla="val 2404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符合“保基本”原则</a:t>
            </a:r>
          </a:p>
        </p:txBody>
      </p:sp>
      <p:sp>
        <p:nvSpPr>
          <p:cNvPr id="17" name="Rectangle 16">
            <a:extLst>
              <a:ext uri="{FF2B5EF4-FFF2-40B4-BE49-F238E27FC236}">
                <a16:creationId xmlns:a16="http://schemas.microsoft.com/office/drawing/2014/main" id="{C3E97C8C-7AF0-6C37-C618-86620F596069}"/>
              </a:ext>
            </a:extLst>
          </p:cNvPr>
          <p:cNvSpPr/>
          <p:nvPr/>
        </p:nvSpPr>
        <p:spPr>
          <a:xfrm>
            <a:off x="549685" y="4406523"/>
            <a:ext cx="11262359" cy="8280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CN" altLang="en-US" sz="1400"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奥拉帕利片于</a:t>
            </a:r>
            <a:r>
              <a:rPr lang="en-US" altLang="zh-CN" sz="1400"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2019</a:t>
            </a:r>
            <a:r>
              <a:rPr lang="zh-CN" altLang="en-US" sz="1400"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首次谈判纳入国家医保目录，又分别于</a:t>
            </a:r>
            <a:r>
              <a:rPr lang="en-US" altLang="zh-CN" sz="1400"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2020</a:t>
            </a:r>
            <a:r>
              <a:rPr lang="zh-CN" altLang="en-US" sz="1400"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sz="1400"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2022</a:t>
            </a:r>
            <a:r>
              <a:rPr lang="zh-CN" altLang="en-US" sz="1400"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sz="1400"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2023</a:t>
            </a:r>
            <a:r>
              <a:rPr lang="zh-CN" altLang="en-US" sz="1400"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年积极参与了国家医保目录调整，</a:t>
            </a:r>
            <a:r>
              <a:rPr lang="zh-CN" altLang="en-US" sz="1400" b="1"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累计降价近</a:t>
            </a:r>
            <a:r>
              <a:rPr lang="en-US" altLang="zh-CN" sz="1400" b="1"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80%</a:t>
            </a:r>
            <a:r>
              <a:rPr lang="zh-CN" altLang="en-US" sz="1400"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en-US" altLang="zh-CN" sz="1400"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CN" altLang="en-US" sz="1400"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奥拉帕利为拟纳入</a:t>
            </a:r>
            <a:r>
              <a:rPr lang="zh-CN" altLang="en-US" sz="1400" b="1"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第十一批国家药品集采</a:t>
            </a:r>
            <a:r>
              <a:rPr lang="zh-CN" altLang="en-US" sz="1400" kern="12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品种，将进一步降低患者经济负担。</a:t>
            </a:r>
          </a:p>
        </p:txBody>
      </p:sp>
      <p:sp>
        <p:nvSpPr>
          <p:cNvPr id="27" name="Rectangle: Diagonal Corners Snipped 26">
            <a:extLst>
              <a:ext uri="{FF2B5EF4-FFF2-40B4-BE49-F238E27FC236}">
                <a16:creationId xmlns:a16="http://schemas.microsoft.com/office/drawing/2014/main" id="{94E032FF-0670-19A3-0D13-B05C80AE940E}"/>
              </a:ext>
            </a:extLst>
          </p:cNvPr>
          <p:cNvSpPr/>
          <p:nvPr/>
        </p:nvSpPr>
        <p:spPr>
          <a:xfrm>
            <a:off x="487055" y="5422810"/>
            <a:ext cx="3240000" cy="396000"/>
          </a:xfrm>
          <a:prstGeom prst="snip2DiagRect">
            <a:avLst>
              <a:gd name="adj1" fmla="val 0"/>
              <a:gd name="adj2" fmla="val 2404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便于临床管理</a:t>
            </a:r>
          </a:p>
        </p:txBody>
      </p:sp>
      <p:sp>
        <p:nvSpPr>
          <p:cNvPr id="28" name="Rectangle 27">
            <a:extLst>
              <a:ext uri="{FF2B5EF4-FFF2-40B4-BE49-F238E27FC236}">
                <a16:creationId xmlns:a16="http://schemas.microsoft.com/office/drawing/2014/main" id="{02D78603-D3AA-4D76-B059-2E0A0638DFDD}"/>
              </a:ext>
            </a:extLst>
          </p:cNvPr>
          <p:cNvSpPr/>
          <p:nvPr/>
        </p:nvSpPr>
        <p:spPr>
          <a:xfrm>
            <a:off x="549685" y="5834031"/>
            <a:ext cx="11262359" cy="614394"/>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奥拉帕利片纳入国家医保目录多年，临床管理经验丰富，乳腺癌适应症精准定位获益人群，提升医保基金使用效率，</a:t>
            </a:r>
            <a:r>
              <a:rPr kumimoji="0" lang="zh-CN" altLang="en-US" sz="14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不存在临床滥用风险</a:t>
            </a: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kumimoji="0" lang="zh-CN" altLang="en-US" sz="14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0CED7768-390C-590B-1BDD-9C0A1E416258}"/>
              </a:ext>
            </a:extLst>
          </p:cNvPr>
          <p:cNvSpPr txBox="1">
            <a:spLocks/>
          </p:cNvSpPr>
          <p:nvPr/>
        </p:nvSpPr>
        <p:spPr>
          <a:xfrm>
            <a:off x="11595527" y="6501385"/>
            <a:ext cx="516858" cy="2000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Rectangle: Top Corners Rounded 6">
            <a:extLst>
              <a:ext uri="{FF2B5EF4-FFF2-40B4-BE49-F238E27FC236}">
                <a16:creationId xmlns:a16="http://schemas.microsoft.com/office/drawing/2014/main" id="{FDABCF31-EC3E-25F4-D326-0D29F5CA3BBA}"/>
              </a:ext>
            </a:extLst>
          </p:cNvPr>
          <p:cNvSpPr/>
          <p:nvPr/>
        </p:nvSpPr>
        <p:spPr>
          <a:xfrm rot="5400000">
            <a:off x="-467360" y="467360"/>
            <a:ext cx="1356360" cy="421640"/>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公平性</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 name="object 20">
            <a:extLst>
              <a:ext uri="{FF2B5EF4-FFF2-40B4-BE49-F238E27FC236}">
                <a16:creationId xmlns:a16="http://schemas.microsoft.com/office/drawing/2014/main" id="{A3B7BF1A-51DE-74FE-DADE-B3130E8DE081}"/>
              </a:ext>
            </a:extLst>
          </p:cNvPr>
          <p:cNvSpPr txBox="1"/>
          <p:nvPr/>
        </p:nvSpPr>
        <p:spPr>
          <a:xfrm>
            <a:off x="8841993" y="6594395"/>
            <a:ext cx="2957195" cy="140423"/>
          </a:xfrm>
          <a:prstGeom prst="rect">
            <a:avLst/>
          </a:prstGeom>
        </p:spPr>
        <p:txBody>
          <a:bodyPr vert="horz" wrap="square" lIns="0" tIns="17145" rIns="0" bIns="0" rtlCol="0">
            <a:spAutoFit/>
          </a:bodyPr>
          <a:lstStyle/>
          <a:p>
            <a:pPr marL="12700">
              <a:lnSpc>
                <a:spcPct val="100000"/>
              </a:lnSpc>
              <a:spcBef>
                <a:spcPts val="135"/>
              </a:spcBef>
            </a:pPr>
            <a:r>
              <a:rPr sz="800" spc="-15">
                <a:solidFill>
                  <a:schemeClr val="tx1">
                    <a:lumMod val="50000"/>
                  </a:schemeClr>
                </a:solidFill>
                <a:latin typeface="微软雅黑"/>
                <a:cs typeface="微软雅黑"/>
              </a:rPr>
              <a:t>仅用于医保沟通，供医保相关领导和专家参考，严禁用于产品推广</a:t>
            </a:r>
            <a:endParaRPr sz="800">
              <a:solidFill>
                <a:schemeClr val="tx1">
                  <a:lumMod val="50000"/>
                </a:schemeClr>
              </a:solidFill>
              <a:latin typeface="微软雅黑"/>
              <a:cs typeface="微软雅黑"/>
            </a:endParaRPr>
          </a:p>
        </p:txBody>
      </p:sp>
      <p:sp>
        <p:nvSpPr>
          <p:cNvPr id="22" name="object 23">
            <a:extLst>
              <a:ext uri="{FF2B5EF4-FFF2-40B4-BE49-F238E27FC236}">
                <a16:creationId xmlns:a16="http://schemas.microsoft.com/office/drawing/2014/main" id="{E99C8952-5AA1-B303-0016-84A0BEE2B848}"/>
              </a:ext>
            </a:extLst>
          </p:cNvPr>
          <p:cNvSpPr txBox="1"/>
          <p:nvPr/>
        </p:nvSpPr>
        <p:spPr>
          <a:xfrm>
            <a:off x="392812" y="6633152"/>
            <a:ext cx="8004477" cy="136576"/>
          </a:xfrm>
          <a:prstGeom prst="rect">
            <a:avLst/>
          </a:prstGeom>
        </p:spPr>
        <p:txBody>
          <a:bodyPr vert="horz" wrap="square" lIns="0" tIns="13335" rIns="0" bIns="0" rtlCol="0">
            <a:spAutoFit/>
          </a:bodyPr>
          <a:lstStyle/>
          <a:p>
            <a:r>
              <a:rPr lang="zh-CN" altLang="en-US" sz="800" kern="0" spc="-5" dirty="0">
                <a:solidFill>
                  <a:schemeClr val="tx1">
                    <a:lumMod val="50000"/>
                  </a:schemeClr>
                </a:solidFill>
                <a:latin typeface="微软雅黑"/>
              </a:rPr>
              <a:t>*唯一：截至</a:t>
            </a:r>
            <a:r>
              <a:rPr lang="en-US" altLang="zh-CN" sz="800" kern="0" spc="-5" dirty="0">
                <a:solidFill>
                  <a:schemeClr val="tx1">
                    <a:lumMod val="50000"/>
                  </a:schemeClr>
                </a:solidFill>
                <a:latin typeface="微软雅黑"/>
              </a:rPr>
              <a:t>2025</a:t>
            </a:r>
            <a:r>
              <a:rPr lang="zh-CN" altLang="en-US" sz="800" kern="0" spc="-5" dirty="0">
                <a:solidFill>
                  <a:schemeClr val="tx1">
                    <a:lumMod val="50000"/>
                  </a:schemeClr>
                </a:solidFill>
                <a:latin typeface="微软雅黑"/>
              </a:rPr>
              <a:t>年</a:t>
            </a:r>
            <a:r>
              <a:rPr lang="en-US" altLang="zh-CN" sz="800" kern="0" spc="-5" dirty="0">
                <a:solidFill>
                  <a:schemeClr val="tx1">
                    <a:lumMod val="50000"/>
                  </a:schemeClr>
                </a:solidFill>
                <a:latin typeface="微软雅黑"/>
              </a:rPr>
              <a:t>7</a:t>
            </a:r>
            <a:r>
              <a:rPr lang="zh-CN" altLang="en-US" sz="800" kern="0" spc="-5" dirty="0">
                <a:solidFill>
                  <a:schemeClr val="tx1">
                    <a:lumMod val="50000"/>
                  </a:schemeClr>
                </a:solidFill>
                <a:latin typeface="微软雅黑"/>
              </a:rPr>
              <a:t>月</a:t>
            </a:r>
            <a:r>
              <a:rPr lang="en-US" altLang="zh-CN" sz="800" spc="-5" dirty="0">
                <a:solidFill>
                  <a:schemeClr val="tx1">
                    <a:lumMod val="50000"/>
                  </a:schemeClr>
                </a:solidFill>
                <a:latin typeface="微软雅黑"/>
              </a:rPr>
              <a:t>16</a:t>
            </a:r>
            <a:r>
              <a:rPr lang="zh-CN" altLang="en-US" sz="800" kern="0" spc="-5" dirty="0">
                <a:solidFill>
                  <a:schemeClr val="tx1">
                    <a:lumMod val="50000"/>
                  </a:schemeClr>
                </a:solidFill>
                <a:latin typeface="微软雅黑"/>
              </a:rPr>
              <a:t>日统计</a:t>
            </a:r>
            <a:endParaRPr sz="800" kern="0" spc="-5" dirty="0">
              <a:solidFill>
                <a:schemeClr val="tx1">
                  <a:lumMod val="50000"/>
                </a:schemeClr>
              </a:solidFill>
              <a:latin typeface="微软雅黑"/>
            </a:endParaRPr>
          </a:p>
        </p:txBody>
      </p:sp>
    </p:spTree>
    <p:extLst>
      <p:ext uri="{BB962C8B-B14F-4D97-AF65-F5344CB8AC3E}">
        <p14:creationId xmlns:p14="http://schemas.microsoft.com/office/powerpoint/2010/main" val="201473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90BF4C5-5C38-DB3A-D1D8-3F217942D331}"/>
              </a:ext>
            </a:extLst>
          </p:cNvPr>
          <p:cNvGraphicFramePr>
            <a:graphicFrameLocks noChangeAspect="1"/>
          </p:cNvGraphicFramePr>
          <p:nvPr>
            <p:custDataLst>
              <p:tags r:id="rId1"/>
            </p:custDataLst>
            <p:extLst>
              <p:ext uri="{D42A27DB-BD31-4B8C-83A1-F6EECF244321}">
                <p14:modId xmlns:p14="http://schemas.microsoft.com/office/powerpoint/2010/main" val="3690759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05" imgH="405" progId="TCLayout.ActiveDocument.1">
                  <p:embed/>
                </p:oleObj>
              </mc:Choice>
              <mc:Fallback>
                <p:oleObj name="think-cell 幻灯片" r:id="rId3" imgW="405" imgH="405" progId="TCLayout.ActiveDocument.1">
                  <p:embed/>
                  <p:pic>
                    <p:nvPicPr>
                      <p:cNvPr id="6" name="think-cell data - do not delete" hidden="1">
                        <a:extLst>
                          <a:ext uri="{FF2B5EF4-FFF2-40B4-BE49-F238E27FC236}">
                            <a16:creationId xmlns:a16="http://schemas.microsoft.com/office/drawing/2014/main" id="{790BF4C5-5C38-DB3A-D1D8-3F217942D3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F7567351-C744-CE87-6030-6132884AE0A4}"/>
              </a:ext>
            </a:extLst>
          </p:cNvPr>
          <p:cNvSpPr>
            <a:spLocks noGrp="1"/>
          </p:cNvSpPr>
          <p:nvPr>
            <p:ph type="title"/>
          </p:nvPr>
        </p:nvSpPr>
        <p:spPr/>
        <p:txBody>
          <a:bodyPr vert="horz"/>
          <a:lstStyle/>
          <a:p>
            <a:r>
              <a:rPr lang="zh-CN" altLang="en-US"/>
              <a:t>参考文献</a:t>
            </a:r>
            <a:endParaRPr lang="en-US"/>
          </a:p>
        </p:txBody>
      </p:sp>
      <p:sp>
        <p:nvSpPr>
          <p:cNvPr id="7" name="object 2">
            <a:extLst>
              <a:ext uri="{FF2B5EF4-FFF2-40B4-BE49-F238E27FC236}">
                <a16:creationId xmlns:a16="http://schemas.microsoft.com/office/drawing/2014/main" id="{42CD8A74-6F17-C0B5-68D5-CC942AEE93A7}"/>
              </a:ext>
            </a:extLst>
          </p:cNvPr>
          <p:cNvSpPr txBox="1">
            <a:spLocks/>
          </p:cNvSpPr>
          <p:nvPr/>
        </p:nvSpPr>
        <p:spPr>
          <a:xfrm>
            <a:off x="624842" y="1080693"/>
            <a:ext cx="10701350" cy="5043047"/>
          </a:xfrm>
          <a:prstGeom prst="rect">
            <a:avLst/>
          </a:prstGeom>
        </p:spPr>
        <p:txBody>
          <a:bodyPr vert="horz" wrap="square" lIns="0" tIns="79375" rIns="0" bIns="0" rtlCol="0">
            <a:spAutoFit/>
          </a:bodyPr>
          <a:lstStyle>
            <a:lvl1pPr marL="224356" indent="-224356" algn="l" defTabSz="609570" rtl="0" eaLnBrk="1" latinLnBrk="0" hangingPunct="1">
              <a:lnSpc>
                <a:spcPct val="95000"/>
              </a:lnSpc>
              <a:spcBef>
                <a:spcPts val="1067"/>
              </a:spcBef>
              <a:buClr>
                <a:schemeClr val="accent1"/>
              </a:buClr>
              <a:buFont typeface="Arial"/>
              <a:buChar char="•"/>
              <a:defRPr sz="2000" b="0" i="0" kern="12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1pPr>
            <a:lvl2pPr marL="535491" indent="-228589" algn="l" defTabSz="609570" rtl="0" eaLnBrk="1" latinLnBrk="0" hangingPunct="1">
              <a:lnSpc>
                <a:spcPct val="95000"/>
              </a:lnSpc>
              <a:spcBef>
                <a:spcPts val="400"/>
              </a:spcBef>
              <a:buClr>
                <a:schemeClr val="accent1"/>
              </a:buClr>
              <a:buSzPct val="80000"/>
              <a:buFont typeface="Arial" panose="020B0604020202020204" pitchFamily="34" charset="0"/>
              <a:buChar char="•"/>
              <a:tabLst/>
              <a:defRPr sz="1800" b="0" i="0" kern="12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2pPr>
            <a:lvl3pPr marL="842391" indent="-228589" algn="l" defTabSz="609570" rtl="0" eaLnBrk="1" latinLnBrk="0" hangingPunct="1">
              <a:lnSpc>
                <a:spcPct val="95000"/>
              </a:lnSpc>
              <a:spcBef>
                <a:spcPts val="267"/>
              </a:spcBef>
              <a:buClr>
                <a:schemeClr val="accent1"/>
              </a:buClr>
              <a:buFont typeface="System Font Regular"/>
              <a:buChar char="–"/>
              <a:tabLst/>
              <a:defRPr sz="1600" b="0" i="0" kern="12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3pPr>
            <a:lvl4pPr marL="1070980" indent="-150276" algn="l" defTabSz="609570" rtl="0" eaLnBrk="1" latinLnBrk="0" hangingPunct="1">
              <a:lnSpc>
                <a:spcPct val="95000"/>
              </a:lnSpc>
              <a:spcBef>
                <a:spcPts val="267"/>
              </a:spcBef>
              <a:buClr>
                <a:schemeClr val="accent1"/>
              </a:buClr>
              <a:buFont typeface="System Font Regular"/>
              <a:buChar char="-"/>
              <a:tabLst/>
              <a:defRPr sz="1400" b="0" i="0" kern="12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4pPr>
            <a:lvl5pPr marL="1299569" indent="-154509" algn="l" defTabSz="609570" rtl="0" eaLnBrk="1" latinLnBrk="0" hangingPunct="1">
              <a:lnSpc>
                <a:spcPct val="95000"/>
              </a:lnSpc>
              <a:spcBef>
                <a:spcPts val="267"/>
              </a:spcBef>
              <a:buClr>
                <a:schemeClr val="accent1"/>
              </a:buClr>
              <a:buSzPct val="80000"/>
              <a:buFont typeface="Arial" panose="020B0604020202020204" pitchFamily="34" charset="0"/>
              <a:buChar char="•"/>
              <a:tabLst/>
              <a:defRPr sz="1200" b="0" i="0" kern="12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228600" indent="-228600">
              <a:buFont typeface="+mj-lt"/>
              <a:buAutoNum type="arabicPeriod"/>
              <a:defRPr/>
            </a:pPr>
            <a:r>
              <a:rPr lang="da-DK" altLang="zh-CN" sz="1000">
                <a:solidFill>
                  <a:schemeClr val="tx1"/>
                </a:solidFill>
                <a:latin typeface="微软雅黑" panose="020B0503020204020204" pitchFamily="34" charset="-122"/>
                <a:cs typeface="+mn-cs"/>
                <a:sym typeface="微软雅黑" panose="020B0503020204020204" pitchFamily="34" charset="-122"/>
              </a:rPr>
              <a:t>Judy E. Garber</a:t>
            </a:r>
            <a:r>
              <a:rPr lang="zh-CN" altLang="da-DK" sz="1000">
                <a:solidFill>
                  <a:schemeClr val="tx1"/>
                </a:solidFill>
                <a:latin typeface="微软雅黑" panose="020B0503020204020204" pitchFamily="34" charset="-122"/>
                <a:cs typeface="+mn-cs"/>
                <a:sym typeface="微软雅黑" panose="020B0503020204020204" pitchFamily="34" charset="-122"/>
              </a:rPr>
              <a:t>，</a:t>
            </a:r>
            <a:r>
              <a:rPr lang="da-DK" altLang="zh-CN" sz="1000">
                <a:solidFill>
                  <a:schemeClr val="tx1"/>
                </a:solidFill>
                <a:latin typeface="微软雅黑" panose="020B0503020204020204" pitchFamily="34" charset="-122"/>
                <a:cs typeface="+mn-cs"/>
                <a:sym typeface="微软雅黑" panose="020B0503020204020204" pitchFamily="34" charset="-122"/>
              </a:rPr>
              <a:t>et al. 2024 SABCS. GS1-09.</a:t>
            </a:r>
            <a:endParaRPr lang="da-DK" altLang="zh-CN" sz="1000">
              <a:solidFill>
                <a:schemeClr val="tx1"/>
              </a:solidFill>
              <a:latin typeface="微软雅黑" panose="020B0503020204020204" pitchFamily="34" charset="-122"/>
              <a:cs typeface="+mn-cs"/>
            </a:endParaRPr>
          </a:p>
          <a:p>
            <a:pPr marL="240665" indent="-227965">
              <a:spcBef>
                <a:spcPts val="525"/>
              </a:spcBef>
              <a:buFont typeface="Arial"/>
              <a:buAutoNum type="arabicPeriod"/>
              <a:tabLst>
                <a:tab pos="240665" algn="l"/>
              </a:tabLst>
            </a:pPr>
            <a:r>
              <a:rPr lang="da-DK" altLang="zh-CN" sz="1000">
                <a:solidFill>
                  <a:schemeClr val="tx1"/>
                </a:solidFill>
                <a:latin typeface="微软雅黑" panose="020B0503020204020204" pitchFamily="34" charset="-122"/>
                <a:cs typeface="+mn-cs"/>
              </a:rPr>
              <a:t>《CACA-CBCS</a:t>
            </a:r>
            <a:r>
              <a:rPr lang="zh-CN" altLang="en-US" sz="1000">
                <a:solidFill>
                  <a:schemeClr val="tx1"/>
                </a:solidFill>
                <a:latin typeface="微软雅黑" panose="020B0503020204020204" pitchFamily="34" charset="-122"/>
                <a:cs typeface="+mn-cs"/>
              </a:rPr>
              <a:t>乳腺癌诊治指南与规范（</a:t>
            </a:r>
            <a:r>
              <a:rPr lang="en-US" altLang="zh-CN" sz="1000">
                <a:solidFill>
                  <a:schemeClr val="tx1"/>
                </a:solidFill>
                <a:latin typeface="微软雅黑" panose="020B0503020204020204" pitchFamily="34" charset="-122"/>
                <a:cs typeface="+mn-cs"/>
              </a:rPr>
              <a:t>2025</a:t>
            </a:r>
            <a:r>
              <a:rPr lang="zh-CN" altLang="en-US" sz="1000">
                <a:solidFill>
                  <a:schemeClr val="tx1"/>
                </a:solidFill>
                <a:latin typeface="微软雅黑" panose="020B0503020204020204" pitchFamily="34" charset="-122"/>
                <a:cs typeface="+mn-cs"/>
              </a:rPr>
              <a:t>版）</a:t>
            </a:r>
            <a:r>
              <a:rPr lang="en-US" altLang="zh-CN" sz="1000">
                <a:solidFill>
                  <a:schemeClr val="tx1"/>
                </a:solidFill>
                <a:latin typeface="微软雅黑" panose="020B0503020204020204" pitchFamily="34" charset="-122"/>
                <a:cs typeface="+mn-cs"/>
              </a:rPr>
              <a:t>》</a:t>
            </a:r>
          </a:p>
          <a:p>
            <a:pPr marL="240665" indent="-227965">
              <a:spcBef>
                <a:spcPts val="525"/>
              </a:spcBef>
              <a:buFont typeface="Arial"/>
              <a:buAutoNum type="arabicPeriod"/>
              <a:tabLst>
                <a:tab pos="240665" algn="l"/>
              </a:tabLst>
            </a:pPr>
            <a:r>
              <a:rPr lang="en-US" altLang="zh-CN" sz="1000">
                <a:solidFill>
                  <a:schemeClr val="tx1"/>
                </a:solidFill>
                <a:latin typeface="微软雅黑" panose="020B0503020204020204" pitchFamily="34" charset="-122"/>
                <a:cs typeface="+mn-cs"/>
              </a:rPr>
              <a:t>《</a:t>
            </a:r>
            <a:r>
              <a:rPr lang="zh-CN" altLang="en-US" sz="1000">
                <a:solidFill>
                  <a:schemeClr val="tx1"/>
                </a:solidFill>
                <a:latin typeface="微软雅黑" panose="020B0503020204020204" pitchFamily="34" charset="-122"/>
                <a:cs typeface="+mn-cs"/>
              </a:rPr>
              <a:t>中国临床肿瘤学会（</a:t>
            </a:r>
            <a:r>
              <a:rPr lang="da-DK" altLang="zh-CN" sz="1000">
                <a:solidFill>
                  <a:schemeClr val="tx1"/>
                </a:solidFill>
                <a:latin typeface="微软雅黑" panose="020B0503020204020204" pitchFamily="34" charset="-122"/>
                <a:cs typeface="+mn-cs"/>
              </a:rPr>
              <a:t>CSCO</a:t>
            </a:r>
            <a:r>
              <a:rPr lang="zh-CN" altLang="da-DK" sz="1000">
                <a:solidFill>
                  <a:schemeClr val="tx1"/>
                </a:solidFill>
                <a:latin typeface="微软雅黑" panose="020B0503020204020204" pitchFamily="34" charset="-122"/>
                <a:cs typeface="+mn-cs"/>
              </a:rPr>
              <a:t>）</a:t>
            </a:r>
            <a:r>
              <a:rPr lang="zh-CN" altLang="en-US" sz="1000">
                <a:solidFill>
                  <a:schemeClr val="tx1"/>
                </a:solidFill>
                <a:latin typeface="微软雅黑" panose="020B0503020204020204" pitchFamily="34" charset="-122"/>
                <a:cs typeface="+mn-cs"/>
              </a:rPr>
              <a:t>乳腺癌诊疗指南（</a:t>
            </a:r>
            <a:r>
              <a:rPr lang="en-US" altLang="zh-CN" sz="1000">
                <a:solidFill>
                  <a:schemeClr val="tx1"/>
                </a:solidFill>
                <a:latin typeface="微软雅黑" panose="020B0503020204020204" pitchFamily="34" charset="-122"/>
                <a:cs typeface="+mn-cs"/>
              </a:rPr>
              <a:t>2024</a:t>
            </a:r>
            <a:r>
              <a:rPr lang="zh-CN" altLang="en-US" sz="1000">
                <a:solidFill>
                  <a:schemeClr val="tx1"/>
                </a:solidFill>
                <a:latin typeface="微软雅黑" panose="020B0503020204020204" pitchFamily="34" charset="-122"/>
                <a:cs typeface="+mn-cs"/>
              </a:rPr>
              <a:t>版）</a:t>
            </a:r>
            <a:r>
              <a:rPr lang="en-US" altLang="zh-CN" sz="1000">
                <a:solidFill>
                  <a:schemeClr val="tx1"/>
                </a:solidFill>
                <a:latin typeface="微软雅黑" panose="020B0503020204020204" pitchFamily="34" charset="-122"/>
                <a:cs typeface="+mn-cs"/>
              </a:rPr>
              <a:t>》</a:t>
            </a:r>
            <a:endParaRPr lang="zh-CN" altLang="en-US" sz="1000">
              <a:solidFill>
                <a:schemeClr val="tx1"/>
              </a:solidFill>
              <a:latin typeface="微软雅黑" panose="020B0503020204020204" pitchFamily="34" charset="-122"/>
              <a:cs typeface="+mn-cs"/>
            </a:endParaRPr>
          </a:p>
          <a:p>
            <a:pPr marL="240029" indent="-227329">
              <a:spcBef>
                <a:spcPts val="530"/>
              </a:spcBef>
              <a:buFont typeface="Arial"/>
              <a:buAutoNum type="arabicPeriod"/>
              <a:tabLst>
                <a:tab pos="240029" algn="l"/>
              </a:tabLst>
            </a:pPr>
            <a:r>
              <a:rPr lang="en-US" altLang="zh-CN" sz="1000">
                <a:solidFill>
                  <a:schemeClr val="tx1"/>
                </a:solidFill>
                <a:latin typeface="微软雅黑" panose="020B0503020204020204" pitchFamily="34" charset="-122"/>
                <a:cs typeface="+mn-cs"/>
              </a:rPr>
              <a:t>《</a:t>
            </a:r>
            <a:r>
              <a:rPr lang="zh-CN" altLang="en-US" sz="1000">
                <a:solidFill>
                  <a:schemeClr val="tx1"/>
                </a:solidFill>
                <a:latin typeface="微软雅黑" panose="020B0503020204020204" pitchFamily="34" charset="-122"/>
                <a:cs typeface="+mn-cs"/>
              </a:rPr>
              <a:t>美国国家综合癌症（</a:t>
            </a:r>
            <a:r>
              <a:rPr lang="da-DK" altLang="zh-CN" sz="1000">
                <a:solidFill>
                  <a:schemeClr val="tx1"/>
                </a:solidFill>
                <a:latin typeface="微软雅黑" panose="020B0503020204020204" pitchFamily="34" charset="-122"/>
                <a:cs typeface="+mn-cs"/>
              </a:rPr>
              <a:t>NCCN</a:t>
            </a:r>
            <a:r>
              <a:rPr lang="zh-CN" altLang="da-DK" sz="1000">
                <a:solidFill>
                  <a:schemeClr val="tx1"/>
                </a:solidFill>
                <a:latin typeface="微软雅黑" panose="020B0503020204020204" pitchFamily="34" charset="-122"/>
                <a:cs typeface="+mn-cs"/>
              </a:rPr>
              <a:t>）</a:t>
            </a:r>
            <a:r>
              <a:rPr lang="zh-CN" altLang="en-US" sz="1000">
                <a:solidFill>
                  <a:schemeClr val="tx1"/>
                </a:solidFill>
                <a:latin typeface="微软雅黑" panose="020B0503020204020204" pitchFamily="34" charset="-122"/>
                <a:cs typeface="+mn-cs"/>
              </a:rPr>
              <a:t>指南：乳腺癌（</a:t>
            </a:r>
            <a:r>
              <a:rPr lang="en-US" altLang="zh-CN" sz="1000">
                <a:solidFill>
                  <a:schemeClr val="tx1"/>
                </a:solidFill>
                <a:latin typeface="微软雅黑" panose="020B0503020204020204" pitchFamily="34" charset="-122"/>
                <a:cs typeface="+mn-cs"/>
              </a:rPr>
              <a:t>2025.</a:t>
            </a:r>
            <a:r>
              <a:rPr lang="da-DK" altLang="zh-CN" sz="1000">
                <a:solidFill>
                  <a:schemeClr val="tx1"/>
                </a:solidFill>
                <a:latin typeface="微软雅黑" panose="020B0503020204020204" pitchFamily="34" charset="-122"/>
                <a:cs typeface="+mn-cs"/>
              </a:rPr>
              <a:t>V4</a:t>
            </a:r>
            <a:r>
              <a:rPr lang="zh-CN" altLang="en-US" sz="1000">
                <a:solidFill>
                  <a:schemeClr val="tx1"/>
                </a:solidFill>
                <a:latin typeface="微软雅黑" panose="020B0503020204020204" pitchFamily="34" charset="-122"/>
                <a:cs typeface="+mn-cs"/>
              </a:rPr>
              <a:t>版）</a:t>
            </a:r>
            <a:r>
              <a:rPr lang="en-US" altLang="zh-CN" sz="1000">
                <a:solidFill>
                  <a:schemeClr val="tx1"/>
                </a:solidFill>
                <a:latin typeface="微软雅黑" panose="020B0503020204020204" pitchFamily="34" charset="-122"/>
                <a:cs typeface="+mn-cs"/>
              </a:rPr>
              <a:t>》</a:t>
            </a:r>
          </a:p>
          <a:p>
            <a:pPr marL="240665" indent="-227965">
              <a:spcBef>
                <a:spcPts val="550"/>
              </a:spcBef>
              <a:buFont typeface="Arial"/>
              <a:buAutoNum type="arabicPeriod"/>
              <a:tabLst>
                <a:tab pos="240665" algn="l"/>
              </a:tabLst>
            </a:pPr>
            <a:r>
              <a:rPr lang="en-US" altLang="zh-CN" sz="1000">
                <a:solidFill>
                  <a:schemeClr val="tx1"/>
                </a:solidFill>
                <a:latin typeface="微软雅黑" panose="020B0503020204020204" pitchFamily="34" charset="-122"/>
                <a:cs typeface="+mn-cs"/>
              </a:rPr>
              <a:t>《</a:t>
            </a:r>
            <a:r>
              <a:rPr lang="zh-CN" altLang="en-US" sz="1000">
                <a:solidFill>
                  <a:schemeClr val="tx1"/>
                </a:solidFill>
                <a:latin typeface="微软雅黑" panose="020B0503020204020204" pitchFamily="34" charset="-122"/>
                <a:cs typeface="+mn-cs"/>
              </a:rPr>
              <a:t>欧洲肿瘤内科学会（</a:t>
            </a:r>
            <a:r>
              <a:rPr lang="da-DK" altLang="zh-CN" sz="1000">
                <a:solidFill>
                  <a:schemeClr val="tx1"/>
                </a:solidFill>
                <a:latin typeface="微软雅黑" panose="020B0503020204020204" pitchFamily="34" charset="-122"/>
                <a:cs typeface="+mn-cs"/>
              </a:rPr>
              <a:t>ESMO</a:t>
            </a:r>
            <a:r>
              <a:rPr lang="zh-CN" altLang="da-DK" sz="1000">
                <a:solidFill>
                  <a:schemeClr val="tx1"/>
                </a:solidFill>
                <a:latin typeface="微软雅黑" panose="020B0503020204020204" pitchFamily="34" charset="-122"/>
                <a:cs typeface="+mn-cs"/>
              </a:rPr>
              <a:t>）</a:t>
            </a:r>
            <a:r>
              <a:rPr lang="zh-CN" altLang="en-US" sz="1000">
                <a:solidFill>
                  <a:schemeClr val="tx1"/>
                </a:solidFill>
                <a:latin typeface="微软雅黑" panose="020B0503020204020204" pitchFamily="34" charset="-122"/>
                <a:cs typeface="+mn-cs"/>
              </a:rPr>
              <a:t>临床实践指南（</a:t>
            </a:r>
            <a:r>
              <a:rPr lang="en-US" altLang="zh-CN" sz="1000">
                <a:solidFill>
                  <a:schemeClr val="tx1"/>
                </a:solidFill>
                <a:latin typeface="微软雅黑" panose="020B0503020204020204" pitchFamily="34" charset="-122"/>
                <a:cs typeface="+mn-cs"/>
              </a:rPr>
              <a:t>2023</a:t>
            </a:r>
            <a:r>
              <a:rPr lang="zh-CN" altLang="en-US" sz="1000">
                <a:solidFill>
                  <a:schemeClr val="tx1"/>
                </a:solidFill>
                <a:latin typeface="微软雅黑" panose="020B0503020204020204" pitchFamily="34" charset="-122"/>
                <a:cs typeface="+mn-cs"/>
              </a:rPr>
              <a:t>版）：早期乳腺癌</a:t>
            </a:r>
            <a:r>
              <a:rPr lang="en-US" altLang="zh-CN" sz="1000">
                <a:solidFill>
                  <a:schemeClr val="tx1"/>
                </a:solidFill>
                <a:latin typeface="微软雅黑" panose="020B0503020204020204" pitchFamily="34" charset="-122"/>
                <a:cs typeface="+mn-cs"/>
              </a:rPr>
              <a:t>》 </a:t>
            </a:r>
          </a:p>
          <a:p>
            <a:pPr marL="240665" indent="-227965">
              <a:spcBef>
                <a:spcPts val="550"/>
              </a:spcBef>
              <a:buFont typeface="Arial"/>
              <a:buAutoNum type="arabicPeriod"/>
              <a:tabLst>
                <a:tab pos="240665" algn="l"/>
              </a:tabLst>
            </a:pPr>
            <a:r>
              <a:rPr lang="da-DK" altLang="zh-CN" sz="1000">
                <a:solidFill>
                  <a:prstClr val="black"/>
                </a:solidFill>
                <a:latin typeface="微软雅黑" panose="020B0503020204020204" pitchFamily="34" charset="-122"/>
                <a:cs typeface="+mn-cs"/>
              </a:rPr>
              <a:t>Zang F.Breast Cancer Res Treat. 2022;195(3):431-439. </a:t>
            </a:r>
          </a:p>
          <a:p>
            <a:pPr marL="240665" indent="-227965">
              <a:spcBef>
                <a:spcPts val="550"/>
              </a:spcBef>
              <a:buFont typeface="Arial"/>
              <a:buAutoNum type="arabicPeriod"/>
              <a:tabLst>
                <a:tab pos="240665" algn="l"/>
              </a:tabLst>
            </a:pPr>
            <a:r>
              <a:rPr lang="da-DK" altLang="zh-CN" sz="1000" kern="0">
                <a:solidFill>
                  <a:prstClr val="black"/>
                </a:solidFill>
                <a:latin typeface="微软雅黑" panose="020B0503020204020204" pitchFamily="34" charset="-122"/>
                <a:cs typeface="+mn-cs"/>
                <a:sym typeface="+mn-lt"/>
              </a:rPr>
              <a:t>Wang Y.A., et al. BMC Cancer. 2018 Mar 22;18(1):315.</a:t>
            </a:r>
            <a:endParaRPr lang="da-DK" sz="1000" spc="-20">
              <a:latin typeface="微软雅黑" panose="020B0503020204020204" pitchFamily="34" charset="-122"/>
            </a:endParaRPr>
          </a:p>
          <a:p>
            <a:pPr marL="240665" indent="-227965">
              <a:spcBef>
                <a:spcPts val="555"/>
              </a:spcBef>
              <a:buFont typeface="Arial"/>
              <a:buAutoNum type="arabicPeriod"/>
              <a:tabLst>
                <a:tab pos="240665" algn="l"/>
              </a:tabLst>
            </a:pPr>
            <a:r>
              <a:rPr lang="da-DK" altLang="zh-CN" sz="1000">
                <a:solidFill>
                  <a:schemeClr val="tx1"/>
                </a:solidFill>
                <a:latin typeface="微软雅黑" panose="020B0503020204020204" pitchFamily="34" charset="-122"/>
                <a:cs typeface="+mn-cs"/>
                <a:sym typeface="微软雅黑" panose="020B0503020204020204" pitchFamily="34" charset="-122"/>
              </a:rPr>
              <a:t>Andrew N J Tutt, et al. N Engl J Med . 2021 Jun 24;384(25):2394-2405. </a:t>
            </a:r>
          </a:p>
          <a:p>
            <a:pPr marL="240665" indent="-227965">
              <a:spcBef>
                <a:spcPts val="555"/>
              </a:spcBef>
              <a:buFont typeface="Arial"/>
              <a:buAutoNum type="arabicPeriod"/>
              <a:tabLst>
                <a:tab pos="240665" algn="l"/>
              </a:tabLst>
            </a:pPr>
            <a:r>
              <a:rPr lang="zh-CN" altLang="en-US" sz="1000">
                <a:latin typeface="微软雅黑" panose="020B0503020204020204" pitchFamily="34" charset="-122"/>
              </a:rPr>
              <a:t>奥拉帕利片（利普卓</a:t>
            </a:r>
            <a:r>
              <a:rPr lang="en-US" altLang="zh-CN" sz="1000" baseline="30000">
                <a:latin typeface="微软雅黑" panose="020B0503020204020204" pitchFamily="34" charset="-122"/>
              </a:rPr>
              <a:t>®</a:t>
            </a:r>
            <a:r>
              <a:rPr lang="zh-CN" altLang="en-US" sz="1000">
                <a:latin typeface="微软雅黑" panose="020B0503020204020204" pitchFamily="34" charset="-122"/>
              </a:rPr>
              <a:t>）说明书</a:t>
            </a:r>
            <a:r>
              <a:rPr lang="en-US" altLang="zh-CN" sz="1000">
                <a:latin typeface="微软雅黑" panose="020B0503020204020204" pitchFamily="34" charset="-122"/>
              </a:rPr>
              <a:t>. 2025</a:t>
            </a:r>
            <a:r>
              <a:rPr lang="zh-CN" altLang="en-US" sz="1000">
                <a:latin typeface="微软雅黑" panose="020B0503020204020204" pitchFamily="34" charset="-122"/>
              </a:rPr>
              <a:t>年</a:t>
            </a:r>
            <a:r>
              <a:rPr lang="en-US" altLang="zh-CN" sz="1000">
                <a:latin typeface="微软雅黑" panose="020B0503020204020204" pitchFamily="34" charset="-122"/>
              </a:rPr>
              <a:t>1</a:t>
            </a:r>
            <a:r>
              <a:rPr lang="zh-CN" altLang="en-US" sz="1000">
                <a:latin typeface="微软雅黑" panose="020B0503020204020204" pitchFamily="34" charset="-122"/>
              </a:rPr>
              <a:t>月</a:t>
            </a:r>
            <a:r>
              <a:rPr lang="en-US" altLang="zh-CN" sz="1000">
                <a:latin typeface="微软雅黑" panose="020B0503020204020204" pitchFamily="34" charset="-122"/>
              </a:rPr>
              <a:t>15</a:t>
            </a:r>
            <a:r>
              <a:rPr lang="zh-CN" altLang="en-US" sz="1000">
                <a:latin typeface="微软雅黑" panose="020B0503020204020204" pitchFamily="34" charset="-122"/>
              </a:rPr>
              <a:t>日版</a:t>
            </a:r>
            <a:endParaRPr lang="zh-CN" altLang="en-US" sz="1000" spc="-25">
              <a:latin typeface="微软雅黑" panose="020B0503020204020204" pitchFamily="34" charset="-122"/>
            </a:endParaRPr>
          </a:p>
          <a:p>
            <a:pPr marL="240665" indent="-227965">
              <a:spcBef>
                <a:spcPts val="550"/>
              </a:spcBef>
              <a:buFont typeface="Arial"/>
              <a:buAutoNum type="arabicPeriod"/>
              <a:tabLst>
                <a:tab pos="240665" algn="l"/>
              </a:tabLst>
            </a:pPr>
            <a:r>
              <a:rPr lang="da-DK" altLang="zh-CN" sz="1000" kern="0">
                <a:solidFill>
                  <a:prstClr val="black"/>
                </a:solidFill>
                <a:latin typeface="微软雅黑" panose="020B0503020204020204" pitchFamily="34" charset="-122"/>
                <a:cs typeface="+mn-cs"/>
                <a:sym typeface="+mn-lt"/>
              </a:rPr>
              <a:t>Sun J, Meng H, Yao L, et al. Clin Cancer Res, 2017, 23(20): 6113-6119.</a:t>
            </a:r>
          </a:p>
          <a:p>
            <a:pPr marL="240665" indent="-227965">
              <a:spcBef>
                <a:spcPts val="550"/>
              </a:spcBef>
              <a:buFont typeface="Arial"/>
              <a:buAutoNum type="arabicPeriod"/>
              <a:tabLst>
                <a:tab pos="240665" algn="l"/>
              </a:tabLst>
            </a:pPr>
            <a:r>
              <a:rPr lang="da-DK" altLang="zh-CN" sz="1000">
                <a:latin typeface="微软雅黑" panose="020B0503020204020204" pitchFamily="34" charset="-122"/>
                <a:sym typeface="+mn-lt"/>
              </a:rPr>
              <a:t>Zheng RS, J He  et al. Cancer incidence and mortality in China, 2022.</a:t>
            </a:r>
          </a:p>
          <a:p>
            <a:pPr marL="240665" indent="-227965">
              <a:spcBef>
                <a:spcPts val="550"/>
              </a:spcBef>
              <a:buFont typeface="Arial"/>
              <a:buAutoNum type="arabicPeriod"/>
              <a:tabLst>
                <a:tab pos="240665" algn="l"/>
              </a:tabLst>
            </a:pPr>
            <a:r>
              <a:rPr lang="da-DK" altLang="zh-CN" sz="1000">
                <a:solidFill>
                  <a:srgbClr val="212121"/>
                </a:solidFill>
                <a:latin typeface="微软雅黑" panose="020B0503020204020204" pitchFamily="34" charset="-122"/>
              </a:rPr>
              <a:t>Sheffield KM, et al. Future Oncol. 2022 Jul;18(21):2667-2682.</a:t>
            </a:r>
          </a:p>
          <a:p>
            <a:pPr marL="240665" indent="-227965">
              <a:spcBef>
                <a:spcPts val="550"/>
              </a:spcBef>
              <a:buFont typeface="Arial"/>
              <a:buAutoNum type="arabicPeriod"/>
              <a:tabLst>
                <a:tab pos="240665" algn="l"/>
              </a:tabLst>
            </a:pPr>
            <a:r>
              <a:rPr lang="da-DK" altLang="zh-CN" sz="1000">
                <a:latin typeface="微软雅黑" panose="020B0503020204020204" pitchFamily="34" charset="-122"/>
              </a:rPr>
              <a:t>Riggio AI, et al. Br J Cancer. 2021 Jan;124(1):13-26 </a:t>
            </a:r>
            <a:r>
              <a:rPr lang="da-DK" altLang="zh-CN" sz="1000">
                <a:solidFill>
                  <a:srgbClr val="212121"/>
                </a:solidFill>
                <a:latin typeface="微软雅黑" panose="020B0503020204020204" pitchFamily="34" charset="-122"/>
              </a:rPr>
              <a:t> </a:t>
            </a:r>
          </a:p>
          <a:p>
            <a:pPr marL="240665" indent="-227965">
              <a:spcBef>
                <a:spcPts val="550"/>
              </a:spcBef>
              <a:buFont typeface="Arial"/>
              <a:buAutoNum type="arabicPeriod"/>
              <a:tabLst>
                <a:tab pos="240665" algn="l"/>
              </a:tabLst>
            </a:pPr>
            <a:r>
              <a:rPr lang="da-DK" altLang="zh-CN" sz="1000" kern="0">
                <a:solidFill>
                  <a:prstClr val="black"/>
                </a:solidFill>
                <a:latin typeface="微软雅黑" panose="020B0503020204020204" pitchFamily="34" charset="-122"/>
                <a:cs typeface="+mn-cs"/>
                <a:sym typeface="+mn-lt"/>
              </a:rPr>
              <a:t>Pierce LJ, Levin AM, Rebbeck TR, et al.. J Clin Oncol. 2006;24(16):2437-2443. </a:t>
            </a:r>
          </a:p>
          <a:p>
            <a:pPr marL="240665" indent="-227965">
              <a:spcBef>
                <a:spcPts val="550"/>
              </a:spcBef>
              <a:buFont typeface="Arial"/>
              <a:buAutoNum type="arabicPeriod"/>
              <a:tabLst>
                <a:tab pos="240665" algn="l"/>
              </a:tabLst>
            </a:pPr>
            <a:r>
              <a:rPr lang="da-DK" altLang="zh-CN" sz="1000" kern="0">
                <a:solidFill>
                  <a:prstClr val="black"/>
                </a:solidFill>
                <a:latin typeface="微软雅黑" panose="020B0503020204020204" pitchFamily="34" charset="-122"/>
                <a:cs typeface="+mn-cs"/>
                <a:sym typeface="+mn-lt"/>
              </a:rPr>
              <a:t>Ye F, et al. Cancer Med. 2020 Jan 7.</a:t>
            </a:r>
            <a:endParaRPr lang="da-DK" altLang="zh-CN" sz="1000">
              <a:solidFill>
                <a:prstClr val="black"/>
              </a:solidFill>
              <a:latin typeface="微软雅黑" panose="020B0503020204020204" pitchFamily="34" charset="-122"/>
              <a:cs typeface="+mn-cs"/>
              <a:sym typeface="+mn-lt"/>
            </a:endParaRPr>
          </a:p>
          <a:p>
            <a:pPr marL="240665" indent="-227965">
              <a:spcBef>
                <a:spcPts val="550"/>
              </a:spcBef>
              <a:buFont typeface="Arial"/>
              <a:buAutoNum type="arabicPeriod"/>
              <a:tabLst>
                <a:tab pos="240665" algn="l"/>
              </a:tabLst>
            </a:pPr>
            <a:r>
              <a:rPr lang="da-DK" altLang="zh-CN" sz="1000">
                <a:solidFill>
                  <a:schemeClr val="tx1"/>
                </a:solidFill>
                <a:latin typeface="微软雅黑" panose="020B0503020204020204" pitchFamily="34" charset="-122"/>
                <a:cs typeface="+mn-cs"/>
              </a:rPr>
              <a:t>Geyer CE Jr, </a:t>
            </a:r>
            <a:r>
              <a:rPr lang="zh-CN" altLang="da-DK" sz="1000">
                <a:solidFill>
                  <a:schemeClr val="tx1"/>
                </a:solidFill>
                <a:latin typeface="微软雅黑" panose="020B0503020204020204" pitchFamily="34" charset="-122"/>
                <a:cs typeface="+mn-cs"/>
                <a:sym typeface="微软雅黑" panose="020B0503020204020204" pitchFamily="34" charset="-122"/>
              </a:rPr>
              <a:t>，</a:t>
            </a:r>
            <a:r>
              <a:rPr lang="da-DK" altLang="zh-CN" sz="1000">
                <a:solidFill>
                  <a:schemeClr val="tx1"/>
                </a:solidFill>
                <a:latin typeface="微软雅黑" panose="020B0503020204020204" pitchFamily="34" charset="-122"/>
                <a:cs typeface="+mn-cs"/>
                <a:sym typeface="微软雅黑" panose="020B0503020204020204" pitchFamily="34" charset="-122"/>
              </a:rPr>
              <a:t>et al. </a:t>
            </a:r>
            <a:r>
              <a:rPr lang="da-DK" altLang="zh-CN" sz="1000">
                <a:solidFill>
                  <a:schemeClr val="tx1"/>
                </a:solidFill>
                <a:latin typeface="微软雅黑" panose="020B0503020204020204" pitchFamily="34" charset="-122"/>
                <a:cs typeface="+mn-cs"/>
              </a:rPr>
              <a:t>Ann Oncol. 2022 Dec;33(12):1250-1268.</a:t>
            </a:r>
          </a:p>
          <a:p>
            <a:pPr marL="240665" indent="-227965">
              <a:spcBef>
                <a:spcPts val="550"/>
              </a:spcBef>
              <a:buFont typeface="Arial"/>
              <a:buAutoNum type="arabicPeriod"/>
              <a:tabLst>
                <a:tab pos="240665" algn="l"/>
              </a:tabLst>
            </a:pPr>
            <a:r>
              <a:rPr lang="da-DK" altLang="zh-CN" sz="1000" spc="-10">
                <a:latin typeface="微软雅黑" panose="020B0503020204020204" pitchFamily="34" charset="-122"/>
                <a:hlinkClick r:id="rId5"/>
              </a:rPr>
              <a:t>https://www.prixgalien.gr/wp-content/uploads/2019/04/PGG2019_pharma_all_en.png</a:t>
            </a:r>
            <a:r>
              <a:rPr lang="zh-CN" altLang="da-DK" sz="1000" spc="-10">
                <a:latin typeface="微软雅黑" panose="020B0503020204020204" pitchFamily="34" charset="-122"/>
                <a:hlinkClick r:id="rId5"/>
              </a:rPr>
              <a:t>；</a:t>
            </a:r>
            <a:r>
              <a:rPr lang="zh-CN" altLang="en-US" sz="1000" spc="-10">
                <a:latin typeface="微软雅黑" panose="020B0503020204020204" pitchFamily="34" charset="-122"/>
                <a:hlinkClick r:id="rId5">
                  <a:extLst>
                    <a:ext uri="{A12FA001-AC4F-418D-AE19-62706E023703}">
                      <ahyp:hlinkClr xmlns:ahyp="http://schemas.microsoft.com/office/drawing/2018/hyperlinkcolor" val="tx"/>
                    </a:ext>
                  </a:extLst>
                </a:hlinkClick>
              </a:rPr>
              <a:t>查询时间：</a:t>
            </a:r>
            <a:r>
              <a:rPr lang="en-US" altLang="zh-CN" sz="1000" spc="-10">
                <a:latin typeface="微软雅黑" panose="020B0503020204020204" pitchFamily="34" charset="-122"/>
                <a:hlinkClick r:id="rId5">
                  <a:extLst>
                    <a:ext uri="{A12FA001-AC4F-418D-AE19-62706E023703}">
                      <ahyp:hlinkClr xmlns:ahyp="http://schemas.microsoft.com/office/drawing/2018/hyperlinkcolor" val="tx"/>
                    </a:ext>
                  </a:extLst>
                </a:hlinkClick>
              </a:rPr>
              <a:t>2025</a:t>
            </a:r>
            <a:r>
              <a:rPr lang="zh-CN" altLang="en-US" sz="1000" spc="-10">
                <a:latin typeface="微软雅黑" panose="020B0503020204020204" pitchFamily="34" charset="-122"/>
              </a:rPr>
              <a:t>年</a:t>
            </a:r>
            <a:r>
              <a:rPr lang="en-US" altLang="zh-CN" sz="1000" spc="-10">
                <a:latin typeface="微软雅黑" panose="020B0503020204020204" pitchFamily="34" charset="-122"/>
              </a:rPr>
              <a:t>7</a:t>
            </a:r>
            <a:r>
              <a:rPr lang="zh-CN" altLang="en-US" sz="1000" spc="-10">
                <a:latin typeface="微软雅黑" panose="020B0503020204020204" pitchFamily="34" charset="-122"/>
              </a:rPr>
              <a:t>月</a:t>
            </a:r>
            <a:r>
              <a:rPr lang="en-US" altLang="zh-CN" sz="1000" spc="-10">
                <a:latin typeface="微软雅黑" panose="020B0503020204020204" pitchFamily="34" charset="-122"/>
              </a:rPr>
              <a:t>12</a:t>
            </a:r>
            <a:r>
              <a:rPr lang="zh-CN" altLang="en-US" sz="1000" spc="-10">
                <a:latin typeface="微软雅黑" panose="020B0503020204020204" pitchFamily="34" charset="-122"/>
              </a:rPr>
              <a:t>日</a:t>
            </a:r>
          </a:p>
          <a:p>
            <a:pPr marL="240665" indent="-227965">
              <a:spcBef>
                <a:spcPts val="550"/>
              </a:spcBef>
              <a:buFontTx/>
              <a:buAutoNum type="arabicPeriod"/>
              <a:tabLst>
                <a:tab pos="240665" algn="l"/>
              </a:tabLst>
            </a:pPr>
            <a:r>
              <a:rPr lang="da-DK" altLang="zh-CN" sz="1000" spc="-10">
                <a:latin typeface="微软雅黑" panose="020B0503020204020204" pitchFamily="34" charset="-122"/>
                <a:hlinkClick r:id="rId6"/>
              </a:rPr>
              <a:t>http://www.jksb.com.cn/html/2019/annuallist_0106/131276.html</a:t>
            </a:r>
            <a:r>
              <a:rPr lang="zh-CN" altLang="da-DK" sz="1000" spc="-10">
                <a:latin typeface="微软雅黑" panose="020B0503020204020204" pitchFamily="34" charset="-122"/>
                <a:hlinkClick r:id="rId5"/>
              </a:rPr>
              <a:t>；</a:t>
            </a:r>
            <a:r>
              <a:rPr lang="zh-CN" altLang="en-US" sz="1000" spc="-10">
                <a:latin typeface="微软雅黑" panose="020B0503020204020204" pitchFamily="34" charset="-122"/>
                <a:hlinkClick r:id="rId5">
                  <a:extLst>
                    <a:ext uri="{A12FA001-AC4F-418D-AE19-62706E023703}">
                      <ahyp:hlinkClr xmlns:ahyp="http://schemas.microsoft.com/office/drawing/2018/hyperlinkcolor" val="tx"/>
                    </a:ext>
                  </a:extLst>
                </a:hlinkClick>
              </a:rPr>
              <a:t>查询时间：</a:t>
            </a:r>
            <a:r>
              <a:rPr lang="en-US" altLang="zh-CN" sz="1000" spc="-10">
                <a:latin typeface="微软雅黑" panose="020B0503020204020204" pitchFamily="34" charset="-122"/>
                <a:hlinkClick r:id="rId5">
                  <a:extLst>
                    <a:ext uri="{A12FA001-AC4F-418D-AE19-62706E023703}">
                      <ahyp:hlinkClr xmlns:ahyp="http://schemas.microsoft.com/office/drawing/2018/hyperlinkcolor" val="tx"/>
                    </a:ext>
                  </a:extLst>
                </a:hlinkClick>
              </a:rPr>
              <a:t>2025</a:t>
            </a:r>
            <a:r>
              <a:rPr lang="zh-CN" altLang="en-US" sz="1000" spc="-10">
                <a:latin typeface="微软雅黑" panose="020B0503020204020204" pitchFamily="34" charset="-122"/>
              </a:rPr>
              <a:t>年</a:t>
            </a:r>
            <a:r>
              <a:rPr lang="en-US" altLang="zh-CN" sz="1000" spc="-10">
                <a:latin typeface="微软雅黑" panose="020B0503020204020204" pitchFamily="34" charset="-122"/>
              </a:rPr>
              <a:t>7</a:t>
            </a:r>
            <a:r>
              <a:rPr lang="zh-CN" altLang="en-US" sz="1000" spc="-10">
                <a:latin typeface="微软雅黑" panose="020B0503020204020204" pitchFamily="34" charset="-122"/>
              </a:rPr>
              <a:t>月</a:t>
            </a:r>
            <a:r>
              <a:rPr lang="en-US" altLang="zh-CN" sz="1000" spc="-10">
                <a:latin typeface="微软雅黑" panose="020B0503020204020204" pitchFamily="34" charset="-122"/>
              </a:rPr>
              <a:t>12</a:t>
            </a:r>
            <a:r>
              <a:rPr lang="zh-CN" altLang="en-US" sz="1000" spc="-10">
                <a:latin typeface="微软雅黑" panose="020B0503020204020204" pitchFamily="34" charset="-122"/>
              </a:rPr>
              <a:t>日</a:t>
            </a:r>
          </a:p>
          <a:p>
            <a:pPr marL="240665" indent="-227965">
              <a:spcBef>
                <a:spcPts val="550"/>
              </a:spcBef>
              <a:buFontTx/>
              <a:buAutoNum type="arabicPeriod"/>
              <a:tabLst>
                <a:tab pos="240665" algn="l"/>
              </a:tabLst>
            </a:pPr>
            <a:r>
              <a:rPr lang="da-DK" altLang="zh-CN" sz="1000" spc="-10">
                <a:latin typeface="微软雅黑" panose="020B0503020204020204" pitchFamily="34" charset="-122"/>
                <a:hlinkClick r:id="rId7"/>
              </a:rPr>
              <a:t>https://www.fda.gov/drugs/resources-information-approved-drugs/fda-approves-olaparib-adjuvant-treatment-high-risk-early-breast-cancer</a:t>
            </a:r>
            <a:r>
              <a:rPr lang="zh-CN" altLang="da-DK" sz="1000" spc="-10">
                <a:latin typeface="微软雅黑" panose="020B0503020204020204" pitchFamily="34" charset="-122"/>
                <a:hlinkClick r:id="rId5"/>
              </a:rPr>
              <a:t>；</a:t>
            </a:r>
            <a:r>
              <a:rPr lang="zh-CN" altLang="en-US" sz="1000" spc="-10">
                <a:latin typeface="微软雅黑" panose="020B0503020204020204" pitchFamily="34" charset="-122"/>
                <a:hlinkClick r:id="rId5">
                  <a:extLst>
                    <a:ext uri="{A12FA001-AC4F-418D-AE19-62706E023703}">
                      <ahyp:hlinkClr xmlns:ahyp="http://schemas.microsoft.com/office/drawing/2018/hyperlinkcolor" val="tx"/>
                    </a:ext>
                  </a:extLst>
                </a:hlinkClick>
              </a:rPr>
              <a:t>查询时间：</a:t>
            </a:r>
            <a:r>
              <a:rPr lang="en-US" altLang="zh-CN" sz="1000" spc="-10">
                <a:latin typeface="微软雅黑" panose="020B0503020204020204" pitchFamily="34" charset="-122"/>
                <a:hlinkClick r:id="rId5">
                  <a:extLst>
                    <a:ext uri="{A12FA001-AC4F-418D-AE19-62706E023703}">
                      <ahyp:hlinkClr xmlns:ahyp="http://schemas.microsoft.com/office/drawing/2018/hyperlinkcolor" val="tx"/>
                    </a:ext>
                  </a:extLst>
                </a:hlinkClick>
              </a:rPr>
              <a:t>2025</a:t>
            </a:r>
            <a:r>
              <a:rPr lang="zh-CN" altLang="en-US" sz="1000" spc="-10">
                <a:latin typeface="微软雅黑" panose="020B0503020204020204" pitchFamily="34" charset="-122"/>
              </a:rPr>
              <a:t>年</a:t>
            </a:r>
            <a:r>
              <a:rPr lang="en-US" altLang="zh-CN" sz="1000" spc="-10">
                <a:latin typeface="微软雅黑" panose="020B0503020204020204" pitchFamily="34" charset="-122"/>
              </a:rPr>
              <a:t>7</a:t>
            </a:r>
            <a:r>
              <a:rPr lang="zh-CN" altLang="en-US" sz="1000" spc="-10">
                <a:latin typeface="微软雅黑" panose="020B0503020204020204" pitchFamily="34" charset="-122"/>
              </a:rPr>
              <a:t>月</a:t>
            </a:r>
            <a:r>
              <a:rPr lang="en-US" altLang="zh-CN" sz="1000" spc="-10">
                <a:latin typeface="微软雅黑" panose="020B0503020204020204" pitchFamily="34" charset="-122"/>
              </a:rPr>
              <a:t>12</a:t>
            </a:r>
            <a:r>
              <a:rPr lang="zh-CN" altLang="en-US" sz="1000" spc="-10">
                <a:latin typeface="微软雅黑" panose="020B0503020204020204" pitchFamily="34" charset="-122"/>
              </a:rPr>
              <a:t>日</a:t>
            </a:r>
          </a:p>
        </p:txBody>
      </p:sp>
    </p:spTree>
    <p:extLst>
      <p:ext uri="{BB962C8B-B14F-4D97-AF65-F5344CB8AC3E}">
        <p14:creationId xmlns:p14="http://schemas.microsoft.com/office/powerpoint/2010/main" val="273168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0AEAE-7669-ABC9-7B86-5D10ADF502B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2283E83-3B6F-E31D-6AE3-D14B1561A72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5" name="think-cell data - do not delete" hidden="1">
                        <a:extLst>
                          <a:ext uri="{FF2B5EF4-FFF2-40B4-BE49-F238E27FC236}">
                            <a16:creationId xmlns:a16="http://schemas.microsoft.com/office/drawing/2014/main" id="{D2283E83-3B6F-E31D-6AE3-D14B1561A72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F9EEFAF-3212-C94A-5B09-CF634DB54C47}"/>
              </a:ext>
            </a:extLst>
          </p:cNvPr>
          <p:cNvSpPr>
            <a:spLocks noGrp="1"/>
          </p:cNvSpPr>
          <p:nvPr>
            <p:ph type="sldNum" sz="quarter" idx="4294967295"/>
          </p:nvPr>
        </p:nvSpPr>
        <p:spPr>
          <a:xfrm>
            <a:off x="11487519" y="6501385"/>
            <a:ext cx="429659" cy="21392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4" name="Title 3">
            <a:extLst>
              <a:ext uri="{FF2B5EF4-FFF2-40B4-BE49-F238E27FC236}">
                <a16:creationId xmlns:a16="http://schemas.microsoft.com/office/drawing/2014/main" id="{6AD537F9-11B9-B4A4-A1AE-C43A10D7E0B2}"/>
              </a:ext>
            </a:extLst>
          </p:cNvPr>
          <p:cNvSpPr>
            <a:spLocks noGrp="1"/>
          </p:cNvSpPr>
          <p:nvPr>
            <p:ph type="title"/>
          </p:nvPr>
        </p:nvSpPr>
        <p:spPr/>
        <p:txBody>
          <a:bodyPr vert="horz"/>
          <a:lstStyle/>
          <a:p>
            <a:r>
              <a:rPr lang="zh-CN" altLang="en-US">
                <a:latin typeface="Arial" panose="020B0604020202020204" pitchFamily="34" charset="0"/>
                <a:sym typeface="Arial" panose="020B0604020202020204" pitchFamily="34" charset="0"/>
              </a:rPr>
              <a:t>目录</a:t>
            </a:r>
            <a:endParaRPr lang="en-US">
              <a:latin typeface="Arial" panose="020B0604020202020204" pitchFamily="34" charset="0"/>
              <a:sym typeface="Arial" panose="020B0604020202020204" pitchFamily="34" charset="0"/>
            </a:endParaRPr>
          </a:p>
        </p:txBody>
      </p:sp>
      <p:sp>
        <p:nvSpPr>
          <p:cNvPr id="6" name="Rectangle 5">
            <a:extLst>
              <a:ext uri="{FF2B5EF4-FFF2-40B4-BE49-F238E27FC236}">
                <a16:creationId xmlns:a16="http://schemas.microsoft.com/office/drawing/2014/main" id="{8171087F-565B-9C45-FB79-F79EE1C7E85A}"/>
              </a:ext>
            </a:extLst>
          </p:cNvPr>
          <p:cNvSpPr/>
          <p:nvPr/>
        </p:nvSpPr>
        <p:spPr>
          <a:xfrm>
            <a:off x="669725" y="1329461"/>
            <a:ext cx="2085052" cy="57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17780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 </a:t>
            </a: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药品基本信息</a:t>
            </a: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62573A62-EF84-673B-5DDA-F5434F1B8D68}"/>
              </a:ext>
            </a:extLst>
          </p:cNvPr>
          <p:cNvSpPr/>
          <p:nvPr/>
        </p:nvSpPr>
        <p:spPr>
          <a:xfrm>
            <a:off x="669725" y="2279780"/>
            <a:ext cx="2085052" cy="57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17780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 </a:t>
            </a: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有效性</a:t>
            </a: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Rectangle 7">
            <a:extLst>
              <a:ext uri="{FF2B5EF4-FFF2-40B4-BE49-F238E27FC236}">
                <a16:creationId xmlns:a16="http://schemas.microsoft.com/office/drawing/2014/main" id="{25E46FEE-5A90-0EC7-2BCF-7236364195B8}"/>
              </a:ext>
            </a:extLst>
          </p:cNvPr>
          <p:cNvSpPr/>
          <p:nvPr/>
        </p:nvSpPr>
        <p:spPr>
          <a:xfrm>
            <a:off x="669725" y="3230099"/>
            <a:ext cx="2085052" cy="57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17780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 </a:t>
            </a: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安全性</a:t>
            </a: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Rectangle 9">
            <a:extLst>
              <a:ext uri="{FF2B5EF4-FFF2-40B4-BE49-F238E27FC236}">
                <a16:creationId xmlns:a16="http://schemas.microsoft.com/office/drawing/2014/main" id="{10B88B1D-1628-4B77-F3D3-5F24CD9F9457}"/>
              </a:ext>
            </a:extLst>
          </p:cNvPr>
          <p:cNvSpPr/>
          <p:nvPr/>
        </p:nvSpPr>
        <p:spPr>
          <a:xfrm>
            <a:off x="669725" y="4045413"/>
            <a:ext cx="2085052" cy="57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17780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 </a:t>
            </a:r>
            <a:r>
              <a:rPr kumimoji="0" lang="zh-CN" altLang="en-US" sz="18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创新性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Rectangle 14">
            <a:extLst>
              <a:ext uri="{FF2B5EF4-FFF2-40B4-BE49-F238E27FC236}">
                <a16:creationId xmlns:a16="http://schemas.microsoft.com/office/drawing/2014/main" id="{84291961-E1B5-D89C-25CC-F470C4441E5E}"/>
              </a:ext>
            </a:extLst>
          </p:cNvPr>
          <p:cNvSpPr/>
          <p:nvPr/>
        </p:nvSpPr>
        <p:spPr>
          <a:xfrm>
            <a:off x="2842870" y="1179214"/>
            <a:ext cx="8729723" cy="8126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我国</a:t>
            </a:r>
            <a:r>
              <a:rPr lang="zh-CN" altLang="en-US"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首个且唯一</a:t>
            </a:r>
            <a:r>
              <a:rPr kumimoji="0" lang="zh-CN" altLang="en-US" sz="160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*获批用于胚系</a:t>
            </a:r>
            <a:r>
              <a:rPr lang="en-US" altLang="zh-CN"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BRCA</a:t>
            </a:r>
            <a:r>
              <a:rPr lang="zh-CN" altLang="en-US"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突变</a:t>
            </a:r>
            <a:r>
              <a:rPr kumimoji="0" lang="zh-CN" altLang="en-US" sz="160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早期</a:t>
            </a:r>
            <a:r>
              <a:rPr lang="zh-CN" altLang="en-US"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高风险乳腺癌</a:t>
            </a:r>
            <a:r>
              <a:rPr kumimoji="0" lang="zh-CN" altLang="en-US" sz="160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的</a:t>
            </a:r>
            <a:r>
              <a:rPr kumimoji="0" lang="en-US" altLang="zh-CN" sz="160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PARP</a:t>
            </a:r>
            <a:r>
              <a:rPr kumimoji="0" lang="zh-CN" altLang="en-US" sz="160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抑制剂</a:t>
            </a:r>
            <a:endParaRPr kumimoji="0" lang="en-US" altLang="zh-CN" sz="160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目录</a:t>
            </a:r>
            <a:r>
              <a:rPr lang="en-US" altLang="zh-CN" sz="1600" b="1" kern="1200" baseline="300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60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a:t>
            </a:r>
            <a:r>
              <a:rPr lang="zh-CN" altLang="en-US"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尚无</a:t>
            </a:r>
            <a:r>
              <a:rPr kumimoji="0" lang="zh-CN" altLang="en-US" sz="1600" i="0" u="none" strike="noStrike" kern="1200" cap="none" spc="0" normalizeH="0" baseline="0" noProof="0" dirty="0">
                <a:ln>
                  <a:noFill/>
                </a:ln>
                <a:solidFill>
                  <a:schemeClr val="tx1">
                    <a:lumMod val="50000"/>
                  </a:scheme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其他精准靶向治疗方案</a:t>
            </a:r>
            <a:endParaRPr lang="zh-CN" altLang="en-US"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Rectangle 16">
            <a:extLst>
              <a:ext uri="{FF2B5EF4-FFF2-40B4-BE49-F238E27FC236}">
                <a16:creationId xmlns:a16="http://schemas.microsoft.com/office/drawing/2014/main" id="{19A5D0F6-96AD-5B3F-D879-BD3E4BE2333B}"/>
              </a:ext>
            </a:extLst>
          </p:cNvPr>
          <p:cNvSpPr/>
          <p:nvPr/>
        </p:nvSpPr>
        <p:spPr>
          <a:xfrm>
            <a:off x="2842870" y="4027735"/>
            <a:ext cx="8729723" cy="576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全球首个</a:t>
            </a:r>
            <a:r>
              <a:rPr lang="zh-CN" altLang="en-US" sz="1600" kern="12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上市的</a:t>
            </a:r>
            <a:r>
              <a:rPr lang="en-US" altLang="zh-CN" sz="1600" kern="12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PARP</a:t>
            </a:r>
            <a:r>
              <a:rPr lang="zh-CN" altLang="en-US" sz="1600" kern="12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抑制剂，获</a:t>
            </a:r>
            <a:r>
              <a:rPr lang="zh-CN" altLang="en-US"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盖</a:t>
            </a:r>
            <a:r>
              <a:rPr kumimoji="0" lang="zh-CN" altLang="en-US" sz="1600" b="1" i="0" u="none" strike="noStrike" kern="1200" cap="none" spc="0" normalizeH="0" baseline="0" noProof="0" dirty="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伦奖</a:t>
            </a:r>
            <a:r>
              <a:rPr lang="zh-CN" altLang="en-US" sz="1600" kern="12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及</a:t>
            </a:r>
            <a:r>
              <a:rPr kumimoji="0" lang="zh-CN" altLang="en-US" sz="1600" b="1" i="0" u="none" strike="noStrike" kern="1200" cap="none" spc="0" normalizeH="0" baseline="0" noProof="0" dirty="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中国十大创新</a:t>
            </a:r>
            <a:r>
              <a:rPr lang="zh-CN" altLang="en-US" sz="1600" kern="12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药物奖项，及</a:t>
            </a:r>
            <a:r>
              <a:rPr lang="en-US" altLang="zh-CN" sz="1600" kern="12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FDA“</a:t>
            </a:r>
            <a:r>
              <a:rPr kumimoji="0" lang="zh-CN" altLang="en-US" sz="1600" b="1" i="0" u="none" strike="noStrike" kern="1200" cap="none" spc="0" normalizeH="0" baseline="0" noProof="0" dirty="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优先审评</a:t>
            </a:r>
            <a:r>
              <a:rPr lang="zh-CN" altLang="en-US" sz="1600" kern="12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p:txBody>
      </p:sp>
      <p:sp>
        <p:nvSpPr>
          <p:cNvPr id="20" name="Rectangle 19">
            <a:extLst>
              <a:ext uri="{FF2B5EF4-FFF2-40B4-BE49-F238E27FC236}">
                <a16:creationId xmlns:a16="http://schemas.microsoft.com/office/drawing/2014/main" id="{052E9122-A49B-7943-9D9E-3752FBE81801}"/>
              </a:ext>
            </a:extLst>
          </p:cNvPr>
          <p:cNvSpPr/>
          <p:nvPr/>
        </p:nvSpPr>
        <p:spPr>
          <a:xfrm>
            <a:off x="2842870" y="3214641"/>
            <a:ext cx="8729723" cy="576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600" b="1" kern="120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整体耐受性良好</a:t>
            </a:r>
            <a:r>
              <a:rPr kumimoji="0" lang="zh-CN" altLang="en-US" sz="16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，不良反应</a:t>
            </a:r>
            <a:r>
              <a:rPr lang="zh-CN" altLang="en-US" sz="1600" spc="-10">
                <a:solidFill>
                  <a:srgbClr val="404040"/>
                </a:solidFill>
                <a:latin typeface="微软雅黑"/>
                <a:cs typeface="微软雅黑"/>
              </a:rPr>
              <a:t>通常为</a:t>
            </a:r>
            <a:r>
              <a:rPr lang="zh-CN" altLang="en-US" sz="1600" b="1" kern="1200">
                <a:solidFill>
                  <a:srgbClr val="240E61"/>
                </a:solidFill>
                <a:latin typeface="Arial" panose="020B0604020202020204" pitchFamily="34" charset="0"/>
                <a:ea typeface="微软雅黑" panose="020B0503020204020204" pitchFamily="34" charset="-122"/>
                <a:cs typeface="Arial" panose="020B0604020202020204" pitchFamily="34" charset="0"/>
              </a:rPr>
              <a:t>轻度或中度</a:t>
            </a:r>
            <a:r>
              <a:rPr lang="zh-CN" altLang="en-US" sz="1600" spc="-10">
                <a:solidFill>
                  <a:srgbClr val="404040"/>
                </a:solidFill>
                <a:latin typeface="微软雅黑"/>
                <a:cs typeface="微软雅黑"/>
              </a:rPr>
              <a:t>（</a:t>
            </a:r>
            <a:r>
              <a:rPr lang="en-US" altLang="zh-CN" sz="1600" spc="-10">
                <a:solidFill>
                  <a:srgbClr val="404040"/>
                </a:solidFill>
                <a:latin typeface="Arial"/>
                <a:cs typeface="Arial"/>
              </a:rPr>
              <a:t>CTCAE</a:t>
            </a:r>
            <a:r>
              <a:rPr lang="zh-CN" altLang="en-US" sz="1600" spc="-80">
                <a:solidFill>
                  <a:srgbClr val="404040"/>
                </a:solidFill>
                <a:latin typeface="Arial"/>
                <a:cs typeface="Arial"/>
              </a:rPr>
              <a:t> </a:t>
            </a:r>
            <a:r>
              <a:rPr lang="en-US" altLang="zh-CN" sz="1600">
                <a:solidFill>
                  <a:srgbClr val="404040"/>
                </a:solidFill>
                <a:latin typeface="Arial"/>
                <a:cs typeface="Arial"/>
              </a:rPr>
              <a:t>1</a:t>
            </a:r>
            <a:r>
              <a:rPr lang="zh-CN" altLang="en-US" sz="1600">
                <a:solidFill>
                  <a:srgbClr val="404040"/>
                </a:solidFill>
                <a:latin typeface="微软雅黑"/>
                <a:cs typeface="微软雅黑"/>
              </a:rPr>
              <a:t>级或</a:t>
            </a:r>
            <a:r>
              <a:rPr lang="en-US" altLang="zh-CN" sz="1600">
                <a:solidFill>
                  <a:srgbClr val="404040"/>
                </a:solidFill>
                <a:latin typeface="Arial"/>
                <a:cs typeface="Arial"/>
              </a:rPr>
              <a:t>2</a:t>
            </a:r>
            <a:r>
              <a:rPr lang="zh-CN" altLang="en-US" sz="1600">
                <a:solidFill>
                  <a:srgbClr val="404040"/>
                </a:solidFill>
                <a:latin typeface="微软雅黑"/>
                <a:cs typeface="微软雅黑"/>
              </a:rPr>
              <a:t>级</a:t>
            </a:r>
            <a:r>
              <a:rPr lang="zh-CN" altLang="en-US" sz="1600" spc="-10">
                <a:solidFill>
                  <a:srgbClr val="404040"/>
                </a:solidFill>
                <a:latin typeface="微软雅黑"/>
                <a:cs typeface="微软雅黑"/>
              </a:rPr>
              <a:t>）</a:t>
            </a:r>
            <a:r>
              <a:rPr lang="en-US" altLang="zh-CN" sz="1600" kern="1200" baseline="300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a:t>
            </a:r>
          </a:p>
        </p:txBody>
      </p:sp>
      <p:sp>
        <p:nvSpPr>
          <p:cNvPr id="21" name="Rectangle 20">
            <a:extLst>
              <a:ext uri="{FF2B5EF4-FFF2-40B4-BE49-F238E27FC236}">
                <a16:creationId xmlns:a16="http://schemas.microsoft.com/office/drawing/2014/main" id="{3ECB5ACA-1A0F-C1A1-83BF-3A27DFA8A822}"/>
              </a:ext>
            </a:extLst>
          </p:cNvPr>
          <p:cNvSpPr/>
          <p:nvPr/>
        </p:nvSpPr>
        <p:spPr>
          <a:xfrm>
            <a:off x="2842870" y="2107991"/>
            <a:ext cx="9255997" cy="8126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l" rtl="0">
              <a:buFont typeface="Arial" panose="020B0604020202020204" pitchFamily="34" charset="0"/>
              <a:buChar char="•"/>
              <a:defRPr/>
            </a:pPr>
            <a:r>
              <a:rPr lang="en-US" altLang="zh-CN" sz="1600" kern="1200" dirty="0" err="1">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OlympiA</a:t>
            </a:r>
            <a:r>
              <a:rPr lang="zh-CN" altLang="en-US" sz="1600" kern="12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研究显示，对比安慰剂</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显著</a:t>
            </a:r>
            <a:r>
              <a:rPr lang="zh-CN" altLang="en-US"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降低疾病复发或死亡风险</a:t>
            </a:r>
            <a:r>
              <a:rPr lang="en-US" altLang="zh-CN"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42%</a:t>
            </a:r>
            <a:r>
              <a:rPr lang="en-US" altLang="zh-CN" sz="1600" kern="1200" baseline="300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，长期随访</a:t>
            </a:r>
            <a:r>
              <a:rPr lang="en-US" altLang="zh-CN"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a:t>
            </a:r>
            <a:r>
              <a:rPr lang="zh-CN" altLang="en-US"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年</a:t>
            </a:r>
            <a:r>
              <a:rPr lang="en-US" altLang="zh-CN"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OS</a:t>
            </a:r>
            <a:r>
              <a:rPr lang="zh-CN" altLang="en-US"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率达</a:t>
            </a:r>
            <a:r>
              <a:rPr lang="en-US" altLang="zh-CN"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87.5%</a:t>
            </a:r>
            <a:r>
              <a:rPr kumimoji="0" lang="en-US" altLang="zh-CN" sz="1600" b="0" i="0" u="none" strike="noStrike" kern="1200" cap="none" spc="0" normalizeH="0" baseline="3000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en-US" altLang="zh-CN" sz="1600" kern="1200" baseline="300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国内外权威指南</a:t>
            </a:r>
            <a:r>
              <a:rPr kumimoji="0" lang="zh-CN" altLang="en-US" sz="1600" b="0" i="0" u="none" strike="noStrike" kern="1200" cap="none" spc="0" normalizeH="0" baseline="3000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一致</a:t>
            </a:r>
            <a:r>
              <a:rPr lang="zh-CN" altLang="en-US"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唯一推荐</a:t>
            </a:r>
            <a:r>
              <a:rPr kumimoji="0" lang="en-US" altLang="zh-CN" sz="1600" b="0" i="0" u="none" strike="noStrike" kern="1200" cap="none" spc="0" normalizeH="0" baseline="3000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2,3,4,5</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用于</a:t>
            </a:r>
            <a:r>
              <a:rPr kumimoji="0" lang="en-US" altLang="zh-CN" sz="16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BRCAm</a:t>
            </a:r>
            <a:r>
              <a:rPr kumimoji="0" lang="en-US" altLang="zh-CN"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HER2-</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早期高风险乳腺癌</a:t>
            </a:r>
          </a:p>
        </p:txBody>
      </p:sp>
      <p:cxnSp>
        <p:nvCxnSpPr>
          <p:cNvPr id="11" name="Straight Connector 10">
            <a:extLst>
              <a:ext uri="{FF2B5EF4-FFF2-40B4-BE49-F238E27FC236}">
                <a16:creationId xmlns:a16="http://schemas.microsoft.com/office/drawing/2014/main" id="{06F4A64B-F9EC-8609-7100-7EB31644C43D}"/>
              </a:ext>
            </a:extLst>
          </p:cNvPr>
          <p:cNvCxnSpPr>
            <a:cxnSpLocks/>
          </p:cNvCxnSpPr>
          <p:nvPr/>
        </p:nvCxnSpPr>
        <p:spPr>
          <a:xfrm>
            <a:off x="2846518" y="1905461"/>
            <a:ext cx="8604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F23F921-67D2-2F8E-4071-BE7DBCC9E970}"/>
              </a:ext>
            </a:extLst>
          </p:cNvPr>
          <p:cNvCxnSpPr>
            <a:cxnSpLocks/>
          </p:cNvCxnSpPr>
          <p:nvPr/>
        </p:nvCxnSpPr>
        <p:spPr>
          <a:xfrm>
            <a:off x="2846518" y="2853952"/>
            <a:ext cx="8604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64A5BDA-CE49-BAF9-C1E0-733E5A853725}"/>
              </a:ext>
            </a:extLst>
          </p:cNvPr>
          <p:cNvCxnSpPr>
            <a:cxnSpLocks/>
          </p:cNvCxnSpPr>
          <p:nvPr/>
        </p:nvCxnSpPr>
        <p:spPr>
          <a:xfrm>
            <a:off x="2846518" y="3798347"/>
            <a:ext cx="8604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32D3022-9726-ACF8-FA2E-6C130E301B0F}"/>
              </a:ext>
            </a:extLst>
          </p:cNvPr>
          <p:cNvCxnSpPr>
            <a:cxnSpLocks/>
          </p:cNvCxnSpPr>
          <p:nvPr/>
        </p:nvCxnSpPr>
        <p:spPr>
          <a:xfrm>
            <a:off x="2846518" y="4605909"/>
            <a:ext cx="8604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A24D87B3-2AAB-D176-094C-07F25D5C01EB}"/>
              </a:ext>
            </a:extLst>
          </p:cNvPr>
          <p:cNvSpPr/>
          <p:nvPr/>
        </p:nvSpPr>
        <p:spPr>
          <a:xfrm>
            <a:off x="669725" y="4995733"/>
            <a:ext cx="2085052" cy="57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17780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 </a:t>
            </a:r>
            <a:r>
              <a:rPr kumimoji="0" lang="zh-CN" altLang="en-US" sz="18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公平性</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Rectangle 11">
            <a:extLst>
              <a:ext uri="{FF2B5EF4-FFF2-40B4-BE49-F238E27FC236}">
                <a16:creationId xmlns:a16="http://schemas.microsoft.com/office/drawing/2014/main" id="{AD3B2192-FF57-0135-6F39-A88F9FA1249C}"/>
              </a:ext>
            </a:extLst>
          </p:cNvPr>
          <p:cNvSpPr/>
          <p:nvPr/>
        </p:nvSpPr>
        <p:spPr>
          <a:xfrm>
            <a:off x="2842870" y="4970681"/>
            <a:ext cx="8729723" cy="576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拟新增适应症精准定位获益人群，临床必需，</a:t>
            </a:r>
            <a:r>
              <a:rPr lang="zh-CN" altLang="en-US"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弥补目录</a:t>
            </a:r>
            <a:r>
              <a:rPr lang="en-US" altLang="zh-CN" sz="1600" b="1" kern="1200" baseline="300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16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短板</a:t>
            </a:r>
          </a:p>
        </p:txBody>
      </p:sp>
      <p:cxnSp>
        <p:nvCxnSpPr>
          <p:cNvPr id="22" name="Straight Connector 21">
            <a:extLst>
              <a:ext uri="{FF2B5EF4-FFF2-40B4-BE49-F238E27FC236}">
                <a16:creationId xmlns:a16="http://schemas.microsoft.com/office/drawing/2014/main" id="{25DE3822-4267-89A8-FB6F-4A1E50611684}"/>
              </a:ext>
            </a:extLst>
          </p:cNvPr>
          <p:cNvCxnSpPr>
            <a:cxnSpLocks/>
          </p:cNvCxnSpPr>
          <p:nvPr/>
        </p:nvCxnSpPr>
        <p:spPr>
          <a:xfrm>
            <a:off x="2846518" y="5552354"/>
            <a:ext cx="8604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3" name="object 2">
            <a:extLst>
              <a:ext uri="{FF2B5EF4-FFF2-40B4-BE49-F238E27FC236}">
                <a16:creationId xmlns:a16="http://schemas.microsoft.com/office/drawing/2014/main" id="{0A2FFB6A-344E-619F-AC2C-2CFD17E82654}"/>
              </a:ext>
            </a:extLst>
          </p:cNvPr>
          <p:cNvSpPr txBox="1"/>
          <p:nvPr/>
        </p:nvSpPr>
        <p:spPr>
          <a:xfrm>
            <a:off x="8615398" y="6601111"/>
            <a:ext cx="2957195" cy="134652"/>
          </a:xfrm>
          <a:prstGeom prst="rect">
            <a:avLst/>
          </a:prstGeom>
        </p:spPr>
        <p:txBody>
          <a:bodyPr vert="horz" wrap="square" lIns="0" tIns="11430" rIns="0" bIns="0" rtlCol="0">
            <a:spAutoFit/>
          </a:bodyPr>
          <a:lstStyle/>
          <a:p>
            <a:pPr marL="12700">
              <a:lnSpc>
                <a:spcPct val="100000"/>
              </a:lnSpc>
              <a:spcBef>
                <a:spcPts val="90"/>
              </a:spcBef>
            </a:pPr>
            <a:r>
              <a:rPr sz="800" spc="-15" dirty="0" err="1">
                <a:solidFill>
                  <a:schemeClr val="tx1">
                    <a:lumMod val="50000"/>
                  </a:schemeClr>
                </a:solidFill>
                <a:latin typeface="微软雅黑"/>
                <a:cs typeface="微软雅黑"/>
              </a:rPr>
              <a:t>仅用于医保沟通，供医保相关领导和专家参考，严禁用于产品推广</a:t>
            </a:r>
            <a:endParaRPr sz="800" dirty="0">
              <a:solidFill>
                <a:schemeClr val="tx1">
                  <a:lumMod val="50000"/>
                </a:schemeClr>
              </a:solidFill>
              <a:latin typeface="微软雅黑"/>
              <a:cs typeface="微软雅黑"/>
            </a:endParaRPr>
          </a:p>
        </p:txBody>
      </p:sp>
      <p:sp>
        <p:nvSpPr>
          <p:cNvPr id="24" name="文本框 23">
            <a:extLst>
              <a:ext uri="{FF2B5EF4-FFF2-40B4-BE49-F238E27FC236}">
                <a16:creationId xmlns:a16="http://schemas.microsoft.com/office/drawing/2014/main" id="{566DBF2A-A334-9474-4985-C8061868DF28}"/>
              </a:ext>
            </a:extLst>
          </p:cNvPr>
          <p:cNvSpPr txBox="1"/>
          <p:nvPr/>
        </p:nvSpPr>
        <p:spPr>
          <a:xfrm>
            <a:off x="9045903" y="1601013"/>
            <a:ext cx="2672367" cy="246221"/>
          </a:xfrm>
          <a:prstGeom prst="rect">
            <a:avLst/>
          </a:prstGeom>
          <a:noFill/>
        </p:spPr>
        <p:txBody>
          <a:bodyPr wrap="square">
            <a:spAutoFit/>
          </a:bodyPr>
          <a:lstStyle/>
          <a:p>
            <a:r>
              <a:rPr lang="en-US" altLang="zh-CN" sz="1000" dirty="0">
                <a:solidFill>
                  <a:srgbClr val="404040"/>
                </a:solidFill>
                <a:latin typeface="微软雅黑"/>
                <a:cs typeface="微软雅黑"/>
              </a:rPr>
              <a:t>PAPR</a:t>
            </a:r>
            <a:r>
              <a:rPr lang="zh-CN" altLang="en-US" sz="1000" dirty="0">
                <a:solidFill>
                  <a:srgbClr val="404040"/>
                </a:solidFill>
                <a:latin typeface="微软雅黑"/>
                <a:cs typeface="微软雅黑"/>
              </a:rPr>
              <a:t>：多聚二磷酸腺苷核糖聚合酶</a:t>
            </a:r>
            <a:endParaRPr lang="zh-CN" altLang="en-US" sz="1000" dirty="0"/>
          </a:p>
        </p:txBody>
      </p:sp>
      <p:sp>
        <p:nvSpPr>
          <p:cNvPr id="26" name="object 23">
            <a:extLst>
              <a:ext uri="{FF2B5EF4-FFF2-40B4-BE49-F238E27FC236}">
                <a16:creationId xmlns:a16="http://schemas.microsoft.com/office/drawing/2014/main" id="{6A5ACF26-D80A-B104-EE6E-D542DA7B03E0}"/>
              </a:ext>
            </a:extLst>
          </p:cNvPr>
          <p:cNvSpPr txBox="1"/>
          <p:nvPr/>
        </p:nvSpPr>
        <p:spPr>
          <a:xfrm>
            <a:off x="103909" y="6589508"/>
            <a:ext cx="8004477" cy="259686"/>
          </a:xfrm>
          <a:prstGeom prst="rect">
            <a:avLst/>
          </a:prstGeom>
        </p:spPr>
        <p:txBody>
          <a:bodyPr vert="horz" wrap="square" lIns="0" tIns="13335" rIns="0" bIns="0" rtlCol="0">
            <a:spAutoFit/>
          </a:bodyPr>
          <a:lstStyle/>
          <a:p>
            <a:r>
              <a:rPr lang="en-US" sz="800" spc="-5" baseline="30000" dirty="0">
                <a:solidFill>
                  <a:schemeClr val="tx1">
                    <a:lumMod val="50000"/>
                  </a:schemeClr>
                </a:solidFill>
                <a:latin typeface="微软雅黑"/>
              </a:rPr>
              <a:t>#</a:t>
            </a:r>
            <a:r>
              <a:rPr lang="zh-CN" altLang="en-US" sz="800" spc="-5" dirty="0">
                <a:solidFill>
                  <a:schemeClr val="tx1">
                    <a:lumMod val="50000"/>
                  </a:schemeClr>
                </a:solidFill>
                <a:latin typeface="微软雅黑"/>
              </a:rPr>
              <a:t>国家基本医疗保险、工伤保险和生育保险药品目录（</a:t>
            </a:r>
            <a:r>
              <a:rPr lang="en-US" altLang="zh-CN" sz="800" spc="-5" dirty="0">
                <a:solidFill>
                  <a:schemeClr val="tx1">
                    <a:lumMod val="50000"/>
                  </a:schemeClr>
                </a:solidFill>
                <a:latin typeface="微软雅黑"/>
              </a:rPr>
              <a:t>2024 </a:t>
            </a:r>
            <a:r>
              <a:rPr lang="zh-CN" altLang="en-US" sz="800" spc="-5" dirty="0">
                <a:solidFill>
                  <a:schemeClr val="tx1">
                    <a:lumMod val="50000"/>
                  </a:schemeClr>
                </a:solidFill>
                <a:latin typeface="微软雅黑"/>
              </a:rPr>
              <a:t>年）</a:t>
            </a:r>
            <a:endParaRPr lang="en-US" altLang="zh-CN" sz="800" spc="-5" dirty="0">
              <a:solidFill>
                <a:schemeClr val="tx1">
                  <a:lumMod val="50000"/>
                </a:schemeClr>
              </a:solidFill>
              <a:latin typeface="微软雅黑"/>
            </a:endParaRPr>
          </a:p>
          <a:p>
            <a:r>
              <a:rPr lang="zh-CN" altLang="en-US" sz="800" kern="0" spc="-5" dirty="0">
                <a:solidFill>
                  <a:schemeClr val="tx1">
                    <a:lumMod val="50000"/>
                  </a:schemeClr>
                </a:solidFill>
                <a:latin typeface="微软雅黑"/>
              </a:rPr>
              <a:t>*唯一：截至</a:t>
            </a:r>
            <a:r>
              <a:rPr lang="en-US" altLang="zh-CN" sz="800" kern="0" spc="-5" dirty="0">
                <a:solidFill>
                  <a:schemeClr val="tx1">
                    <a:lumMod val="50000"/>
                  </a:schemeClr>
                </a:solidFill>
                <a:latin typeface="微软雅黑"/>
              </a:rPr>
              <a:t>2025</a:t>
            </a:r>
            <a:r>
              <a:rPr lang="zh-CN" altLang="en-US" sz="800" kern="0" spc="-5" dirty="0">
                <a:solidFill>
                  <a:schemeClr val="tx1">
                    <a:lumMod val="50000"/>
                  </a:schemeClr>
                </a:solidFill>
                <a:latin typeface="微软雅黑"/>
              </a:rPr>
              <a:t>年</a:t>
            </a:r>
            <a:r>
              <a:rPr lang="en-US" altLang="zh-CN" sz="800" spc="-5" dirty="0">
                <a:solidFill>
                  <a:schemeClr val="tx1">
                    <a:lumMod val="50000"/>
                  </a:schemeClr>
                </a:solidFill>
                <a:latin typeface="微软雅黑"/>
              </a:rPr>
              <a:t>7</a:t>
            </a:r>
            <a:r>
              <a:rPr lang="zh-CN" altLang="en-US" sz="800" kern="0" spc="-5" dirty="0">
                <a:solidFill>
                  <a:schemeClr val="tx1">
                    <a:lumMod val="50000"/>
                  </a:schemeClr>
                </a:solidFill>
                <a:latin typeface="微软雅黑"/>
              </a:rPr>
              <a:t>月</a:t>
            </a:r>
            <a:r>
              <a:rPr lang="en-US" altLang="zh-CN" sz="800" spc="-5" dirty="0">
                <a:solidFill>
                  <a:schemeClr val="tx1">
                    <a:lumMod val="50000"/>
                  </a:schemeClr>
                </a:solidFill>
                <a:latin typeface="微软雅黑"/>
              </a:rPr>
              <a:t>16</a:t>
            </a:r>
            <a:r>
              <a:rPr lang="zh-CN" altLang="en-US" sz="800" kern="0" spc="-5" dirty="0">
                <a:solidFill>
                  <a:schemeClr val="tx1">
                    <a:lumMod val="50000"/>
                  </a:schemeClr>
                </a:solidFill>
                <a:latin typeface="微软雅黑"/>
              </a:rPr>
              <a:t>日统计</a:t>
            </a:r>
          </a:p>
        </p:txBody>
      </p:sp>
      <p:sp>
        <p:nvSpPr>
          <p:cNvPr id="27" name="文本框 26">
            <a:extLst>
              <a:ext uri="{FF2B5EF4-FFF2-40B4-BE49-F238E27FC236}">
                <a16:creationId xmlns:a16="http://schemas.microsoft.com/office/drawing/2014/main" id="{0C6839B0-1000-70C1-EAB0-3FF161C5C429}"/>
              </a:ext>
            </a:extLst>
          </p:cNvPr>
          <p:cNvSpPr txBox="1"/>
          <p:nvPr/>
        </p:nvSpPr>
        <p:spPr>
          <a:xfrm>
            <a:off x="0" y="6319756"/>
            <a:ext cx="9045903" cy="461665"/>
          </a:xfrm>
          <a:prstGeom prst="rect">
            <a:avLst/>
          </a:prstGeom>
          <a:noFill/>
        </p:spPr>
        <p:txBody>
          <a:bodyPr wrap="square" rtlCol="0">
            <a:spAutoFit/>
          </a:bodyPr>
          <a:lstStyle/>
          <a:p>
            <a:pPr marL="12700">
              <a:spcBef>
                <a:spcPts val="525"/>
              </a:spcBef>
              <a:tabLst>
                <a:tab pos="240665" algn="l"/>
              </a:tabLst>
            </a:pPr>
            <a:r>
              <a:rPr lang="zh-CN" altLang="en-US" sz="800" b="1" spc="-10" baseline="30000" dirty="0">
                <a:solidFill>
                  <a:srgbClr val="004674"/>
                </a:solidFill>
                <a:latin typeface="微软雅黑"/>
              </a:rPr>
              <a:t>▲</a:t>
            </a:r>
            <a:r>
              <a:rPr lang="zh-CN" altLang="en-US" sz="800" dirty="0"/>
              <a:t>指南包括：</a:t>
            </a:r>
            <a:r>
              <a:rPr lang="en-US" altLang="zh-CN" sz="800" kern="1200" dirty="0">
                <a:solidFill>
                  <a:schemeClr val="tx1"/>
                </a:solidFill>
                <a:latin typeface="微软雅黑" panose="020B0503020204020204" pitchFamily="34" charset="-122"/>
                <a:ea typeface="微软雅黑" panose="020B0503020204020204" pitchFamily="34" charset="-122"/>
                <a:cs typeface="+mn-cs"/>
              </a:rPr>
              <a:t>《CACA-CBCS</a:t>
            </a:r>
            <a:r>
              <a:rPr lang="zh-CN" altLang="en-US" sz="800" kern="1200" dirty="0">
                <a:solidFill>
                  <a:schemeClr val="tx1"/>
                </a:solidFill>
                <a:latin typeface="微软雅黑" panose="020B0503020204020204" pitchFamily="34" charset="-122"/>
                <a:ea typeface="微软雅黑" panose="020B0503020204020204" pitchFamily="34" charset="-122"/>
                <a:cs typeface="+mn-cs"/>
              </a:rPr>
              <a:t>乳腺癌诊治指南与规范（</a:t>
            </a:r>
            <a:r>
              <a:rPr lang="en-US" altLang="zh-CN" sz="800" kern="1200" dirty="0">
                <a:solidFill>
                  <a:schemeClr val="tx1"/>
                </a:solidFill>
                <a:latin typeface="微软雅黑" panose="020B0503020204020204" pitchFamily="34" charset="-122"/>
                <a:ea typeface="微软雅黑" panose="020B0503020204020204" pitchFamily="34" charset="-122"/>
                <a:cs typeface="+mn-cs"/>
              </a:rPr>
              <a:t>2025</a:t>
            </a:r>
            <a:r>
              <a:rPr lang="zh-CN" altLang="en-US" sz="800" kern="1200" dirty="0">
                <a:solidFill>
                  <a:schemeClr val="tx1"/>
                </a:solidFill>
                <a:latin typeface="微软雅黑" panose="020B0503020204020204" pitchFamily="34" charset="-122"/>
                <a:ea typeface="微软雅黑" panose="020B0503020204020204" pitchFamily="34" charset="-122"/>
                <a:cs typeface="+mn-cs"/>
              </a:rPr>
              <a:t>版）</a:t>
            </a:r>
            <a:r>
              <a:rPr lang="en-US" altLang="zh-CN" sz="800" kern="1200" dirty="0">
                <a:solidFill>
                  <a:schemeClr val="tx1"/>
                </a:solidFill>
                <a:latin typeface="微软雅黑" panose="020B0503020204020204" pitchFamily="34" charset="-122"/>
                <a:ea typeface="微软雅黑" panose="020B0503020204020204" pitchFamily="34" charset="-122"/>
                <a:cs typeface="+mn-cs"/>
              </a:rPr>
              <a:t>》</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a:t>
            </a:r>
            <a:r>
              <a:rPr lang="zh-CN" altLang="en-US" sz="800" kern="1200" dirty="0">
                <a:solidFill>
                  <a:schemeClr val="tx1"/>
                </a:solidFill>
                <a:latin typeface="微软雅黑" panose="020B0503020204020204" pitchFamily="34" charset="-122"/>
                <a:ea typeface="微软雅黑" panose="020B0503020204020204" pitchFamily="34" charset="-122"/>
                <a:cs typeface="+mn-cs"/>
              </a:rPr>
              <a:t>中国临床肿瘤学会（</a:t>
            </a:r>
            <a:r>
              <a:rPr lang="en-US" altLang="zh-CN" sz="800" kern="1200" dirty="0">
                <a:solidFill>
                  <a:schemeClr val="tx1"/>
                </a:solidFill>
                <a:latin typeface="微软雅黑" panose="020B0503020204020204" pitchFamily="34" charset="-122"/>
                <a:ea typeface="微软雅黑" panose="020B0503020204020204" pitchFamily="34" charset="-122"/>
                <a:cs typeface="+mn-cs"/>
              </a:rPr>
              <a:t>CSCO</a:t>
            </a:r>
            <a:r>
              <a:rPr lang="zh-CN" altLang="en-US" sz="800" kern="1200" dirty="0">
                <a:solidFill>
                  <a:schemeClr val="tx1"/>
                </a:solidFill>
                <a:latin typeface="微软雅黑" panose="020B0503020204020204" pitchFamily="34" charset="-122"/>
                <a:ea typeface="微软雅黑" panose="020B0503020204020204" pitchFamily="34" charset="-122"/>
                <a:cs typeface="+mn-cs"/>
              </a:rPr>
              <a:t>）乳腺癌诊疗指南（</a:t>
            </a:r>
            <a:r>
              <a:rPr lang="en-US" altLang="zh-CN" sz="800" kern="1200" dirty="0">
                <a:solidFill>
                  <a:schemeClr val="tx1"/>
                </a:solidFill>
                <a:latin typeface="微软雅黑" panose="020B0503020204020204" pitchFamily="34" charset="-122"/>
                <a:ea typeface="微软雅黑" panose="020B0503020204020204" pitchFamily="34" charset="-122"/>
                <a:cs typeface="+mn-cs"/>
              </a:rPr>
              <a:t>2024</a:t>
            </a:r>
            <a:r>
              <a:rPr lang="zh-CN" altLang="en-US" sz="800" kern="1200" dirty="0">
                <a:solidFill>
                  <a:schemeClr val="tx1"/>
                </a:solidFill>
                <a:latin typeface="微软雅黑" panose="020B0503020204020204" pitchFamily="34" charset="-122"/>
                <a:ea typeface="微软雅黑" panose="020B0503020204020204" pitchFamily="34" charset="-122"/>
                <a:cs typeface="+mn-cs"/>
              </a:rPr>
              <a:t>版）</a:t>
            </a:r>
            <a:r>
              <a:rPr lang="en-US" altLang="zh-CN" sz="800" kern="1200" dirty="0">
                <a:solidFill>
                  <a:schemeClr val="tx1"/>
                </a:solidFill>
                <a:latin typeface="微软雅黑" panose="020B0503020204020204" pitchFamily="34" charset="-122"/>
                <a:ea typeface="微软雅黑" panose="020B0503020204020204" pitchFamily="34" charset="-122"/>
                <a:cs typeface="+mn-cs"/>
              </a:rPr>
              <a:t>》</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a:t>
            </a:r>
            <a:r>
              <a:rPr lang="zh-CN" altLang="en-US" sz="800" kern="1200" dirty="0">
                <a:solidFill>
                  <a:schemeClr val="tx1"/>
                </a:solidFill>
                <a:latin typeface="微软雅黑" panose="020B0503020204020204" pitchFamily="34" charset="-122"/>
                <a:ea typeface="微软雅黑" panose="020B0503020204020204" pitchFamily="34" charset="-122"/>
                <a:cs typeface="+mn-cs"/>
              </a:rPr>
              <a:t>美国国家综合癌症（</a:t>
            </a:r>
            <a:r>
              <a:rPr lang="en-US" altLang="zh-CN" sz="800" kern="1200" dirty="0">
                <a:solidFill>
                  <a:schemeClr val="tx1"/>
                </a:solidFill>
                <a:latin typeface="微软雅黑" panose="020B0503020204020204" pitchFamily="34" charset="-122"/>
                <a:ea typeface="微软雅黑" panose="020B0503020204020204" pitchFamily="34" charset="-122"/>
                <a:cs typeface="+mn-cs"/>
              </a:rPr>
              <a:t>NCCN</a:t>
            </a:r>
            <a:r>
              <a:rPr lang="zh-CN" altLang="en-US" sz="800" kern="1200" dirty="0">
                <a:solidFill>
                  <a:schemeClr val="tx1"/>
                </a:solidFill>
                <a:latin typeface="微软雅黑" panose="020B0503020204020204" pitchFamily="34" charset="-122"/>
                <a:ea typeface="微软雅黑" panose="020B0503020204020204" pitchFamily="34" charset="-122"/>
                <a:cs typeface="+mn-cs"/>
              </a:rPr>
              <a:t>）指南：乳腺癌（</a:t>
            </a:r>
            <a:r>
              <a:rPr lang="en-US" altLang="zh-CN" sz="800" kern="1200" dirty="0">
                <a:solidFill>
                  <a:schemeClr val="tx1"/>
                </a:solidFill>
                <a:latin typeface="微软雅黑" panose="020B0503020204020204" pitchFamily="34" charset="-122"/>
                <a:ea typeface="微软雅黑" panose="020B0503020204020204" pitchFamily="34" charset="-122"/>
                <a:cs typeface="+mn-cs"/>
              </a:rPr>
              <a:t>2025.V4</a:t>
            </a:r>
            <a:r>
              <a:rPr lang="zh-CN" altLang="en-US" sz="800" kern="1200" dirty="0">
                <a:solidFill>
                  <a:schemeClr val="tx1"/>
                </a:solidFill>
                <a:latin typeface="微软雅黑" panose="020B0503020204020204" pitchFamily="34" charset="-122"/>
                <a:ea typeface="微软雅黑" panose="020B0503020204020204" pitchFamily="34" charset="-122"/>
                <a:cs typeface="+mn-cs"/>
              </a:rPr>
              <a:t>版）</a:t>
            </a:r>
            <a:r>
              <a:rPr lang="en-US" altLang="zh-CN" sz="800" kern="1200" dirty="0">
                <a:solidFill>
                  <a:schemeClr val="tx1"/>
                </a:solidFill>
                <a:latin typeface="微软雅黑" panose="020B0503020204020204" pitchFamily="34" charset="-122"/>
                <a:ea typeface="微软雅黑" panose="020B0503020204020204" pitchFamily="34" charset="-122"/>
                <a:cs typeface="+mn-cs"/>
              </a:rPr>
              <a:t>》</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a:t>
            </a:r>
            <a:r>
              <a:rPr lang="zh-CN" altLang="en-US" sz="800" kern="1200" dirty="0">
                <a:solidFill>
                  <a:schemeClr val="tx1"/>
                </a:solidFill>
                <a:latin typeface="微软雅黑" panose="020B0503020204020204" pitchFamily="34" charset="-122"/>
                <a:ea typeface="微软雅黑" panose="020B0503020204020204" pitchFamily="34" charset="-122"/>
                <a:cs typeface="+mn-cs"/>
              </a:rPr>
              <a:t>欧洲肿瘤内科学会（</a:t>
            </a:r>
            <a:r>
              <a:rPr lang="en-US" altLang="zh-CN" sz="800" kern="1200" dirty="0">
                <a:solidFill>
                  <a:schemeClr val="tx1"/>
                </a:solidFill>
                <a:latin typeface="微软雅黑" panose="020B0503020204020204" pitchFamily="34" charset="-122"/>
                <a:ea typeface="微软雅黑" panose="020B0503020204020204" pitchFamily="34" charset="-122"/>
                <a:cs typeface="+mn-cs"/>
              </a:rPr>
              <a:t>ESMO</a:t>
            </a:r>
            <a:r>
              <a:rPr lang="zh-CN" altLang="en-US" sz="800" kern="1200" dirty="0">
                <a:solidFill>
                  <a:schemeClr val="tx1"/>
                </a:solidFill>
                <a:latin typeface="微软雅黑" panose="020B0503020204020204" pitchFamily="34" charset="-122"/>
                <a:ea typeface="微软雅黑" panose="020B0503020204020204" pitchFamily="34" charset="-122"/>
                <a:cs typeface="+mn-cs"/>
              </a:rPr>
              <a:t>）临床实践指南（</a:t>
            </a:r>
            <a:r>
              <a:rPr lang="en-US" altLang="zh-CN" sz="800" kern="1200" dirty="0">
                <a:solidFill>
                  <a:schemeClr val="tx1"/>
                </a:solidFill>
                <a:latin typeface="微软雅黑" panose="020B0503020204020204" pitchFamily="34" charset="-122"/>
                <a:ea typeface="微软雅黑" panose="020B0503020204020204" pitchFamily="34" charset="-122"/>
                <a:cs typeface="+mn-cs"/>
              </a:rPr>
              <a:t>2023</a:t>
            </a:r>
            <a:r>
              <a:rPr lang="zh-CN" altLang="en-US" sz="800" kern="1200" dirty="0">
                <a:solidFill>
                  <a:schemeClr val="tx1"/>
                </a:solidFill>
                <a:latin typeface="微软雅黑" panose="020B0503020204020204" pitchFamily="34" charset="-122"/>
                <a:ea typeface="微软雅黑" panose="020B0503020204020204" pitchFamily="34" charset="-122"/>
                <a:cs typeface="+mn-cs"/>
              </a:rPr>
              <a:t>版）：早期乳腺癌</a:t>
            </a:r>
            <a:r>
              <a:rPr lang="en-US" altLang="zh-CN" sz="800" kern="1200" dirty="0">
                <a:solidFill>
                  <a:schemeClr val="tx1"/>
                </a:solidFill>
                <a:latin typeface="微软雅黑" panose="020B0503020204020204" pitchFamily="34" charset="-122"/>
                <a:ea typeface="微软雅黑" panose="020B0503020204020204" pitchFamily="34" charset="-122"/>
                <a:cs typeface="+mn-cs"/>
              </a:rPr>
              <a:t>》 </a:t>
            </a:r>
          </a:p>
          <a:p>
            <a:endParaRPr lang="zh-CN" altLang="en-US" sz="800" dirty="0"/>
          </a:p>
        </p:txBody>
      </p:sp>
      <p:sp>
        <p:nvSpPr>
          <p:cNvPr id="25" name="文本框 24">
            <a:extLst>
              <a:ext uri="{FF2B5EF4-FFF2-40B4-BE49-F238E27FC236}">
                <a16:creationId xmlns:a16="http://schemas.microsoft.com/office/drawing/2014/main" id="{D692F295-0F2E-B0A0-E735-E106A68C6DF5}"/>
              </a:ext>
            </a:extLst>
          </p:cNvPr>
          <p:cNvSpPr txBox="1"/>
          <p:nvPr/>
        </p:nvSpPr>
        <p:spPr>
          <a:xfrm>
            <a:off x="10622414" y="2541081"/>
            <a:ext cx="973112" cy="246221"/>
          </a:xfrm>
          <a:prstGeom prst="rect">
            <a:avLst/>
          </a:prstGeom>
          <a:noFill/>
        </p:spPr>
        <p:txBody>
          <a:bodyPr wrap="square">
            <a:spAutoFit/>
          </a:bodyPr>
          <a:lstStyle/>
          <a:p>
            <a:r>
              <a:rPr lang="en-US" altLang="zh-CN" sz="1000" dirty="0">
                <a:solidFill>
                  <a:srgbClr val="404040"/>
                </a:solidFill>
                <a:latin typeface="微软雅黑"/>
                <a:cs typeface="微软雅黑"/>
              </a:rPr>
              <a:t>OS</a:t>
            </a:r>
            <a:r>
              <a:rPr lang="zh-CN" altLang="en-US" sz="1000" dirty="0">
                <a:solidFill>
                  <a:srgbClr val="404040"/>
                </a:solidFill>
                <a:latin typeface="微软雅黑"/>
                <a:cs typeface="微软雅黑"/>
              </a:rPr>
              <a:t>：总生存</a:t>
            </a:r>
            <a:endParaRPr lang="zh-CN" altLang="en-US" sz="1000" dirty="0"/>
          </a:p>
        </p:txBody>
      </p:sp>
    </p:spTree>
    <p:extLst>
      <p:ext uri="{BB962C8B-B14F-4D97-AF65-F5344CB8AC3E}">
        <p14:creationId xmlns:p14="http://schemas.microsoft.com/office/powerpoint/2010/main" val="259898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2416E00-6CC7-EDA1-3D5E-A36D3AF3046A}"/>
              </a:ext>
            </a:extLst>
          </p:cNvPr>
          <p:cNvGraphicFramePr>
            <a:graphicFrameLocks noChangeAspect="1"/>
          </p:cNvGraphicFramePr>
          <p:nvPr>
            <p:custDataLst>
              <p:tags r:id="rId1"/>
            </p:custDataLst>
            <p:extLst>
              <p:ext uri="{D42A27DB-BD31-4B8C-83A1-F6EECF244321}">
                <p14:modId xmlns:p14="http://schemas.microsoft.com/office/powerpoint/2010/main" val="638608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416" imgH="416" progId="TCLayout.ActiveDocument.1">
                  <p:embed/>
                </p:oleObj>
              </mc:Choice>
              <mc:Fallback>
                <p:oleObj name="think-cell 幻灯片" r:id="rId5" imgW="416" imgH="416" progId="TCLayout.ActiveDocument.1">
                  <p:embed/>
                  <p:pic>
                    <p:nvPicPr>
                      <p:cNvPr id="5" name="think-cell data - do not delete" hidden="1">
                        <a:extLst>
                          <a:ext uri="{FF2B5EF4-FFF2-40B4-BE49-F238E27FC236}">
                            <a16:creationId xmlns:a16="http://schemas.microsoft.com/office/drawing/2014/main" id="{52416E00-6CC7-EDA1-3D5E-A36D3AF304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4BC0068-FB9E-F166-9FAE-AC26ACBBCD49}"/>
              </a:ext>
            </a:extLst>
          </p:cNvPr>
          <p:cNvSpPr>
            <a:spLocks noGrp="1"/>
          </p:cNvSpPr>
          <p:nvPr>
            <p:ph type="sldNum" sz="quarter" idx="4294967295"/>
          </p:nvPr>
        </p:nvSpPr>
        <p:spPr>
          <a:xfrm>
            <a:off x="11682725" y="6501385"/>
            <a:ext cx="429659" cy="21392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id="{3BC066FA-D61F-1CC9-11A6-EA1543485BB4}"/>
              </a:ext>
            </a:extLst>
          </p:cNvPr>
          <p:cNvSpPr>
            <a:spLocks noGrp="1"/>
          </p:cNvSpPr>
          <p:nvPr>
            <p:ph type="title"/>
          </p:nvPr>
        </p:nvSpPr>
        <p:spPr/>
        <p:txBody>
          <a:bodyPr vert="horz"/>
          <a:lstStyle/>
          <a:p>
            <a:r>
              <a:rPr lang="zh-CN" altLang="en-US" dirty="0">
                <a:latin typeface="Arial" panose="020B0604020202020204" pitchFamily="34" charset="0"/>
                <a:sym typeface="Arial" panose="020B0604020202020204" pitchFamily="34" charset="0"/>
              </a:rPr>
              <a:t>奥拉帕利片是国内首个且唯一*获批用于胚系</a:t>
            </a:r>
            <a:r>
              <a:rPr lang="en-US" altLang="zh-CN" dirty="0">
                <a:latin typeface="Arial" panose="020B0604020202020204" pitchFamily="34" charset="0"/>
                <a:sym typeface="Arial" panose="020B0604020202020204" pitchFamily="34" charset="0"/>
              </a:rPr>
              <a:t>BRCA</a:t>
            </a:r>
            <a:r>
              <a:rPr lang="zh-CN" altLang="en-US" dirty="0">
                <a:latin typeface="Arial" panose="020B0604020202020204" pitchFamily="34" charset="0"/>
                <a:sym typeface="Arial" panose="020B0604020202020204" pitchFamily="34" charset="0"/>
              </a:rPr>
              <a:t>突变早期高风险乳腺癌患者的</a:t>
            </a:r>
            <a:r>
              <a:rPr lang="en-US" altLang="zh-CN" dirty="0">
                <a:latin typeface="Arial" panose="020B0604020202020204" pitchFamily="34" charset="0"/>
                <a:sym typeface="Arial" panose="020B0604020202020204" pitchFamily="34" charset="0"/>
              </a:rPr>
              <a:t>PARP</a:t>
            </a:r>
            <a:r>
              <a:rPr lang="zh-CN" altLang="en-US" dirty="0">
                <a:latin typeface="Arial" panose="020B0604020202020204" pitchFamily="34" charset="0"/>
                <a:sym typeface="Arial" panose="020B0604020202020204" pitchFamily="34" charset="0"/>
              </a:rPr>
              <a:t>抑制剂，目前尚无其他精准靶向治疗方案</a:t>
            </a:r>
          </a:p>
        </p:txBody>
      </p:sp>
      <p:graphicFrame>
        <p:nvGraphicFramePr>
          <p:cNvPr id="6" name="表格 4">
            <a:extLst>
              <a:ext uri="{FF2B5EF4-FFF2-40B4-BE49-F238E27FC236}">
                <a16:creationId xmlns:a16="http://schemas.microsoft.com/office/drawing/2014/main" id="{8A02A379-2ADC-88C0-A855-AFE325BA0564}"/>
              </a:ext>
            </a:extLst>
          </p:cNvPr>
          <p:cNvGraphicFramePr>
            <a:graphicFrameLocks noGrp="1"/>
          </p:cNvGraphicFramePr>
          <p:nvPr>
            <p:custDataLst>
              <p:tags r:id="rId2"/>
            </p:custDataLst>
            <p:extLst>
              <p:ext uri="{D42A27DB-BD31-4B8C-83A1-F6EECF244321}">
                <p14:modId xmlns:p14="http://schemas.microsoft.com/office/powerpoint/2010/main" val="2124516386"/>
              </p:ext>
            </p:extLst>
          </p:nvPr>
        </p:nvGraphicFramePr>
        <p:xfrm>
          <a:off x="596474" y="1534335"/>
          <a:ext cx="6874543" cy="4955079"/>
        </p:xfrm>
        <a:graphic>
          <a:graphicData uri="http://schemas.openxmlformats.org/drawingml/2006/table">
            <a:tbl>
              <a:tblPr firstRow="1" bandRow="1">
                <a:tableStyleId>{5C22544A-7EE6-4342-B048-85BDC9FD1C3A}</a:tableStyleId>
              </a:tblPr>
              <a:tblGrid>
                <a:gridCol w="1596266">
                  <a:extLst>
                    <a:ext uri="{9D8B030D-6E8A-4147-A177-3AD203B41FA5}">
                      <a16:colId xmlns:a16="http://schemas.microsoft.com/office/drawing/2014/main" val="20000"/>
                    </a:ext>
                  </a:extLst>
                </a:gridCol>
                <a:gridCol w="2212894">
                  <a:extLst>
                    <a:ext uri="{9D8B030D-6E8A-4147-A177-3AD203B41FA5}">
                      <a16:colId xmlns:a16="http://schemas.microsoft.com/office/drawing/2014/main" val="20001"/>
                    </a:ext>
                  </a:extLst>
                </a:gridCol>
                <a:gridCol w="1423465">
                  <a:extLst>
                    <a:ext uri="{9D8B030D-6E8A-4147-A177-3AD203B41FA5}">
                      <a16:colId xmlns:a16="http://schemas.microsoft.com/office/drawing/2014/main" val="4098442239"/>
                    </a:ext>
                  </a:extLst>
                </a:gridCol>
                <a:gridCol w="1641918">
                  <a:extLst>
                    <a:ext uri="{9D8B030D-6E8A-4147-A177-3AD203B41FA5}">
                      <a16:colId xmlns:a16="http://schemas.microsoft.com/office/drawing/2014/main" val="2860712307"/>
                    </a:ext>
                  </a:extLst>
                </a:gridCol>
              </a:tblGrid>
              <a:tr h="263635">
                <a:tc>
                  <a:txBody>
                    <a:bodyPr/>
                    <a:lstStyle/>
                    <a:p>
                      <a:pPr algn="l"/>
                      <a:r>
                        <a:rPr lang="zh-CN" altLang="en-US" sz="11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申报目录类别</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gridSpan="3">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基本医保目录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1415309"/>
                  </a:ext>
                </a:extLst>
              </a:tr>
              <a:tr h="310159">
                <a:tc>
                  <a:txBody>
                    <a:bodyPr/>
                    <a:lstStyle/>
                    <a:p>
                      <a:pPr algn="l"/>
                      <a:r>
                        <a:rPr kumimoji="0" lang="zh-CN" altLang="en-US" sz="1100" b="1"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通用名（商品名）</a:t>
                      </a:r>
                      <a:endParaRPr lang="zh-CN" altLang="en-US" sz="11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gridSpan="3">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zh-CN" altLang="en-US" sz="1400" b="1" kern="1200" noProof="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奥拉帕利片</a:t>
                      </a:r>
                      <a:r>
                        <a:rPr kumimoji="0" lang="zh-CN" altLang="en-US" sz="105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1050" b="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利普卓</a:t>
                      </a:r>
                      <a:r>
                        <a:rPr lang="en-US" altLang="zh-CN" sz="1050" b="0" baseline="3000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05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159">
                <a:tc>
                  <a:txBody>
                    <a:bodyPr/>
                    <a:lstStyle/>
                    <a:p>
                      <a:pPr algn="l"/>
                      <a:r>
                        <a:rPr kumimoji="0" lang="zh-CN" altLang="zh-CN" sz="1100" b="1"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注册规格</a:t>
                      </a:r>
                      <a:endParaRPr lang="zh-CN" altLang="en-US" sz="11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gridSpan="3">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altLang="zh-CN" sz="1050" spc="-10">
                          <a:solidFill>
                            <a:schemeClr val="tx1">
                              <a:lumMod val="75000"/>
                              <a:lumOff val="25000"/>
                            </a:schemeClr>
                          </a:solidFill>
                          <a:latin typeface="Arial"/>
                          <a:cs typeface="Arial"/>
                        </a:rPr>
                        <a:t>100mg</a:t>
                      </a:r>
                      <a:r>
                        <a:rPr lang="zh-CN" altLang="en-US" sz="1050" spc="-10">
                          <a:solidFill>
                            <a:schemeClr val="tx1">
                              <a:lumMod val="75000"/>
                              <a:lumOff val="25000"/>
                            </a:schemeClr>
                          </a:solidFill>
                          <a:latin typeface="微软雅黑"/>
                          <a:cs typeface="微软雅黑"/>
                        </a:rPr>
                        <a:t>，</a:t>
                      </a:r>
                      <a:r>
                        <a:rPr lang="en-US" altLang="zh-CN" sz="1400" b="1" kern="1200">
                          <a:solidFill>
                            <a:srgbClr val="240E61"/>
                          </a:solidFill>
                          <a:latin typeface="Arial" panose="020B0604020202020204" pitchFamily="34" charset="0"/>
                          <a:ea typeface="微软雅黑" panose="020B0503020204020204" pitchFamily="34" charset="-122"/>
                          <a:cs typeface="Arial" panose="020B0604020202020204" pitchFamily="34" charset="0"/>
                        </a:rPr>
                        <a:t>150mg</a:t>
                      </a:r>
                      <a:r>
                        <a:rPr lang="zh-CN" altLang="en-US" sz="1400" b="1" kern="1200">
                          <a:solidFill>
                            <a:srgbClr val="240E61"/>
                          </a:solidFill>
                          <a:latin typeface="Arial" panose="020B0604020202020204" pitchFamily="34" charset="0"/>
                          <a:ea typeface="微软雅黑" panose="020B0503020204020204" pitchFamily="34" charset="-122"/>
                          <a:cs typeface="Arial" panose="020B0604020202020204" pitchFamily="34" charset="0"/>
                        </a:rPr>
                        <a:t>（主规格</a:t>
                      </a:r>
                      <a:r>
                        <a:rPr lang="en-US" altLang="zh-CN" sz="1400" b="1" kern="1200">
                          <a:solidFill>
                            <a:srgbClr val="240E61"/>
                          </a:solidFill>
                          <a:latin typeface="Arial" panose="020B0604020202020204" pitchFamily="34" charset="0"/>
                          <a:ea typeface="微软雅黑" panose="020B0503020204020204" pitchFamily="34" charset="-122"/>
                          <a:cs typeface="Arial" panose="020B0604020202020204" pitchFamily="34" charset="0"/>
                        </a:rPr>
                        <a:t>)</a:t>
                      </a:r>
                      <a:endParaRPr lang="zh-CN" altLang="en-US" sz="1400" b="1" kern="1200" noProof="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3635">
                <a:tc>
                  <a:txBody>
                    <a:bodyPr/>
                    <a:lstStyle/>
                    <a:p>
                      <a:pPr algn="l"/>
                      <a:r>
                        <a:rPr kumimoji="0" lang="zh-CN" altLang="en-US" sz="1100" b="1"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药品注册分类</a:t>
                      </a:r>
                      <a:endParaRPr lang="zh-CN" altLang="en-US" sz="11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gridSpan="3">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zh-CN" altLang="en-US" sz="1050" spc="-10">
                          <a:solidFill>
                            <a:srgbClr val="404040"/>
                          </a:solidFill>
                          <a:latin typeface="微软雅黑" panose="020B0503020204020204" pitchFamily="34" charset="-122"/>
                          <a:ea typeface="微软雅黑" panose="020B0503020204020204" pitchFamily="34" charset="-122"/>
                          <a:cs typeface="微软雅黑"/>
                        </a:rPr>
                        <a:t>化学药品</a:t>
                      </a:r>
                      <a:r>
                        <a:rPr lang="en-US" altLang="zh-CN" sz="1050">
                          <a:solidFill>
                            <a:srgbClr val="404040"/>
                          </a:solidFill>
                          <a:latin typeface="微软雅黑" panose="020B0503020204020204" pitchFamily="34" charset="-122"/>
                          <a:ea typeface="微软雅黑" panose="020B0503020204020204" pitchFamily="34" charset="-122"/>
                          <a:cs typeface="Arial"/>
                        </a:rPr>
                        <a:t>5.1</a:t>
                      </a:r>
                      <a:r>
                        <a:rPr lang="zh-CN" altLang="en-US" sz="1050" spc="-10">
                          <a:solidFill>
                            <a:srgbClr val="404040"/>
                          </a:solidFill>
                          <a:latin typeface="微软雅黑" panose="020B0503020204020204" pitchFamily="34" charset="-122"/>
                          <a:ea typeface="微软雅黑" panose="020B0503020204020204" pitchFamily="34" charset="-122"/>
                          <a:cs typeface="微软雅黑"/>
                        </a:rPr>
                        <a:t>类</a:t>
                      </a:r>
                      <a:endParaRPr kumimoji="0" lang="zh-CN" altLang="en-US" sz="1050" b="1" i="0" u="none" strike="noStrike" kern="0" cap="none" spc="0" normalizeH="0" baseline="0" noProof="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90103">
                <a:tc>
                  <a:txBody>
                    <a:bodyPr/>
                    <a:lstStyle/>
                    <a:p>
                      <a:pPr algn="l"/>
                      <a:r>
                        <a:rPr kumimoji="0" lang="zh-CN" altLang="en-US" sz="1100" b="1"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拟申请纳入医保适应症</a:t>
                      </a:r>
                      <a:endParaRPr lang="zh-CN" altLang="en-US" sz="11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gridSpan="3">
                  <a:txBody>
                    <a:bodyPr/>
                    <a:lstStyle/>
                    <a:p>
                      <a:pPr marL="0" marR="0" lvl="0" indent="0" algn="l" defTabSz="914400" rtl="0" eaLnBrk="1" fontAlgn="auto" latinLnBrk="0" hangingPunct="1">
                        <a:lnSpc>
                          <a:spcPct val="100000"/>
                        </a:lnSpc>
                        <a:spcBef>
                          <a:spcPts val="0"/>
                        </a:spcBef>
                        <a:spcAft>
                          <a:spcPts val="300"/>
                        </a:spcAft>
                        <a:buClrTx/>
                        <a:buSzTx/>
                        <a:buFontTx/>
                        <a:buNone/>
                        <a:defRPr/>
                      </a:pPr>
                      <a:r>
                        <a:rPr lang="zh-CN" altLang="en-US" sz="105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奥拉帕利适用于接受过新辅助或辅助化疗的携带有害或疑似有害胚系</a:t>
                      </a:r>
                      <a:r>
                        <a:rPr lang="en-US" altLang="zh-CN" sz="14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BRCA</a:t>
                      </a:r>
                      <a:r>
                        <a:rPr lang="zh-CN" altLang="en-US" sz="14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突变</a:t>
                      </a:r>
                      <a:r>
                        <a:rPr lang="zh-CN" altLang="en-US" sz="105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05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gBRCAm</a:t>
                      </a:r>
                      <a:r>
                        <a:rPr lang="zh-CN" altLang="en-US" sz="105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）、人表皮生长因子受体</a:t>
                      </a:r>
                      <a:r>
                        <a:rPr lang="en-US" altLang="zh-CN" sz="105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lang="zh-CN" altLang="en-US" sz="105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05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HER2</a:t>
                      </a:r>
                      <a:r>
                        <a:rPr lang="zh-CN" altLang="en-US" sz="105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）阴性</a:t>
                      </a:r>
                      <a:r>
                        <a:rPr lang="zh-CN" altLang="en-US" sz="14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早期高风险乳腺癌</a:t>
                      </a:r>
                      <a:r>
                        <a:rPr lang="zh-CN" altLang="en-US" sz="105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成人患者的辅助治疗。</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232881">
                <a:tc>
                  <a:txBody>
                    <a:bodyPr/>
                    <a:lstStyle/>
                    <a:p>
                      <a:pPr algn="l"/>
                      <a:r>
                        <a:rPr lang="zh-CN" altLang="en-US" sz="1100" b="1">
                          <a:solidFill>
                            <a:schemeClr val="tx1">
                              <a:lumMod val="75000"/>
                              <a:lumOff val="25000"/>
                            </a:schemeClr>
                          </a:solidFill>
                          <a:uFill>
                            <a:solidFill>
                              <a:srgbClr val="404040"/>
                            </a:solidFill>
                          </a:uFill>
                          <a:latin typeface="微软雅黑"/>
                          <a:cs typeface="微软雅黑"/>
                        </a:rPr>
                        <a:t>已纳入医保适应症</a:t>
                      </a:r>
                      <a:endParaRPr lang="zh-CN" altLang="en-US" sz="11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gridSpan="3">
                  <a:txBody>
                    <a:bodyPr/>
                    <a:lstStyle/>
                    <a:p>
                      <a:pPr algn="l"/>
                      <a:r>
                        <a:rPr lang="zh-CN" altLang="en-US" sz="1050" b="0" i="0">
                          <a:solidFill>
                            <a:schemeClr val="tx1">
                              <a:lumMod val="75000"/>
                              <a:lumOff val="25000"/>
                            </a:schemeClr>
                          </a:solidFill>
                          <a:effectLst/>
                          <a:latin typeface="微软雅黑" panose="020B0503020204020204" pitchFamily="34" charset="-122"/>
                          <a:ea typeface="微软雅黑" panose="020B0503020204020204" pitchFamily="34" charset="-122"/>
                        </a:rPr>
                        <a:t>限：</a:t>
                      </a:r>
                      <a:r>
                        <a:rPr lang="en-US" altLang="zh-CN" sz="1050" b="0" i="0">
                          <a:solidFill>
                            <a:schemeClr val="tx1">
                              <a:lumMod val="75000"/>
                              <a:lumOff val="25000"/>
                            </a:schemeClr>
                          </a:solidFill>
                          <a:effectLst/>
                          <a:latin typeface="微软雅黑" panose="020B0503020204020204" pitchFamily="34" charset="-122"/>
                          <a:ea typeface="微软雅黑" panose="020B0503020204020204" pitchFamily="34" charset="-122"/>
                        </a:rPr>
                        <a:t>1.</a:t>
                      </a:r>
                      <a:r>
                        <a:rPr lang="zh-CN" altLang="en-US" sz="1050" b="0" i="0">
                          <a:solidFill>
                            <a:schemeClr val="tx1">
                              <a:lumMod val="75000"/>
                              <a:lumOff val="25000"/>
                            </a:schemeClr>
                          </a:solidFill>
                          <a:effectLst/>
                          <a:latin typeface="微软雅黑" panose="020B0503020204020204" pitchFamily="34" charset="-122"/>
                          <a:ea typeface="微软雅黑" panose="020B0503020204020204" pitchFamily="34" charset="-122"/>
                        </a:rPr>
                        <a:t>携带胚系或体细胞</a:t>
                      </a:r>
                      <a:r>
                        <a:rPr lang="en-US" altLang="zh-CN" sz="1050" b="0" i="0">
                          <a:solidFill>
                            <a:schemeClr val="tx1">
                              <a:lumMod val="75000"/>
                              <a:lumOff val="25000"/>
                            </a:schemeClr>
                          </a:solidFill>
                          <a:effectLst/>
                          <a:latin typeface="微软雅黑" panose="020B0503020204020204" pitchFamily="34" charset="-122"/>
                          <a:ea typeface="微软雅黑" panose="020B0503020204020204" pitchFamily="34" charset="-122"/>
                        </a:rPr>
                        <a:t>BRCA</a:t>
                      </a:r>
                      <a:r>
                        <a:rPr lang="zh-CN" altLang="en-US" sz="1050" b="0" i="0">
                          <a:solidFill>
                            <a:schemeClr val="tx1">
                              <a:lumMod val="75000"/>
                              <a:lumOff val="25000"/>
                            </a:schemeClr>
                          </a:solidFill>
                          <a:effectLst/>
                          <a:latin typeface="微软雅黑" panose="020B0503020204020204" pitchFamily="34" charset="-122"/>
                          <a:ea typeface="微软雅黑" panose="020B0503020204020204" pitchFamily="34" charset="-122"/>
                        </a:rPr>
                        <a:t>突变的</a:t>
                      </a:r>
                      <a:r>
                        <a:rPr lang="en-US" altLang="zh-CN" sz="1050" b="0" i="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en-US" altLang="zh-CN" sz="1050" b="0" i="0" err="1">
                          <a:solidFill>
                            <a:schemeClr val="tx1">
                              <a:lumMod val="75000"/>
                              <a:lumOff val="25000"/>
                            </a:schemeClr>
                          </a:solidFill>
                          <a:effectLst/>
                          <a:latin typeface="微软雅黑" panose="020B0503020204020204" pitchFamily="34" charset="-122"/>
                          <a:ea typeface="微软雅黑" panose="020B0503020204020204" pitchFamily="34" charset="-122"/>
                        </a:rPr>
                        <a:t>gBRCAm</a:t>
                      </a:r>
                      <a:r>
                        <a:rPr lang="zh-CN" altLang="en-US" sz="1050" b="0" i="0">
                          <a:solidFill>
                            <a:schemeClr val="tx1">
                              <a:lumMod val="75000"/>
                              <a:lumOff val="25000"/>
                            </a:schemeClr>
                          </a:solidFill>
                          <a:effectLst/>
                          <a:latin typeface="微软雅黑" panose="020B0503020204020204" pitchFamily="34" charset="-122"/>
                          <a:ea typeface="微软雅黑" panose="020B0503020204020204" pitchFamily="34" charset="-122"/>
                        </a:rPr>
                        <a:t>或</a:t>
                      </a:r>
                      <a:r>
                        <a:rPr lang="en-US" altLang="zh-CN" sz="1050" b="0" i="0" err="1">
                          <a:solidFill>
                            <a:schemeClr val="tx1">
                              <a:lumMod val="75000"/>
                              <a:lumOff val="25000"/>
                            </a:schemeClr>
                          </a:solidFill>
                          <a:effectLst/>
                          <a:latin typeface="微软雅黑" panose="020B0503020204020204" pitchFamily="34" charset="-122"/>
                          <a:ea typeface="微软雅黑" panose="020B0503020204020204" pitchFamily="34" charset="-122"/>
                        </a:rPr>
                        <a:t>sBRCAm</a:t>
                      </a:r>
                      <a:r>
                        <a:rPr lang="en-US" altLang="zh-CN" sz="1050" b="0" i="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050" b="0" i="0">
                          <a:solidFill>
                            <a:schemeClr val="tx1">
                              <a:lumMod val="75000"/>
                              <a:lumOff val="25000"/>
                            </a:schemeClr>
                          </a:solidFill>
                          <a:effectLst/>
                          <a:latin typeface="微软雅黑" panose="020B0503020204020204" pitchFamily="34" charset="-122"/>
                          <a:ea typeface="微软雅黑" panose="020B0503020204020204" pitchFamily="34" charset="-122"/>
                        </a:rPr>
                        <a:t>晚期上皮性卵巢癌、输卵管癌或原发性腹膜癌初治成人患者在一线含铂化疗达到完全缓解或部分缓解后的维持治疗；</a:t>
                      </a:r>
                      <a:r>
                        <a:rPr lang="en-US" altLang="zh-CN" sz="1050" b="0" i="0">
                          <a:solidFill>
                            <a:schemeClr val="tx1">
                              <a:lumMod val="75000"/>
                              <a:lumOff val="25000"/>
                            </a:schemeClr>
                          </a:solidFill>
                          <a:effectLst/>
                          <a:latin typeface="微软雅黑" panose="020B0503020204020204" pitchFamily="34" charset="-122"/>
                          <a:ea typeface="微软雅黑" panose="020B0503020204020204" pitchFamily="34" charset="-122"/>
                        </a:rPr>
                        <a:t>2.</a:t>
                      </a:r>
                      <a:r>
                        <a:rPr lang="zh-CN" altLang="en-US" sz="1050" b="0" i="0">
                          <a:solidFill>
                            <a:schemeClr val="tx1">
                              <a:lumMod val="75000"/>
                              <a:lumOff val="25000"/>
                            </a:schemeClr>
                          </a:solidFill>
                          <a:effectLst/>
                          <a:latin typeface="微软雅黑" panose="020B0503020204020204" pitchFamily="34" charset="-122"/>
                          <a:ea typeface="微软雅黑" panose="020B0503020204020204" pitchFamily="34" charset="-122"/>
                        </a:rPr>
                        <a:t>同源重组修复缺陷</a:t>
                      </a:r>
                      <a:r>
                        <a:rPr lang="en-US" altLang="zh-CN" sz="1050" b="0" i="0">
                          <a:solidFill>
                            <a:schemeClr val="tx1">
                              <a:lumMod val="75000"/>
                              <a:lumOff val="25000"/>
                            </a:schemeClr>
                          </a:solidFill>
                          <a:effectLst/>
                          <a:latin typeface="微软雅黑" panose="020B0503020204020204" pitchFamily="34" charset="-122"/>
                          <a:ea typeface="微软雅黑" panose="020B0503020204020204" pitchFamily="34" charset="-122"/>
                        </a:rPr>
                        <a:t>(HRD)</a:t>
                      </a:r>
                      <a:r>
                        <a:rPr lang="zh-CN" altLang="en-US" sz="1050" b="0" i="0">
                          <a:solidFill>
                            <a:schemeClr val="tx1">
                              <a:lumMod val="75000"/>
                              <a:lumOff val="25000"/>
                            </a:schemeClr>
                          </a:solidFill>
                          <a:effectLst/>
                          <a:latin typeface="微软雅黑" panose="020B0503020204020204" pitchFamily="34" charset="-122"/>
                          <a:ea typeface="微软雅黑" panose="020B0503020204020204" pitchFamily="34" charset="-122"/>
                        </a:rPr>
                        <a:t>阳性的晚期上皮性卵巢癌、输卵管癌或原发性腹膜癌成人患者在一线含铂化疗联合贝伐珠单抗治疗达到完全缓解或部分缓解后的维持治疗；</a:t>
                      </a:r>
                      <a:r>
                        <a:rPr lang="en-US" altLang="zh-CN" sz="1050" b="0" i="0">
                          <a:solidFill>
                            <a:schemeClr val="tx1">
                              <a:lumMod val="75000"/>
                              <a:lumOff val="25000"/>
                            </a:schemeClr>
                          </a:solidFill>
                          <a:effectLst/>
                          <a:latin typeface="微软雅黑" panose="020B0503020204020204" pitchFamily="34" charset="-122"/>
                          <a:ea typeface="微软雅黑" panose="020B0503020204020204" pitchFamily="34" charset="-122"/>
                        </a:rPr>
                        <a:t>3.</a:t>
                      </a:r>
                      <a:r>
                        <a:rPr lang="zh-CN" altLang="en-US" sz="1050" b="0" i="0">
                          <a:solidFill>
                            <a:schemeClr val="tx1">
                              <a:lumMod val="75000"/>
                              <a:lumOff val="25000"/>
                            </a:schemeClr>
                          </a:solidFill>
                          <a:effectLst/>
                          <a:latin typeface="微软雅黑" panose="020B0503020204020204" pitchFamily="34" charset="-122"/>
                          <a:ea typeface="微软雅黑" panose="020B0503020204020204" pitchFamily="34" charset="-122"/>
                        </a:rPr>
                        <a:t>铂敏感的复发性上皮性卵巢癌、输卵管癌或原发性腹膜癌成人患者在含铂化疗达到完全缓解或部分缓解后的维持治疗；</a:t>
                      </a:r>
                      <a:r>
                        <a:rPr lang="en-US" altLang="zh-CN" sz="1050" b="0" i="0">
                          <a:solidFill>
                            <a:schemeClr val="tx1">
                              <a:lumMod val="75000"/>
                              <a:lumOff val="25000"/>
                            </a:schemeClr>
                          </a:solidFill>
                          <a:effectLst/>
                          <a:latin typeface="微软雅黑" panose="020B0503020204020204" pitchFamily="34" charset="-122"/>
                          <a:ea typeface="微软雅黑" panose="020B0503020204020204" pitchFamily="34" charset="-122"/>
                        </a:rPr>
                        <a:t>4.</a:t>
                      </a:r>
                      <a:r>
                        <a:rPr lang="zh-CN" altLang="en-US" sz="1050" b="0" i="0">
                          <a:solidFill>
                            <a:schemeClr val="tx1">
                              <a:lumMod val="75000"/>
                              <a:lumOff val="25000"/>
                            </a:schemeClr>
                          </a:solidFill>
                          <a:effectLst/>
                          <a:latin typeface="微软雅黑" panose="020B0503020204020204" pitchFamily="34" charset="-122"/>
                          <a:ea typeface="微软雅黑" panose="020B0503020204020204" pitchFamily="34" charset="-122"/>
                        </a:rPr>
                        <a:t>携带胚系或体细胞</a:t>
                      </a:r>
                      <a:r>
                        <a:rPr lang="en-US" altLang="zh-CN" sz="1050" b="0" i="0">
                          <a:solidFill>
                            <a:schemeClr val="tx1">
                              <a:lumMod val="75000"/>
                              <a:lumOff val="25000"/>
                            </a:schemeClr>
                          </a:solidFill>
                          <a:effectLst/>
                          <a:latin typeface="微软雅黑" panose="020B0503020204020204" pitchFamily="34" charset="-122"/>
                          <a:ea typeface="微软雅黑" panose="020B0503020204020204" pitchFamily="34" charset="-122"/>
                        </a:rPr>
                        <a:t>BRCA</a:t>
                      </a:r>
                      <a:r>
                        <a:rPr lang="zh-CN" altLang="en-US" sz="1050" b="0" i="0">
                          <a:solidFill>
                            <a:schemeClr val="tx1">
                              <a:lumMod val="75000"/>
                              <a:lumOff val="25000"/>
                            </a:schemeClr>
                          </a:solidFill>
                          <a:effectLst/>
                          <a:latin typeface="微软雅黑" panose="020B0503020204020204" pitchFamily="34" charset="-122"/>
                          <a:ea typeface="微软雅黑" panose="020B0503020204020204" pitchFamily="34" charset="-122"/>
                        </a:rPr>
                        <a:t>突变</a:t>
                      </a:r>
                      <a:r>
                        <a:rPr lang="en-US" altLang="zh-CN" sz="1050" b="0" i="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en-US" altLang="zh-CN" sz="1050" b="0" i="0" err="1">
                          <a:solidFill>
                            <a:schemeClr val="tx1">
                              <a:lumMod val="75000"/>
                              <a:lumOff val="25000"/>
                            </a:schemeClr>
                          </a:solidFill>
                          <a:effectLst/>
                          <a:latin typeface="微软雅黑" panose="020B0503020204020204" pitchFamily="34" charset="-122"/>
                          <a:ea typeface="微软雅黑" panose="020B0503020204020204" pitchFamily="34" charset="-122"/>
                        </a:rPr>
                        <a:t>gBRCAm</a:t>
                      </a:r>
                      <a:r>
                        <a:rPr lang="zh-CN" altLang="en-US" sz="1050" b="0" i="0">
                          <a:solidFill>
                            <a:schemeClr val="tx1">
                              <a:lumMod val="75000"/>
                              <a:lumOff val="25000"/>
                            </a:schemeClr>
                          </a:solidFill>
                          <a:effectLst/>
                          <a:latin typeface="微软雅黑" panose="020B0503020204020204" pitchFamily="34" charset="-122"/>
                          <a:ea typeface="微软雅黑" panose="020B0503020204020204" pitchFamily="34" charset="-122"/>
                        </a:rPr>
                        <a:t>或</a:t>
                      </a:r>
                      <a:r>
                        <a:rPr lang="en-US" altLang="zh-CN" sz="1050" b="0" i="0" err="1">
                          <a:solidFill>
                            <a:schemeClr val="tx1">
                              <a:lumMod val="75000"/>
                              <a:lumOff val="25000"/>
                            </a:schemeClr>
                          </a:solidFill>
                          <a:effectLst/>
                          <a:latin typeface="微软雅黑" panose="020B0503020204020204" pitchFamily="34" charset="-122"/>
                          <a:ea typeface="微软雅黑" panose="020B0503020204020204" pitchFamily="34" charset="-122"/>
                        </a:rPr>
                        <a:t>sBRCAm</a:t>
                      </a:r>
                      <a:r>
                        <a:rPr lang="en-US" altLang="zh-CN" sz="1050" b="0" i="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050" b="0" i="0">
                          <a:solidFill>
                            <a:schemeClr val="tx1">
                              <a:lumMod val="75000"/>
                              <a:lumOff val="25000"/>
                            </a:schemeClr>
                          </a:solidFill>
                          <a:effectLst/>
                          <a:latin typeface="微软雅黑" panose="020B0503020204020204" pitchFamily="34" charset="-122"/>
                          <a:ea typeface="微软雅黑" panose="020B0503020204020204" pitchFamily="34" charset="-122"/>
                        </a:rPr>
                        <a:t>且既往治疗</a:t>
                      </a:r>
                      <a:r>
                        <a:rPr lang="en-US" altLang="zh-CN" sz="1050" b="0" i="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050" b="0" i="0">
                          <a:solidFill>
                            <a:schemeClr val="tx1">
                              <a:lumMod val="75000"/>
                              <a:lumOff val="25000"/>
                            </a:schemeClr>
                          </a:solidFill>
                          <a:effectLst/>
                          <a:latin typeface="微软雅黑" panose="020B0503020204020204" pitchFamily="34" charset="-122"/>
                          <a:ea typeface="微软雅黑" panose="020B0503020204020204" pitchFamily="34" charset="-122"/>
                        </a:rPr>
                        <a:t>包括一种新型内分泌药物</a:t>
                      </a:r>
                      <a:r>
                        <a:rPr lang="en-US" altLang="zh-CN" sz="1050" b="0" i="0">
                          <a:solidFill>
                            <a:schemeClr val="tx1">
                              <a:lumMod val="75000"/>
                              <a:lumOff val="25000"/>
                            </a:schemeClr>
                          </a:solidFill>
                          <a:effectLst/>
                          <a:latin typeface="微软雅黑" panose="020B0503020204020204" pitchFamily="34" charset="-122"/>
                          <a:ea typeface="微软雅黑" panose="020B0503020204020204" pitchFamily="34" charset="-122"/>
                        </a:rPr>
                        <a:t>)</a:t>
                      </a:r>
                      <a:r>
                        <a:rPr lang="zh-CN" altLang="en-US" sz="1050" b="0" i="0">
                          <a:solidFill>
                            <a:schemeClr val="tx1">
                              <a:lumMod val="75000"/>
                              <a:lumOff val="25000"/>
                            </a:schemeClr>
                          </a:solidFill>
                          <a:effectLst/>
                          <a:latin typeface="微软雅黑" panose="020B0503020204020204" pitchFamily="34" charset="-122"/>
                          <a:ea typeface="微软雅黑" panose="020B0503020204020204" pitchFamily="34" charset="-122"/>
                        </a:rPr>
                        <a:t>失败的转移性去势抵抗性前列腺癌成人患者的治疗。</a:t>
                      </a:r>
                      <a:endParaRPr kumimoji="0" lang="en-US" altLang="zh-CN" sz="105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98659">
                <a:tc>
                  <a:txBody>
                    <a:bodyPr/>
                    <a:lstStyle/>
                    <a:p>
                      <a:pPr algn="l"/>
                      <a:r>
                        <a:rPr lang="zh-CN" altLang="en-US" sz="11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用法用量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gridSpan="3">
                  <a:txBody>
                    <a:bodyPr/>
                    <a:lstStyle/>
                    <a:p>
                      <a:pPr algn="l"/>
                      <a:r>
                        <a:rPr lang="zh-CN" altLang="en-US" sz="1050" spc="-15" dirty="0">
                          <a:solidFill>
                            <a:schemeClr val="tx1">
                              <a:lumMod val="75000"/>
                              <a:lumOff val="25000"/>
                            </a:schemeClr>
                          </a:solidFill>
                          <a:latin typeface="微软雅黑"/>
                          <a:cs typeface="微软雅黑"/>
                        </a:rPr>
                        <a:t>本品的推荐剂量为</a:t>
                      </a:r>
                      <a:r>
                        <a:rPr lang="en-US" altLang="zh-CN" sz="1050" spc="-10" dirty="0">
                          <a:solidFill>
                            <a:schemeClr val="tx1">
                              <a:lumMod val="75000"/>
                              <a:lumOff val="25000"/>
                            </a:schemeClr>
                          </a:solidFill>
                          <a:latin typeface="Arial"/>
                          <a:cs typeface="Arial"/>
                        </a:rPr>
                        <a:t>300mg</a:t>
                      </a:r>
                      <a:r>
                        <a:rPr lang="zh-CN" altLang="en-US" sz="1050" spc="-10" dirty="0">
                          <a:solidFill>
                            <a:schemeClr val="tx1">
                              <a:lumMod val="75000"/>
                              <a:lumOff val="25000"/>
                            </a:schemeClr>
                          </a:solidFill>
                          <a:latin typeface="微软雅黑"/>
                          <a:cs typeface="微软雅黑"/>
                        </a:rPr>
                        <a:t>（</a:t>
                      </a:r>
                      <a:r>
                        <a:rPr lang="en-US" altLang="zh-CN" sz="1050" spc="-10" dirty="0">
                          <a:solidFill>
                            <a:schemeClr val="tx1">
                              <a:lumMod val="75000"/>
                              <a:lumOff val="25000"/>
                            </a:schemeClr>
                          </a:solidFill>
                          <a:latin typeface="Arial"/>
                          <a:cs typeface="Arial"/>
                        </a:rPr>
                        <a:t>2</a:t>
                      </a:r>
                      <a:r>
                        <a:rPr lang="zh-CN" altLang="en-US" sz="1050" spc="105" dirty="0">
                          <a:solidFill>
                            <a:schemeClr val="tx1">
                              <a:lumMod val="75000"/>
                              <a:lumOff val="25000"/>
                            </a:schemeClr>
                          </a:solidFill>
                          <a:latin typeface="Arial"/>
                          <a:cs typeface="Arial"/>
                        </a:rPr>
                        <a:t> </a:t>
                      </a:r>
                      <a:r>
                        <a:rPr lang="zh-CN" altLang="en-US" sz="1050" spc="-15" dirty="0">
                          <a:solidFill>
                            <a:schemeClr val="tx1">
                              <a:lumMod val="75000"/>
                              <a:lumOff val="25000"/>
                            </a:schemeClr>
                          </a:solidFill>
                          <a:latin typeface="微软雅黑"/>
                          <a:cs typeface="微软雅黑"/>
                        </a:rPr>
                        <a:t>片</a:t>
                      </a:r>
                      <a:r>
                        <a:rPr lang="en-US" altLang="zh-CN" sz="1050" spc="-15" dirty="0">
                          <a:solidFill>
                            <a:schemeClr val="tx1">
                              <a:lumMod val="75000"/>
                              <a:lumOff val="25000"/>
                            </a:schemeClr>
                          </a:solidFill>
                          <a:latin typeface="Arial"/>
                          <a:cs typeface="Arial"/>
                        </a:rPr>
                        <a:t>150mg</a:t>
                      </a:r>
                      <a:r>
                        <a:rPr lang="zh-CN" altLang="en-US" sz="1050" spc="15" dirty="0">
                          <a:solidFill>
                            <a:schemeClr val="tx1">
                              <a:lumMod val="75000"/>
                              <a:lumOff val="25000"/>
                            </a:schemeClr>
                          </a:solidFill>
                          <a:latin typeface="Arial"/>
                          <a:cs typeface="Arial"/>
                        </a:rPr>
                        <a:t> </a:t>
                      </a:r>
                      <a:r>
                        <a:rPr lang="zh-CN" altLang="en-US" sz="1050" spc="-15" dirty="0">
                          <a:solidFill>
                            <a:schemeClr val="tx1">
                              <a:lumMod val="75000"/>
                              <a:lumOff val="25000"/>
                            </a:schemeClr>
                          </a:solidFill>
                          <a:latin typeface="微软雅黑"/>
                          <a:cs typeface="微软雅黑"/>
                        </a:rPr>
                        <a:t>片剂），每日</a:t>
                      </a:r>
                      <a:r>
                        <a:rPr lang="en-US" altLang="zh-CN" sz="1050" spc="-10" dirty="0">
                          <a:solidFill>
                            <a:schemeClr val="tx1">
                              <a:lumMod val="75000"/>
                              <a:lumOff val="25000"/>
                            </a:schemeClr>
                          </a:solidFill>
                          <a:latin typeface="Arial"/>
                          <a:cs typeface="Arial"/>
                        </a:rPr>
                        <a:t>2</a:t>
                      </a:r>
                      <a:r>
                        <a:rPr lang="zh-CN" altLang="en-US" sz="1050" spc="35" dirty="0">
                          <a:solidFill>
                            <a:schemeClr val="tx1">
                              <a:lumMod val="75000"/>
                              <a:lumOff val="25000"/>
                            </a:schemeClr>
                          </a:solidFill>
                          <a:latin typeface="Arial"/>
                          <a:cs typeface="Arial"/>
                        </a:rPr>
                        <a:t> </a:t>
                      </a:r>
                      <a:r>
                        <a:rPr lang="zh-CN" altLang="en-US" sz="1050" spc="-15" dirty="0">
                          <a:solidFill>
                            <a:schemeClr val="tx1">
                              <a:lumMod val="75000"/>
                              <a:lumOff val="25000"/>
                            </a:schemeClr>
                          </a:solidFill>
                          <a:latin typeface="微软雅黑"/>
                          <a:cs typeface="微软雅黑"/>
                        </a:rPr>
                        <a:t>次，相当于每日总剂量为</a:t>
                      </a:r>
                      <a:r>
                        <a:rPr lang="zh-CN" altLang="en-US" sz="1050" spc="-5" dirty="0">
                          <a:solidFill>
                            <a:schemeClr val="tx1">
                              <a:lumMod val="75000"/>
                              <a:lumOff val="25000"/>
                            </a:schemeClr>
                          </a:solidFill>
                          <a:latin typeface="微软雅黑"/>
                          <a:cs typeface="微软雅黑"/>
                        </a:rPr>
                        <a:t> </a:t>
                      </a:r>
                      <a:r>
                        <a:rPr lang="en-US" altLang="zh-CN" sz="1050" spc="-15" dirty="0">
                          <a:solidFill>
                            <a:schemeClr val="tx1">
                              <a:lumMod val="75000"/>
                              <a:lumOff val="25000"/>
                            </a:schemeClr>
                          </a:solidFill>
                          <a:latin typeface="Arial"/>
                          <a:cs typeface="Arial"/>
                        </a:rPr>
                        <a:t>600mg</a:t>
                      </a:r>
                      <a:r>
                        <a:rPr lang="zh-CN" altLang="en-US" sz="1050" spc="-15" dirty="0">
                          <a:solidFill>
                            <a:schemeClr val="tx1">
                              <a:lumMod val="75000"/>
                              <a:lumOff val="25000"/>
                            </a:schemeClr>
                          </a:solidFill>
                          <a:latin typeface="微软雅黑"/>
                          <a:cs typeface="微软雅黑"/>
                        </a:rPr>
                        <a:t>。</a:t>
                      </a:r>
                      <a:r>
                        <a:rPr lang="en-US" altLang="zh-CN" sz="1050" spc="-15" dirty="0">
                          <a:solidFill>
                            <a:schemeClr val="tx1">
                              <a:lumMod val="75000"/>
                              <a:lumOff val="25000"/>
                            </a:schemeClr>
                          </a:solidFill>
                          <a:latin typeface="Arial"/>
                          <a:cs typeface="Arial"/>
                        </a:rPr>
                        <a:t>100mg</a:t>
                      </a:r>
                      <a:r>
                        <a:rPr lang="zh-CN" altLang="en-US" sz="1050" spc="35" dirty="0">
                          <a:solidFill>
                            <a:schemeClr val="tx1">
                              <a:lumMod val="75000"/>
                              <a:lumOff val="25000"/>
                            </a:schemeClr>
                          </a:solidFill>
                          <a:latin typeface="Arial"/>
                          <a:cs typeface="Arial"/>
                        </a:rPr>
                        <a:t> </a:t>
                      </a:r>
                      <a:r>
                        <a:rPr lang="zh-CN" altLang="en-US" sz="1050" spc="-15" dirty="0">
                          <a:solidFill>
                            <a:schemeClr val="tx1">
                              <a:lumMod val="75000"/>
                              <a:lumOff val="25000"/>
                            </a:schemeClr>
                          </a:solidFill>
                          <a:latin typeface="微软雅黑"/>
                          <a:cs typeface="微软雅黑"/>
                        </a:rPr>
                        <a:t>片剂用于剂量减少时使用。胚系</a:t>
                      </a:r>
                      <a:r>
                        <a:rPr lang="en-US" altLang="zh-CN" sz="1050" spc="-15" dirty="0">
                          <a:solidFill>
                            <a:schemeClr val="tx1">
                              <a:lumMod val="75000"/>
                              <a:lumOff val="25000"/>
                            </a:schemeClr>
                          </a:solidFill>
                          <a:latin typeface="微软雅黑"/>
                          <a:cs typeface="微软雅黑"/>
                        </a:rPr>
                        <a:t>BRCA</a:t>
                      </a:r>
                      <a:r>
                        <a:rPr lang="zh-CN" altLang="en-US" sz="1050" spc="-15" dirty="0">
                          <a:solidFill>
                            <a:schemeClr val="tx1">
                              <a:lumMod val="75000"/>
                              <a:lumOff val="25000"/>
                            </a:schemeClr>
                          </a:solidFill>
                          <a:latin typeface="微软雅黑"/>
                          <a:cs typeface="微软雅黑"/>
                        </a:rPr>
                        <a:t>突变早期高危乳腺癌的辅助治疗：建议患者接受</a:t>
                      </a:r>
                      <a:r>
                        <a:rPr lang="zh-CN" altLang="en-US" sz="14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rPr>
                        <a:t>治疗持续</a:t>
                      </a:r>
                      <a:r>
                        <a:rPr lang="en-US" altLang="zh-CN" sz="14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rPr>
                        <a:t>1</a:t>
                      </a:r>
                      <a:r>
                        <a:rPr lang="zh-CN" altLang="en-US" sz="14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rPr>
                        <a:t>年</a:t>
                      </a:r>
                      <a:r>
                        <a:rPr lang="zh-CN" altLang="en-US" sz="1050" spc="-15" dirty="0">
                          <a:solidFill>
                            <a:schemeClr val="tx1">
                              <a:lumMod val="75000"/>
                              <a:lumOff val="25000"/>
                            </a:schemeClr>
                          </a:solidFill>
                          <a:latin typeface="微软雅黑"/>
                          <a:cs typeface="微软雅黑"/>
                        </a:rPr>
                        <a:t>或直至疾病复发或出现不能耐受的毒性，以先发生者为准。</a:t>
                      </a:r>
                      <a:endParaRPr kumimoji="0" lang="en-US" altLang="zh-CN" sz="105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472836"/>
                  </a:ext>
                </a:extLst>
              </a:tr>
              <a:tr h="434222">
                <a:tc>
                  <a:txBody>
                    <a:bodyPr/>
                    <a:lstStyle/>
                    <a:p>
                      <a:pPr algn="l"/>
                      <a:r>
                        <a:rPr kumimoji="0" lang="zh-CN" altLang="en-US" sz="1100" b="1"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中国大陆首次获批时间</a:t>
                      </a:r>
                      <a:endParaRPr lang="zh-CN" altLang="en-US" sz="11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altLang="zh-CN" sz="1050" spc="-25">
                          <a:solidFill>
                            <a:schemeClr val="tx1">
                              <a:lumMod val="75000"/>
                              <a:lumOff val="25000"/>
                            </a:schemeClr>
                          </a:solidFill>
                          <a:latin typeface="Arial"/>
                          <a:cs typeface="Arial"/>
                        </a:rPr>
                        <a:t>2018</a:t>
                      </a:r>
                      <a:r>
                        <a:rPr lang="zh-CN" altLang="en-US" sz="1050">
                          <a:solidFill>
                            <a:schemeClr val="tx1">
                              <a:lumMod val="75000"/>
                              <a:lumOff val="25000"/>
                            </a:schemeClr>
                          </a:solidFill>
                          <a:latin typeface="微软雅黑"/>
                          <a:cs typeface="微软雅黑"/>
                        </a:rPr>
                        <a:t>年</a:t>
                      </a:r>
                      <a:r>
                        <a:rPr lang="en-US" altLang="zh-CN" sz="1050" spc="-10">
                          <a:solidFill>
                            <a:schemeClr val="tx1">
                              <a:lumMod val="75000"/>
                              <a:lumOff val="25000"/>
                            </a:schemeClr>
                          </a:solidFill>
                          <a:latin typeface="Arial"/>
                          <a:cs typeface="Arial"/>
                        </a:rPr>
                        <a:t>8</a:t>
                      </a:r>
                      <a:r>
                        <a:rPr lang="zh-CN" altLang="en-US" sz="1050">
                          <a:solidFill>
                            <a:schemeClr val="tx1">
                              <a:lumMod val="75000"/>
                              <a:lumOff val="25000"/>
                            </a:schemeClr>
                          </a:solidFill>
                          <a:latin typeface="微软雅黑"/>
                          <a:cs typeface="微软雅黑"/>
                        </a:rPr>
                        <a:t>月</a:t>
                      </a:r>
                      <a:r>
                        <a:rPr lang="en-US" altLang="zh-CN" sz="1050" spc="-10">
                          <a:solidFill>
                            <a:schemeClr val="tx1">
                              <a:lumMod val="75000"/>
                              <a:lumOff val="25000"/>
                            </a:schemeClr>
                          </a:solidFill>
                          <a:latin typeface="Arial"/>
                          <a:cs typeface="Arial"/>
                        </a:rPr>
                        <a:t>22</a:t>
                      </a:r>
                      <a:r>
                        <a:rPr lang="zh-CN" altLang="en-US" sz="1050" spc="-50">
                          <a:solidFill>
                            <a:schemeClr val="tx1">
                              <a:lumMod val="75000"/>
                              <a:lumOff val="25000"/>
                            </a:schemeClr>
                          </a:solidFill>
                          <a:latin typeface="微软雅黑"/>
                          <a:cs typeface="微软雅黑"/>
                        </a:rPr>
                        <a:t>日</a:t>
                      </a:r>
                      <a:endParaRPr kumimoji="0" lang="en-US" altLang="zh-CN" sz="1050" b="0" i="0" u="none" strike="noStrike" kern="0" cap="none" spc="0" normalizeH="0" baseline="3000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a:r>
                        <a:rPr kumimoji="0" lang="zh-CN" altLang="en-US" sz="1100" b="1"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全球首个获批国家</a:t>
                      </a:r>
                      <a:r>
                        <a:rPr kumimoji="0" lang="en-US" altLang="zh-CN" sz="1100" b="1"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100" b="1"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地区及获批时间</a:t>
                      </a:r>
                      <a:endParaRPr lang="zh-CN" altLang="en-US" sz="11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zh-CN" altLang="en-US" sz="1050" spc="-25">
                          <a:solidFill>
                            <a:schemeClr val="tx1">
                              <a:lumMod val="75000"/>
                              <a:lumOff val="25000"/>
                            </a:schemeClr>
                          </a:solidFill>
                          <a:latin typeface="微软雅黑"/>
                          <a:cs typeface="微软雅黑"/>
                        </a:rPr>
                        <a:t>美国，</a:t>
                      </a:r>
                      <a:r>
                        <a:rPr lang="en-US" altLang="zh-CN" sz="1050" spc="-10">
                          <a:solidFill>
                            <a:schemeClr val="tx1">
                              <a:lumMod val="75000"/>
                              <a:lumOff val="25000"/>
                            </a:schemeClr>
                          </a:solidFill>
                          <a:latin typeface="Arial"/>
                          <a:cs typeface="Arial"/>
                        </a:rPr>
                        <a:t>2017</a:t>
                      </a:r>
                      <a:r>
                        <a:rPr lang="zh-CN" altLang="en-US" sz="1050" spc="-25">
                          <a:solidFill>
                            <a:schemeClr val="tx1">
                              <a:lumMod val="75000"/>
                              <a:lumOff val="25000"/>
                            </a:schemeClr>
                          </a:solidFill>
                          <a:latin typeface="微软雅黑"/>
                          <a:cs typeface="微软雅黑"/>
                        </a:rPr>
                        <a:t>年</a:t>
                      </a:r>
                      <a:r>
                        <a:rPr lang="en-US" altLang="zh-CN" sz="1050" spc="-10">
                          <a:solidFill>
                            <a:schemeClr val="tx1">
                              <a:lumMod val="75000"/>
                              <a:lumOff val="25000"/>
                            </a:schemeClr>
                          </a:solidFill>
                          <a:latin typeface="Arial"/>
                          <a:cs typeface="Arial"/>
                        </a:rPr>
                        <a:t>8</a:t>
                      </a:r>
                      <a:r>
                        <a:rPr lang="zh-CN" altLang="en-US" sz="1050" spc="-50">
                          <a:solidFill>
                            <a:schemeClr val="tx1">
                              <a:lumMod val="75000"/>
                              <a:lumOff val="25000"/>
                            </a:schemeClr>
                          </a:solidFill>
                          <a:latin typeface="微软雅黑"/>
                          <a:cs typeface="微软雅黑"/>
                        </a:rPr>
                        <a:t>月</a:t>
                      </a:r>
                      <a:endParaRPr kumimoji="0" lang="zh-CN" altLang="en-US" sz="1050" b="0" i="0" u="none" strike="noStrike" kern="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67831463"/>
                  </a:ext>
                </a:extLst>
              </a:tr>
              <a:tr h="512907">
                <a:tc>
                  <a:txBody>
                    <a:bodyPr/>
                    <a:lstStyle/>
                    <a:p>
                      <a:pPr algn="l"/>
                      <a:r>
                        <a:rPr lang="zh-CN" altLang="en-US" sz="1100" b="1" spc="-20">
                          <a:solidFill>
                            <a:schemeClr val="tx1">
                              <a:lumMod val="75000"/>
                              <a:lumOff val="25000"/>
                            </a:schemeClr>
                          </a:solidFill>
                          <a:uFill>
                            <a:solidFill>
                              <a:srgbClr val="404040"/>
                            </a:solidFill>
                          </a:uFill>
                          <a:latin typeface="微软雅黑"/>
                          <a:cs typeface="微软雅黑"/>
                        </a:rPr>
                        <a:t>目前大陆地区同通用名药品的上市情况</a:t>
                      </a:r>
                      <a:endParaRPr lang="zh-CN" altLang="en-US" sz="11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4">
                        <a:lumMod val="20000"/>
                        <a:lumOff val="80000"/>
                      </a:schemeClr>
                    </a:solidFill>
                  </a:tcPr>
                </a:tc>
                <a:tc>
                  <a:txBody>
                    <a:bodyPr/>
                    <a:lstStyle/>
                    <a:p>
                      <a:pPr marL="0" marR="0" lvl="0" indent="0" algn="just" defTabSz="914400" rtl="0" eaLnBrk="1" fontAlgn="auto" latinLnBrk="0" hangingPunct="1">
                        <a:spcBef>
                          <a:spcPts val="0"/>
                        </a:spcBef>
                        <a:spcAft>
                          <a:spcPts val="300"/>
                        </a:spcAft>
                        <a:buClrTx/>
                        <a:buSzTx/>
                        <a:buFontTx/>
                        <a:buNone/>
                        <a:defRPr/>
                      </a:pPr>
                      <a:r>
                        <a:rPr lang="en-US" altLang="zh-CN" sz="14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rPr>
                        <a:t>8</a:t>
                      </a:r>
                      <a:r>
                        <a:rPr lang="zh-CN" altLang="en-US" sz="1400" b="1" kern="1200" dirty="0">
                          <a:solidFill>
                            <a:srgbClr val="240E61"/>
                          </a:solidFill>
                          <a:latin typeface="Arial" panose="020B0604020202020204" pitchFamily="34" charset="0"/>
                          <a:ea typeface="微软雅黑" panose="020B0503020204020204" pitchFamily="34" charset="-122"/>
                          <a:cs typeface="Arial" panose="020B0604020202020204" pitchFamily="34" charset="0"/>
                        </a:rPr>
                        <a:t>家</a:t>
                      </a:r>
                      <a:r>
                        <a:rPr lang="zh-CN" altLang="en-US" sz="1050" spc="-50" dirty="0">
                          <a:solidFill>
                            <a:srgbClr val="404040"/>
                          </a:solidFill>
                          <a:latin typeface="微软雅黑"/>
                          <a:cs typeface="Arial" panose="020B0604020202020204" pitchFamily="34" charset="0"/>
                        </a:rPr>
                        <a:t>（尚无仿制药获批</a:t>
                      </a:r>
                      <a:r>
                        <a:rPr kumimoji="0" lang="zh-CN" altLang="en-US" sz="1050" b="0" i="0" u="none" strike="noStrike" kern="0" cap="none" spc="-1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胚系</a:t>
                      </a:r>
                      <a:r>
                        <a:rPr kumimoji="0" lang="en-US" altLang="zh-CN" sz="1050" b="0" i="0" u="none" strike="noStrike" kern="0" cap="none" spc="-1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BRCA</a:t>
                      </a:r>
                      <a:r>
                        <a:rPr kumimoji="0" lang="zh-CN" altLang="en-US" sz="1050" b="0" i="0" u="none" strike="noStrike" kern="0" cap="none" spc="-1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突变早期高风险乳腺癌适应症）</a:t>
                      </a:r>
                      <a:endParaRPr kumimoji="0" lang="zh-CN" altLang="en-US" sz="105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zh-CN" altLang="zh-CN" sz="1100" b="1"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是否为</a:t>
                      </a:r>
                      <a:r>
                        <a:rPr kumimoji="0" lang="en-US" altLang="zh-CN" sz="1100" b="1"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OTC</a:t>
                      </a:r>
                      <a:r>
                        <a:rPr kumimoji="0" lang="zh-CN" altLang="zh-CN" sz="1100" b="1"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药品</a:t>
                      </a:r>
                      <a:endParaRPr lang="zh-CN" altLang="en-US" sz="1100" b="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4">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zh-CN" altLang="en-US" sz="105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否</a:t>
                      </a:r>
                      <a:endParaRPr kumimoji="0" lang="en-US" altLang="zh-CN" sz="105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884497083"/>
                  </a:ext>
                </a:extLst>
              </a:tr>
            </a:tbl>
          </a:graphicData>
        </a:graphic>
      </p:graphicFrame>
      <p:sp>
        <p:nvSpPr>
          <p:cNvPr id="8" name="Rectangle 7">
            <a:extLst>
              <a:ext uri="{FF2B5EF4-FFF2-40B4-BE49-F238E27FC236}">
                <a16:creationId xmlns:a16="http://schemas.microsoft.com/office/drawing/2014/main" id="{11608DC4-9DBF-59CD-22C0-36F85EC478BF}"/>
              </a:ext>
            </a:extLst>
          </p:cNvPr>
          <p:cNvSpPr/>
          <p:nvPr/>
        </p:nvSpPr>
        <p:spPr>
          <a:xfrm>
            <a:off x="7602442" y="1100857"/>
            <a:ext cx="2808000" cy="432000"/>
          </a:xfrm>
          <a:prstGeom prst="rect">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参照药品建议：空白对照</a:t>
            </a: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Rectangle 8">
            <a:extLst>
              <a:ext uri="{FF2B5EF4-FFF2-40B4-BE49-F238E27FC236}">
                <a16:creationId xmlns:a16="http://schemas.microsoft.com/office/drawing/2014/main" id="{DF245A9E-4FBB-489A-2207-10F30CCA6BB2}"/>
              </a:ext>
            </a:extLst>
          </p:cNvPr>
          <p:cNvSpPr/>
          <p:nvPr/>
        </p:nvSpPr>
        <p:spPr>
          <a:xfrm>
            <a:off x="7615825" y="1534332"/>
            <a:ext cx="4258849" cy="4967053"/>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Rectangle 9">
            <a:extLst>
              <a:ext uri="{FF2B5EF4-FFF2-40B4-BE49-F238E27FC236}">
                <a16:creationId xmlns:a16="http://schemas.microsoft.com/office/drawing/2014/main" id="{BF201B83-2031-6F60-E1EE-CB0806A8043D}"/>
              </a:ext>
            </a:extLst>
          </p:cNvPr>
          <p:cNvSpPr/>
          <p:nvPr/>
        </p:nvSpPr>
        <p:spPr>
          <a:xfrm>
            <a:off x="596474" y="1100857"/>
            <a:ext cx="2016000" cy="432000"/>
          </a:xfrm>
          <a:prstGeom prst="rect">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药物基本信息</a:t>
            </a:r>
            <a:endParaRPr kumimoji="0" lang="en-US" sz="1800" b="1" i="0" u="none" strike="noStrike" kern="1200" cap="none" spc="0" normalizeH="0" baseline="3000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 name="Rectangle 10">
            <a:extLst>
              <a:ext uri="{FF2B5EF4-FFF2-40B4-BE49-F238E27FC236}">
                <a16:creationId xmlns:a16="http://schemas.microsoft.com/office/drawing/2014/main" id="{151AB552-4DF1-8E45-F459-AC10CBC72221}"/>
              </a:ext>
            </a:extLst>
          </p:cNvPr>
          <p:cNvSpPr/>
          <p:nvPr/>
        </p:nvSpPr>
        <p:spPr>
          <a:xfrm>
            <a:off x="7747249" y="1668095"/>
            <a:ext cx="3996000" cy="44648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奥拉帕利片是</a:t>
            </a:r>
            <a:r>
              <a:rPr lang="zh-CN" altLang="en-US" sz="1600" b="1" kern="120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国内首个且唯一</a:t>
            </a: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*获批用于胚系</a:t>
            </a:r>
            <a:r>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BRCA</a:t>
            </a: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突变早期高风险乳腺癌患者的</a:t>
            </a:r>
            <a:r>
              <a:rPr kumimoji="0" lang="en-US" altLang="zh-CN" sz="1400" b="0" i="0" u="none" strike="noStrike" kern="1200" cap="none" spc="0" normalizeH="0" baseline="0" noProof="0" err="1">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PARPi</a:t>
            </a: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目录</a:t>
            </a:r>
            <a:r>
              <a:rPr lang="en-US" altLang="zh-CN" sz="1400" b="1" kern="1200" baseline="3000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a:t>
            </a:r>
            <a:r>
              <a:rPr lang="zh-CN" altLang="en-US" sz="1600" b="1" kern="120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尚无</a:t>
            </a: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其他精准靶向治疗方案</a:t>
            </a:r>
          </a:p>
          <a:p>
            <a:pPr marL="285750" marR="0" lvl="0" indent="-285750" algn="l" defTabSz="9144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本适应症注册研究中，实验组为奥拉帕利，对照组为</a:t>
            </a:r>
            <a:r>
              <a:rPr lang="zh-CN" altLang="en-US" sz="1600" b="1" kern="1200">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安慰剂</a:t>
            </a: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p:txBody>
      </p:sp>
      <p:sp>
        <p:nvSpPr>
          <p:cNvPr id="7" name="Rectangle: Top Corners Rounded 6">
            <a:extLst>
              <a:ext uri="{FF2B5EF4-FFF2-40B4-BE49-F238E27FC236}">
                <a16:creationId xmlns:a16="http://schemas.microsoft.com/office/drawing/2014/main" id="{EAEE5EEC-8773-D81C-A656-1DA206FE28CB}"/>
              </a:ext>
            </a:extLst>
          </p:cNvPr>
          <p:cNvSpPr/>
          <p:nvPr/>
        </p:nvSpPr>
        <p:spPr>
          <a:xfrm rot="5400000">
            <a:off x="-467360" y="467360"/>
            <a:ext cx="1356360" cy="421640"/>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基本信息</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5557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2416E00-6CC7-EDA1-3D5E-A36D3AF3046A}"/>
              </a:ext>
            </a:extLst>
          </p:cNvPr>
          <p:cNvGraphicFramePr>
            <a:graphicFrameLocks noChangeAspect="1"/>
          </p:cNvGraphicFramePr>
          <p:nvPr>
            <p:custDataLst>
              <p:tags r:id="rId1"/>
            </p:custDataLst>
            <p:extLst>
              <p:ext uri="{D42A27DB-BD31-4B8C-83A1-F6EECF244321}">
                <p14:modId xmlns:p14="http://schemas.microsoft.com/office/powerpoint/2010/main" val="2960715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5" name="think-cell data - do not delete" hidden="1">
                        <a:extLst>
                          <a:ext uri="{FF2B5EF4-FFF2-40B4-BE49-F238E27FC236}">
                            <a16:creationId xmlns:a16="http://schemas.microsoft.com/office/drawing/2014/main" id="{52416E00-6CC7-EDA1-3D5E-A36D3AF304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4BC0068-FB9E-F166-9FAE-AC26ACBBCD49}"/>
              </a:ext>
            </a:extLst>
          </p:cNvPr>
          <p:cNvSpPr>
            <a:spLocks noGrp="1"/>
          </p:cNvSpPr>
          <p:nvPr>
            <p:ph type="sldNum" sz="quarter" idx="4294967295"/>
          </p:nvPr>
        </p:nvSpPr>
        <p:spPr>
          <a:xfrm>
            <a:off x="11682725" y="6501385"/>
            <a:ext cx="429659" cy="21392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id="{3BC066FA-D61F-1CC9-11A6-EA1543485BB4}"/>
              </a:ext>
            </a:extLst>
          </p:cNvPr>
          <p:cNvSpPr>
            <a:spLocks noGrp="1"/>
          </p:cNvSpPr>
          <p:nvPr>
            <p:ph type="title"/>
          </p:nvPr>
        </p:nvSpPr>
        <p:spPr>
          <a:xfrm>
            <a:off x="620137" y="424630"/>
            <a:ext cx="11172602" cy="717551"/>
          </a:xfrm>
        </p:spPr>
        <p:txBody>
          <a:bodyPr vert="horz"/>
          <a:lstStyle/>
          <a:p>
            <a:r>
              <a:rPr lang="zh-CN" altLang="en-US">
                <a:latin typeface="Arial" panose="020B0604020202020204" pitchFamily="34" charset="0"/>
                <a:sym typeface="Arial" panose="020B0604020202020204" pitchFamily="34" charset="0"/>
              </a:rPr>
              <a:t>胚系</a:t>
            </a:r>
            <a:r>
              <a:rPr lang="en-US" altLang="zh-CN">
                <a:latin typeface="Arial" panose="020B0604020202020204" pitchFamily="34" charset="0"/>
                <a:sym typeface="Arial" panose="020B0604020202020204" pitchFamily="34" charset="0"/>
              </a:rPr>
              <a:t>BRCA</a:t>
            </a:r>
            <a:r>
              <a:rPr lang="zh-CN" altLang="en-US">
                <a:latin typeface="Arial" panose="020B0604020202020204" pitchFamily="34" charset="0"/>
                <a:sym typeface="Arial" panose="020B0604020202020204" pitchFamily="34" charset="0"/>
              </a:rPr>
              <a:t>突变 </a:t>
            </a:r>
            <a:r>
              <a:rPr lang="en-US" altLang="zh-CN">
                <a:latin typeface="Arial" panose="020B0604020202020204" pitchFamily="34" charset="0"/>
                <a:sym typeface="Arial" panose="020B0604020202020204" pitchFamily="34" charset="0"/>
              </a:rPr>
              <a:t>(</a:t>
            </a:r>
            <a:r>
              <a:rPr lang="en-US" altLang="zh-CN" err="1">
                <a:latin typeface="Arial" panose="020B0604020202020204" pitchFamily="34" charset="0"/>
                <a:sym typeface="Arial" panose="020B0604020202020204" pitchFamily="34" charset="0"/>
              </a:rPr>
              <a:t>gBRCAm</a:t>
            </a:r>
            <a:r>
              <a:rPr lang="en-US" altLang="zh-CN">
                <a:latin typeface="Arial" panose="020B0604020202020204" pitchFamily="34" charset="0"/>
                <a:sym typeface="Arial" panose="020B0604020202020204" pitchFamily="34" charset="0"/>
              </a:rPr>
              <a:t>)</a:t>
            </a:r>
            <a:r>
              <a:rPr lang="zh-CN" altLang="en-US">
                <a:solidFill>
                  <a:srgbClr val="240E61"/>
                </a:solidFill>
                <a:latin typeface="Arial" panose="020B0604020202020204" pitchFamily="34" charset="0"/>
                <a:sym typeface="Arial" panose="020B0604020202020204" pitchFamily="34" charset="0"/>
              </a:rPr>
              <a:t>乳腺癌</a:t>
            </a:r>
            <a:r>
              <a:rPr lang="zh-CN" altLang="en-US">
                <a:latin typeface="Arial" panose="020B0604020202020204" pitchFamily="34" charset="0"/>
                <a:sym typeface="Arial" panose="020B0604020202020204" pitchFamily="34" charset="0"/>
              </a:rPr>
              <a:t>患者预后更差，疾病复发或死亡风险高达</a:t>
            </a:r>
            <a:r>
              <a:rPr lang="en-US" altLang="zh-CN">
                <a:latin typeface="Arial" panose="020B0604020202020204" pitchFamily="34" charset="0"/>
                <a:sym typeface="Arial" panose="020B0604020202020204" pitchFamily="34" charset="0"/>
              </a:rPr>
              <a:t>2.42</a:t>
            </a:r>
            <a:r>
              <a:rPr lang="zh-CN" altLang="en-US">
                <a:latin typeface="Arial" panose="020B0604020202020204" pitchFamily="34" charset="0"/>
                <a:sym typeface="Arial" panose="020B0604020202020204" pitchFamily="34" charset="0"/>
              </a:rPr>
              <a:t>倍</a:t>
            </a:r>
            <a:r>
              <a:rPr lang="en-US" altLang="zh-CN" sz="2400" b="1" baseline="30000">
                <a:solidFill>
                  <a:schemeClr val="tx1">
                    <a:lumMod val="75000"/>
                    <a:lumOff val="25000"/>
                  </a:schemeClr>
                </a:solidFill>
                <a:latin typeface="微软雅黑" panose="020B0503020204020204" pitchFamily="34" charset="-122"/>
                <a:ea typeface="微软雅黑" panose="020B0503020204020204" pitchFamily="34" charset="-122"/>
              </a:rPr>
              <a:t>7</a:t>
            </a:r>
            <a:br>
              <a:rPr lang="en-US" altLang="zh-CN" sz="2400" b="1" baseline="30000">
                <a:solidFill>
                  <a:schemeClr val="tx1">
                    <a:lumMod val="75000"/>
                    <a:lumOff val="25000"/>
                  </a:schemeClr>
                </a:solidFill>
                <a:latin typeface="微软雅黑" panose="020B0503020204020204" pitchFamily="34" charset="-122"/>
                <a:ea typeface="微软雅黑" panose="020B0503020204020204" pitchFamily="34" charset="-122"/>
              </a:rPr>
            </a:br>
            <a:endParaRPr lang="en-US">
              <a:latin typeface="Arial" panose="020B0604020202020204" pitchFamily="34" charset="0"/>
              <a:sym typeface="Arial" panose="020B0604020202020204" pitchFamily="34" charset="0"/>
            </a:endParaRPr>
          </a:p>
        </p:txBody>
      </p:sp>
      <p:grpSp>
        <p:nvGrpSpPr>
          <p:cNvPr id="27" name="组合 26">
            <a:extLst>
              <a:ext uri="{FF2B5EF4-FFF2-40B4-BE49-F238E27FC236}">
                <a16:creationId xmlns:a16="http://schemas.microsoft.com/office/drawing/2014/main" id="{DBAC2495-8B92-5D23-D721-9C09B8CB813B}"/>
              </a:ext>
            </a:extLst>
          </p:cNvPr>
          <p:cNvGrpSpPr/>
          <p:nvPr/>
        </p:nvGrpSpPr>
        <p:grpSpPr>
          <a:xfrm>
            <a:off x="4363427" y="1454150"/>
            <a:ext cx="7319298" cy="4852988"/>
            <a:chOff x="5627957" y="1352549"/>
            <a:chExt cx="6375400" cy="4852988"/>
          </a:xfrm>
        </p:grpSpPr>
        <p:sp>
          <p:nvSpPr>
            <p:cNvPr id="31" name="Rectangle: Rounded Corners 30">
              <a:extLst>
                <a:ext uri="{FF2B5EF4-FFF2-40B4-BE49-F238E27FC236}">
                  <a16:creationId xmlns:a16="http://schemas.microsoft.com/office/drawing/2014/main" id="{239513BD-C24D-67EC-167A-A410CB3CE102}"/>
                </a:ext>
              </a:extLst>
            </p:cNvPr>
            <p:cNvSpPr/>
            <p:nvPr/>
          </p:nvSpPr>
          <p:spPr>
            <a:xfrm>
              <a:off x="5645440" y="1893470"/>
              <a:ext cx="6336994" cy="4312067"/>
            </a:xfrm>
            <a:prstGeom prst="roundRect">
              <a:avLst>
                <a:gd name="adj" fmla="val 0"/>
              </a:avLst>
            </a:prstGeom>
            <a:solidFill>
              <a:srgbClr val="FFFFFF"/>
            </a:solidFill>
            <a:ln w="9525" cap="flat" cmpd="sng" algn="ctr">
              <a:noFill/>
              <a:prstDash val="solid"/>
              <a:miter lim="800000"/>
            </a:ln>
            <a:effectLst>
              <a:glow rad="63500">
                <a:schemeClr val="accent1">
                  <a:satMod val="175000"/>
                  <a:alpha val="40000"/>
                </a:schemeClr>
              </a:glow>
              <a:outerShdw blurRad="50800" dist="38100" dir="8100000" algn="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Rectangle: Top Corners Rounded 6">
              <a:extLst>
                <a:ext uri="{FF2B5EF4-FFF2-40B4-BE49-F238E27FC236}">
                  <a16:creationId xmlns:a16="http://schemas.microsoft.com/office/drawing/2014/main" id="{455BD236-378C-6210-0281-9A429EDD9ABA}"/>
                </a:ext>
              </a:extLst>
            </p:cNvPr>
            <p:cNvSpPr/>
            <p:nvPr/>
          </p:nvSpPr>
          <p:spPr>
            <a:xfrm>
              <a:off x="5627957" y="1352549"/>
              <a:ext cx="6375400" cy="530172"/>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a:solidFill>
                    <a:schemeClr val="bg1"/>
                  </a:solidFill>
                </a:rPr>
                <a:t>临床未满足需求</a:t>
              </a:r>
              <a:endParaRPr kumimoji="0" lang="en-US" altLang="zh-CN" sz="1800" b="1" i="0" u="none" strike="noStrike" kern="1200" cap="none" spc="0" normalizeH="0" baseline="3000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49" name="组合 48">
            <a:extLst>
              <a:ext uri="{FF2B5EF4-FFF2-40B4-BE49-F238E27FC236}">
                <a16:creationId xmlns:a16="http://schemas.microsoft.com/office/drawing/2014/main" id="{6EA56C7A-C773-59CB-CA0F-B1C8A65569F9}"/>
              </a:ext>
            </a:extLst>
          </p:cNvPr>
          <p:cNvGrpSpPr/>
          <p:nvPr/>
        </p:nvGrpSpPr>
        <p:grpSpPr>
          <a:xfrm>
            <a:off x="396875" y="1454150"/>
            <a:ext cx="3749336" cy="4852988"/>
            <a:chOff x="473075" y="1352549"/>
            <a:chExt cx="5003800" cy="4852988"/>
          </a:xfrm>
        </p:grpSpPr>
        <p:sp>
          <p:nvSpPr>
            <p:cNvPr id="34" name="Rectangle: Rounded Corners 33">
              <a:extLst>
                <a:ext uri="{FF2B5EF4-FFF2-40B4-BE49-F238E27FC236}">
                  <a16:creationId xmlns:a16="http://schemas.microsoft.com/office/drawing/2014/main" id="{D9C4DC67-41DA-08A0-EEC9-8E04B7B145F6}"/>
                </a:ext>
              </a:extLst>
            </p:cNvPr>
            <p:cNvSpPr/>
            <p:nvPr/>
          </p:nvSpPr>
          <p:spPr>
            <a:xfrm>
              <a:off x="489980" y="1893470"/>
              <a:ext cx="4969990" cy="4312067"/>
            </a:xfrm>
            <a:prstGeom prst="roundRect">
              <a:avLst>
                <a:gd name="adj" fmla="val 0"/>
              </a:avLst>
            </a:prstGeom>
            <a:solidFill>
              <a:srgbClr val="FFFFFF"/>
            </a:solidFill>
            <a:ln w="9525" cap="flat" cmpd="sng" algn="ctr">
              <a:noFill/>
              <a:prstDash val="solid"/>
              <a:miter lim="800000"/>
            </a:ln>
            <a:effectLst>
              <a:glow rad="63500">
                <a:schemeClr val="accent1">
                  <a:satMod val="175000"/>
                  <a:alpha val="40000"/>
                </a:schemeClr>
              </a:glow>
              <a:outerShdw blurRad="50800" dist="38100" dir="8100000" algn="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Rectangle: Top Corners Rounded 7">
              <a:extLst>
                <a:ext uri="{FF2B5EF4-FFF2-40B4-BE49-F238E27FC236}">
                  <a16:creationId xmlns:a16="http://schemas.microsoft.com/office/drawing/2014/main" id="{E996C29E-B66F-924B-4DEF-5E44C9CD8523}"/>
                </a:ext>
              </a:extLst>
            </p:cNvPr>
            <p:cNvSpPr/>
            <p:nvPr/>
          </p:nvSpPr>
          <p:spPr>
            <a:xfrm>
              <a:off x="473075" y="1352549"/>
              <a:ext cx="5003800" cy="530172"/>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a:solidFill>
                    <a:schemeClr val="bg1"/>
                  </a:solidFill>
                  <a:latin typeface="Microsoft YaHei"/>
                  <a:ea typeface="Microsoft YaHei"/>
                </a:rPr>
                <a:t>疾病基本情况</a:t>
              </a:r>
              <a:endParaRPr kumimoji="0" lang="en-US" altLang="zh-CN" sz="1800" b="1" i="0" u="none" strike="noStrike" kern="1200" cap="none" spc="0" normalizeH="0" baseline="3000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43" name="Rectangle: Top Corners Rounded 6">
            <a:extLst>
              <a:ext uri="{FF2B5EF4-FFF2-40B4-BE49-F238E27FC236}">
                <a16:creationId xmlns:a16="http://schemas.microsoft.com/office/drawing/2014/main" id="{5D864E96-D303-E131-B59A-0CB66196FFBA}"/>
              </a:ext>
            </a:extLst>
          </p:cNvPr>
          <p:cNvSpPr/>
          <p:nvPr/>
        </p:nvSpPr>
        <p:spPr>
          <a:xfrm rot="5400000">
            <a:off x="-467360" y="467360"/>
            <a:ext cx="1356360" cy="421640"/>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基本信息</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 name="文本框 20">
            <a:extLst>
              <a:ext uri="{FF2B5EF4-FFF2-40B4-BE49-F238E27FC236}">
                <a16:creationId xmlns:a16="http://schemas.microsoft.com/office/drawing/2014/main" id="{37E66C0B-30CF-D9C6-A0AE-341D5470BA2C}"/>
              </a:ext>
            </a:extLst>
          </p:cNvPr>
          <p:cNvSpPr txBox="1"/>
          <p:nvPr/>
        </p:nvSpPr>
        <p:spPr>
          <a:xfrm>
            <a:off x="483218" y="2216296"/>
            <a:ext cx="3445752" cy="3454279"/>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中国年新发乳腺癌</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35.72</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万人</a:t>
            </a:r>
            <a:r>
              <a:rPr lang="en-US" altLang="zh-CN" sz="1600" baseline="3000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，约</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20%-30%</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早期患者最终发展为晚期（高风险）</a:t>
            </a:r>
            <a:r>
              <a:rPr lang="en-US" altLang="zh-CN" sz="1600" baseline="30000">
                <a:solidFill>
                  <a:schemeClr val="tx1">
                    <a:lumMod val="75000"/>
                    <a:lumOff val="25000"/>
                  </a:schemeClr>
                </a:solidFill>
                <a:latin typeface="微软雅黑" panose="020B0503020204020204" pitchFamily="34" charset="-122"/>
                <a:ea typeface="微软雅黑" panose="020B0503020204020204" pitchFamily="34" charset="-122"/>
              </a:rPr>
              <a:t>12-13</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，失去早期治愈机会</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胚系</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BRCA</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突变（</a:t>
            </a:r>
            <a:r>
              <a:rPr lang="en-US" altLang="zh-CN" sz="1600" err="1">
                <a:solidFill>
                  <a:schemeClr val="tx1">
                    <a:lumMod val="75000"/>
                    <a:lumOff val="25000"/>
                  </a:schemeClr>
                </a:solidFill>
                <a:latin typeface="微软雅黑" panose="020B0503020204020204" pitchFamily="34" charset="-122"/>
                <a:ea typeface="微软雅黑" panose="020B0503020204020204" pitchFamily="34" charset="-122"/>
              </a:rPr>
              <a:t>gBRCAm</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）约占</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6%</a:t>
            </a:r>
            <a:r>
              <a:rPr lang="en-US" altLang="zh-CN" sz="1600" baseline="30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HER2</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阴性乳腺癌中</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BRCA</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突变更为常见</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600" err="1">
                <a:solidFill>
                  <a:schemeClr val="tx1">
                    <a:lumMod val="75000"/>
                    <a:lumOff val="25000"/>
                  </a:schemeClr>
                </a:solidFill>
                <a:latin typeface="微软雅黑" panose="020B0503020204020204" pitchFamily="34" charset="-122"/>
                <a:ea typeface="微软雅黑" panose="020B0503020204020204" pitchFamily="34" charset="-122"/>
              </a:rPr>
              <a:t>BRCAm</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HER2-</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早期高风险乳腺癌患者预计年新发</a:t>
            </a:r>
            <a:r>
              <a:rPr lang="zh-CN" altLang="en-US" sz="2000" b="1">
                <a:solidFill>
                  <a:srgbClr val="240E61"/>
                </a:solidFill>
                <a:latin typeface="微软雅黑" panose="020B0503020204020204" pitchFamily="34" charset="-122"/>
                <a:ea typeface="微软雅黑" panose="020B0503020204020204" pitchFamily="34" charset="-122"/>
              </a:rPr>
              <a:t>约</a:t>
            </a:r>
            <a:r>
              <a:rPr lang="en-US" altLang="zh-CN" sz="2000" b="1">
                <a:solidFill>
                  <a:srgbClr val="240E61"/>
                </a:solidFill>
                <a:latin typeface="微软雅黑" panose="020B0503020204020204" pitchFamily="34" charset="-122"/>
                <a:ea typeface="微软雅黑" panose="020B0503020204020204" pitchFamily="34" charset="-122"/>
              </a:rPr>
              <a:t>6,000</a:t>
            </a:r>
            <a:r>
              <a:rPr lang="zh-CN" altLang="en-US" sz="2000" b="1">
                <a:solidFill>
                  <a:srgbClr val="240E61"/>
                </a:solidFill>
                <a:latin typeface="微软雅黑" panose="020B0503020204020204" pitchFamily="34" charset="-122"/>
                <a:ea typeface="微软雅黑" panose="020B0503020204020204" pitchFamily="34" charset="-122"/>
              </a:rPr>
              <a:t>人</a:t>
            </a:r>
          </a:p>
        </p:txBody>
      </p:sp>
      <p:sp>
        <p:nvSpPr>
          <p:cNvPr id="30" name="文本框 29">
            <a:extLst>
              <a:ext uri="{FF2B5EF4-FFF2-40B4-BE49-F238E27FC236}">
                <a16:creationId xmlns:a16="http://schemas.microsoft.com/office/drawing/2014/main" id="{F4A2BD3D-7DDE-C1A4-BB48-569DBAE356E7}"/>
              </a:ext>
            </a:extLst>
          </p:cNvPr>
          <p:cNvSpPr txBox="1"/>
          <p:nvPr/>
        </p:nvSpPr>
        <p:spPr>
          <a:xfrm>
            <a:off x="4626319" y="2619008"/>
            <a:ext cx="6789564" cy="2416880"/>
          </a:xfrm>
          <a:prstGeom prst="rect">
            <a:avLst/>
          </a:prstGeom>
          <a:noFill/>
        </p:spPr>
        <p:txBody>
          <a:bodyPr wrap="square">
            <a:spAutoFit/>
          </a:bodyPr>
          <a:lstStyle/>
          <a:p>
            <a:pPr marL="285750" indent="-285750" algn="l">
              <a:lnSpc>
                <a:spcPct val="150000"/>
              </a:lnSpc>
              <a:buFont typeface="Wingdings" panose="05000000000000000000" pitchFamily="2" charset="2"/>
              <a:buChar char="Ø"/>
            </a:pPr>
            <a:r>
              <a:rPr lang="en-US" altLang="zh-CN" sz="2000" err="1">
                <a:solidFill>
                  <a:schemeClr val="tx1">
                    <a:lumMod val="75000"/>
                    <a:lumOff val="25000"/>
                  </a:schemeClr>
                </a:solidFill>
                <a:latin typeface="微软雅黑" panose="020B0503020204020204" pitchFamily="34" charset="-122"/>
                <a:ea typeface="微软雅黑" panose="020B0503020204020204" pitchFamily="34" charset="-122"/>
              </a:rPr>
              <a:t>BRCAm</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乳腺癌患者相较于无突变患者复发风险更高</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a:p>
            <a:pPr marL="649287" lvl="3" indent="-285750" algn="l">
              <a:lnSpc>
                <a:spcPct val="150000"/>
              </a:lnSpc>
              <a:buFont typeface="Wingdings" panose="05000000000000000000" pitchFamily="2" charset="2"/>
              <a:buChar char="p"/>
            </a:pPr>
            <a:r>
              <a:rPr lang="en-US" altLang="zh-CN" sz="2000">
                <a:solidFill>
                  <a:schemeClr val="tx1">
                    <a:lumMod val="75000"/>
                    <a:lumOff val="25000"/>
                  </a:schemeClr>
                </a:solidFill>
                <a:latin typeface="微软雅黑" panose="020B0503020204020204" pitchFamily="34" charset="-122"/>
                <a:ea typeface="微软雅黑" panose="020B0503020204020204" pitchFamily="34" charset="-122"/>
              </a:rPr>
              <a:t>5 </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年疾病复发或死亡风险是无突变患者的</a:t>
            </a:r>
            <a:r>
              <a:rPr lang="en-US" altLang="zh-CN" sz="2800" b="1">
                <a:solidFill>
                  <a:srgbClr val="240E61"/>
                </a:solidFill>
                <a:latin typeface="微软雅黑" panose="020B0503020204020204" pitchFamily="34" charset="-122"/>
                <a:ea typeface="微软雅黑" panose="020B0503020204020204" pitchFamily="34" charset="-122"/>
              </a:rPr>
              <a:t>2.42</a:t>
            </a:r>
            <a:r>
              <a:rPr lang="zh-CN" altLang="en-US" sz="2800" b="1">
                <a:solidFill>
                  <a:srgbClr val="240E61"/>
                </a:solidFill>
                <a:latin typeface="微软雅黑" panose="020B0503020204020204" pitchFamily="34" charset="-122"/>
                <a:ea typeface="微软雅黑" panose="020B0503020204020204" pitchFamily="34" charset="-122"/>
              </a:rPr>
              <a:t>倍</a:t>
            </a:r>
            <a:r>
              <a:rPr lang="zh-CN" altLang="en-US" sz="2000" b="1">
                <a:solidFill>
                  <a:srgbClr val="FF0000"/>
                </a:solidFill>
                <a:latin typeface="微软雅黑" panose="020B0503020204020204" pitchFamily="34" charset="-122"/>
                <a:ea typeface="微软雅黑" panose="020B0503020204020204" pitchFamily="34" charset="-122"/>
              </a:rPr>
              <a:t> </a:t>
            </a:r>
            <a:r>
              <a:rPr lang="en-US" altLang="zh-CN" sz="2000" b="1" baseline="30000">
                <a:solidFill>
                  <a:schemeClr val="tx1">
                    <a:lumMod val="75000"/>
                    <a:lumOff val="25000"/>
                  </a:schemeClr>
                </a:solidFill>
                <a:latin typeface="微软雅黑" panose="020B0503020204020204" pitchFamily="34" charset="-122"/>
                <a:ea typeface="微软雅黑" panose="020B0503020204020204" pitchFamily="34" charset="-122"/>
              </a:rPr>
              <a:t>7</a:t>
            </a:r>
          </a:p>
          <a:p>
            <a:pPr marL="649287" lvl="3" indent="-285750" algn="l">
              <a:lnSpc>
                <a:spcPct val="150000"/>
              </a:lnSpc>
              <a:buFont typeface="Wingdings" panose="05000000000000000000" pitchFamily="2" charset="2"/>
              <a:buChar char="p"/>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同侧乳腺癌复发风险约为</a:t>
            </a:r>
            <a:r>
              <a:rPr lang="en-US" altLang="zh-CN" sz="2800" b="1">
                <a:solidFill>
                  <a:srgbClr val="240E61"/>
                </a:solidFill>
                <a:latin typeface="微软雅黑" panose="020B0503020204020204" pitchFamily="34" charset="-122"/>
                <a:ea typeface="微软雅黑" panose="020B0503020204020204" pitchFamily="34" charset="-122"/>
              </a:rPr>
              <a:t>2</a:t>
            </a:r>
            <a:r>
              <a:rPr lang="zh-CN" altLang="en-US" sz="2800" b="1">
                <a:solidFill>
                  <a:srgbClr val="240E61"/>
                </a:solidFill>
                <a:latin typeface="微软雅黑" panose="020B0503020204020204" pitchFamily="34" charset="-122"/>
                <a:ea typeface="微软雅黑" panose="020B0503020204020204" pitchFamily="34" charset="-122"/>
              </a:rPr>
              <a:t>倍</a:t>
            </a:r>
            <a:r>
              <a:rPr lang="en-US" altLang="zh-CN" sz="2000" b="1" baseline="30000">
                <a:solidFill>
                  <a:schemeClr val="tx1">
                    <a:lumMod val="75000"/>
                    <a:lumOff val="25000"/>
                  </a:schemeClr>
                </a:solidFill>
                <a:latin typeface="微软雅黑" panose="020B0503020204020204" pitchFamily="34" charset="-122"/>
                <a:ea typeface="微软雅黑" panose="020B0503020204020204" pitchFamily="34" charset="-122"/>
              </a:rPr>
              <a:t>14</a:t>
            </a:r>
          </a:p>
          <a:p>
            <a:pPr marL="649287" indent="-285750" algn="l">
              <a:lnSpc>
                <a:spcPct val="150000"/>
              </a:lnSpc>
              <a:buFont typeface="Wingdings" panose="05000000000000000000" pitchFamily="2" charset="2"/>
              <a:buChar char="p"/>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对侧乳腺癌复发风险约为</a:t>
            </a:r>
            <a:r>
              <a:rPr lang="en-US" altLang="zh-CN" sz="2800" b="1">
                <a:solidFill>
                  <a:srgbClr val="240E61"/>
                </a:solidFill>
                <a:latin typeface="微软雅黑" panose="020B0503020204020204" pitchFamily="34" charset="-122"/>
                <a:ea typeface="微软雅黑" panose="020B0503020204020204" pitchFamily="34" charset="-122"/>
              </a:rPr>
              <a:t>4.52-5.54</a:t>
            </a:r>
            <a:r>
              <a:rPr lang="zh-CN" altLang="en-US" sz="2800" b="1">
                <a:solidFill>
                  <a:srgbClr val="240E61"/>
                </a:solidFill>
                <a:latin typeface="微软雅黑" panose="020B0503020204020204" pitchFamily="34" charset="-122"/>
                <a:ea typeface="微软雅黑" panose="020B0503020204020204" pitchFamily="34" charset="-122"/>
              </a:rPr>
              <a:t>倍</a:t>
            </a:r>
            <a:r>
              <a:rPr lang="en-US" altLang="zh-CN" sz="2000" b="1" baseline="30000">
                <a:solidFill>
                  <a:schemeClr val="tx1">
                    <a:lumMod val="75000"/>
                    <a:lumOff val="25000"/>
                  </a:schemeClr>
                </a:solidFill>
                <a:latin typeface="微软雅黑" panose="020B0503020204020204" pitchFamily="34" charset="-122"/>
                <a:ea typeface="微软雅黑" panose="020B0503020204020204" pitchFamily="34" charset="-122"/>
              </a:rPr>
              <a:t>15</a:t>
            </a:r>
            <a:endParaRPr lang="zh-CN" altLang="en-US" sz="2000" b="1" baseline="300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9915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2416E00-6CC7-EDA1-3D5E-A36D3AF3046A}"/>
              </a:ext>
            </a:extLst>
          </p:cNvPr>
          <p:cNvGraphicFramePr>
            <a:graphicFrameLocks noChangeAspect="1"/>
          </p:cNvGraphicFramePr>
          <p:nvPr>
            <p:custDataLst>
              <p:tags r:id="rId1"/>
            </p:custDataLst>
            <p:extLst>
              <p:ext uri="{D42A27DB-BD31-4B8C-83A1-F6EECF244321}">
                <p14:modId xmlns:p14="http://schemas.microsoft.com/office/powerpoint/2010/main" val="3175171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5" name="think-cell data - do not delete" hidden="1">
                        <a:extLst>
                          <a:ext uri="{FF2B5EF4-FFF2-40B4-BE49-F238E27FC236}">
                            <a16:creationId xmlns:a16="http://schemas.microsoft.com/office/drawing/2014/main" id="{52416E00-6CC7-EDA1-3D5E-A36D3AF304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 name="Rectangle: Rounded Corners 39">
            <a:extLst>
              <a:ext uri="{FF2B5EF4-FFF2-40B4-BE49-F238E27FC236}">
                <a16:creationId xmlns:a16="http://schemas.microsoft.com/office/drawing/2014/main" id="{C6823672-2B5B-9A1F-E063-72335F45A084}"/>
              </a:ext>
            </a:extLst>
          </p:cNvPr>
          <p:cNvSpPr/>
          <p:nvPr/>
        </p:nvSpPr>
        <p:spPr>
          <a:xfrm>
            <a:off x="408074" y="2223682"/>
            <a:ext cx="6060416" cy="3880683"/>
          </a:xfrm>
          <a:prstGeom prst="roundRect">
            <a:avLst>
              <a:gd name="adj" fmla="val 1185"/>
            </a:avLst>
          </a:prstGeom>
          <a:solidFill>
            <a:srgbClr val="FFFFFF"/>
          </a:solidFill>
          <a:ln w="9525" cap="flat" cmpd="sng" algn="ctr">
            <a:noFill/>
            <a:prstDash val="solid"/>
            <a:miter lim="800000"/>
          </a:ln>
          <a:effectLst>
            <a:glow rad="63500">
              <a:schemeClr val="accent1">
                <a:satMod val="175000"/>
                <a:alpha val="40000"/>
              </a:schemeClr>
            </a:glow>
            <a:outerShdw blurRad="50800" dist="38100" dir="8100000" algn="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id="{3BC066FA-D61F-1CC9-11A6-EA1543485BB4}"/>
              </a:ext>
            </a:extLst>
          </p:cNvPr>
          <p:cNvSpPr>
            <a:spLocks noGrp="1"/>
          </p:cNvSpPr>
          <p:nvPr>
            <p:ph type="title"/>
          </p:nvPr>
        </p:nvSpPr>
        <p:spPr>
          <a:xfrm>
            <a:off x="369142" y="279401"/>
            <a:ext cx="10814808" cy="717551"/>
          </a:xfrm>
        </p:spPr>
        <p:txBody>
          <a:bodyPr vert="horz"/>
          <a:lstStyle/>
          <a:p>
            <a:pPr marL="265113" marR="0" lvl="0" defTabSz="914400" eaLnBrk="1" fontAlgn="auto" latinLnBrk="0" hangingPunct="1">
              <a:lnSpc>
                <a:spcPct val="100000"/>
              </a:lnSpc>
              <a:spcBef>
                <a:spcPts val="95"/>
              </a:spcBef>
              <a:spcAft>
                <a:spcPts val="0"/>
              </a:spcAft>
              <a:buClrTx/>
              <a:buSzTx/>
              <a:buFontTx/>
              <a:buNone/>
              <a:tabLst/>
              <a:defRPr/>
            </a:pPr>
            <a:r>
              <a:rPr lang="en-US" altLang="zh-CN" dirty="0" err="1"/>
              <a:t>OlympiA</a:t>
            </a:r>
            <a:r>
              <a:rPr lang="zh-CN" altLang="en-US" dirty="0"/>
              <a:t>研究显示，显著提高</a:t>
            </a:r>
            <a:r>
              <a:rPr lang="en-US" altLang="zh-CN" dirty="0"/>
              <a:t>3</a:t>
            </a:r>
            <a:r>
              <a:rPr lang="zh-CN" altLang="en-US" dirty="0"/>
              <a:t>年</a:t>
            </a:r>
            <a:r>
              <a:rPr lang="en-US" altLang="zh-CN" dirty="0"/>
              <a:t>IDFS</a:t>
            </a:r>
            <a:r>
              <a:rPr lang="zh-CN" altLang="en-US" dirty="0"/>
              <a:t>率</a:t>
            </a:r>
            <a:r>
              <a:rPr lang="en-US" altLang="zh-CN" dirty="0"/>
              <a:t>8.8%</a:t>
            </a:r>
            <a:r>
              <a:rPr lang="zh-CN" altLang="en-US" dirty="0"/>
              <a:t>，降低复发或死亡风险 </a:t>
            </a:r>
            <a:r>
              <a:rPr lang="en-US" altLang="zh-CN" dirty="0"/>
              <a:t>42%</a:t>
            </a:r>
            <a:r>
              <a:rPr lang="en-US" altLang="zh-CN" baseline="30000" dirty="0"/>
              <a:t>8</a:t>
            </a:r>
            <a:r>
              <a:rPr lang="zh-CN" altLang="en-US" dirty="0"/>
              <a:t>，长期随访</a:t>
            </a:r>
            <a:r>
              <a:rPr lang="en-US" altLang="zh-CN" dirty="0"/>
              <a:t>6</a:t>
            </a:r>
            <a:r>
              <a:rPr lang="zh-CN" altLang="en-US" dirty="0"/>
              <a:t>年</a:t>
            </a:r>
            <a:r>
              <a:rPr lang="en-US" altLang="zh-CN" dirty="0"/>
              <a:t>IDFS</a:t>
            </a:r>
            <a:r>
              <a:rPr lang="zh-CN" altLang="en-US" dirty="0"/>
              <a:t>持续具有临床意义的获益</a:t>
            </a:r>
            <a:r>
              <a:rPr lang="en-US" altLang="zh-CN" baseline="30000" dirty="0"/>
              <a:t>1</a:t>
            </a:r>
            <a:endParaRPr lang="zh-CN" altLang="en-US" baseline="30000" dirty="0"/>
          </a:p>
        </p:txBody>
      </p:sp>
      <p:sp>
        <p:nvSpPr>
          <p:cNvPr id="41" name="Rectangle: Rounded Corners 40">
            <a:extLst>
              <a:ext uri="{FF2B5EF4-FFF2-40B4-BE49-F238E27FC236}">
                <a16:creationId xmlns:a16="http://schemas.microsoft.com/office/drawing/2014/main" id="{EE35EB9B-6F07-F49C-DD48-257B18471D84}"/>
              </a:ext>
            </a:extLst>
          </p:cNvPr>
          <p:cNvSpPr/>
          <p:nvPr/>
        </p:nvSpPr>
        <p:spPr>
          <a:xfrm>
            <a:off x="6820682" y="2218662"/>
            <a:ext cx="4535609" cy="3880683"/>
          </a:xfrm>
          <a:prstGeom prst="roundRect">
            <a:avLst>
              <a:gd name="adj" fmla="val 1185"/>
            </a:avLst>
          </a:prstGeom>
          <a:solidFill>
            <a:srgbClr val="FFFFFF"/>
          </a:solidFill>
          <a:ln w="9525" cap="flat" cmpd="sng" algn="ctr">
            <a:noFill/>
            <a:prstDash val="solid"/>
            <a:miter lim="800000"/>
          </a:ln>
          <a:effectLst>
            <a:glow rad="63500">
              <a:schemeClr val="accent1">
                <a:satMod val="175000"/>
                <a:alpha val="40000"/>
              </a:schemeClr>
            </a:glow>
            <a:outerShdw blurRad="50800" dist="38100" dir="8100000" algn="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3" name="Rectangle: Top Corners Rounded 42">
            <a:extLst>
              <a:ext uri="{FF2B5EF4-FFF2-40B4-BE49-F238E27FC236}">
                <a16:creationId xmlns:a16="http://schemas.microsoft.com/office/drawing/2014/main" id="{2120F995-1418-C482-73E6-43FEC21F2A3B}"/>
              </a:ext>
            </a:extLst>
          </p:cNvPr>
          <p:cNvSpPr/>
          <p:nvPr/>
        </p:nvSpPr>
        <p:spPr>
          <a:xfrm>
            <a:off x="408075" y="1543625"/>
            <a:ext cx="6111388" cy="540000"/>
          </a:xfrm>
          <a:prstGeom prst="round2Same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3</a:t>
            </a:r>
            <a:r>
              <a:rPr kumimoji="0" lang="zh-CN" altLang="en-US" sz="16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年</a:t>
            </a:r>
            <a:r>
              <a:rPr kumimoji="0" lang="en-US" altLang="zh-CN" sz="16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IDFS</a:t>
            </a:r>
            <a:r>
              <a:rPr kumimoji="0" lang="zh-CN" altLang="en-US" sz="16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率显著提升</a:t>
            </a:r>
            <a:r>
              <a:rPr kumimoji="0" lang="en-US" altLang="zh-CN" sz="16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8.8%</a:t>
            </a:r>
            <a:r>
              <a:rPr lang="zh-CN" altLang="en-US" sz="1600" spc="-5">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1600" i="0" u="none" strike="noStrike" kern="0" cap="none" spc="-5" normalizeH="0" baseline="0" noProof="0">
                <a:ln>
                  <a:noFill/>
                </a:ln>
                <a:solidFill>
                  <a:schemeClr val="bg1"/>
                </a:solidFill>
                <a:effectLst/>
                <a:uLnTx/>
                <a:uFillTx/>
                <a:latin typeface="微软雅黑" panose="020B0503020204020204" pitchFamily="34" charset="-122"/>
                <a:ea typeface="微软雅黑" panose="020B0503020204020204" pitchFamily="34" charset="-122"/>
              </a:rPr>
              <a:t>(p&lt;0.0001</a:t>
            </a:r>
            <a:r>
              <a:rPr lang="en-US" altLang="zh-CN" sz="1600" spc="-5">
                <a:solidFill>
                  <a:schemeClr val="bg1"/>
                </a:solidFill>
                <a:latin typeface="微软雅黑" panose="020B0503020204020204" pitchFamily="34" charset="-122"/>
                <a:ea typeface="微软雅黑" panose="020B0503020204020204" pitchFamily="34" charset="-122"/>
              </a:rPr>
              <a:t>)</a:t>
            </a:r>
            <a:r>
              <a:rPr kumimoji="0" lang="zh-CN" altLang="en-US" sz="1600" i="0" u="none" strike="noStrike" kern="0" cap="none" spc="-5" normalizeH="0" baseline="0" noProof="0">
                <a:ln>
                  <a:noFill/>
                </a:ln>
                <a:solidFill>
                  <a:schemeClr val="bg1"/>
                </a:solidFill>
                <a:effectLst/>
                <a:uLnTx/>
                <a:uFillTx/>
                <a:latin typeface="微软雅黑" panose="020B0503020204020204" pitchFamily="34" charset="-122"/>
                <a:ea typeface="微软雅黑" panose="020B0503020204020204" pitchFamily="34" charset="-122"/>
              </a:rPr>
              <a:t>，</a:t>
            </a:r>
            <a:r>
              <a:rPr kumimoji="0" lang="zh-CN" altLang="en-US" sz="1600" b="1" i="0" u="none" strike="noStrike" kern="0" cap="none" spc="-25" normalizeH="0" baseline="0" noProof="0">
                <a:ln>
                  <a:noFill/>
                </a:ln>
                <a:solidFill>
                  <a:schemeClr val="bg1"/>
                </a:solidFill>
                <a:effectLst/>
                <a:uLnTx/>
                <a:uFillTx/>
                <a:latin typeface="微软雅黑" panose="020B0503020204020204" pitchFamily="34" charset="-122"/>
                <a:ea typeface="微软雅黑" panose="020B0503020204020204" pitchFamily="34" charset="-122"/>
              </a:rPr>
              <a:t>降低复发或死亡风险 </a:t>
            </a:r>
            <a:r>
              <a:rPr kumimoji="0" lang="en-US" altLang="zh-CN" sz="1600" b="1" i="0" u="none" strike="noStrike" kern="0" cap="none" spc="-25" normalizeH="0" baseline="0" noProof="0">
                <a:ln>
                  <a:noFill/>
                </a:ln>
                <a:solidFill>
                  <a:schemeClr val="bg1"/>
                </a:solidFill>
                <a:effectLst/>
                <a:uLnTx/>
                <a:uFillTx/>
                <a:latin typeface="微软雅黑" panose="020B0503020204020204" pitchFamily="34" charset="-122"/>
                <a:ea typeface="微软雅黑" panose="020B0503020204020204" pitchFamily="34" charset="-122"/>
              </a:rPr>
              <a:t>42%</a:t>
            </a:r>
            <a:endParaRPr kumimoji="0" lang="en-US" altLang="zh-CN" sz="1600" b="1" i="0" u="none" strike="noStrike" kern="1200" cap="none" spc="0" normalizeH="0" baseline="3000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Rectangle: Top Corners Rounded 50">
            <a:extLst>
              <a:ext uri="{FF2B5EF4-FFF2-40B4-BE49-F238E27FC236}">
                <a16:creationId xmlns:a16="http://schemas.microsoft.com/office/drawing/2014/main" id="{2EE4C141-E81C-669F-1E75-8AE8406C0DE9}"/>
              </a:ext>
            </a:extLst>
          </p:cNvPr>
          <p:cNvSpPr/>
          <p:nvPr/>
        </p:nvSpPr>
        <p:spPr>
          <a:xfrm>
            <a:off x="6770748" y="1538605"/>
            <a:ext cx="4585543" cy="540000"/>
          </a:xfrm>
          <a:prstGeom prst="round2Same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6</a:t>
            </a:r>
            <a:r>
              <a:rPr kumimoji="0" lang="zh-CN" altLang="en-US" sz="16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年</a:t>
            </a:r>
            <a:r>
              <a:rPr kumimoji="0" lang="en-US" altLang="zh-CN" sz="16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IDFS</a:t>
            </a:r>
            <a:r>
              <a:rPr kumimoji="0" lang="zh-CN" altLang="en-US" sz="16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率</a:t>
            </a:r>
            <a:r>
              <a:rPr kumimoji="0" lang="zh-CN" altLang="en-US" sz="1600" b="1" i="0" u="none" strike="noStrike" kern="0" cap="none" spc="-25" normalizeH="0" baseline="0" noProof="0">
                <a:ln>
                  <a:noFill/>
                </a:ln>
                <a:solidFill>
                  <a:schemeClr val="bg1"/>
                </a:solidFill>
                <a:effectLst/>
                <a:uLnTx/>
                <a:uFillTx/>
                <a:latin typeface="微软雅黑" panose="020B0503020204020204" pitchFamily="34" charset="-122"/>
                <a:ea typeface="微软雅黑" panose="020B0503020204020204" pitchFamily="34" charset="-122"/>
              </a:rPr>
              <a:t>绝对获益</a:t>
            </a:r>
            <a:r>
              <a:rPr kumimoji="0" lang="en-US" altLang="zh-CN" sz="1600" b="1" i="0" u="none" strike="noStrike" kern="0" cap="none" spc="-25" normalizeH="0" baseline="0" noProof="0">
                <a:ln>
                  <a:noFill/>
                </a:ln>
                <a:solidFill>
                  <a:schemeClr val="bg1"/>
                </a:solidFill>
                <a:effectLst/>
                <a:uLnTx/>
                <a:uFillTx/>
                <a:latin typeface="微软雅黑" panose="020B0503020204020204" pitchFamily="34" charset="-122"/>
                <a:ea typeface="微软雅黑" panose="020B0503020204020204" pitchFamily="34" charset="-122"/>
              </a:rPr>
              <a:t>9.4%</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3" name="TextBox 52">
            <a:extLst>
              <a:ext uri="{FF2B5EF4-FFF2-40B4-BE49-F238E27FC236}">
                <a16:creationId xmlns:a16="http://schemas.microsoft.com/office/drawing/2014/main" id="{E3D15411-5D40-4B88-E203-4F012D433281}"/>
              </a:ext>
            </a:extLst>
          </p:cNvPr>
          <p:cNvSpPr txBox="1"/>
          <p:nvPr/>
        </p:nvSpPr>
        <p:spPr>
          <a:xfrm>
            <a:off x="7606728" y="2365898"/>
            <a:ext cx="3515578" cy="806888"/>
          </a:xfrm>
          <a:prstGeom prst="rect">
            <a:avLst/>
          </a:prstGeom>
          <a:noFill/>
        </p:spPr>
        <p:txBody>
          <a:bodyPr wrap="square">
            <a:spAutoFit/>
          </a:bodyPr>
          <a:lstStyle/>
          <a:p>
            <a:pPr marL="285750" marR="0" lvl="0" indent="-285750"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altLang="zh-CN" sz="1600" b="1" i="0"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72</a:t>
            </a:r>
            <a:r>
              <a:rPr kumimoji="0" lang="zh-CN" altLang="en-US" sz="1600" b="1" i="0"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个月</a:t>
            </a:r>
            <a:r>
              <a:rPr kumimoji="0" lang="en-US" altLang="zh-CN" sz="1600" b="1" i="0"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IDFS%</a:t>
            </a: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2000" b="1" i="1"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79.6%</a:t>
            </a:r>
            <a:r>
              <a:rPr kumimoji="0" lang="zh-CN" altLang="en-US"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vs 70.3%</a:t>
            </a:r>
            <a:endParaRPr kumimoji="0" lang="en-US" altLang="zh-CN" sz="1600" b="0" i="0" u="none" strike="noStrike" kern="0" cap="none" spc="0" normalizeH="0" baseline="0" noProof="0">
              <a:ln>
                <a:noFill/>
              </a:ln>
              <a:solidFill>
                <a:srgbClr val="000000"/>
              </a:solidFill>
              <a:effectLst/>
              <a:highlight>
                <a:srgbClr val="FFFF00"/>
              </a:highligh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HR: 0.65 (95%CI</a:t>
            </a:r>
            <a:r>
              <a:rPr lang="en-US" altLang="zh-CN" sz="16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16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0.53</a:t>
            </a:r>
            <a:r>
              <a:rPr lang="en-US" altLang="zh-CN" sz="16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,0.78</a:t>
            </a: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p:txBody>
      </p:sp>
      <p:sp>
        <p:nvSpPr>
          <p:cNvPr id="7" name="Rectangle: Top Corners Rounded 6">
            <a:extLst>
              <a:ext uri="{FF2B5EF4-FFF2-40B4-BE49-F238E27FC236}">
                <a16:creationId xmlns:a16="http://schemas.microsoft.com/office/drawing/2014/main" id="{DA099A85-68EF-0193-3C46-902899FB193B}"/>
              </a:ext>
            </a:extLst>
          </p:cNvPr>
          <p:cNvSpPr/>
          <p:nvPr/>
        </p:nvSpPr>
        <p:spPr>
          <a:xfrm rot="5400000">
            <a:off x="-467360" y="467360"/>
            <a:ext cx="1356360" cy="421640"/>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有效性</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9" name="组合 18">
            <a:extLst>
              <a:ext uri="{FF2B5EF4-FFF2-40B4-BE49-F238E27FC236}">
                <a16:creationId xmlns:a16="http://schemas.microsoft.com/office/drawing/2014/main" id="{6C0AD1DE-E507-C233-10C8-5A74BEB9519B}"/>
              </a:ext>
            </a:extLst>
          </p:cNvPr>
          <p:cNvGrpSpPr/>
          <p:nvPr/>
        </p:nvGrpSpPr>
        <p:grpSpPr>
          <a:xfrm>
            <a:off x="760266" y="3380369"/>
            <a:ext cx="4903492" cy="2824236"/>
            <a:chOff x="342967" y="2629712"/>
            <a:chExt cx="4903492" cy="2822444"/>
          </a:xfrm>
        </p:grpSpPr>
        <p:grpSp>
          <p:nvGrpSpPr>
            <p:cNvPr id="20" name="组合 19">
              <a:extLst>
                <a:ext uri="{FF2B5EF4-FFF2-40B4-BE49-F238E27FC236}">
                  <a16:creationId xmlns:a16="http://schemas.microsoft.com/office/drawing/2014/main" id="{5D03E48D-B03B-F1B9-A9F9-4653A1EB7998}"/>
                </a:ext>
              </a:extLst>
            </p:cNvPr>
            <p:cNvGrpSpPr/>
            <p:nvPr/>
          </p:nvGrpSpPr>
          <p:grpSpPr>
            <a:xfrm>
              <a:off x="342967" y="2629712"/>
              <a:ext cx="4903492" cy="2533508"/>
              <a:chOff x="299738" y="2836504"/>
              <a:chExt cx="4123105" cy="1919316"/>
            </a:xfrm>
          </p:grpSpPr>
          <p:pic>
            <p:nvPicPr>
              <p:cNvPr id="23" name="图片 22">
                <a:extLst>
                  <a:ext uri="{FF2B5EF4-FFF2-40B4-BE49-F238E27FC236}">
                    <a16:creationId xmlns:a16="http://schemas.microsoft.com/office/drawing/2014/main" id="{80227B17-5589-829A-A637-89D6B506F148}"/>
                  </a:ext>
                </a:extLst>
              </p:cNvPr>
              <p:cNvPicPr>
                <a:picLocks noChangeAspect="1"/>
              </p:cNvPicPr>
              <p:nvPr/>
            </p:nvPicPr>
            <p:blipFill>
              <a:blip r:embed="rId6"/>
              <a:srcRect r="31252" b="19688"/>
              <a:stretch/>
            </p:blipFill>
            <p:spPr>
              <a:xfrm>
                <a:off x="299738" y="2836504"/>
                <a:ext cx="4123105" cy="1919316"/>
              </a:xfrm>
              <a:prstGeom prst="rect">
                <a:avLst/>
              </a:prstGeom>
            </p:spPr>
          </p:pic>
          <p:pic>
            <p:nvPicPr>
              <p:cNvPr id="24" name="图片 23">
                <a:extLst>
                  <a:ext uri="{FF2B5EF4-FFF2-40B4-BE49-F238E27FC236}">
                    <a16:creationId xmlns:a16="http://schemas.microsoft.com/office/drawing/2014/main" id="{9B48E0E8-3A55-85E6-0199-A79953A8B0C4}"/>
                  </a:ext>
                </a:extLst>
              </p:cNvPr>
              <p:cNvPicPr>
                <a:picLocks noChangeAspect="1"/>
              </p:cNvPicPr>
              <p:nvPr/>
            </p:nvPicPr>
            <p:blipFill>
              <a:blip r:embed="rId7"/>
              <a:srcRect l="2667" t="23044" r="93749" b="53252"/>
              <a:stretch/>
            </p:blipFill>
            <p:spPr>
              <a:xfrm>
                <a:off x="471595" y="3540029"/>
                <a:ext cx="139166" cy="453453"/>
              </a:xfrm>
              <a:prstGeom prst="rect">
                <a:avLst/>
              </a:prstGeom>
            </p:spPr>
          </p:pic>
        </p:grpSp>
        <p:sp>
          <p:nvSpPr>
            <p:cNvPr id="21" name="矩形 20">
              <a:extLst>
                <a:ext uri="{FF2B5EF4-FFF2-40B4-BE49-F238E27FC236}">
                  <a16:creationId xmlns:a16="http://schemas.microsoft.com/office/drawing/2014/main" id="{49D63A67-767C-D65F-DCAC-88652C924C5B}"/>
                </a:ext>
              </a:extLst>
            </p:cNvPr>
            <p:cNvSpPr/>
            <p:nvPr/>
          </p:nvSpPr>
          <p:spPr>
            <a:xfrm>
              <a:off x="2045999" y="5074005"/>
              <a:ext cx="2146670" cy="378151"/>
            </a:xfrm>
            <a:prstGeom prst="rect">
              <a:avLst/>
            </a:prstGeom>
            <a:no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自随机化后的时间（月）</a:t>
              </a:r>
            </a:p>
          </p:txBody>
        </p:sp>
        <p:sp>
          <p:nvSpPr>
            <p:cNvPr id="22" name="矩形 21">
              <a:extLst>
                <a:ext uri="{FF2B5EF4-FFF2-40B4-BE49-F238E27FC236}">
                  <a16:creationId xmlns:a16="http://schemas.microsoft.com/office/drawing/2014/main" id="{EB7B782D-0347-BD36-058C-DB7C32B58B91}"/>
                </a:ext>
              </a:extLst>
            </p:cNvPr>
            <p:cNvSpPr/>
            <p:nvPr/>
          </p:nvSpPr>
          <p:spPr>
            <a:xfrm>
              <a:off x="4305839" y="4313310"/>
              <a:ext cx="602875" cy="222930"/>
            </a:xfrm>
            <a:prstGeom prst="rect">
              <a:avLst/>
            </a:prstGeom>
            <a:no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风险降低</a:t>
              </a:r>
            </a:p>
          </p:txBody>
        </p:sp>
      </p:grpSp>
      <p:sp>
        <p:nvSpPr>
          <p:cNvPr id="25" name="TextBox 52">
            <a:extLst>
              <a:ext uri="{FF2B5EF4-FFF2-40B4-BE49-F238E27FC236}">
                <a16:creationId xmlns:a16="http://schemas.microsoft.com/office/drawing/2014/main" id="{EE5CFBC2-B537-11AD-0772-927E92257D72}"/>
              </a:ext>
            </a:extLst>
          </p:cNvPr>
          <p:cNvSpPr txBox="1"/>
          <p:nvPr/>
        </p:nvSpPr>
        <p:spPr>
          <a:xfrm>
            <a:off x="1707630" y="2211570"/>
            <a:ext cx="3876491" cy="1246431"/>
          </a:xfrm>
          <a:prstGeom prst="rect">
            <a:avLst/>
          </a:prstGeom>
          <a:noFill/>
        </p:spPr>
        <p:txBody>
          <a:bodyPr wrap="square">
            <a:spAutoFit/>
          </a:bodyPr>
          <a:lstStyle/>
          <a:p>
            <a:pPr marL="285750" marR="0" lvl="0" indent="-285750"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altLang="zh-CN" sz="1600" b="1" i="0"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36</a:t>
            </a:r>
            <a:r>
              <a:rPr kumimoji="0" lang="zh-CN" altLang="en-US" sz="1600" b="1" i="0"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个月 </a:t>
            </a:r>
            <a:r>
              <a:rPr kumimoji="0" lang="en-US" altLang="zh-CN" sz="1600" b="1" i="0"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IDFS%</a:t>
            </a: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2000" b="1" i="1"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85.9%</a:t>
            </a:r>
            <a:r>
              <a:rPr kumimoji="0" lang="zh-CN" altLang="en-US"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vs 77.1%</a:t>
            </a:r>
            <a:endParaRPr kumimoji="0" lang="en-US" altLang="zh-CN" sz="1600" b="0" i="0" u="none" strike="noStrike" kern="0" cap="none" spc="0" normalizeH="0" baseline="0" noProof="0">
              <a:ln>
                <a:noFill/>
              </a:ln>
              <a:solidFill>
                <a:srgbClr val="000000"/>
              </a:solidFill>
              <a:effectLst/>
              <a:highlight>
                <a:srgbClr val="FFFF00"/>
              </a:highligh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p&lt;0.0001</a:t>
            </a:r>
          </a:p>
          <a:p>
            <a:pPr marL="285750" marR="0" lvl="0" indent="-285750"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zh-CN" altLang="en-US" sz="1600" b="1" i="0"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降低复发或死亡风险</a:t>
            </a:r>
            <a:r>
              <a:rPr lang="en-US" altLang="zh-CN" sz="2000" b="1" i="1">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42%</a:t>
            </a:r>
          </a:p>
        </p:txBody>
      </p:sp>
      <p:grpSp>
        <p:nvGrpSpPr>
          <p:cNvPr id="27" name="组合 26">
            <a:extLst>
              <a:ext uri="{FF2B5EF4-FFF2-40B4-BE49-F238E27FC236}">
                <a16:creationId xmlns:a16="http://schemas.microsoft.com/office/drawing/2014/main" id="{BB07A585-E414-7784-BDC6-EADC9F1E754D}"/>
              </a:ext>
            </a:extLst>
          </p:cNvPr>
          <p:cNvGrpSpPr/>
          <p:nvPr/>
        </p:nvGrpSpPr>
        <p:grpSpPr>
          <a:xfrm>
            <a:off x="6820682" y="3380369"/>
            <a:ext cx="4413623" cy="2804946"/>
            <a:chOff x="6388286" y="2691327"/>
            <a:chExt cx="5138305" cy="2760830"/>
          </a:xfrm>
        </p:grpSpPr>
        <p:grpSp>
          <p:nvGrpSpPr>
            <p:cNvPr id="28" name="组合 27">
              <a:extLst>
                <a:ext uri="{FF2B5EF4-FFF2-40B4-BE49-F238E27FC236}">
                  <a16:creationId xmlns:a16="http://schemas.microsoft.com/office/drawing/2014/main" id="{DDE58692-FA9E-5B5E-8862-743E6000B5B0}"/>
                </a:ext>
              </a:extLst>
            </p:cNvPr>
            <p:cNvGrpSpPr/>
            <p:nvPr/>
          </p:nvGrpSpPr>
          <p:grpSpPr>
            <a:xfrm>
              <a:off x="6388286" y="2691327"/>
              <a:ext cx="5138305" cy="2471894"/>
              <a:chOff x="6829575" y="2713945"/>
              <a:chExt cx="4956441" cy="2065854"/>
            </a:xfrm>
          </p:grpSpPr>
          <p:pic>
            <p:nvPicPr>
              <p:cNvPr id="32" name="图片 31">
                <a:extLst>
                  <a:ext uri="{FF2B5EF4-FFF2-40B4-BE49-F238E27FC236}">
                    <a16:creationId xmlns:a16="http://schemas.microsoft.com/office/drawing/2014/main" id="{7487B413-94EC-2C22-AC31-02EF8F6D8121}"/>
                  </a:ext>
                </a:extLst>
              </p:cNvPr>
              <p:cNvPicPr>
                <a:picLocks noChangeAspect="1"/>
              </p:cNvPicPr>
              <p:nvPr/>
            </p:nvPicPr>
            <p:blipFill>
              <a:blip r:embed="rId7"/>
              <a:srcRect b="15393"/>
              <a:stretch/>
            </p:blipFill>
            <p:spPr>
              <a:xfrm>
                <a:off x="6829575" y="2713945"/>
                <a:ext cx="4956441" cy="2065854"/>
              </a:xfrm>
              <a:prstGeom prst="rect">
                <a:avLst/>
              </a:prstGeom>
            </p:spPr>
          </p:pic>
          <p:sp>
            <p:nvSpPr>
              <p:cNvPr id="33" name="矩形 32">
                <a:extLst>
                  <a:ext uri="{FF2B5EF4-FFF2-40B4-BE49-F238E27FC236}">
                    <a16:creationId xmlns:a16="http://schemas.microsoft.com/office/drawing/2014/main" id="{2A5D940B-B404-A43D-F452-29DA1DC5C133}"/>
                  </a:ext>
                </a:extLst>
              </p:cNvPr>
              <p:cNvSpPr/>
              <p:nvPr/>
            </p:nvSpPr>
            <p:spPr>
              <a:xfrm>
                <a:off x="9373904" y="3556963"/>
                <a:ext cx="1002265" cy="424892"/>
              </a:xfrm>
              <a:prstGeom prst="rect">
                <a:avLst/>
              </a:prstGeom>
              <a:solidFill>
                <a:schemeClr val="bg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9" name="矩形 28">
              <a:extLst>
                <a:ext uri="{FF2B5EF4-FFF2-40B4-BE49-F238E27FC236}">
                  <a16:creationId xmlns:a16="http://schemas.microsoft.com/office/drawing/2014/main" id="{A6C954D4-5D5D-440A-0E9C-FBAC447135E4}"/>
                </a:ext>
              </a:extLst>
            </p:cNvPr>
            <p:cNvSpPr/>
            <p:nvPr/>
          </p:nvSpPr>
          <p:spPr>
            <a:xfrm>
              <a:off x="7575798" y="4048617"/>
              <a:ext cx="2146670" cy="378151"/>
            </a:xfrm>
            <a:prstGeom prst="rect">
              <a:avLst/>
            </a:prstGeom>
            <a:solidFill>
              <a:schemeClr val="bg1"/>
            </a:solid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奥拉帕利（</a:t>
              </a:r>
              <a:r>
                <a:rPr kumimoji="0" lang="en-US" altLang="zh-CN"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178</a:t>
              </a: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例事件）</a:t>
              </a:r>
              <a:endParaRPr kumimoji="0" lang="en-US" altLang="zh-CN"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安慰剂（</a:t>
              </a:r>
              <a:r>
                <a:rPr kumimoji="0" lang="en-US" altLang="zh-CN"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258</a:t>
              </a: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例事件）</a:t>
              </a:r>
            </a:p>
          </p:txBody>
        </p:sp>
        <p:sp>
          <p:nvSpPr>
            <p:cNvPr id="30" name="矩形 29">
              <a:extLst>
                <a:ext uri="{FF2B5EF4-FFF2-40B4-BE49-F238E27FC236}">
                  <a16:creationId xmlns:a16="http://schemas.microsoft.com/office/drawing/2014/main" id="{6209DB9C-DF1E-91DA-91A5-3A6FAD4FCAD5}"/>
                </a:ext>
              </a:extLst>
            </p:cNvPr>
            <p:cNvSpPr/>
            <p:nvPr/>
          </p:nvSpPr>
          <p:spPr>
            <a:xfrm>
              <a:off x="8122449" y="5074006"/>
              <a:ext cx="2146670" cy="378151"/>
            </a:xfrm>
            <a:prstGeom prst="rect">
              <a:avLst/>
            </a:prstGeom>
            <a:no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自随机化后的时间（月）</a:t>
              </a:r>
            </a:p>
          </p:txBody>
        </p:sp>
        <p:sp>
          <p:nvSpPr>
            <p:cNvPr id="31" name="矩形 30">
              <a:extLst>
                <a:ext uri="{FF2B5EF4-FFF2-40B4-BE49-F238E27FC236}">
                  <a16:creationId xmlns:a16="http://schemas.microsoft.com/office/drawing/2014/main" id="{09AB4CC7-6C80-90C9-D963-3A894C7FEB86}"/>
                </a:ext>
              </a:extLst>
            </p:cNvPr>
            <p:cNvSpPr/>
            <p:nvPr/>
          </p:nvSpPr>
          <p:spPr>
            <a:xfrm>
              <a:off x="6388286" y="5053487"/>
              <a:ext cx="680373" cy="168896"/>
            </a:xfrm>
            <a:prstGeom prst="rect">
              <a:avLst/>
            </a:prstGeom>
            <a:solidFill>
              <a:schemeClr val="bg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34" name="矩形 33">
            <a:extLst>
              <a:ext uri="{FF2B5EF4-FFF2-40B4-BE49-F238E27FC236}">
                <a16:creationId xmlns:a16="http://schemas.microsoft.com/office/drawing/2014/main" id="{7FA35E80-C36B-22BF-D903-BC36982694E8}"/>
              </a:ext>
            </a:extLst>
          </p:cNvPr>
          <p:cNvSpPr/>
          <p:nvPr/>
        </p:nvSpPr>
        <p:spPr>
          <a:xfrm>
            <a:off x="7506703" y="5319573"/>
            <a:ext cx="1843915" cy="2391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a:ln>
                  <a:noFill/>
                </a:ln>
                <a:solidFill>
                  <a:prstClr val="white"/>
                </a:solidFill>
                <a:effectLst/>
                <a:uLnTx/>
                <a:uFillTx/>
                <a:latin typeface="Calibri"/>
                <a:ea typeface="宋体" panose="02010600030101010101" pitchFamily="2" charset="-122"/>
                <a:cs typeface="+mn-cs"/>
              </a:rPr>
              <a:t>HR 0.65 (95%CI:</a:t>
            </a:r>
            <a:r>
              <a:rPr kumimoji="0" lang="zh-CN" altLang="en-US" sz="1050" b="1" i="0" u="none" strike="noStrike" kern="0" cap="none" spc="0" normalizeH="0" baseline="0" noProof="0">
                <a:ln>
                  <a:noFill/>
                </a:ln>
                <a:solidFill>
                  <a:prstClr val="white"/>
                </a:solidFill>
                <a:effectLst/>
                <a:uLnTx/>
                <a:uFillTx/>
                <a:latin typeface="Calibri"/>
                <a:ea typeface="宋体" panose="02010600030101010101" pitchFamily="2" charset="-122"/>
                <a:cs typeface="+mn-cs"/>
              </a:rPr>
              <a:t> </a:t>
            </a:r>
            <a:r>
              <a:rPr kumimoji="0" lang="en-US" altLang="zh-CN" sz="1050" b="1" i="0" u="none" strike="noStrike" kern="0" cap="none" spc="0" normalizeH="0" baseline="0" noProof="0">
                <a:ln>
                  <a:noFill/>
                </a:ln>
                <a:solidFill>
                  <a:prstClr val="white"/>
                </a:solidFill>
                <a:effectLst/>
                <a:uLnTx/>
                <a:uFillTx/>
                <a:latin typeface="Calibri"/>
                <a:ea typeface="宋体" panose="02010600030101010101" pitchFamily="2" charset="-122"/>
                <a:cs typeface="+mn-cs"/>
              </a:rPr>
              <a:t>0.53,0.78)</a:t>
            </a:r>
            <a:endParaRPr kumimoji="0" lang="zh-CN" altLang="en-US" sz="1050" b="1"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5" name="文本框 34">
            <a:extLst>
              <a:ext uri="{FF2B5EF4-FFF2-40B4-BE49-F238E27FC236}">
                <a16:creationId xmlns:a16="http://schemas.microsoft.com/office/drawing/2014/main" id="{D7F6668E-C839-8C28-AFCA-1AF2A8AFFC2C}"/>
              </a:ext>
            </a:extLst>
          </p:cNvPr>
          <p:cNvSpPr txBox="1"/>
          <p:nvPr/>
        </p:nvSpPr>
        <p:spPr>
          <a:xfrm>
            <a:off x="6522054" y="649378"/>
            <a:ext cx="3010557" cy="246221"/>
          </a:xfrm>
          <a:prstGeom prst="rect">
            <a:avLst/>
          </a:prstGeom>
          <a:noFill/>
        </p:spPr>
        <p:txBody>
          <a:bodyPr wrap="square" rtlCol="0">
            <a:spAutoFit/>
          </a:bodyPr>
          <a:lstStyle/>
          <a:p>
            <a:r>
              <a:rPr lang="en-US" altLang="zh-CN" sz="1000">
                <a:solidFill>
                  <a:schemeClr val="tx2"/>
                </a:solidFill>
              </a:rPr>
              <a:t>IDFS</a:t>
            </a:r>
            <a:r>
              <a:rPr lang="zh-CN" altLang="en-US" sz="1000">
                <a:solidFill>
                  <a:schemeClr val="tx2"/>
                </a:solidFill>
              </a:rPr>
              <a:t>：无浸润性疾病生存期</a:t>
            </a:r>
            <a:endParaRPr lang="en-US" sz="1000" err="1">
              <a:solidFill>
                <a:schemeClr val="tx2"/>
              </a:solidFill>
            </a:endParaRPr>
          </a:p>
        </p:txBody>
      </p:sp>
      <p:sp>
        <p:nvSpPr>
          <p:cNvPr id="36" name="文本框 35">
            <a:extLst>
              <a:ext uri="{FF2B5EF4-FFF2-40B4-BE49-F238E27FC236}">
                <a16:creationId xmlns:a16="http://schemas.microsoft.com/office/drawing/2014/main" id="{9DEE1DB2-FA6D-93B6-7400-EE938A5E7B4B}"/>
              </a:ext>
            </a:extLst>
          </p:cNvPr>
          <p:cNvSpPr txBox="1"/>
          <p:nvPr/>
        </p:nvSpPr>
        <p:spPr>
          <a:xfrm>
            <a:off x="307498" y="6255257"/>
            <a:ext cx="10814808" cy="338554"/>
          </a:xfrm>
          <a:prstGeom prst="rect">
            <a:avLst/>
          </a:prstGeom>
          <a:noFill/>
        </p:spPr>
        <p:txBody>
          <a:bodyPr wrap="square">
            <a:spAutoFit/>
          </a:bodyPr>
          <a:lstStyle/>
          <a:p>
            <a:r>
              <a:rPr lang="en-US" altLang="zh-CN" sz="800" err="1">
                <a:latin typeface="微软雅黑" panose="020B0503020204020204" pitchFamily="34" charset="-122"/>
                <a:ea typeface="微软雅黑" panose="020B0503020204020204" pitchFamily="34" charset="-122"/>
              </a:rPr>
              <a:t>OlympiA</a:t>
            </a:r>
            <a:r>
              <a:rPr lang="zh-CN" altLang="en-US" sz="800">
                <a:latin typeface="微软雅黑" panose="020B0503020204020204" pitchFamily="34" charset="-122"/>
                <a:ea typeface="微软雅黑" panose="020B0503020204020204" pitchFamily="34" charset="-122"/>
              </a:rPr>
              <a:t>是一项</a:t>
            </a:r>
            <a:r>
              <a:rPr lang="en-US" altLang="zh-CN" sz="800">
                <a:latin typeface="微软雅黑" panose="020B0503020204020204" pitchFamily="34" charset="-122"/>
                <a:ea typeface="微软雅黑" panose="020B0503020204020204" pitchFamily="34" charset="-122"/>
              </a:rPr>
              <a:t>3</a:t>
            </a:r>
            <a:r>
              <a:rPr lang="zh-CN" altLang="en-US" sz="800">
                <a:latin typeface="微软雅黑" panose="020B0503020204020204" pitchFamily="34" charset="-122"/>
                <a:ea typeface="微软雅黑" panose="020B0503020204020204" pitchFamily="34" charset="-122"/>
              </a:rPr>
              <a:t>期、双盲、随机试验，该试验纳入</a:t>
            </a:r>
            <a:r>
              <a:rPr lang="en-US" altLang="zh-CN" sz="800">
                <a:latin typeface="微软雅黑" panose="020B0503020204020204" pitchFamily="34" charset="-122"/>
                <a:ea typeface="微软雅黑" panose="020B0503020204020204" pitchFamily="34" charset="-122"/>
              </a:rPr>
              <a:t>1,836</a:t>
            </a:r>
            <a:r>
              <a:rPr lang="zh-CN" altLang="en-US" sz="800">
                <a:latin typeface="微软雅黑" panose="020B0503020204020204" pitchFamily="34" charset="-122"/>
                <a:ea typeface="微软雅黑" panose="020B0503020204020204" pitchFamily="34" charset="-122"/>
              </a:rPr>
              <a:t>例携带</a:t>
            </a:r>
            <a:r>
              <a:rPr lang="en-US" altLang="zh-CN" sz="800">
                <a:latin typeface="微软雅黑" panose="020B0503020204020204" pitchFamily="34" charset="-122"/>
                <a:ea typeface="微软雅黑" panose="020B0503020204020204" pitchFamily="34" charset="-122"/>
              </a:rPr>
              <a:t>BRCA1</a:t>
            </a:r>
            <a:r>
              <a:rPr lang="zh-CN" altLang="en-US" sz="800">
                <a:latin typeface="微软雅黑" panose="020B0503020204020204" pitchFamily="34" charset="-122"/>
                <a:ea typeface="微软雅黑" panose="020B0503020204020204" pitchFamily="34" charset="-122"/>
              </a:rPr>
              <a:t>或</a:t>
            </a:r>
            <a:r>
              <a:rPr lang="en-US" altLang="zh-CN" sz="800">
                <a:latin typeface="微软雅黑" panose="020B0503020204020204" pitchFamily="34" charset="-122"/>
                <a:ea typeface="微软雅黑" panose="020B0503020204020204" pitchFamily="34" charset="-122"/>
              </a:rPr>
              <a:t>BRCA2</a:t>
            </a:r>
            <a:r>
              <a:rPr lang="zh-CN" altLang="en-US" sz="800">
                <a:latin typeface="微软雅黑" panose="020B0503020204020204" pitchFamily="34" charset="-122"/>
                <a:ea typeface="微软雅黑" panose="020B0503020204020204" pitchFamily="34" charset="-122"/>
              </a:rPr>
              <a:t>生殖细胞系致病或可能致病变异体，有高危临床病理因素，并且接受过局部治疗和新辅助或辅助化疗的人表皮生长因子受体</a:t>
            </a:r>
            <a:r>
              <a:rPr lang="en-US" altLang="zh-CN" sz="800">
                <a:latin typeface="微软雅黑" panose="020B0503020204020204" pitchFamily="34" charset="-122"/>
                <a:ea typeface="微软雅黑" panose="020B0503020204020204" pitchFamily="34" charset="-122"/>
              </a:rPr>
              <a:t>2</a:t>
            </a:r>
            <a:r>
              <a:rPr lang="zh-CN" altLang="en-US" sz="800">
                <a:latin typeface="微软雅黑" panose="020B0503020204020204" pitchFamily="34" charset="-122"/>
                <a:ea typeface="微软雅黑" panose="020B0503020204020204" pitchFamily="34" charset="-122"/>
              </a:rPr>
              <a:t>（</a:t>
            </a:r>
            <a:r>
              <a:rPr lang="en-US" altLang="zh-CN" sz="800">
                <a:latin typeface="微软雅黑" panose="020B0503020204020204" pitchFamily="34" charset="-122"/>
                <a:ea typeface="微软雅黑" panose="020B0503020204020204" pitchFamily="34" charset="-122"/>
              </a:rPr>
              <a:t>HER2</a:t>
            </a:r>
            <a:r>
              <a:rPr lang="zh-CN" altLang="en-US" sz="800">
                <a:latin typeface="微软雅黑" panose="020B0503020204020204" pitchFamily="34" charset="-122"/>
                <a:ea typeface="微软雅黑" panose="020B0503020204020204" pitchFamily="34" charset="-122"/>
              </a:rPr>
              <a:t>）阴性早期乳腺癌患者。患者被随机分配（以</a:t>
            </a:r>
            <a:r>
              <a:rPr lang="en-US" altLang="zh-CN" sz="800">
                <a:latin typeface="微软雅黑" panose="020B0503020204020204" pitchFamily="34" charset="-122"/>
                <a:ea typeface="微软雅黑" panose="020B0503020204020204" pitchFamily="34" charset="-122"/>
              </a:rPr>
              <a:t>1∶1</a:t>
            </a:r>
            <a:r>
              <a:rPr lang="zh-CN" altLang="en-US" sz="800">
                <a:latin typeface="微软雅黑" panose="020B0503020204020204" pitchFamily="34" charset="-122"/>
                <a:ea typeface="微软雅黑" panose="020B0503020204020204" pitchFamily="34" charset="-122"/>
              </a:rPr>
              <a:t>的比例）接受为期</a:t>
            </a:r>
            <a:r>
              <a:rPr lang="en-US" altLang="zh-CN" sz="800">
                <a:latin typeface="微软雅黑" panose="020B0503020204020204" pitchFamily="34" charset="-122"/>
                <a:ea typeface="微软雅黑" panose="020B0503020204020204" pitchFamily="34" charset="-122"/>
              </a:rPr>
              <a:t>1</a:t>
            </a:r>
            <a:r>
              <a:rPr lang="zh-CN" altLang="en-US" sz="800">
                <a:latin typeface="微软雅黑" panose="020B0503020204020204" pitchFamily="34" charset="-122"/>
                <a:ea typeface="微软雅黑" panose="020B0503020204020204" pitchFamily="34" charset="-122"/>
              </a:rPr>
              <a:t>年的口服奥拉帕利或安慰剂治疗。主要终点是</a:t>
            </a:r>
            <a:r>
              <a:rPr lang="zh-CN" altLang="en-US" sz="800"/>
              <a:t>无浸润性疾病生存期 </a:t>
            </a:r>
            <a:r>
              <a:rPr lang="en-US" altLang="zh-CN" sz="800"/>
              <a:t>(IDFS) </a:t>
            </a:r>
            <a:r>
              <a:rPr lang="zh-CN" altLang="en-US" sz="800">
                <a:latin typeface="微软雅黑" panose="020B0503020204020204" pitchFamily="34" charset="-122"/>
                <a:ea typeface="微软雅黑" panose="020B0503020204020204" pitchFamily="34" charset="-122"/>
              </a:rPr>
              <a:t>。次要重点包括</a:t>
            </a:r>
            <a:r>
              <a:rPr lang="zh-CN" altLang="en-US" sz="800">
                <a:effectLst/>
                <a:latin typeface="微软雅黑" panose="020B0503020204020204" pitchFamily="34" charset="-122"/>
                <a:ea typeface="微软雅黑" panose="020B0503020204020204" pitchFamily="34" charset="-122"/>
              </a:rPr>
              <a:t>无远处疾病生存期</a:t>
            </a:r>
            <a:r>
              <a:rPr lang="en-US" altLang="zh-CN" sz="800">
                <a:effectLst/>
                <a:latin typeface="微软雅黑" panose="020B0503020204020204" pitchFamily="34" charset="-122"/>
                <a:ea typeface="微软雅黑" panose="020B0503020204020204" pitchFamily="34" charset="-122"/>
              </a:rPr>
              <a:t>(DDFS)</a:t>
            </a:r>
            <a:r>
              <a:rPr lang="zh-CN" altLang="en-US" sz="800">
                <a:effectLst/>
                <a:latin typeface="微软雅黑" panose="020B0503020204020204" pitchFamily="34" charset="-122"/>
                <a:ea typeface="微软雅黑" panose="020B0503020204020204" pitchFamily="34" charset="-122"/>
              </a:rPr>
              <a:t>、总生存期 </a:t>
            </a:r>
            <a:r>
              <a:rPr lang="en-US" altLang="zh-CN" sz="800">
                <a:effectLst/>
                <a:latin typeface="微软雅黑" panose="020B0503020204020204" pitchFamily="34" charset="-122"/>
                <a:ea typeface="微软雅黑" panose="020B0503020204020204" pitchFamily="34" charset="-122"/>
              </a:rPr>
              <a:t>(OS)</a:t>
            </a:r>
            <a:r>
              <a:rPr lang="zh-CN" altLang="en-US" sz="800">
                <a:effectLst/>
                <a:latin typeface="微软雅黑" panose="020B0503020204020204" pitchFamily="34" charset="-122"/>
                <a:ea typeface="微软雅黑" panose="020B0503020204020204" pitchFamily="34" charset="-122"/>
              </a:rPr>
              <a:t>、</a:t>
            </a:r>
            <a:r>
              <a:rPr lang="en-US" altLang="zh-CN" sz="800">
                <a:effectLst/>
                <a:latin typeface="微软雅黑" panose="020B0503020204020204" pitchFamily="34" charset="-122"/>
                <a:ea typeface="微软雅黑" panose="020B0503020204020204" pitchFamily="34" charset="-122"/>
              </a:rPr>
              <a:t>BRCA1/2</a:t>
            </a:r>
            <a:r>
              <a:rPr lang="zh-CN" altLang="en-US" sz="800">
                <a:effectLst/>
                <a:latin typeface="微软雅黑" panose="020B0503020204020204" pitchFamily="34" charset="-122"/>
                <a:ea typeface="微软雅黑" panose="020B0503020204020204" pitchFamily="34" charset="-122"/>
              </a:rPr>
              <a:t>相关癌症、症状</a:t>
            </a:r>
            <a:r>
              <a:rPr lang="en-US" altLang="zh-CN" sz="800">
                <a:effectLst/>
                <a:latin typeface="微软雅黑" panose="020B0503020204020204" pitchFamily="34" charset="-122"/>
                <a:ea typeface="微软雅黑" panose="020B0503020204020204" pitchFamily="34" charset="-122"/>
              </a:rPr>
              <a:t>/</a:t>
            </a:r>
            <a:r>
              <a:rPr lang="zh-CN" altLang="en-US" sz="800">
                <a:effectLst/>
                <a:latin typeface="微软雅黑" panose="020B0503020204020204" pitchFamily="34" charset="-122"/>
                <a:ea typeface="微软雅黑" panose="020B0503020204020204" pitchFamily="34" charset="-122"/>
              </a:rPr>
              <a:t>健康相关</a:t>
            </a:r>
            <a:r>
              <a:rPr lang="en-US" altLang="zh-CN" sz="800">
                <a:effectLst/>
                <a:latin typeface="微软雅黑" panose="020B0503020204020204" pitchFamily="34" charset="-122"/>
                <a:ea typeface="微软雅黑" panose="020B0503020204020204" pitchFamily="34" charset="-122"/>
              </a:rPr>
              <a:t>QoL</a:t>
            </a:r>
            <a:r>
              <a:rPr lang="zh-CN" altLang="en-US" sz="800">
                <a:effectLst/>
                <a:latin typeface="微软雅黑" panose="020B0503020204020204" pitchFamily="34" charset="-122"/>
                <a:ea typeface="微软雅黑" panose="020B0503020204020204" pitchFamily="34" charset="-122"/>
              </a:rPr>
              <a:t>、安全性。</a:t>
            </a:r>
            <a:endParaRPr lang="zh-CN" altLang="en-US" sz="800">
              <a:latin typeface="微软雅黑" panose="020B0503020204020204" pitchFamily="34" charset="-122"/>
              <a:ea typeface="微软雅黑" panose="020B0503020204020204" pitchFamily="34" charset="-122"/>
            </a:endParaRPr>
          </a:p>
        </p:txBody>
      </p:sp>
      <p:sp>
        <p:nvSpPr>
          <p:cNvPr id="37" name="object 2">
            <a:extLst>
              <a:ext uri="{FF2B5EF4-FFF2-40B4-BE49-F238E27FC236}">
                <a16:creationId xmlns:a16="http://schemas.microsoft.com/office/drawing/2014/main" id="{0881A903-4090-4444-498E-81C5224DCE44}"/>
              </a:ext>
            </a:extLst>
          </p:cNvPr>
          <p:cNvSpPr txBox="1"/>
          <p:nvPr/>
        </p:nvSpPr>
        <p:spPr>
          <a:xfrm>
            <a:off x="8841993" y="6600240"/>
            <a:ext cx="2957195" cy="134652"/>
          </a:xfrm>
          <a:prstGeom prst="rect">
            <a:avLst/>
          </a:prstGeom>
        </p:spPr>
        <p:txBody>
          <a:bodyPr vert="horz" wrap="square" lIns="0" tIns="11430" rIns="0" bIns="0" rtlCol="0">
            <a:spAutoFit/>
          </a:bodyPr>
          <a:lstStyle/>
          <a:p>
            <a:pPr marL="12700">
              <a:lnSpc>
                <a:spcPct val="100000"/>
              </a:lnSpc>
              <a:spcBef>
                <a:spcPts val="90"/>
              </a:spcBef>
            </a:pPr>
            <a:r>
              <a:rPr sz="800" spc="-15" err="1">
                <a:solidFill>
                  <a:schemeClr val="tx1">
                    <a:lumMod val="50000"/>
                  </a:schemeClr>
                </a:solidFill>
                <a:latin typeface="微软雅黑"/>
                <a:cs typeface="微软雅黑"/>
              </a:rPr>
              <a:t>仅用于医保沟通，供医保相关领导和专家参考，严禁用于产品推广</a:t>
            </a:r>
            <a:endParaRPr sz="800">
              <a:solidFill>
                <a:schemeClr val="tx1">
                  <a:lumMod val="50000"/>
                </a:schemeClr>
              </a:solidFill>
              <a:latin typeface="微软雅黑"/>
              <a:cs typeface="微软雅黑"/>
            </a:endParaRPr>
          </a:p>
        </p:txBody>
      </p:sp>
    </p:spTree>
    <p:extLst>
      <p:ext uri="{BB962C8B-B14F-4D97-AF65-F5344CB8AC3E}">
        <p14:creationId xmlns:p14="http://schemas.microsoft.com/office/powerpoint/2010/main" val="81811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2416E00-6CC7-EDA1-3D5E-A36D3AF3046A}"/>
              </a:ext>
            </a:extLst>
          </p:cNvPr>
          <p:cNvGraphicFramePr>
            <a:graphicFrameLocks noChangeAspect="1"/>
          </p:cNvGraphicFramePr>
          <p:nvPr>
            <p:custDataLst>
              <p:tags r:id="rId1"/>
            </p:custDataLst>
            <p:extLst>
              <p:ext uri="{D42A27DB-BD31-4B8C-83A1-F6EECF244321}">
                <p14:modId xmlns:p14="http://schemas.microsoft.com/office/powerpoint/2010/main" val="1070453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5" name="think-cell data - do not delete" hidden="1">
                        <a:extLst>
                          <a:ext uri="{FF2B5EF4-FFF2-40B4-BE49-F238E27FC236}">
                            <a16:creationId xmlns:a16="http://schemas.microsoft.com/office/drawing/2014/main" id="{52416E00-6CC7-EDA1-3D5E-A36D3AF304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 name="Rectangle: Rounded Corners 39">
            <a:extLst>
              <a:ext uri="{FF2B5EF4-FFF2-40B4-BE49-F238E27FC236}">
                <a16:creationId xmlns:a16="http://schemas.microsoft.com/office/drawing/2014/main" id="{C6823672-2B5B-9A1F-E063-72335F45A084}"/>
              </a:ext>
            </a:extLst>
          </p:cNvPr>
          <p:cNvSpPr/>
          <p:nvPr/>
        </p:nvSpPr>
        <p:spPr>
          <a:xfrm>
            <a:off x="408074" y="2223682"/>
            <a:ext cx="6060416" cy="3880683"/>
          </a:xfrm>
          <a:prstGeom prst="roundRect">
            <a:avLst>
              <a:gd name="adj" fmla="val 1185"/>
            </a:avLst>
          </a:prstGeom>
          <a:solidFill>
            <a:srgbClr val="FFFFFF"/>
          </a:solidFill>
          <a:ln w="9525" cap="flat" cmpd="sng" algn="ctr">
            <a:noFill/>
            <a:prstDash val="solid"/>
            <a:miter lim="800000"/>
          </a:ln>
          <a:effectLst>
            <a:glow rad="63500">
              <a:schemeClr val="accent1">
                <a:satMod val="175000"/>
                <a:alpha val="40000"/>
              </a:schemeClr>
            </a:glow>
            <a:outerShdw blurRad="50800" dist="38100" dir="8100000" algn="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id="{3BC066FA-D61F-1CC9-11A6-EA1543485BB4}"/>
              </a:ext>
            </a:extLst>
          </p:cNvPr>
          <p:cNvSpPr>
            <a:spLocks noGrp="1"/>
          </p:cNvSpPr>
          <p:nvPr>
            <p:ph type="title"/>
          </p:nvPr>
        </p:nvSpPr>
        <p:spPr>
          <a:xfrm>
            <a:off x="307497" y="279401"/>
            <a:ext cx="11353671" cy="717551"/>
          </a:xfrm>
        </p:spPr>
        <p:txBody>
          <a:bodyPr vert="horz"/>
          <a:lstStyle/>
          <a:p>
            <a:pPr marL="265113" marR="0" lvl="0" defTabSz="914400" eaLnBrk="1" fontAlgn="auto" latinLnBrk="0" hangingPunct="1">
              <a:lnSpc>
                <a:spcPct val="100000"/>
              </a:lnSpc>
              <a:spcBef>
                <a:spcPts val="95"/>
              </a:spcBef>
              <a:spcAft>
                <a:spcPts val="0"/>
              </a:spcAft>
              <a:buClrTx/>
              <a:buSzTx/>
              <a:buFontTx/>
              <a:buNone/>
              <a:tabLst/>
              <a:defRPr/>
            </a:pPr>
            <a:r>
              <a:rPr lang="en-US" altLang="zh-CN" dirty="0" err="1"/>
              <a:t>OlympiA</a:t>
            </a:r>
            <a:r>
              <a:rPr lang="zh-CN" altLang="en-US" dirty="0"/>
              <a:t>研究显示，显著提高</a:t>
            </a:r>
            <a:r>
              <a:rPr lang="en-US" altLang="zh-CN" dirty="0"/>
              <a:t>4</a:t>
            </a:r>
            <a:r>
              <a:rPr lang="zh-CN" altLang="en-US" dirty="0"/>
              <a:t>年</a:t>
            </a:r>
            <a:r>
              <a:rPr lang="en-US" altLang="zh-CN" dirty="0"/>
              <a:t>OS</a:t>
            </a:r>
            <a:r>
              <a:rPr lang="zh-CN" altLang="en-US" dirty="0"/>
              <a:t>率</a:t>
            </a:r>
            <a:r>
              <a:rPr lang="en-US" altLang="zh-CN" dirty="0"/>
              <a:t>3.4%</a:t>
            </a:r>
            <a:r>
              <a:rPr lang="zh-CN" altLang="en-US" dirty="0"/>
              <a:t>，降低死亡风险 </a:t>
            </a:r>
            <a:r>
              <a:rPr lang="en-US" altLang="zh-CN" dirty="0"/>
              <a:t>32%</a:t>
            </a:r>
            <a:r>
              <a:rPr lang="en-US" altLang="zh-CN" baseline="30000" dirty="0"/>
              <a:t>16</a:t>
            </a:r>
            <a:r>
              <a:rPr lang="zh-CN" altLang="en-US" dirty="0"/>
              <a:t>，长期随访</a:t>
            </a:r>
            <a:r>
              <a:rPr lang="en-US" altLang="zh-CN" dirty="0"/>
              <a:t>6</a:t>
            </a:r>
            <a:r>
              <a:rPr lang="zh-CN" altLang="en-US" dirty="0"/>
              <a:t>年</a:t>
            </a:r>
            <a:r>
              <a:rPr lang="en-US" altLang="zh-CN" dirty="0"/>
              <a:t>OS</a:t>
            </a:r>
            <a:r>
              <a:rPr lang="zh-CN" altLang="en-US" dirty="0"/>
              <a:t>率达 </a:t>
            </a:r>
            <a:r>
              <a:rPr lang="en-US" altLang="zh-CN" dirty="0"/>
              <a:t>87.5%</a:t>
            </a:r>
            <a:r>
              <a:rPr lang="en-US" altLang="zh-CN" baseline="30000" dirty="0"/>
              <a:t>1</a:t>
            </a:r>
            <a:endParaRPr lang="zh-CN" altLang="en-US" baseline="30000" dirty="0"/>
          </a:p>
        </p:txBody>
      </p:sp>
      <p:sp>
        <p:nvSpPr>
          <p:cNvPr id="41" name="Rectangle: Rounded Corners 40">
            <a:extLst>
              <a:ext uri="{FF2B5EF4-FFF2-40B4-BE49-F238E27FC236}">
                <a16:creationId xmlns:a16="http://schemas.microsoft.com/office/drawing/2014/main" id="{EE35EB9B-6F07-F49C-DD48-257B18471D84}"/>
              </a:ext>
            </a:extLst>
          </p:cNvPr>
          <p:cNvSpPr/>
          <p:nvPr/>
        </p:nvSpPr>
        <p:spPr>
          <a:xfrm>
            <a:off x="6820682" y="2218662"/>
            <a:ext cx="4535609" cy="3880683"/>
          </a:xfrm>
          <a:prstGeom prst="roundRect">
            <a:avLst>
              <a:gd name="adj" fmla="val 1185"/>
            </a:avLst>
          </a:prstGeom>
          <a:solidFill>
            <a:srgbClr val="FFFFFF"/>
          </a:solidFill>
          <a:ln w="9525" cap="flat" cmpd="sng" algn="ctr">
            <a:noFill/>
            <a:prstDash val="solid"/>
            <a:miter lim="800000"/>
          </a:ln>
          <a:effectLst>
            <a:glow rad="63500">
              <a:schemeClr val="accent1">
                <a:satMod val="175000"/>
                <a:alpha val="40000"/>
              </a:schemeClr>
            </a:glow>
            <a:outerShdw blurRad="50800" dist="38100" dir="8100000" algn="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3" name="Rectangle: Top Corners Rounded 42">
            <a:extLst>
              <a:ext uri="{FF2B5EF4-FFF2-40B4-BE49-F238E27FC236}">
                <a16:creationId xmlns:a16="http://schemas.microsoft.com/office/drawing/2014/main" id="{2120F995-1418-C482-73E6-43FEC21F2A3B}"/>
              </a:ext>
            </a:extLst>
          </p:cNvPr>
          <p:cNvSpPr/>
          <p:nvPr/>
        </p:nvSpPr>
        <p:spPr>
          <a:xfrm>
            <a:off x="408075" y="1543625"/>
            <a:ext cx="6111388" cy="540000"/>
          </a:xfrm>
          <a:prstGeom prst="round2Same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4</a:t>
            </a:r>
            <a:r>
              <a:rPr kumimoji="0" lang="zh-CN" altLang="en-US" sz="16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年</a:t>
            </a:r>
            <a:r>
              <a:rPr kumimoji="0" lang="en-US" altLang="zh-CN" sz="16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OS</a:t>
            </a:r>
            <a:r>
              <a:rPr kumimoji="0" lang="zh-CN" altLang="en-US" sz="16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率显著提升 </a:t>
            </a:r>
            <a:r>
              <a:rPr kumimoji="0" lang="en-US" altLang="zh-CN" sz="16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3.4%</a:t>
            </a:r>
            <a:r>
              <a:rPr kumimoji="0" lang="zh-CN" altLang="en-US" sz="1600" i="0" u="none" strike="noStrike" kern="0" cap="none" spc="-5" normalizeH="0" baseline="0" noProof="0">
                <a:ln>
                  <a:noFill/>
                </a:ln>
                <a:solidFill>
                  <a:schemeClr val="bg1"/>
                </a:solidFill>
                <a:effectLst/>
                <a:uLnTx/>
                <a:uFillTx/>
                <a:latin typeface="微软雅黑" panose="020B0503020204020204" pitchFamily="34" charset="-122"/>
                <a:ea typeface="微软雅黑" panose="020B0503020204020204" pitchFamily="34" charset="-122"/>
              </a:rPr>
              <a:t>（</a:t>
            </a:r>
            <a:r>
              <a:rPr kumimoji="0" lang="en-US" altLang="zh-CN" sz="1600" i="0" u="none" strike="noStrike" kern="0" cap="none" spc="-5" normalizeH="0" baseline="0" noProof="0">
                <a:ln>
                  <a:noFill/>
                </a:ln>
                <a:solidFill>
                  <a:schemeClr val="bg1"/>
                </a:solidFill>
                <a:effectLst/>
                <a:uLnTx/>
                <a:uFillTx/>
                <a:latin typeface="微软雅黑" panose="020B0503020204020204" pitchFamily="34" charset="-122"/>
                <a:ea typeface="微软雅黑" panose="020B0503020204020204" pitchFamily="34" charset="-122"/>
              </a:rPr>
              <a:t>p=0.009)</a:t>
            </a:r>
            <a:r>
              <a:rPr kumimoji="0" lang="zh-CN" altLang="en-US" sz="160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600" b="1" i="0" u="none" strike="noStrike" kern="0" cap="none" spc="-25" normalizeH="0" baseline="0" noProof="0">
                <a:ln>
                  <a:noFill/>
                </a:ln>
                <a:solidFill>
                  <a:schemeClr val="bg1"/>
                </a:solidFill>
                <a:effectLst/>
                <a:uLnTx/>
                <a:uFillTx/>
                <a:latin typeface="微软雅黑" panose="020B0503020204020204" pitchFamily="34" charset="-122"/>
                <a:ea typeface="微软雅黑" panose="020B0503020204020204" pitchFamily="34" charset="-122"/>
              </a:rPr>
              <a:t>降低死亡风险 </a:t>
            </a:r>
            <a:r>
              <a:rPr kumimoji="0" lang="en-US" altLang="zh-CN" sz="1600" b="1" i="0" u="none" strike="noStrike" kern="0" cap="none" spc="-25" normalizeH="0" baseline="0" noProof="0">
                <a:ln>
                  <a:noFill/>
                </a:ln>
                <a:solidFill>
                  <a:schemeClr val="bg1"/>
                </a:solidFill>
                <a:effectLst/>
                <a:uLnTx/>
                <a:uFillTx/>
                <a:latin typeface="微软雅黑" panose="020B0503020204020204" pitchFamily="34" charset="-122"/>
                <a:ea typeface="微软雅黑" panose="020B0503020204020204" pitchFamily="34" charset="-122"/>
              </a:rPr>
              <a:t>32%</a:t>
            </a:r>
            <a:endParaRPr kumimoji="0" lang="en-US" altLang="zh-CN" sz="1600" b="1" i="0" u="none" strike="noStrike" kern="1200" cap="none" spc="0" normalizeH="0" baseline="3000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Rectangle: Top Corners Rounded 50">
            <a:extLst>
              <a:ext uri="{FF2B5EF4-FFF2-40B4-BE49-F238E27FC236}">
                <a16:creationId xmlns:a16="http://schemas.microsoft.com/office/drawing/2014/main" id="{2EE4C141-E81C-669F-1E75-8AE8406C0DE9}"/>
              </a:ext>
            </a:extLst>
          </p:cNvPr>
          <p:cNvSpPr/>
          <p:nvPr/>
        </p:nvSpPr>
        <p:spPr>
          <a:xfrm>
            <a:off x="6770748" y="1538605"/>
            <a:ext cx="4585543" cy="540000"/>
          </a:xfrm>
          <a:prstGeom prst="round2Same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i="0" u="none" strike="noStrike" kern="1200" cap="none" spc="0" normalizeH="0" baseline="0" noProof="0">
                <a:ln>
                  <a:noFill/>
                </a:ln>
                <a:solidFill>
                  <a:schemeClr val="bg1"/>
                </a:solidFill>
                <a:effectLst/>
                <a:uLnTx/>
                <a:uFillTx/>
                <a:latin typeface="Arial" panose="020B0604020202020204" pitchFamily="34" charset="0"/>
                <a:ea typeface="微软雅黑"/>
                <a:cs typeface="Arial" panose="020B0604020202020204" pitchFamily="34" charset="0"/>
              </a:rPr>
              <a:t>长期随访</a:t>
            </a:r>
            <a:r>
              <a:rPr kumimoji="0" lang="en-US" altLang="zh-CN" sz="1600" b="1" i="0" u="none" strike="noStrike" kern="0" cap="none" spc="-25" normalizeH="0" baseline="0" noProof="0">
                <a:ln>
                  <a:noFill/>
                </a:ln>
                <a:solidFill>
                  <a:schemeClr val="bg1"/>
                </a:solidFill>
                <a:effectLst/>
                <a:uLnTx/>
                <a:uFillTx/>
                <a:latin typeface="微软雅黑"/>
              </a:rPr>
              <a:t>6</a:t>
            </a:r>
            <a:r>
              <a:rPr kumimoji="0" lang="zh-CN" altLang="en-US" sz="1600" b="1" i="0" u="none" strike="noStrike" kern="0" cap="none" spc="-25" normalizeH="0" baseline="0" noProof="0">
                <a:ln>
                  <a:noFill/>
                </a:ln>
                <a:solidFill>
                  <a:schemeClr val="bg1"/>
                </a:solidFill>
                <a:effectLst/>
                <a:uLnTx/>
                <a:uFillTx/>
                <a:latin typeface="微软雅黑"/>
              </a:rPr>
              <a:t>年</a:t>
            </a:r>
            <a:r>
              <a:rPr kumimoji="0" lang="en-US" altLang="zh-CN" sz="1600" b="1" i="0" u="none" strike="noStrike" kern="0" cap="none" spc="-25" normalizeH="0" baseline="0" noProof="0">
                <a:ln>
                  <a:noFill/>
                </a:ln>
                <a:solidFill>
                  <a:schemeClr val="bg1"/>
                </a:solidFill>
                <a:effectLst/>
                <a:uLnTx/>
                <a:uFillTx/>
                <a:latin typeface="微软雅黑"/>
              </a:rPr>
              <a:t>OS</a:t>
            </a:r>
            <a:r>
              <a:rPr kumimoji="0" lang="zh-CN" altLang="en-US" sz="1600" b="1" i="0" u="none" strike="noStrike" kern="0" cap="none" spc="-25" normalizeH="0" baseline="0" noProof="0">
                <a:ln>
                  <a:noFill/>
                </a:ln>
                <a:solidFill>
                  <a:schemeClr val="bg1"/>
                </a:solidFill>
                <a:effectLst/>
                <a:uLnTx/>
                <a:uFillTx/>
                <a:latin typeface="微软雅黑"/>
              </a:rPr>
              <a:t>率达 </a:t>
            </a:r>
            <a:r>
              <a:rPr kumimoji="0" lang="en-US" altLang="zh-CN" sz="1600" b="1" i="0" u="none" strike="noStrike" kern="0" cap="none" spc="-25" normalizeH="0" baseline="0" noProof="0">
                <a:ln>
                  <a:noFill/>
                </a:ln>
                <a:solidFill>
                  <a:schemeClr val="bg1"/>
                </a:solidFill>
                <a:effectLst/>
                <a:uLnTx/>
                <a:uFillTx/>
                <a:latin typeface="微软雅黑"/>
              </a:rPr>
              <a:t>87.5%</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Rectangle: Top Corners Rounded 6">
            <a:extLst>
              <a:ext uri="{FF2B5EF4-FFF2-40B4-BE49-F238E27FC236}">
                <a16:creationId xmlns:a16="http://schemas.microsoft.com/office/drawing/2014/main" id="{DA099A85-68EF-0193-3C46-902899FB193B}"/>
              </a:ext>
            </a:extLst>
          </p:cNvPr>
          <p:cNvSpPr/>
          <p:nvPr/>
        </p:nvSpPr>
        <p:spPr>
          <a:xfrm rot="5400000">
            <a:off x="-467360" y="467360"/>
            <a:ext cx="1356360" cy="421640"/>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有效性</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文本框 34">
            <a:extLst>
              <a:ext uri="{FF2B5EF4-FFF2-40B4-BE49-F238E27FC236}">
                <a16:creationId xmlns:a16="http://schemas.microsoft.com/office/drawing/2014/main" id="{D7F6668E-C839-8C28-AFCA-1AF2A8AFFC2C}"/>
              </a:ext>
            </a:extLst>
          </p:cNvPr>
          <p:cNvSpPr txBox="1"/>
          <p:nvPr/>
        </p:nvSpPr>
        <p:spPr>
          <a:xfrm>
            <a:off x="5663758" y="657675"/>
            <a:ext cx="3010557" cy="246221"/>
          </a:xfrm>
          <a:prstGeom prst="rect">
            <a:avLst/>
          </a:prstGeom>
          <a:noFill/>
        </p:spPr>
        <p:txBody>
          <a:bodyPr wrap="square" rtlCol="0">
            <a:spAutoFit/>
          </a:bodyPr>
          <a:lstStyle/>
          <a:p>
            <a:r>
              <a:rPr lang="en-US" altLang="zh-CN" sz="1000" dirty="0">
                <a:solidFill>
                  <a:schemeClr val="tx2"/>
                </a:solidFill>
              </a:rPr>
              <a:t>OS</a:t>
            </a:r>
            <a:r>
              <a:rPr lang="zh-CN" altLang="en-US" sz="1000" dirty="0">
                <a:solidFill>
                  <a:schemeClr val="tx2"/>
                </a:solidFill>
              </a:rPr>
              <a:t>：总生存</a:t>
            </a:r>
            <a:endParaRPr lang="en-US" sz="1000" dirty="0">
              <a:solidFill>
                <a:schemeClr val="tx2"/>
              </a:solidFill>
            </a:endParaRPr>
          </a:p>
        </p:txBody>
      </p:sp>
      <p:sp>
        <p:nvSpPr>
          <p:cNvPr id="36" name="文本框 35">
            <a:extLst>
              <a:ext uri="{FF2B5EF4-FFF2-40B4-BE49-F238E27FC236}">
                <a16:creationId xmlns:a16="http://schemas.microsoft.com/office/drawing/2014/main" id="{9DEE1DB2-FA6D-93B6-7400-EE938A5E7B4B}"/>
              </a:ext>
            </a:extLst>
          </p:cNvPr>
          <p:cNvSpPr txBox="1"/>
          <p:nvPr/>
        </p:nvSpPr>
        <p:spPr>
          <a:xfrm>
            <a:off x="307498" y="6255257"/>
            <a:ext cx="10814808" cy="338554"/>
          </a:xfrm>
          <a:prstGeom prst="rect">
            <a:avLst/>
          </a:prstGeom>
          <a:noFill/>
        </p:spPr>
        <p:txBody>
          <a:bodyPr wrap="square">
            <a:spAutoFit/>
          </a:bodyPr>
          <a:lstStyle/>
          <a:p>
            <a:r>
              <a:rPr lang="en-US" altLang="zh-CN" sz="800" err="1">
                <a:latin typeface="微软雅黑" panose="020B0503020204020204" pitchFamily="34" charset="-122"/>
                <a:ea typeface="微软雅黑" panose="020B0503020204020204" pitchFamily="34" charset="-122"/>
              </a:rPr>
              <a:t>OlympiA</a:t>
            </a:r>
            <a:r>
              <a:rPr lang="zh-CN" altLang="en-US" sz="800">
                <a:latin typeface="微软雅黑" panose="020B0503020204020204" pitchFamily="34" charset="-122"/>
                <a:ea typeface="微软雅黑" panose="020B0503020204020204" pitchFamily="34" charset="-122"/>
              </a:rPr>
              <a:t>是一项</a:t>
            </a:r>
            <a:r>
              <a:rPr lang="en-US" altLang="zh-CN" sz="800">
                <a:latin typeface="微软雅黑" panose="020B0503020204020204" pitchFamily="34" charset="-122"/>
                <a:ea typeface="微软雅黑" panose="020B0503020204020204" pitchFamily="34" charset="-122"/>
              </a:rPr>
              <a:t>3</a:t>
            </a:r>
            <a:r>
              <a:rPr lang="zh-CN" altLang="en-US" sz="800">
                <a:latin typeface="微软雅黑" panose="020B0503020204020204" pitchFamily="34" charset="-122"/>
                <a:ea typeface="微软雅黑" panose="020B0503020204020204" pitchFamily="34" charset="-122"/>
              </a:rPr>
              <a:t>期、双盲、随机试验，该试验纳入</a:t>
            </a:r>
            <a:r>
              <a:rPr lang="en-US" altLang="zh-CN" sz="800">
                <a:latin typeface="微软雅黑" panose="020B0503020204020204" pitchFamily="34" charset="-122"/>
                <a:ea typeface="微软雅黑" panose="020B0503020204020204" pitchFamily="34" charset="-122"/>
              </a:rPr>
              <a:t>1,836</a:t>
            </a:r>
            <a:r>
              <a:rPr lang="zh-CN" altLang="en-US" sz="800">
                <a:latin typeface="微软雅黑" panose="020B0503020204020204" pitchFamily="34" charset="-122"/>
                <a:ea typeface="微软雅黑" panose="020B0503020204020204" pitchFamily="34" charset="-122"/>
              </a:rPr>
              <a:t>例携带</a:t>
            </a:r>
            <a:r>
              <a:rPr lang="en-US" altLang="zh-CN" sz="800">
                <a:latin typeface="微软雅黑" panose="020B0503020204020204" pitchFamily="34" charset="-122"/>
                <a:ea typeface="微软雅黑" panose="020B0503020204020204" pitchFamily="34" charset="-122"/>
              </a:rPr>
              <a:t>BRCA1</a:t>
            </a:r>
            <a:r>
              <a:rPr lang="zh-CN" altLang="en-US" sz="800">
                <a:latin typeface="微软雅黑" panose="020B0503020204020204" pitchFamily="34" charset="-122"/>
                <a:ea typeface="微软雅黑" panose="020B0503020204020204" pitchFamily="34" charset="-122"/>
              </a:rPr>
              <a:t>或</a:t>
            </a:r>
            <a:r>
              <a:rPr lang="en-US" altLang="zh-CN" sz="800">
                <a:latin typeface="微软雅黑" panose="020B0503020204020204" pitchFamily="34" charset="-122"/>
                <a:ea typeface="微软雅黑" panose="020B0503020204020204" pitchFamily="34" charset="-122"/>
              </a:rPr>
              <a:t>BRCA2</a:t>
            </a:r>
            <a:r>
              <a:rPr lang="zh-CN" altLang="en-US" sz="800">
                <a:latin typeface="微软雅黑" panose="020B0503020204020204" pitchFamily="34" charset="-122"/>
                <a:ea typeface="微软雅黑" panose="020B0503020204020204" pitchFamily="34" charset="-122"/>
              </a:rPr>
              <a:t>生殖细胞系致病或可能致病变异体，有高危临床病理因素，并且接受过局部治疗和新辅助或辅助化疗的人表皮生长因子受体</a:t>
            </a:r>
            <a:r>
              <a:rPr lang="en-US" altLang="zh-CN" sz="800">
                <a:latin typeface="微软雅黑" panose="020B0503020204020204" pitchFamily="34" charset="-122"/>
                <a:ea typeface="微软雅黑" panose="020B0503020204020204" pitchFamily="34" charset="-122"/>
              </a:rPr>
              <a:t>2</a:t>
            </a:r>
            <a:r>
              <a:rPr lang="zh-CN" altLang="en-US" sz="800">
                <a:latin typeface="微软雅黑" panose="020B0503020204020204" pitchFamily="34" charset="-122"/>
                <a:ea typeface="微软雅黑" panose="020B0503020204020204" pitchFamily="34" charset="-122"/>
              </a:rPr>
              <a:t>（</a:t>
            </a:r>
            <a:r>
              <a:rPr lang="en-US" altLang="zh-CN" sz="800">
                <a:latin typeface="微软雅黑" panose="020B0503020204020204" pitchFamily="34" charset="-122"/>
                <a:ea typeface="微软雅黑" panose="020B0503020204020204" pitchFamily="34" charset="-122"/>
              </a:rPr>
              <a:t>HER2</a:t>
            </a:r>
            <a:r>
              <a:rPr lang="zh-CN" altLang="en-US" sz="800">
                <a:latin typeface="微软雅黑" panose="020B0503020204020204" pitchFamily="34" charset="-122"/>
                <a:ea typeface="微软雅黑" panose="020B0503020204020204" pitchFamily="34" charset="-122"/>
              </a:rPr>
              <a:t>）阴性早期乳腺癌患者。患者被随机分配（以</a:t>
            </a:r>
            <a:r>
              <a:rPr lang="en-US" altLang="zh-CN" sz="800">
                <a:latin typeface="微软雅黑" panose="020B0503020204020204" pitchFamily="34" charset="-122"/>
                <a:ea typeface="微软雅黑" panose="020B0503020204020204" pitchFamily="34" charset="-122"/>
              </a:rPr>
              <a:t>1∶1</a:t>
            </a:r>
            <a:r>
              <a:rPr lang="zh-CN" altLang="en-US" sz="800">
                <a:latin typeface="微软雅黑" panose="020B0503020204020204" pitchFamily="34" charset="-122"/>
                <a:ea typeface="微软雅黑" panose="020B0503020204020204" pitchFamily="34" charset="-122"/>
              </a:rPr>
              <a:t>的比例）接受为期</a:t>
            </a:r>
            <a:r>
              <a:rPr lang="en-US" altLang="zh-CN" sz="800">
                <a:latin typeface="微软雅黑" panose="020B0503020204020204" pitchFamily="34" charset="-122"/>
                <a:ea typeface="微软雅黑" panose="020B0503020204020204" pitchFamily="34" charset="-122"/>
              </a:rPr>
              <a:t>1</a:t>
            </a:r>
            <a:r>
              <a:rPr lang="zh-CN" altLang="en-US" sz="800">
                <a:latin typeface="微软雅黑" panose="020B0503020204020204" pitchFamily="34" charset="-122"/>
                <a:ea typeface="微软雅黑" panose="020B0503020204020204" pitchFamily="34" charset="-122"/>
              </a:rPr>
              <a:t>年的口服奥拉帕利或安慰剂治疗。主要终点是</a:t>
            </a:r>
            <a:r>
              <a:rPr lang="zh-CN" altLang="en-US" sz="800"/>
              <a:t>无浸润性疾病生存期 </a:t>
            </a:r>
            <a:r>
              <a:rPr lang="en-US" altLang="zh-CN" sz="800"/>
              <a:t>(IDFS) </a:t>
            </a:r>
            <a:r>
              <a:rPr lang="zh-CN" altLang="en-US" sz="800">
                <a:latin typeface="微软雅黑" panose="020B0503020204020204" pitchFamily="34" charset="-122"/>
                <a:ea typeface="微软雅黑" panose="020B0503020204020204" pitchFamily="34" charset="-122"/>
              </a:rPr>
              <a:t>。次要重点包括</a:t>
            </a:r>
            <a:r>
              <a:rPr lang="zh-CN" altLang="en-US" sz="800">
                <a:effectLst/>
                <a:latin typeface="微软雅黑" panose="020B0503020204020204" pitchFamily="34" charset="-122"/>
                <a:ea typeface="微软雅黑" panose="020B0503020204020204" pitchFamily="34" charset="-122"/>
              </a:rPr>
              <a:t>无远处疾病生存期</a:t>
            </a:r>
            <a:r>
              <a:rPr lang="en-US" altLang="zh-CN" sz="800">
                <a:effectLst/>
                <a:latin typeface="微软雅黑" panose="020B0503020204020204" pitchFamily="34" charset="-122"/>
                <a:ea typeface="微软雅黑" panose="020B0503020204020204" pitchFamily="34" charset="-122"/>
              </a:rPr>
              <a:t>(DDFS)</a:t>
            </a:r>
            <a:r>
              <a:rPr lang="zh-CN" altLang="en-US" sz="800">
                <a:effectLst/>
                <a:latin typeface="微软雅黑" panose="020B0503020204020204" pitchFamily="34" charset="-122"/>
                <a:ea typeface="微软雅黑" panose="020B0503020204020204" pitchFamily="34" charset="-122"/>
              </a:rPr>
              <a:t>、总生存期 </a:t>
            </a:r>
            <a:r>
              <a:rPr lang="en-US" altLang="zh-CN" sz="800">
                <a:effectLst/>
                <a:latin typeface="微软雅黑" panose="020B0503020204020204" pitchFamily="34" charset="-122"/>
                <a:ea typeface="微软雅黑" panose="020B0503020204020204" pitchFamily="34" charset="-122"/>
              </a:rPr>
              <a:t>(OS)</a:t>
            </a:r>
            <a:r>
              <a:rPr lang="zh-CN" altLang="en-US" sz="800">
                <a:effectLst/>
                <a:latin typeface="微软雅黑" panose="020B0503020204020204" pitchFamily="34" charset="-122"/>
                <a:ea typeface="微软雅黑" panose="020B0503020204020204" pitchFamily="34" charset="-122"/>
              </a:rPr>
              <a:t>、</a:t>
            </a:r>
            <a:r>
              <a:rPr lang="en-US" altLang="zh-CN" sz="800">
                <a:effectLst/>
                <a:latin typeface="微软雅黑" panose="020B0503020204020204" pitchFamily="34" charset="-122"/>
                <a:ea typeface="微软雅黑" panose="020B0503020204020204" pitchFamily="34" charset="-122"/>
              </a:rPr>
              <a:t>BRCA1/2</a:t>
            </a:r>
            <a:r>
              <a:rPr lang="zh-CN" altLang="en-US" sz="800">
                <a:effectLst/>
                <a:latin typeface="微软雅黑" panose="020B0503020204020204" pitchFamily="34" charset="-122"/>
                <a:ea typeface="微软雅黑" panose="020B0503020204020204" pitchFamily="34" charset="-122"/>
              </a:rPr>
              <a:t>相关癌症、症状</a:t>
            </a:r>
            <a:r>
              <a:rPr lang="en-US" altLang="zh-CN" sz="800">
                <a:effectLst/>
                <a:latin typeface="微软雅黑" panose="020B0503020204020204" pitchFamily="34" charset="-122"/>
                <a:ea typeface="微软雅黑" panose="020B0503020204020204" pitchFamily="34" charset="-122"/>
              </a:rPr>
              <a:t>/</a:t>
            </a:r>
            <a:r>
              <a:rPr lang="zh-CN" altLang="en-US" sz="800">
                <a:effectLst/>
                <a:latin typeface="微软雅黑" panose="020B0503020204020204" pitchFamily="34" charset="-122"/>
                <a:ea typeface="微软雅黑" panose="020B0503020204020204" pitchFamily="34" charset="-122"/>
              </a:rPr>
              <a:t>健康相关</a:t>
            </a:r>
            <a:r>
              <a:rPr lang="en-US" altLang="zh-CN" sz="800">
                <a:effectLst/>
                <a:latin typeface="微软雅黑" panose="020B0503020204020204" pitchFamily="34" charset="-122"/>
                <a:ea typeface="微软雅黑" panose="020B0503020204020204" pitchFamily="34" charset="-122"/>
              </a:rPr>
              <a:t>QoL</a:t>
            </a:r>
            <a:r>
              <a:rPr lang="zh-CN" altLang="en-US" sz="800">
                <a:effectLst/>
                <a:latin typeface="微软雅黑" panose="020B0503020204020204" pitchFamily="34" charset="-122"/>
                <a:ea typeface="微软雅黑" panose="020B0503020204020204" pitchFamily="34" charset="-122"/>
              </a:rPr>
              <a:t>、安全性。</a:t>
            </a:r>
            <a:endParaRPr lang="zh-CN" altLang="en-US" sz="800">
              <a:latin typeface="微软雅黑" panose="020B0503020204020204" pitchFamily="34" charset="-122"/>
              <a:ea typeface="微软雅黑" panose="020B0503020204020204" pitchFamily="34" charset="-122"/>
            </a:endParaRPr>
          </a:p>
        </p:txBody>
      </p:sp>
      <p:sp>
        <p:nvSpPr>
          <p:cNvPr id="37" name="object 2">
            <a:extLst>
              <a:ext uri="{FF2B5EF4-FFF2-40B4-BE49-F238E27FC236}">
                <a16:creationId xmlns:a16="http://schemas.microsoft.com/office/drawing/2014/main" id="{0881A903-4090-4444-498E-81C5224DCE44}"/>
              </a:ext>
            </a:extLst>
          </p:cNvPr>
          <p:cNvSpPr txBox="1"/>
          <p:nvPr/>
        </p:nvSpPr>
        <p:spPr>
          <a:xfrm>
            <a:off x="8841993" y="6600240"/>
            <a:ext cx="2957195" cy="134652"/>
          </a:xfrm>
          <a:prstGeom prst="rect">
            <a:avLst/>
          </a:prstGeom>
        </p:spPr>
        <p:txBody>
          <a:bodyPr vert="horz" wrap="square" lIns="0" tIns="11430" rIns="0" bIns="0" rtlCol="0">
            <a:spAutoFit/>
          </a:bodyPr>
          <a:lstStyle/>
          <a:p>
            <a:pPr marL="12700">
              <a:lnSpc>
                <a:spcPct val="100000"/>
              </a:lnSpc>
              <a:spcBef>
                <a:spcPts val="90"/>
              </a:spcBef>
            </a:pPr>
            <a:r>
              <a:rPr sz="800" spc="-15" err="1">
                <a:solidFill>
                  <a:schemeClr val="tx1">
                    <a:lumMod val="50000"/>
                  </a:schemeClr>
                </a:solidFill>
                <a:latin typeface="微软雅黑"/>
                <a:cs typeface="微软雅黑"/>
              </a:rPr>
              <a:t>仅用于医保沟通，供医保相关领导和专家参考，严禁用于产品推广</a:t>
            </a:r>
            <a:endParaRPr sz="800">
              <a:solidFill>
                <a:schemeClr val="tx1">
                  <a:lumMod val="50000"/>
                </a:schemeClr>
              </a:solidFill>
              <a:latin typeface="微软雅黑"/>
              <a:cs typeface="微软雅黑"/>
            </a:endParaRPr>
          </a:p>
        </p:txBody>
      </p:sp>
      <p:sp>
        <p:nvSpPr>
          <p:cNvPr id="10" name="TextBox 52">
            <a:extLst>
              <a:ext uri="{FF2B5EF4-FFF2-40B4-BE49-F238E27FC236}">
                <a16:creationId xmlns:a16="http://schemas.microsoft.com/office/drawing/2014/main" id="{754C5456-8F0C-9B9E-A63D-0141FEE03DDC}"/>
              </a:ext>
            </a:extLst>
          </p:cNvPr>
          <p:cNvSpPr txBox="1"/>
          <p:nvPr/>
        </p:nvSpPr>
        <p:spPr>
          <a:xfrm>
            <a:off x="7480597" y="2364462"/>
            <a:ext cx="3515578" cy="808619"/>
          </a:xfrm>
          <a:prstGeom prst="rect">
            <a:avLst/>
          </a:prstGeom>
          <a:noFill/>
        </p:spPr>
        <p:txBody>
          <a:bodyPr wrap="square">
            <a:spAutoFit/>
          </a:bodyPr>
          <a:lstStyle/>
          <a:p>
            <a:pPr marL="285750" marR="0" lvl="0" indent="-285750"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altLang="zh-CN" sz="1600" b="1" i="0"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72</a:t>
            </a:r>
            <a:r>
              <a:rPr kumimoji="0" lang="zh-CN" altLang="en-US" sz="1600" b="1" i="0"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个月 </a:t>
            </a:r>
            <a:r>
              <a:rPr kumimoji="0" lang="en-US" altLang="zh-CN" sz="1600" b="1" i="0"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OS%</a:t>
            </a: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2000" b="1" i="1"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87.</a:t>
            </a:r>
            <a:r>
              <a:rPr lang="en-US" altLang="zh-CN" sz="2000" b="1" i="1">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r>
              <a:rPr kumimoji="0" lang="en-US" altLang="zh-CN" sz="2000" b="1" i="1"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vs </a:t>
            </a:r>
            <a:r>
              <a:rPr lang="en-US" altLang="zh-CN" sz="16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a:t>
            </a: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3.2%</a:t>
            </a:r>
            <a:endParaRPr kumimoji="0" lang="en-US" altLang="zh-CN" sz="1600" b="0" i="0" u="none" strike="noStrike" kern="0" cap="none" spc="0" normalizeH="0" baseline="0" noProof="0">
              <a:ln>
                <a:noFill/>
              </a:ln>
              <a:solidFill>
                <a:srgbClr val="000000"/>
              </a:solidFill>
              <a:effectLst/>
              <a:highlight>
                <a:srgbClr val="FFFF00"/>
              </a:highligh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zh-CN" altLang="en-US"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分层</a:t>
            </a: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HR: 0.</a:t>
            </a:r>
            <a:r>
              <a:rPr lang="en-US" altLang="zh-CN" sz="16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72</a:t>
            </a: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(95%CI</a:t>
            </a:r>
            <a:r>
              <a:rPr lang="en-US" altLang="zh-CN" sz="16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zh-CN" altLang="en-US" sz="16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0.56</a:t>
            </a:r>
            <a:r>
              <a:rPr lang="en-US" altLang="zh-CN" sz="160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,0.93</a:t>
            </a: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p:txBody>
      </p:sp>
      <p:sp>
        <p:nvSpPr>
          <p:cNvPr id="11" name="TextBox 52">
            <a:extLst>
              <a:ext uri="{FF2B5EF4-FFF2-40B4-BE49-F238E27FC236}">
                <a16:creationId xmlns:a16="http://schemas.microsoft.com/office/drawing/2014/main" id="{0E26D364-FC32-72AC-F205-67DBDDDD7712}"/>
              </a:ext>
            </a:extLst>
          </p:cNvPr>
          <p:cNvSpPr txBox="1"/>
          <p:nvPr/>
        </p:nvSpPr>
        <p:spPr>
          <a:xfrm>
            <a:off x="1707630" y="2211570"/>
            <a:ext cx="3876491" cy="1246431"/>
          </a:xfrm>
          <a:prstGeom prst="rect">
            <a:avLst/>
          </a:prstGeom>
          <a:noFill/>
        </p:spPr>
        <p:txBody>
          <a:bodyPr wrap="square">
            <a:spAutoFit/>
          </a:bodyPr>
          <a:lstStyle/>
          <a:p>
            <a:pPr marL="285750" marR="0" lvl="0" indent="-285750"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altLang="zh-CN" sz="1600" b="1" i="0"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48</a:t>
            </a:r>
            <a:r>
              <a:rPr kumimoji="0" lang="zh-CN" altLang="en-US" sz="1600" b="1" i="0"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个月 </a:t>
            </a:r>
            <a:r>
              <a:rPr kumimoji="0" lang="en-US" altLang="zh-CN" sz="1600" b="1" i="0"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OS%</a:t>
            </a: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2000" b="1" i="1"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89.8%</a:t>
            </a:r>
            <a:r>
              <a:rPr kumimoji="0" lang="zh-CN" altLang="en-US"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vs 86.4%</a:t>
            </a:r>
            <a:endParaRPr kumimoji="0" lang="en-US" altLang="zh-CN" sz="1600" b="0" i="0" u="none" strike="noStrike" kern="0" cap="none" spc="0" normalizeH="0" baseline="0" noProof="0">
              <a:ln>
                <a:noFill/>
              </a:ln>
              <a:solidFill>
                <a:srgbClr val="000000"/>
              </a:solidFill>
              <a:effectLst/>
              <a:highlight>
                <a:srgbClr val="FFFF00"/>
              </a:highligh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en-US" altLang="zh-CN" sz="16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p=0.009</a:t>
            </a:r>
          </a:p>
          <a:p>
            <a:pPr marL="285750" marR="0" lvl="0" indent="-285750"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0" lang="zh-CN" altLang="en-US" sz="1600" b="1" i="0"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降低死亡风险</a:t>
            </a:r>
            <a:r>
              <a:rPr kumimoji="0" lang="en-US" altLang="zh-CN" sz="2000" b="1" i="1" u="none" strike="noStrike" kern="0" cap="none" spc="0" normalizeH="0" baseline="0" noProof="0">
                <a:ln>
                  <a:noFill/>
                </a:ln>
                <a:solidFill>
                  <a:srgbClr val="240E6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r>
              <a:rPr lang="en-US" altLang="zh-CN" sz="2000" b="1" i="1">
                <a:solidFill>
                  <a:srgbClr val="240E6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p>
        </p:txBody>
      </p:sp>
      <p:grpSp>
        <p:nvGrpSpPr>
          <p:cNvPr id="12" name="组合 11">
            <a:extLst>
              <a:ext uri="{FF2B5EF4-FFF2-40B4-BE49-F238E27FC236}">
                <a16:creationId xmlns:a16="http://schemas.microsoft.com/office/drawing/2014/main" id="{2329E0AF-ACFE-B600-A7B9-2A1BD96B8AA3}"/>
              </a:ext>
            </a:extLst>
          </p:cNvPr>
          <p:cNvGrpSpPr/>
          <p:nvPr/>
        </p:nvGrpSpPr>
        <p:grpSpPr>
          <a:xfrm>
            <a:off x="903295" y="3429000"/>
            <a:ext cx="4760463" cy="2723548"/>
            <a:chOff x="366913" y="2670985"/>
            <a:chExt cx="4935166" cy="2764885"/>
          </a:xfrm>
        </p:grpSpPr>
        <p:grpSp>
          <p:nvGrpSpPr>
            <p:cNvPr id="13" name="组合 12">
              <a:extLst>
                <a:ext uri="{FF2B5EF4-FFF2-40B4-BE49-F238E27FC236}">
                  <a16:creationId xmlns:a16="http://schemas.microsoft.com/office/drawing/2014/main" id="{91D1332A-A99F-B3F1-7ACF-B3627F0F1127}"/>
                </a:ext>
              </a:extLst>
            </p:cNvPr>
            <p:cNvGrpSpPr/>
            <p:nvPr/>
          </p:nvGrpSpPr>
          <p:grpSpPr>
            <a:xfrm>
              <a:off x="366913" y="2670985"/>
              <a:ext cx="4935166" cy="2519489"/>
              <a:chOff x="366913" y="2670986"/>
              <a:chExt cx="4935166" cy="2241862"/>
            </a:xfrm>
          </p:grpSpPr>
          <p:pic>
            <p:nvPicPr>
              <p:cNvPr id="16" name="图片 15">
                <a:extLst>
                  <a:ext uri="{FF2B5EF4-FFF2-40B4-BE49-F238E27FC236}">
                    <a16:creationId xmlns:a16="http://schemas.microsoft.com/office/drawing/2014/main" id="{87E62652-0458-2161-ABB0-567371BCACA4}"/>
                  </a:ext>
                </a:extLst>
              </p:cNvPr>
              <p:cNvPicPr>
                <a:picLocks noChangeAspect="1"/>
              </p:cNvPicPr>
              <p:nvPr/>
            </p:nvPicPr>
            <p:blipFill>
              <a:blip r:embed="rId6"/>
              <a:srcRect r="30068" b="18604"/>
              <a:stretch/>
            </p:blipFill>
            <p:spPr>
              <a:xfrm>
                <a:off x="366913" y="2700125"/>
                <a:ext cx="4935166" cy="2212723"/>
              </a:xfrm>
              <a:prstGeom prst="rect">
                <a:avLst/>
              </a:prstGeom>
            </p:spPr>
          </p:pic>
          <p:sp>
            <p:nvSpPr>
              <p:cNvPr id="17" name="矩形 16">
                <a:extLst>
                  <a:ext uri="{FF2B5EF4-FFF2-40B4-BE49-F238E27FC236}">
                    <a16:creationId xmlns:a16="http://schemas.microsoft.com/office/drawing/2014/main" id="{A6501435-9257-DD86-D7B2-7B9C6C9BABEB}"/>
                  </a:ext>
                </a:extLst>
              </p:cNvPr>
              <p:cNvSpPr/>
              <p:nvPr/>
            </p:nvSpPr>
            <p:spPr>
              <a:xfrm rot="16200000">
                <a:off x="-457290" y="3619827"/>
                <a:ext cx="2146670" cy="248987"/>
              </a:xfrm>
              <a:prstGeom prst="rect">
                <a:avLst/>
              </a:prstGeom>
              <a:solidFill>
                <a:schemeClr val="bg1"/>
              </a:solid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总生存率（</a:t>
                </a:r>
                <a:r>
                  <a:rPr kumimoji="0" lang="en-US" altLang="zh-CN"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grpSp>
        <p:sp>
          <p:nvSpPr>
            <p:cNvPr id="14" name="矩形 13">
              <a:extLst>
                <a:ext uri="{FF2B5EF4-FFF2-40B4-BE49-F238E27FC236}">
                  <a16:creationId xmlns:a16="http://schemas.microsoft.com/office/drawing/2014/main" id="{86AB7779-5BCC-1953-A02B-A8EA77EA7C26}"/>
                </a:ext>
              </a:extLst>
            </p:cNvPr>
            <p:cNvSpPr/>
            <p:nvPr/>
          </p:nvSpPr>
          <p:spPr>
            <a:xfrm>
              <a:off x="1942185" y="5057719"/>
              <a:ext cx="2146670" cy="378151"/>
            </a:xfrm>
            <a:prstGeom prst="rect">
              <a:avLst/>
            </a:prstGeom>
            <a:no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自随机化后的时间（月）</a:t>
              </a:r>
            </a:p>
          </p:txBody>
        </p:sp>
        <p:sp>
          <p:nvSpPr>
            <p:cNvPr id="15" name="矩形 14">
              <a:extLst>
                <a:ext uri="{FF2B5EF4-FFF2-40B4-BE49-F238E27FC236}">
                  <a16:creationId xmlns:a16="http://schemas.microsoft.com/office/drawing/2014/main" id="{3964808F-6411-2210-9851-F263CA6522BD}"/>
                </a:ext>
              </a:extLst>
            </p:cNvPr>
            <p:cNvSpPr/>
            <p:nvPr/>
          </p:nvSpPr>
          <p:spPr>
            <a:xfrm>
              <a:off x="4222766" y="4217972"/>
              <a:ext cx="653078" cy="222930"/>
            </a:xfrm>
            <a:prstGeom prst="rect">
              <a:avLst/>
            </a:prstGeom>
            <a:no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风险降低</a:t>
              </a:r>
            </a:p>
          </p:txBody>
        </p:sp>
      </p:grpSp>
      <p:grpSp>
        <p:nvGrpSpPr>
          <p:cNvPr id="18" name="组合 17">
            <a:extLst>
              <a:ext uri="{FF2B5EF4-FFF2-40B4-BE49-F238E27FC236}">
                <a16:creationId xmlns:a16="http://schemas.microsoft.com/office/drawing/2014/main" id="{94D4EC36-98AD-61CC-F041-C2985A21FA12}"/>
              </a:ext>
            </a:extLst>
          </p:cNvPr>
          <p:cNvGrpSpPr/>
          <p:nvPr/>
        </p:nvGrpSpPr>
        <p:grpSpPr>
          <a:xfrm>
            <a:off x="6888387" y="3458001"/>
            <a:ext cx="4384791" cy="2389388"/>
            <a:chOff x="6197617" y="2657649"/>
            <a:chExt cx="5313756" cy="2239195"/>
          </a:xfrm>
        </p:grpSpPr>
        <p:pic>
          <p:nvPicPr>
            <p:cNvPr id="38" name="图片 37">
              <a:extLst>
                <a:ext uri="{FF2B5EF4-FFF2-40B4-BE49-F238E27FC236}">
                  <a16:creationId xmlns:a16="http://schemas.microsoft.com/office/drawing/2014/main" id="{80EBA977-8FED-6A3F-B382-B44FBF235760}"/>
                </a:ext>
              </a:extLst>
            </p:cNvPr>
            <p:cNvPicPr>
              <a:picLocks noChangeAspect="1"/>
            </p:cNvPicPr>
            <p:nvPr/>
          </p:nvPicPr>
          <p:blipFill>
            <a:blip r:embed="rId7"/>
            <a:srcRect b="16906"/>
            <a:stretch/>
          </p:blipFill>
          <p:spPr>
            <a:xfrm>
              <a:off x="6197617" y="2700126"/>
              <a:ext cx="5313756" cy="2196718"/>
            </a:xfrm>
            <a:prstGeom prst="rect">
              <a:avLst/>
            </a:prstGeom>
          </p:spPr>
        </p:pic>
        <p:sp>
          <p:nvSpPr>
            <p:cNvPr id="39" name="矩形 38">
              <a:extLst>
                <a:ext uri="{FF2B5EF4-FFF2-40B4-BE49-F238E27FC236}">
                  <a16:creationId xmlns:a16="http://schemas.microsoft.com/office/drawing/2014/main" id="{A0EC7F18-CB43-9A25-6126-09FB4CE6454F}"/>
                </a:ext>
              </a:extLst>
            </p:cNvPr>
            <p:cNvSpPr/>
            <p:nvPr/>
          </p:nvSpPr>
          <p:spPr>
            <a:xfrm>
              <a:off x="7441777" y="3950925"/>
              <a:ext cx="2656665" cy="378151"/>
            </a:xfrm>
            <a:prstGeom prst="rect">
              <a:avLst/>
            </a:prstGeom>
            <a:solidFill>
              <a:schemeClr val="bg1"/>
            </a:solid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奥拉帕利（</a:t>
              </a:r>
              <a:r>
                <a:rPr kumimoji="0" lang="en-US" altLang="zh-CN"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107</a:t>
              </a: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例死亡，</a:t>
              </a:r>
              <a:r>
                <a:rPr kumimoji="0" lang="en-US" altLang="zh-CN"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94</a:t>
              </a: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例死于乳腺癌）</a:t>
              </a:r>
              <a:endParaRPr kumimoji="0" lang="en-US" altLang="zh-CN"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安慰剂（</a:t>
              </a:r>
              <a:r>
                <a:rPr kumimoji="0" lang="en-US" altLang="zh-CN"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143</a:t>
              </a: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例死亡，</a:t>
              </a:r>
              <a:r>
                <a:rPr kumimoji="0" lang="en-US" altLang="zh-CN"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128</a:t>
              </a: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例死于乳腺癌）</a:t>
              </a:r>
            </a:p>
          </p:txBody>
        </p:sp>
        <p:sp>
          <p:nvSpPr>
            <p:cNvPr id="42" name="矩形 41">
              <a:extLst>
                <a:ext uri="{FF2B5EF4-FFF2-40B4-BE49-F238E27FC236}">
                  <a16:creationId xmlns:a16="http://schemas.microsoft.com/office/drawing/2014/main" id="{95DA8A7B-3EB8-A366-D3D6-C20C06CCBD60}"/>
                </a:ext>
              </a:extLst>
            </p:cNvPr>
            <p:cNvSpPr/>
            <p:nvPr/>
          </p:nvSpPr>
          <p:spPr>
            <a:xfrm>
              <a:off x="8767507" y="3436292"/>
              <a:ext cx="1020934" cy="495408"/>
            </a:xfrm>
            <a:prstGeom prst="rect">
              <a:avLst/>
            </a:prstGeom>
            <a:solidFill>
              <a:schemeClr val="bg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矩形 43">
              <a:extLst>
                <a:ext uri="{FF2B5EF4-FFF2-40B4-BE49-F238E27FC236}">
                  <a16:creationId xmlns:a16="http://schemas.microsoft.com/office/drawing/2014/main" id="{5BE98385-7CED-F5CE-2762-E0223ECEDF30}"/>
                </a:ext>
              </a:extLst>
            </p:cNvPr>
            <p:cNvSpPr/>
            <p:nvPr/>
          </p:nvSpPr>
          <p:spPr>
            <a:xfrm rot="16200000">
              <a:off x="5494190" y="3606490"/>
              <a:ext cx="2146670" cy="248987"/>
            </a:xfrm>
            <a:prstGeom prst="rect">
              <a:avLst/>
            </a:prstGeom>
            <a:solidFill>
              <a:schemeClr val="bg1"/>
            </a:solid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总生存率（</a:t>
              </a:r>
              <a:r>
                <a:rPr kumimoji="0" lang="en-US" altLang="zh-CN"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45" name="椭圆 44">
              <a:extLst>
                <a:ext uri="{FF2B5EF4-FFF2-40B4-BE49-F238E27FC236}">
                  <a16:creationId xmlns:a16="http://schemas.microsoft.com/office/drawing/2014/main" id="{A9A68D34-429D-CE45-60E6-7A0E9138EBD7}"/>
                </a:ext>
              </a:extLst>
            </p:cNvPr>
            <p:cNvSpPr/>
            <p:nvPr/>
          </p:nvSpPr>
          <p:spPr>
            <a:xfrm>
              <a:off x="10376839" y="2706564"/>
              <a:ext cx="441416" cy="255576"/>
            </a:xfrm>
            <a:prstGeom prst="ellipse">
              <a:avLst/>
            </a:prstGeom>
            <a:noFill/>
            <a:ln w="12700">
              <a:solidFill>
                <a:srgbClr val="D0006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6" name="矩形 45">
              <a:extLst>
                <a:ext uri="{FF2B5EF4-FFF2-40B4-BE49-F238E27FC236}">
                  <a16:creationId xmlns:a16="http://schemas.microsoft.com/office/drawing/2014/main" id="{AA0A316A-1D7C-1E0E-6DE6-EAE439BAE7F4}"/>
                </a:ext>
              </a:extLst>
            </p:cNvPr>
            <p:cNvSpPr/>
            <p:nvPr/>
          </p:nvSpPr>
          <p:spPr>
            <a:xfrm>
              <a:off x="6555280" y="2815300"/>
              <a:ext cx="521253" cy="153382"/>
            </a:xfrm>
            <a:prstGeom prst="rect">
              <a:avLst/>
            </a:prstGeom>
            <a:no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100</a:t>
              </a:r>
              <a:endPar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47" name="矩形 46">
            <a:extLst>
              <a:ext uri="{FF2B5EF4-FFF2-40B4-BE49-F238E27FC236}">
                <a16:creationId xmlns:a16="http://schemas.microsoft.com/office/drawing/2014/main" id="{C90B1385-28B6-3748-0D92-8BB7FDFF7B2C}"/>
              </a:ext>
            </a:extLst>
          </p:cNvPr>
          <p:cNvSpPr/>
          <p:nvPr/>
        </p:nvSpPr>
        <p:spPr>
          <a:xfrm>
            <a:off x="7654460" y="5352899"/>
            <a:ext cx="1899124" cy="240837"/>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zh-CN" altLang="en-US" sz="1000" b="1">
                <a:solidFill>
                  <a:prstClr val="white"/>
                </a:solidFill>
                <a:latin typeface="Calibri"/>
                <a:ea typeface="宋体" panose="02010600030101010101" pitchFamily="2" charset="-122"/>
              </a:rPr>
              <a:t>分层</a:t>
            </a:r>
            <a:r>
              <a:rPr lang="en-US" altLang="zh-CN" sz="1000" b="1">
                <a:solidFill>
                  <a:prstClr val="white"/>
                </a:solidFill>
                <a:latin typeface="Calibri"/>
                <a:ea typeface="宋体" panose="02010600030101010101" pitchFamily="2" charset="-122"/>
              </a:rPr>
              <a:t>HR 0.72 (95%CI:</a:t>
            </a:r>
            <a:r>
              <a:rPr lang="zh-CN" altLang="en-US" sz="1000" b="1">
                <a:solidFill>
                  <a:prstClr val="white"/>
                </a:solidFill>
                <a:latin typeface="Calibri"/>
                <a:ea typeface="宋体" panose="02010600030101010101" pitchFamily="2" charset="-122"/>
              </a:rPr>
              <a:t> </a:t>
            </a:r>
            <a:r>
              <a:rPr lang="en-US" altLang="zh-CN" sz="1000" b="1">
                <a:solidFill>
                  <a:prstClr val="white"/>
                </a:solidFill>
                <a:latin typeface="Calibri"/>
                <a:ea typeface="宋体" panose="02010600030101010101" pitchFamily="2" charset="-122"/>
              </a:rPr>
              <a:t>0.56,0.93)</a:t>
            </a:r>
            <a:endParaRPr lang="zh-CN" altLang="en-US" sz="1000" b="1">
              <a:solidFill>
                <a:prstClr val="white"/>
              </a:solidFill>
              <a:latin typeface="Calibri"/>
              <a:ea typeface="宋体" panose="02010600030101010101" pitchFamily="2" charset="-122"/>
            </a:endParaRPr>
          </a:p>
        </p:txBody>
      </p:sp>
      <p:sp>
        <p:nvSpPr>
          <p:cNvPr id="48" name="矩形 47">
            <a:extLst>
              <a:ext uri="{FF2B5EF4-FFF2-40B4-BE49-F238E27FC236}">
                <a16:creationId xmlns:a16="http://schemas.microsoft.com/office/drawing/2014/main" id="{30E7B450-FF8B-D66C-C515-BF290DA7793C}"/>
              </a:ext>
            </a:extLst>
          </p:cNvPr>
          <p:cNvSpPr/>
          <p:nvPr/>
        </p:nvSpPr>
        <p:spPr>
          <a:xfrm>
            <a:off x="8249911" y="5797974"/>
            <a:ext cx="2070679" cy="372497"/>
          </a:xfrm>
          <a:prstGeom prst="rect">
            <a:avLst/>
          </a:prstGeom>
          <a:no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800" b="1"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自随机化后的时间（月）</a:t>
            </a:r>
          </a:p>
        </p:txBody>
      </p:sp>
    </p:spTree>
    <p:extLst>
      <p:ext uri="{BB962C8B-B14F-4D97-AF65-F5344CB8AC3E}">
        <p14:creationId xmlns:p14="http://schemas.microsoft.com/office/powerpoint/2010/main" val="263514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2416E00-6CC7-EDA1-3D5E-A36D3AF3046A}"/>
              </a:ext>
            </a:extLst>
          </p:cNvPr>
          <p:cNvGraphicFramePr>
            <a:graphicFrameLocks noChangeAspect="1"/>
          </p:cNvGraphicFramePr>
          <p:nvPr>
            <p:custDataLst>
              <p:tags r:id="rId1"/>
            </p:custDataLst>
            <p:extLst>
              <p:ext uri="{D42A27DB-BD31-4B8C-83A1-F6EECF244321}">
                <p14:modId xmlns:p14="http://schemas.microsoft.com/office/powerpoint/2010/main" val="2145282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5" name="think-cell data - do not delete" hidden="1">
                        <a:extLst>
                          <a:ext uri="{FF2B5EF4-FFF2-40B4-BE49-F238E27FC236}">
                            <a16:creationId xmlns:a16="http://schemas.microsoft.com/office/drawing/2014/main" id="{52416E00-6CC7-EDA1-3D5E-A36D3AF304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3BC066FA-D61F-1CC9-11A6-EA1543485BB4}"/>
              </a:ext>
            </a:extLst>
          </p:cNvPr>
          <p:cNvSpPr>
            <a:spLocks noGrp="1"/>
          </p:cNvSpPr>
          <p:nvPr>
            <p:ph type="title"/>
          </p:nvPr>
        </p:nvSpPr>
        <p:spPr/>
        <p:txBody>
          <a:bodyPr vert="horz"/>
          <a:lstStyle/>
          <a:p>
            <a:r>
              <a:rPr lang="zh-CN" altLang="en-US" dirty="0"/>
              <a:t>国内外权威指南一致唯一推荐</a:t>
            </a:r>
            <a:r>
              <a:rPr lang="en-US" altLang="zh-CN" baseline="30000" dirty="0"/>
              <a:t>2,3,4,5</a:t>
            </a:r>
            <a:r>
              <a:rPr lang="zh-CN" altLang="en-US" dirty="0"/>
              <a:t>用于</a:t>
            </a:r>
            <a:r>
              <a:rPr lang="en-US" altLang="zh-CN" dirty="0" err="1"/>
              <a:t>gBRCAm</a:t>
            </a:r>
            <a:r>
              <a:rPr lang="en-US" altLang="zh-CN" dirty="0"/>
              <a:t> HER2</a:t>
            </a:r>
            <a:r>
              <a:rPr lang="zh-CN" altLang="en-US" dirty="0"/>
              <a:t>阴性早期高风险乳腺癌</a:t>
            </a:r>
            <a:endParaRPr lang="en-US" dirty="0"/>
          </a:p>
        </p:txBody>
      </p:sp>
      <p:sp>
        <p:nvSpPr>
          <p:cNvPr id="10" name="Slide Number Placeholder 2">
            <a:extLst>
              <a:ext uri="{FF2B5EF4-FFF2-40B4-BE49-F238E27FC236}">
                <a16:creationId xmlns:a16="http://schemas.microsoft.com/office/drawing/2014/main" id="{C86D65E8-8AE3-0232-3C6F-5B1A9B78E11A}"/>
              </a:ext>
            </a:extLst>
          </p:cNvPr>
          <p:cNvSpPr txBox="1">
            <a:spLocks/>
          </p:cNvSpPr>
          <p:nvPr/>
        </p:nvSpPr>
        <p:spPr>
          <a:xfrm>
            <a:off x="11682725" y="6501385"/>
            <a:ext cx="429659" cy="2139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8" name="Rectangle: Top Corners Rounded 6">
            <a:extLst>
              <a:ext uri="{FF2B5EF4-FFF2-40B4-BE49-F238E27FC236}">
                <a16:creationId xmlns:a16="http://schemas.microsoft.com/office/drawing/2014/main" id="{B4BB8C48-FB43-371F-5891-2D376254ACEB}"/>
              </a:ext>
            </a:extLst>
          </p:cNvPr>
          <p:cNvSpPr/>
          <p:nvPr/>
        </p:nvSpPr>
        <p:spPr>
          <a:xfrm rot="5400000">
            <a:off x="-467360" y="467360"/>
            <a:ext cx="1356360" cy="421640"/>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有效性</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 name="Rectangle: Rounded Corners 13">
            <a:extLst>
              <a:ext uri="{FF2B5EF4-FFF2-40B4-BE49-F238E27FC236}">
                <a16:creationId xmlns:a16="http://schemas.microsoft.com/office/drawing/2014/main" id="{9211C4DA-AB61-A41A-83B4-7CAF42EDFB55}"/>
              </a:ext>
            </a:extLst>
          </p:cNvPr>
          <p:cNvSpPr/>
          <p:nvPr/>
        </p:nvSpPr>
        <p:spPr>
          <a:xfrm>
            <a:off x="321020" y="2098068"/>
            <a:ext cx="2559284" cy="3993638"/>
          </a:xfrm>
          <a:prstGeom prst="roundRect">
            <a:avLst>
              <a:gd name="adj" fmla="val 0"/>
            </a:avLst>
          </a:prstGeom>
          <a:noFill/>
          <a:ln>
            <a:solidFill>
              <a:srgbClr val="5C4A8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23" name="图片 22">
            <a:extLst>
              <a:ext uri="{FF2B5EF4-FFF2-40B4-BE49-F238E27FC236}">
                <a16:creationId xmlns:a16="http://schemas.microsoft.com/office/drawing/2014/main" id="{393B8556-25A3-2633-A527-DBD495F5EBF6}"/>
              </a:ext>
            </a:extLst>
          </p:cNvPr>
          <p:cNvPicPr>
            <a:picLocks noChangeAspect="1"/>
          </p:cNvPicPr>
          <p:nvPr/>
        </p:nvPicPr>
        <p:blipFill>
          <a:blip r:embed="rId6"/>
          <a:srcRect t="6389" b="10728"/>
          <a:stretch/>
        </p:blipFill>
        <p:spPr>
          <a:xfrm>
            <a:off x="951486" y="2468341"/>
            <a:ext cx="1831012" cy="507133"/>
          </a:xfrm>
          <a:prstGeom prst="rect">
            <a:avLst/>
          </a:prstGeom>
        </p:spPr>
      </p:pic>
      <p:pic>
        <p:nvPicPr>
          <p:cNvPr id="27" name="object 59">
            <a:extLst>
              <a:ext uri="{FF2B5EF4-FFF2-40B4-BE49-F238E27FC236}">
                <a16:creationId xmlns:a16="http://schemas.microsoft.com/office/drawing/2014/main" id="{00E364DD-261D-9EA0-5406-427336358588}"/>
              </a:ext>
            </a:extLst>
          </p:cNvPr>
          <p:cNvPicPr/>
          <p:nvPr/>
        </p:nvPicPr>
        <p:blipFill>
          <a:blip r:embed="rId7" cstate="print"/>
          <a:stretch>
            <a:fillRect/>
          </a:stretch>
        </p:blipFill>
        <p:spPr>
          <a:xfrm>
            <a:off x="363177" y="2437599"/>
            <a:ext cx="578130" cy="557382"/>
          </a:xfrm>
          <a:prstGeom prst="rect">
            <a:avLst/>
          </a:prstGeom>
        </p:spPr>
      </p:pic>
      <p:pic>
        <p:nvPicPr>
          <p:cNvPr id="29" name="Picture 2" descr="Image result for NCCN logo">
            <a:extLst>
              <a:ext uri="{FF2B5EF4-FFF2-40B4-BE49-F238E27FC236}">
                <a16:creationId xmlns:a16="http://schemas.microsoft.com/office/drawing/2014/main" id="{75861854-8189-FCF4-6879-2F74EDB4A0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8900" y="2425532"/>
            <a:ext cx="1866963" cy="522749"/>
          </a:xfrm>
          <a:prstGeom prst="rect">
            <a:avLst/>
          </a:prstGeom>
          <a:noFill/>
          <a:extLst>
            <a:ext uri="{909E8E84-426E-40DD-AFC4-6F175D3DCCD1}">
              <a14:hiddenFill xmlns:a14="http://schemas.microsoft.com/office/drawing/2010/main">
                <a:solidFill>
                  <a:srgbClr val="FFFFFF"/>
                </a:solidFill>
              </a14:hiddenFill>
            </a:ext>
          </a:extLst>
        </p:spPr>
      </p:pic>
      <p:pic>
        <p:nvPicPr>
          <p:cNvPr id="31" name="图片 30">
            <a:extLst>
              <a:ext uri="{FF2B5EF4-FFF2-40B4-BE49-F238E27FC236}">
                <a16:creationId xmlns:a16="http://schemas.microsoft.com/office/drawing/2014/main" id="{0F5504E6-7101-3992-7E25-9188177C6961}"/>
              </a:ext>
            </a:extLst>
          </p:cNvPr>
          <p:cNvPicPr>
            <a:picLocks noChangeAspect="1"/>
          </p:cNvPicPr>
          <p:nvPr/>
        </p:nvPicPr>
        <p:blipFill>
          <a:blip r:embed="rId9"/>
          <a:stretch>
            <a:fillRect/>
          </a:stretch>
        </p:blipFill>
        <p:spPr>
          <a:xfrm>
            <a:off x="9813147" y="2438071"/>
            <a:ext cx="1537583" cy="497671"/>
          </a:xfrm>
          <a:prstGeom prst="rect">
            <a:avLst/>
          </a:prstGeom>
        </p:spPr>
      </p:pic>
      <p:pic>
        <p:nvPicPr>
          <p:cNvPr id="35" name="Picture 2">
            <a:extLst>
              <a:ext uri="{FF2B5EF4-FFF2-40B4-BE49-F238E27FC236}">
                <a16:creationId xmlns:a16="http://schemas.microsoft.com/office/drawing/2014/main" id="{248FDC08-926D-9367-49A5-DA8A28FDCC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3723" y="2489781"/>
            <a:ext cx="2559284" cy="394250"/>
          </a:xfrm>
          <a:prstGeom prst="rect">
            <a:avLst/>
          </a:prstGeom>
          <a:noFill/>
          <a:extLst>
            <a:ext uri="{909E8E84-426E-40DD-AFC4-6F175D3DCCD1}">
              <a14:hiddenFill xmlns:a14="http://schemas.microsoft.com/office/drawing/2010/main">
                <a:solidFill>
                  <a:srgbClr val="FFFFFF"/>
                </a:solidFill>
              </a14:hiddenFill>
            </a:ext>
          </a:extLst>
        </p:spPr>
      </p:pic>
      <p:sp>
        <p:nvSpPr>
          <p:cNvPr id="36" name="文本框 35">
            <a:extLst>
              <a:ext uri="{FF2B5EF4-FFF2-40B4-BE49-F238E27FC236}">
                <a16:creationId xmlns:a16="http://schemas.microsoft.com/office/drawing/2014/main" id="{A8931B29-184B-1A2E-C9EC-FACC447CFECF}"/>
              </a:ext>
            </a:extLst>
          </p:cNvPr>
          <p:cNvSpPr txBox="1"/>
          <p:nvPr/>
        </p:nvSpPr>
        <p:spPr>
          <a:xfrm>
            <a:off x="7085115" y="2785061"/>
            <a:ext cx="1606903" cy="215444"/>
          </a:xfrm>
          <a:prstGeom prst="rect">
            <a:avLst/>
          </a:prstGeom>
          <a:noFill/>
        </p:spPr>
        <p:txBody>
          <a:bodyPr wrap="square">
            <a:spAutoFit/>
          </a:bodyPr>
          <a:lstStyle/>
          <a:p>
            <a:r>
              <a:rPr lang="zh-CN" altLang="en-US" sz="800" b="1" i="0">
                <a:solidFill>
                  <a:srgbClr val="333333"/>
                </a:solidFill>
                <a:effectLst/>
                <a:latin typeface="微软雅黑" panose="020B0503020204020204" pitchFamily="34" charset="-122"/>
                <a:ea typeface="微软雅黑" panose="020B0503020204020204" pitchFamily="34" charset="-122"/>
              </a:rPr>
              <a:t>美国国立综合癌症网络</a:t>
            </a:r>
            <a:endParaRPr lang="zh-CN" altLang="en-US" sz="800" b="1">
              <a:latin typeface="微软雅黑" panose="020B0503020204020204" pitchFamily="34" charset="-122"/>
              <a:ea typeface="微软雅黑" panose="020B0503020204020204" pitchFamily="34" charset="-122"/>
            </a:endParaRPr>
          </a:p>
        </p:txBody>
      </p:sp>
      <p:sp>
        <p:nvSpPr>
          <p:cNvPr id="37" name="文本框 36">
            <a:extLst>
              <a:ext uri="{FF2B5EF4-FFF2-40B4-BE49-F238E27FC236}">
                <a16:creationId xmlns:a16="http://schemas.microsoft.com/office/drawing/2014/main" id="{3A37AA57-2FE2-7E48-316F-FD60677BF3CA}"/>
              </a:ext>
            </a:extLst>
          </p:cNvPr>
          <p:cNvSpPr txBox="1"/>
          <p:nvPr/>
        </p:nvSpPr>
        <p:spPr>
          <a:xfrm>
            <a:off x="10071700" y="2815883"/>
            <a:ext cx="1020477" cy="215444"/>
          </a:xfrm>
          <a:prstGeom prst="rect">
            <a:avLst/>
          </a:prstGeom>
          <a:noFill/>
        </p:spPr>
        <p:txBody>
          <a:bodyPr wrap="square">
            <a:spAutoFit/>
          </a:bodyPr>
          <a:lstStyle/>
          <a:p>
            <a:r>
              <a:rPr lang="zh-CN" altLang="en-US" sz="800" b="1">
                <a:solidFill>
                  <a:srgbClr val="333333"/>
                </a:solidFill>
                <a:latin typeface="微软雅黑" panose="020B0503020204020204" pitchFamily="34" charset="-122"/>
                <a:ea typeface="微软雅黑" panose="020B0503020204020204" pitchFamily="34" charset="-122"/>
              </a:rPr>
              <a:t>欧洲肿瘤内科学会</a:t>
            </a:r>
          </a:p>
        </p:txBody>
      </p:sp>
      <p:sp>
        <p:nvSpPr>
          <p:cNvPr id="38" name="object 2">
            <a:extLst>
              <a:ext uri="{FF2B5EF4-FFF2-40B4-BE49-F238E27FC236}">
                <a16:creationId xmlns:a16="http://schemas.microsoft.com/office/drawing/2014/main" id="{405F866E-399E-CA9E-BA41-A7E9B332924E}"/>
              </a:ext>
            </a:extLst>
          </p:cNvPr>
          <p:cNvSpPr txBox="1"/>
          <p:nvPr/>
        </p:nvSpPr>
        <p:spPr>
          <a:xfrm>
            <a:off x="8841993" y="6600240"/>
            <a:ext cx="2957195" cy="134652"/>
          </a:xfrm>
          <a:prstGeom prst="rect">
            <a:avLst/>
          </a:prstGeom>
        </p:spPr>
        <p:txBody>
          <a:bodyPr vert="horz" wrap="square" lIns="0" tIns="11430" rIns="0" bIns="0" rtlCol="0">
            <a:spAutoFit/>
          </a:bodyPr>
          <a:lstStyle/>
          <a:p>
            <a:pPr marL="12700">
              <a:lnSpc>
                <a:spcPct val="100000"/>
              </a:lnSpc>
              <a:spcBef>
                <a:spcPts val="90"/>
              </a:spcBef>
            </a:pPr>
            <a:r>
              <a:rPr sz="800" spc="-15" err="1">
                <a:solidFill>
                  <a:schemeClr val="tx1">
                    <a:lumMod val="50000"/>
                  </a:schemeClr>
                </a:solidFill>
                <a:latin typeface="微软雅黑"/>
                <a:cs typeface="微软雅黑"/>
              </a:rPr>
              <a:t>仅用于医保沟通，供医保相关领导和专家参考，严禁用于产品推广</a:t>
            </a:r>
            <a:endParaRPr sz="800">
              <a:solidFill>
                <a:schemeClr val="tx1">
                  <a:lumMod val="50000"/>
                </a:schemeClr>
              </a:solidFill>
              <a:latin typeface="微软雅黑"/>
              <a:cs typeface="微软雅黑"/>
            </a:endParaRPr>
          </a:p>
        </p:txBody>
      </p:sp>
      <p:sp>
        <p:nvSpPr>
          <p:cNvPr id="39" name="文本框 38">
            <a:extLst>
              <a:ext uri="{FF2B5EF4-FFF2-40B4-BE49-F238E27FC236}">
                <a16:creationId xmlns:a16="http://schemas.microsoft.com/office/drawing/2014/main" id="{21AB5474-A3CD-7572-B12E-F5BB4A471A11}"/>
              </a:ext>
            </a:extLst>
          </p:cNvPr>
          <p:cNvSpPr txBox="1"/>
          <p:nvPr/>
        </p:nvSpPr>
        <p:spPr>
          <a:xfrm>
            <a:off x="381393" y="3246333"/>
            <a:ext cx="2560582" cy="2492990"/>
          </a:xfrm>
          <a:prstGeom prst="rect">
            <a:avLst/>
          </a:prstGeom>
          <a:noFill/>
        </p:spPr>
        <p:txBody>
          <a:bodyPr wrap="square">
            <a:spAutoFit/>
          </a:bodyPr>
          <a:lstStyle/>
          <a:p>
            <a:r>
              <a:rPr lang="zh-CN" altLang="en-US" sz="1200" dirty="0">
                <a:latin typeface="Microsoft YaHei" panose="020B0503020204020204" pitchFamily="34" charset="-122"/>
                <a:ea typeface="Microsoft YaHei" panose="020B0503020204020204" pitchFamily="34" charset="-122"/>
              </a:rPr>
              <a:t>新辅助治疗的术后辅助治疗，三阴性及激素受体阳性HER2阴性乳腺癌，非pCR伴gBRCA突变者，</a:t>
            </a:r>
            <a:r>
              <a:rPr lang="zh-CN" altLang="en-US" sz="1200" b="1" kern="1200" dirty="0">
                <a:solidFill>
                  <a:srgbClr val="240E61"/>
                </a:solidFill>
                <a:latin typeface="Arial"/>
                <a:ea typeface="+mn-ea"/>
                <a:cs typeface="Arial"/>
              </a:rPr>
              <a:t>唯一推荐奥拉帕利</a:t>
            </a:r>
            <a:r>
              <a:rPr lang="zh-CN" altLang="en-US" sz="1200" dirty="0">
                <a:latin typeface="Microsoft YaHei" panose="020B0503020204020204" pitchFamily="34" charset="-122"/>
                <a:ea typeface="Microsoft YaHei" panose="020B0503020204020204" pitchFamily="34" charset="-122"/>
              </a:rPr>
              <a:t>（考虑）。激素受体阳性乳腺癌辅助内分泌治疗策略（绝经前及绝经后），高危伴gBRCA突变者，</a:t>
            </a:r>
            <a:r>
              <a:rPr lang="zh-CN" altLang="en-US" sz="1200" b="1" kern="1200" dirty="0">
                <a:solidFill>
                  <a:srgbClr val="240E61"/>
                </a:solidFill>
                <a:latin typeface="Arial"/>
                <a:ea typeface="+mn-ea"/>
                <a:cs typeface="Arial"/>
              </a:rPr>
              <a:t>唯一推荐奥拉帕利</a:t>
            </a:r>
            <a:r>
              <a:rPr lang="zh-CN" altLang="en-US" sz="1200" dirty="0">
                <a:latin typeface="Microsoft YaHei" panose="020B0503020204020204" pitchFamily="34" charset="-122"/>
                <a:ea typeface="Microsoft YaHei" panose="020B0503020204020204" pitchFamily="34" charset="-122"/>
              </a:rPr>
              <a:t>（可选）。三阴性乳腺癌辅助化疗策略，后续强化治疗，中危 (pT2及以上, N0)伴gBRCA突变者，</a:t>
            </a:r>
            <a:r>
              <a:rPr lang="zh-CN" altLang="en-US" sz="1200" b="1" kern="1200" dirty="0">
                <a:solidFill>
                  <a:srgbClr val="240E61"/>
                </a:solidFill>
                <a:latin typeface="Arial"/>
                <a:ea typeface="+mn-ea"/>
                <a:cs typeface="Arial"/>
              </a:rPr>
              <a:t>唯一推荐奥拉帕利</a:t>
            </a:r>
            <a:r>
              <a:rPr lang="zh-CN" altLang="en-US" sz="1200" dirty="0">
                <a:latin typeface="Microsoft YaHei" panose="020B0503020204020204" pitchFamily="34" charset="-122"/>
                <a:ea typeface="Microsoft YaHei" panose="020B0503020204020204" pitchFamily="34" charset="-122"/>
              </a:rPr>
              <a:t>（可选），高危（任何pN+）伴gBRCA突变者，</a:t>
            </a:r>
            <a:r>
              <a:rPr lang="zh-CN" altLang="en-US" sz="1200" b="1" kern="1200" dirty="0">
                <a:solidFill>
                  <a:srgbClr val="240E61"/>
                </a:solidFill>
                <a:latin typeface="Arial"/>
                <a:ea typeface="+mn-ea"/>
                <a:cs typeface="Arial"/>
              </a:rPr>
              <a:t>唯一推荐奥拉帕利</a:t>
            </a:r>
            <a:r>
              <a:rPr lang="zh-CN" altLang="en-US" sz="1200" dirty="0">
                <a:latin typeface="Microsoft YaHei" panose="020B0503020204020204" pitchFamily="34" charset="-122"/>
                <a:ea typeface="Microsoft YaHei" panose="020B0503020204020204" pitchFamily="34" charset="-122"/>
              </a:rPr>
              <a:t>（考虑）。</a:t>
            </a:r>
          </a:p>
        </p:txBody>
      </p:sp>
      <p:sp>
        <p:nvSpPr>
          <p:cNvPr id="40" name="文本框 39">
            <a:extLst>
              <a:ext uri="{FF2B5EF4-FFF2-40B4-BE49-F238E27FC236}">
                <a16:creationId xmlns:a16="http://schemas.microsoft.com/office/drawing/2014/main" id="{8FF54265-6A38-EB1D-BEE8-8038D1DEE129}"/>
              </a:ext>
            </a:extLst>
          </p:cNvPr>
          <p:cNvSpPr txBox="1"/>
          <p:nvPr/>
        </p:nvSpPr>
        <p:spPr>
          <a:xfrm>
            <a:off x="3363718" y="3246333"/>
            <a:ext cx="2579641" cy="1754326"/>
          </a:xfrm>
          <a:prstGeom prst="rect">
            <a:avLst/>
          </a:prstGeom>
          <a:noFill/>
        </p:spPr>
        <p:txBody>
          <a:bodyPr wrap="square">
            <a:spAutoFit/>
          </a:bodyPr>
          <a:lstStyle/>
          <a:p>
            <a:r>
              <a:rPr lang="zh-CN" altLang="en-US" sz="1200" dirty="0">
                <a:latin typeface="Microsoft YaHei" panose="020B0503020204020204" pitchFamily="34" charset="-122"/>
                <a:ea typeface="Microsoft YaHei" panose="020B0503020204020204" pitchFamily="34" charset="-122"/>
              </a:rPr>
              <a:t>新辅助治疗后三阴性患者的辅助治疗，未达病理完全缓解（non pCR），BRCA1/2突变，</a:t>
            </a:r>
            <a:r>
              <a:rPr lang="zh-CN" altLang="en-US" sz="1200" b="1" kern="1200" dirty="0">
                <a:solidFill>
                  <a:srgbClr val="240E61"/>
                </a:solidFill>
                <a:latin typeface="Arial"/>
                <a:ea typeface="+mn-ea"/>
                <a:cs typeface="Arial"/>
              </a:rPr>
              <a:t>唯一推荐奥拉帕利</a:t>
            </a:r>
            <a:r>
              <a:rPr lang="zh-CN" altLang="en-US" sz="1200" dirty="0">
                <a:latin typeface="Microsoft YaHei" panose="020B0503020204020204" pitchFamily="34" charset="-122"/>
                <a:ea typeface="Microsoft YaHei" panose="020B0503020204020204" pitchFamily="34" charset="-122"/>
              </a:rPr>
              <a:t>（1A，II级推荐）。三阴性乳腺癌辅助治疗，后续强化治疗，满足以下条件之一（1.淋巴结阳性，2.肿瘤＞2cm），BRCA1/2有突变，</a:t>
            </a:r>
            <a:r>
              <a:rPr lang="zh-CN" altLang="en-US" sz="1200" b="1" kern="1200" dirty="0">
                <a:solidFill>
                  <a:srgbClr val="240E61"/>
                </a:solidFill>
                <a:latin typeface="Arial"/>
                <a:ea typeface="+mn-ea"/>
                <a:cs typeface="Arial"/>
              </a:rPr>
              <a:t>唯一推荐化疗后序贯奥拉帕利</a:t>
            </a:r>
            <a:r>
              <a:rPr lang="zh-CN" altLang="en-US" sz="1200" dirty="0">
                <a:latin typeface="Microsoft YaHei" panose="020B0503020204020204" pitchFamily="34" charset="-122"/>
                <a:ea typeface="Microsoft YaHei" panose="020B0503020204020204" pitchFamily="34" charset="-122"/>
              </a:rPr>
              <a:t>（1A，II级推荐）。</a:t>
            </a:r>
          </a:p>
        </p:txBody>
      </p:sp>
      <p:sp>
        <p:nvSpPr>
          <p:cNvPr id="41" name="文本框 40">
            <a:extLst>
              <a:ext uri="{FF2B5EF4-FFF2-40B4-BE49-F238E27FC236}">
                <a16:creationId xmlns:a16="http://schemas.microsoft.com/office/drawing/2014/main" id="{015E7DE5-BB33-AA48-8BF9-A7E8FA841A1D}"/>
              </a:ext>
            </a:extLst>
          </p:cNvPr>
          <p:cNvSpPr txBox="1"/>
          <p:nvPr/>
        </p:nvSpPr>
        <p:spPr>
          <a:xfrm>
            <a:off x="6394639" y="3246333"/>
            <a:ext cx="2415484" cy="1384995"/>
          </a:xfrm>
          <a:prstGeom prst="rect">
            <a:avLst/>
          </a:prstGeom>
          <a:noFill/>
        </p:spPr>
        <p:txBody>
          <a:bodyPr wrap="square">
            <a:spAutoFit/>
          </a:bodyPr>
          <a:lstStyle/>
          <a:p>
            <a:r>
              <a:rPr lang="zh-CN" altLang="en-US" sz="1200" dirty="0">
                <a:latin typeface="Microsoft YaHei" panose="020B0503020204020204" pitchFamily="34" charset="-122"/>
                <a:ea typeface="Microsoft YaHei" panose="020B0503020204020204" pitchFamily="34" charset="-122"/>
              </a:rPr>
              <a:t>HR阳性HER2阴性乳腺癌，辅助治疗方案，若存在胚系 BRCA1/2 突变，</a:t>
            </a:r>
            <a:r>
              <a:rPr lang="zh-CN" altLang="en-US" sz="1200" b="1" kern="1200" dirty="0">
                <a:solidFill>
                  <a:srgbClr val="240E61"/>
                </a:solidFill>
                <a:latin typeface="Arial"/>
                <a:ea typeface="+mn-ea"/>
                <a:cs typeface="Arial"/>
              </a:rPr>
              <a:t>唯一推荐奥拉帕利</a:t>
            </a:r>
            <a:r>
              <a:rPr lang="zh-CN" altLang="en-US" sz="1200" dirty="0">
                <a:latin typeface="Microsoft YaHei" panose="020B0503020204020204" pitchFamily="34" charset="-122"/>
                <a:ea typeface="Microsoft YaHei" panose="020B0503020204020204" pitchFamily="34" charset="-122"/>
              </a:rPr>
              <a:t>（优选治疗方案）；HR阴性，HER2阴性，I-III 期辅助治疗方案，若存在胚系 BRCA1/2 突变，</a:t>
            </a:r>
            <a:r>
              <a:rPr lang="zh-CN" altLang="en-US" sz="1200" b="1" kern="1200" dirty="0">
                <a:solidFill>
                  <a:srgbClr val="240E61"/>
                </a:solidFill>
                <a:latin typeface="Arial"/>
                <a:ea typeface="+mn-ea"/>
                <a:cs typeface="Arial"/>
              </a:rPr>
              <a:t>唯一推荐奥拉帕利</a:t>
            </a:r>
            <a:r>
              <a:rPr lang="zh-CN" altLang="en-US" sz="1200" dirty="0">
                <a:latin typeface="Microsoft YaHei" panose="020B0503020204020204" pitchFamily="34" charset="-122"/>
                <a:ea typeface="Microsoft YaHei" panose="020B0503020204020204" pitchFamily="34" charset="-122"/>
              </a:rPr>
              <a:t>（优选治疗方案）。</a:t>
            </a:r>
          </a:p>
        </p:txBody>
      </p:sp>
      <p:sp>
        <p:nvSpPr>
          <p:cNvPr id="42" name="文本框 41">
            <a:extLst>
              <a:ext uri="{FF2B5EF4-FFF2-40B4-BE49-F238E27FC236}">
                <a16:creationId xmlns:a16="http://schemas.microsoft.com/office/drawing/2014/main" id="{5E68FF43-06F8-FA67-3E86-CA4C817FEA81}"/>
              </a:ext>
            </a:extLst>
          </p:cNvPr>
          <p:cNvSpPr txBox="1"/>
          <p:nvPr/>
        </p:nvSpPr>
        <p:spPr>
          <a:xfrm>
            <a:off x="9309971" y="3246333"/>
            <a:ext cx="2543933" cy="1938992"/>
          </a:xfrm>
          <a:prstGeom prst="rect">
            <a:avLst/>
          </a:prstGeom>
          <a:noFill/>
        </p:spPr>
        <p:txBody>
          <a:bodyPr wrap="square">
            <a:spAutoFit/>
          </a:bodyPr>
          <a:lstStyle/>
          <a:p>
            <a:r>
              <a:rPr lang="zh-CN" altLang="en-US" sz="1200" dirty="0">
                <a:latin typeface="Microsoft YaHei" panose="020B0503020204020204" pitchFamily="34" charset="-122"/>
                <a:ea typeface="Microsoft YaHei" panose="020B0503020204020204" pitchFamily="34" charset="-122"/>
              </a:rPr>
              <a:t>早期HR阳性HER2阴性乳腺癌：完成（新）辅助和局部区域治疗后， gBRCA1/2m 、HR 阳性HER2 阴性、 早期乳腺癌伴初次手术后多个阳性淋巴结或新辅助化疗后残留高危的早期乳腺癌患者，</a:t>
            </a:r>
            <a:r>
              <a:rPr lang="zh-CN" altLang="en-US" sz="1200" b="1" kern="1200" dirty="0">
                <a:solidFill>
                  <a:srgbClr val="240E61"/>
                </a:solidFill>
                <a:latin typeface="Arial"/>
                <a:ea typeface="+mn-ea"/>
                <a:cs typeface="Arial"/>
              </a:rPr>
              <a:t>推荐 1 年奥拉帕利辅助治疗</a:t>
            </a:r>
            <a:r>
              <a:rPr lang="zh-CN" altLang="en-US" sz="1200" dirty="0">
                <a:latin typeface="Microsoft YaHei" panose="020B0503020204020204" pitchFamily="34" charset="-122"/>
                <a:ea typeface="Microsoft YaHei" panose="020B0503020204020204" pitchFamily="34" charset="-122"/>
              </a:rPr>
              <a:t> [I, A]；早期TNBC：gBRCA1/2m 高危患者（non-pCR，病理分级II-III），均</a:t>
            </a:r>
            <a:r>
              <a:rPr lang="zh-CN" altLang="en-US" sz="1200" b="1" kern="1200" dirty="0">
                <a:solidFill>
                  <a:srgbClr val="240E61"/>
                </a:solidFill>
                <a:latin typeface="Arial"/>
                <a:ea typeface="+mn-ea"/>
                <a:cs typeface="Arial"/>
              </a:rPr>
              <a:t>应该接受辅助奥拉帕利治疗1年 </a:t>
            </a:r>
            <a:r>
              <a:rPr lang="zh-CN" altLang="en-US" sz="1200" dirty="0">
                <a:latin typeface="Microsoft YaHei" panose="020B0503020204020204" pitchFamily="34" charset="-122"/>
                <a:ea typeface="Microsoft YaHei" panose="020B0503020204020204" pitchFamily="34" charset="-122"/>
              </a:rPr>
              <a:t>[I, A]</a:t>
            </a:r>
          </a:p>
        </p:txBody>
      </p:sp>
      <p:sp>
        <p:nvSpPr>
          <p:cNvPr id="43" name="矩形: 对角圆角 17">
            <a:extLst>
              <a:ext uri="{FF2B5EF4-FFF2-40B4-BE49-F238E27FC236}">
                <a16:creationId xmlns:a16="http://schemas.microsoft.com/office/drawing/2014/main" id="{CB279F9A-4D81-857E-28C8-39845FAA3287}"/>
              </a:ext>
            </a:extLst>
          </p:cNvPr>
          <p:cNvSpPr/>
          <p:nvPr/>
        </p:nvSpPr>
        <p:spPr>
          <a:xfrm>
            <a:off x="240283" y="1520198"/>
            <a:ext cx="2805968" cy="587973"/>
          </a:xfrm>
          <a:prstGeom prst="round2DiagRect">
            <a:avLst>
              <a:gd name="adj1" fmla="val 31006"/>
              <a:gd name="adj2" fmla="val 0"/>
            </a:avLst>
          </a:prstGeom>
          <a:solidFill>
            <a:srgbClr val="240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40715" rtl="0" eaLnBrk="0" fontAlgn="auto" latinLnBrk="0" hangingPunct="0">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CACA-CBCS</a:t>
            </a:r>
          </a:p>
          <a:p>
            <a:pPr marL="0" marR="0" lvl="0" indent="0" algn="l" defTabSz="640715" rtl="0" eaLnBrk="0" fontAlgn="auto" latinLnBrk="0" hangingPunct="0">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4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乳腺癌诊疗指南与规范</a:t>
            </a:r>
            <a:r>
              <a:rPr kumimoji="0" lang="en-US" altLang="zh-CN" sz="14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a:p>
            <a:pPr marL="0" marR="0" lvl="0" indent="0" algn="l" defTabSz="640715" rtl="0" eaLnBrk="0" fontAlgn="auto" latinLnBrk="0" hangingPunct="0">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4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2025</a:t>
            </a:r>
            <a:r>
              <a:rPr kumimoji="0" lang="zh-CN" altLang="en-US" sz="140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400" b="1" i="0" u="none" strike="noStrike" kern="0" cap="none" spc="0" normalizeH="0" baseline="3000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kumimoji="0" lang="zh-CN" altLang="en-US" sz="1400" b="1" i="0" u="none" strike="noStrike" kern="0" cap="none" spc="0" normalizeH="0" baseline="30000" noProof="0" dirty="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5" name="Rectangle: Rounded Corners 13">
            <a:extLst>
              <a:ext uri="{FF2B5EF4-FFF2-40B4-BE49-F238E27FC236}">
                <a16:creationId xmlns:a16="http://schemas.microsoft.com/office/drawing/2014/main" id="{7FD875C1-3F58-3AAF-17BE-DD95138262A7}"/>
              </a:ext>
            </a:extLst>
          </p:cNvPr>
          <p:cNvSpPr/>
          <p:nvPr/>
        </p:nvSpPr>
        <p:spPr>
          <a:xfrm>
            <a:off x="3343182" y="2098068"/>
            <a:ext cx="2559284" cy="3993638"/>
          </a:xfrm>
          <a:prstGeom prst="roundRect">
            <a:avLst>
              <a:gd name="adj" fmla="val 0"/>
            </a:avLst>
          </a:prstGeom>
          <a:noFill/>
          <a:ln>
            <a:solidFill>
              <a:srgbClr val="5C4A8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6" name="矩形: 对角圆角 17">
            <a:extLst>
              <a:ext uri="{FF2B5EF4-FFF2-40B4-BE49-F238E27FC236}">
                <a16:creationId xmlns:a16="http://schemas.microsoft.com/office/drawing/2014/main" id="{F8CF1388-EBDB-2D2A-1EFF-460201B0601A}"/>
              </a:ext>
            </a:extLst>
          </p:cNvPr>
          <p:cNvSpPr/>
          <p:nvPr/>
        </p:nvSpPr>
        <p:spPr>
          <a:xfrm>
            <a:off x="3219840" y="1520198"/>
            <a:ext cx="2805968" cy="587973"/>
          </a:xfrm>
          <a:prstGeom prst="round2DiagRect">
            <a:avLst>
              <a:gd name="adj1" fmla="val 31006"/>
              <a:gd name="adj2" fmla="val 0"/>
            </a:avLst>
          </a:prstGeom>
          <a:solidFill>
            <a:srgbClr val="240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40715" rtl="0" eaLnBrk="0" fontAlgn="auto" latinLnBrk="0" hangingPunct="0">
              <a:lnSpc>
                <a:spcPct val="100000"/>
              </a:lnSpc>
              <a:spcBef>
                <a:spcPts val="0"/>
              </a:spcBef>
              <a:spcAft>
                <a:spcPts val="0"/>
              </a:spcAft>
              <a:buClrTx/>
              <a:buSzTx/>
              <a:buFontTx/>
              <a:buNone/>
              <a:tabLst/>
              <a:defRPr/>
            </a:pPr>
            <a:r>
              <a:rPr kumimoji="0" lang="en-US" altLang="zh-CN"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CSCO</a:t>
            </a:r>
          </a:p>
          <a:p>
            <a:pPr marL="0" marR="0" lvl="0" indent="0" algn="l" defTabSz="640715" rtl="0" eaLnBrk="0" fontAlgn="auto" latinLnBrk="0" hangingPunct="0">
              <a:lnSpc>
                <a:spcPct val="100000"/>
              </a:lnSpc>
              <a:spcBef>
                <a:spcPts val="0"/>
              </a:spcBef>
              <a:spcAft>
                <a:spcPts val="0"/>
              </a:spcAft>
              <a:buClrTx/>
              <a:buSzTx/>
              <a:buFontTx/>
              <a:buNone/>
              <a:tabLst/>
              <a:defRPr/>
            </a:pPr>
            <a:r>
              <a:rPr kumimoji="0" lang="en-US" altLang="zh-CN"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乳腺癌诊疗指南</a:t>
            </a:r>
            <a:r>
              <a:rPr kumimoji="0" lang="en-US" altLang="zh-CN"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2025</a:t>
            </a:r>
            <a:r>
              <a:rPr kumimoji="0" lang="zh-CN" altLang="en-US"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400" b="1" i="0" u="none" strike="noStrike" kern="0" cap="none" spc="0" normalizeH="0" baseline="3000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3</a:t>
            </a:r>
            <a:endParaRPr kumimoji="0" lang="zh-CN" altLang="en-US"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Rectangle: Rounded Corners 13">
            <a:extLst>
              <a:ext uri="{FF2B5EF4-FFF2-40B4-BE49-F238E27FC236}">
                <a16:creationId xmlns:a16="http://schemas.microsoft.com/office/drawing/2014/main" id="{41C6332C-8E7C-E83E-5D7F-A510F53A108D}"/>
              </a:ext>
            </a:extLst>
          </p:cNvPr>
          <p:cNvSpPr/>
          <p:nvPr/>
        </p:nvSpPr>
        <p:spPr>
          <a:xfrm>
            <a:off x="6322739" y="2098068"/>
            <a:ext cx="2559284" cy="3993638"/>
          </a:xfrm>
          <a:prstGeom prst="roundRect">
            <a:avLst>
              <a:gd name="adj" fmla="val 0"/>
            </a:avLst>
          </a:prstGeom>
          <a:noFill/>
          <a:ln>
            <a:solidFill>
              <a:srgbClr val="5C4A8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9" name="矩形: 对角圆角 17">
            <a:extLst>
              <a:ext uri="{FF2B5EF4-FFF2-40B4-BE49-F238E27FC236}">
                <a16:creationId xmlns:a16="http://schemas.microsoft.com/office/drawing/2014/main" id="{B7245378-3EA1-8723-4B70-19A232CEEAD8}"/>
              </a:ext>
            </a:extLst>
          </p:cNvPr>
          <p:cNvSpPr/>
          <p:nvPr/>
        </p:nvSpPr>
        <p:spPr>
          <a:xfrm>
            <a:off x="6199397" y="1520198"/>
            <a:ext cx="2805968" cy="587973"/>
          </a:xfrm>
          <a:prstGeom prst="round2DiagRect">
            <a:avLst>
              <a:gd name="adj1" fmla="val 31006"/>
              <a:gd name="adj2" fmla="val 0"/>
            </a:avLst>
          </a:prstGeom>
          <a:solidFill>
            <a:srgbClr val="240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40715" rtl="0" eaLnBrk="0" fontAlgn="auto" latinLnBrk="0" hangingPunct="0">
              <a:lnSpc>
                <a:spcPct val="100000"/>
              </a:lnSpc>
              <a:spcBef>
                <a:spcPts val="0"/>
              </a:spcBef>
              <a:spcAft>
                <a:spcPts val="0"/>
              </a:spcAft>
              <a:buClrTx/>
              <a:buSzTx/>
              <a:buFontTx/>
              <a:buNone/>
              <a:tabLst/>
              <a:defRPr/>
            </a:pPr>
            <a:r>
              <a:rPr kumimoji="0" lang="en-US" altLang="zh-CN"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《NCCN</a:t>
            </a:r>
            <a:r>
              <a:rPr kumimoji="0" lang="zh-CN" altLang="en-US"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指南：乳腺癌</a:t>
            </a:r>
            <a:r>
              <a:rPr kumimoji="0" lang="en-US" altLang="zh-CN"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a:p>
            <a:pPr marL="0" marR="0" lvl="0" indent="0" algn="l" defTabSz="640715" rtl="0" eaLnBrk="0" fontAlgn="auto" latinLnBrk="0" hangingPunct="0">
              <a:lnSpc>
                <a:spcPct val="100000"/>
              </a:lnSpc>
              <a:spcBef>
                <a:spcPts val="0"/>
              </a:spcBef>
              <a:spcAft>
                <a:spcPts val="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2025 V4</a:t>
            </a:r>
            <a:r>
              <a:rPr kumimoji="0" lang="zh-CN" altLang="en-US"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400" b="1" i="0" u="none" strike="noStrike" kern="0" cap="none" spc="0" normalizeH="0" baseline="3000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4</a:t>
            </a:r>
            <a:endParaRPr kumimoji="0" lang="zh-CN" altLang="en-US"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0" name="Rectangle: Rounded Corners 13">
            <a:extLst>
              <a:ext uri="{FF2B5EF4-FFF2-40B4-BE49-F238E27FC236}">
                <a16:creationId xmlns:a16="http://schemas.microsoft.com/office/drawing/2014/main" id="{F8668887-450A-DD1F-DEA4-19E04B6F359B}"/>
              </a:ext>
            </a:extLst>
          </p:cNvPr>
          <p:cNvSpPr/>
          <p:nvPr/>
        </p:nvSpPr>
        <p:spPr>
          <a:xfrm>
            <a:off x="9302296" y="2098068"/>
            <a:ext cx="2559284" cy="3993638"/>
          </a:xfrm>
          <a:prstGeom prst="roundRect">
            <a:avLst>
              <a:gd name="adj" fmla="val 0"/>
            </a:avLst>
          </a:prstGeom>
          <a:noFill/>
          <a:ln>
            <a:solidFill>
              <a:srgbClr val="5C4A8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2" name="矩形: 对角圆角 17">
            <a:extLst>
              <a:ext uri="{FF2B5EF4-FFF2-40B4-BE49-F238E27FC236}">
                <a16:creationId xmlns:a16="http://schemas.microsoft.com/office/drawing/2014/main" id="{422E9389-6913-34AF-8585-FEBEE0D05C41}"/>
              </a:ext>
            </a:extLst>
          </p:cNvPr>
          <p:cNvSpPr/>
          <p:nvPr/>
        </p:nvSpPr>
        <p:spPr>
          <a:xfrm>
            <a:off x="9178954" y="1520198"/>
            <a:ext cx="2805968" cy="587973"/>
          </a:xfrm>
          <a:prstGeom prst="round2DiagRect">
            <a:avLst>
              <a:gd name="adj1" fmla="val 31006"/>
              <a:gd name="adj2" fmla="val 0"/>
            </a:avLst>
          </a:prstGeom>
          <a:solidFill>
            <a:srgbClr val="240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40715" rtl="0" eaLnBrk="0" fontAlgn="auto" latinLnBrk="0" hangingPunct="0">
              <a:lnSpc>
                <a:spcPct val="100000"/>
              </a:lnSpc>
              <a:spcBef>
                <a:spcPts val="0"/>
              </a:spcBef>
              <a:spcAft>
                <a:spcPts val="0"/>
              </a:spcAft>
              <a:buClrTx/>
              <a:buSzTx/>
              <a:buFontTx/>
              <a:buNone/>
              <a:tabLst/>
              <a:defRPr/>
            </a:pPr>
            <a:r>
              <a:rPr kumimoji="0" lang="en-US" altLang="zh-CN"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zh-CN" altLang="en-US"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临床实践指南：早期乳腺癌</a:t>
            </a:r>
            <a:r>
              <a:rPr kumimoji="0" lang="en-US" altLang="zh-CN"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p>
          <a:p>
            <a:pPr marL="0" marR="0" lvl="0" indent="0" algn="l" defTabSz="640715" rtl="0" eaLnBrk="0" fontAlgn="auto" latinLnBrk="0" hangingPunct="0">
              <a:lnSpc>
                <a:spcPct val="100000"/>
              </a:lnSpc>
              <a:spcBef>
                <a:spcPts val="0"/>
              </a:spcBef>
              <a:spcAft>
                <a:spcPts val="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2023</a:t>
            </a:r>
            <a:r>
              <a:rPr kumimoji="0" lang="zh-CN" altLang="en-US"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kumimoji="0" lang="en-US" altLang="zh-CN" sz="1400" b="1" i="0" u="none" strike="noStrike" kern="0" cap="none" spc="0" normalizeH="0" baseline="3000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5</a:t>
            </a:r>
            <a:endParaRPr kumimoji="0" lang="zh-CN" altLang="en-US" sz="1400" b="1"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3015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2416E00-6CC7-EDA1-3D5E-A36D3AF3046A}"/>
              </a:ext>
            </a:extLst>
          </p:cNvPr>
          <p:cNvGraphicFramePr>
            <a:graphicFrameLocks noChangeAspect="1"/>
          </p:cNvGraphicFramePr>
          <p:nvPr>
            <p:custDataLst>
              <p:tags r:id="rId1"/>
            </p:custDataLst>
            <p:extLst>
              <p:ext uri="{D42A27DB-BD31-4B8C-83A1-F6EECF244321}">
                <p14:modId xmlns:p14="http://schemas.microsoft.com/office/powerpoint/2010/main" val="414152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5" name="think-cell data - do not delete" hidden="1">
                        <a:extLst>
                          <a:ext uri="{FF2B5EF4-FFF2-40B4-BE49-F238E27FC236}">
                            <a16:creationId xmlns:a16="http://schemas.microsoft.com/office/drawing/2014/main" id="{52416E00-6CC7-EDA1-3D5E-A36D3AF304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3BC066FA-D61F-1CC9-11A6-EA1543485BB4}"/>
              </a:ext>
            </a:extLst>
          </p:cNvPr>
          <p:cNvSpPr>
            <a:spLocks noGrp="1"/>
          </p:cNvSpPr>
          <p:nvPr>
            <p:ph type="title"/>
          </p:nvPr>
        </p:nvSpPr>
        <p:spPr/>
        <p:txBody>
          <a:bodyPr vert="horz"/>
          <a:lstStyle/>
          <a:p>
            <a:r>
              <a:rPr lang="zh-CN" altLang="en-US"/>
              <a:t>长期随访结果显示，患者整体耐受性良好，不良反应通常为轻度或中度（</a:t>
            </a:r>
            <a:r>
              <a:rPr lang="en-US" altLang="zh-CN"/>
              <a:t>CTCAE 1</a:t>
            </a:r>
            <a:r>
              <a:rPr lang="zh-CN" altLang="en-US"/>
              <a:t>级或</a:t>
            </a:r>
            <a:r>
              <a:rPr lang="en-US" altLang="zh-CN"/>
              <a:t>2</a:t>
            </a:r>
            <a:r>
              <a:rPr lang="zh-CN" altLang="en-US"/>
              <a:t>级）</a:t>
            </a:r>
            <a:r>
              <a:rPr lang="en-US" altLang="zh-CN" baseline="30000"/>
              <a:t>9</a:t>
            </a:r>
            <a:endParaRPr lang="en-US" baseline="30000"/>
          </a:p>
        </p:txBody>
      </p:sp>
      <p:sp>
        <p:nvSpPr>
          <p:cNvPr id="8" name="Slide Number Placeholder 2">
            <a:extLst>
              <a:ext uri="{FF2B5EF4-FFF2-40B4-BE49-F238E27FC236}">
                <a16:creationId xmlns:a16="http://schemas.microsoft.com/office/drawing/2014/main" id="{A06CF18C-A89C-8510-2D37-F06878F1D29A}"/>
              </a:ext>
            </a:extLst>
          </p:cNvPr>
          <p:cNvSpPr txBox="1">
            <a:spLocks/>
          </p:cNvSpPr>
          <p:nvPr/>
        </p:nvSpPr>
        <p:spPr>
          <a:xfrm>
            <a:off x="11595527" y="6501385"/>
            <a:ext cx="516858" cy="2000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 name="Rectangle: Top Corners Rounded 6">
            <a:extLst>
              <a:ext uri="{FF2B5EF4-FFF2-40B4-BE49-F238E27FC236}">
                <a16:creationId xmlns:a16="http://schemas.microsoft.com/office/drawing/2014/main" id="{7531A8FF-484C-2E65-1FBE-0B7263C9BACF}"/>
              </a:ext>
            </a:extLst>
          </p:cNvPr>
          <p:cNvSpPr/>
          <p:nvPr/>
        </p:nvSpPr>
        <p:spPr>
          <a:xfrm rot="5400000">
            <a:off x="-467360" y="467360"/>
            <a:ext cx="1356360" cy="421640"/>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安全性</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 name="object 5">
            <a:extLst>
              <a:ext uri="{FF2B5EF4-FFF2-40B4-BE49-F238E27FC236}">
                <a16:creationId xmlns:a16="http://schemas.microsoft.com/office/drawing/2014/main" id="{441EB0B1-9800-A079-7FB9-4F812DE37C98}"/>
              </a:ext>
            </a:extLst>
          </p:cNvPr>
          <p:cNvSpPr txBox="1"/>
          <p:nvPr/>
        </p:nvSpPr>
        <p:spPr>
          <a:xfrm>
            <a:off x="2820474" y="2117568"/>
            <a:ext cx="8822028" cy="553998"/>
          </a:xfrm>
          <a:prstGeom prst="rect">
            <a:avLst/>
          </a:prstGeom>
        </p:spPr>
        <p:txBody>
          <a:bodyPr vert="horz" wrap="square" lIns="0" tIns="0" rIns="0" bIns="0" rtlCol="0">
            <a:spAutoFit/>
          </a:bodyPr>
          <a:lstStyle/>
          <a:p>
            <a:pPr marL="309245" indent="-271145">
              <a:spcBef>
                <a:spcPts val="1055"/>
              </a:spcBef>
              <a:buFont typeface="Arial"/>
              <a:buChar char="•"/>
              <a:tabLst>
                <a:tab pos="309245" algn="l"/>
              </a:tabLst>
            </a:pPr>
            <a:r>
              <a:rPr spc="-10" err="1">
                <a:solidFill>
                  <a:srgbClr val="404040"/>
                </a:solidFill>
                <a:latin typeface="微软雅黑"/>
                <a:cs typeface="微软雅黑"/>
              </a:rPr>
              <a:t>奥拉帕利治疗引起的不良反应通常为</a:t>
            </a:r>
            <a:r>
              <a:rPr b="1" kern="1200" err="1">
                <a:solidFill>
                  <a:srgbClr val="240E61"/>
                </a:solidFill>
                <a:latin typeface="Arial"/>
                <a:ea typeface="+mn-ea"/>
                <a:cs typeface="Arial"/>
              </a:rPr>
              <a:t>轻度或中度</a:t>
            </a:r>
            <a:r>
              <a:rPr spc="-10" err="1">
                <a:solidFill>
                  <a:srgbClr val="404040"/>
                </a:solidFill>
                <a:latin typeface="微软雅黑"/>
                <a:cs typeface="微软雅黑"/>
              </a:rPr>
              <a:t>（</a:t>
            </a:r>
            <a:r>
              <a:rPr spc="-10" err="1">
                <a:solidFill>
                  <a:srgbClr val="404040"/>
                </a:solidFill>
                <a:latin typeface="Arial"/>
                <a:cs typeface="Arial"/>
              </a:rPr>
              <a:t>CTCAE</a:t>
            </a:r>
            <a:r>
              <a:rPr spc="-80">
                <a:solidFill>
                  <a:srgbClr val="404040"/>
                </a:solidFill>
                <a:latin typeface="Arial"/>
                <a:cs typeface="Arial"/>
              </a:rPr>
              <a:t> </a:t>
            </a:r>
            <a:r>
              <a:rPr>
                <a:solidFill>
                  <a:srgbClr val="404040"/>
                </a:solidFill>
                <a:latin typeface="Arial"/>
                <a:cs typeface="Arial"/>
              </a:rPr>
              <a:t>1</a:t>
            </a:r>
            <a:r>
              <a:rPr>
                <a:solidFill>
                  <a:srgbClr val="404040"/>
                </a:solidFill>
                <a:latin typeface="微软雅黑"/>
                <a:cs typeface="微软雅黑"/>
              </a:rPr>
              <a:t>级或</a:t>
            </a:r>
            <a:r>
              <a:rPr>
                <a:solidFill>
                  <a:srgbClr val="404040"/>
                </a:solidFill>
                <a:latin typeface="Arial"/>
                <a:cs typeface="Arial"/>
              </a:rPr>
              <a:t>2</a:t>
            </a:r>
            <a:r>
              <a:rPr>
                <a:solidFill>
                  <a:srgbClr val="404040"/>
                </a:solidFill>
                <a:latin typeface="微软雅黑"/>
                <a:cs typeface="微软雅黑"/>
              </a:rPr>
              <a:t>级</a:t>
            </a:r>
            <a:r>
              <a:rPr spc="-10">
                <a:solidFill>
                  <a:srgbClr val="404040"/>
                </a:solidFill>
                <a:latin typeface="微软雅黑"/>
                <a:cs typeface="微软雅黑"/>
              </a:rPr>
              <a:t>），</a:t>
            </a:r>
            <a:r>
              <a:rPr b="1" kern="1200" err="1">
                <a:solidFill>
                  <a:srgbClr val="240E61"/>
                </a:solidFill>
                <a:latin typeface="Arial"/>
                <a:ea typeface="+mn-ea"/>
                <a:cs typeface="Arial"/>
              </a:rPr>
              <a:t>且通常无需终止治疗</a:t>
            </a:r>
            <a:r>
              <a:rPr lang="en-US" b="1" spc="-5">
                <a:solidFill>
                  <a:schemeClr val="tx1"/>
                </a:solidFill>
                <a:latin typeface="微软雅黑"/>
                <a:cs typeface="微软雅黑"/>
              </a:rPr>
              <a:t> </a:t>
            </a:r>
            <a:r>
              <a:rPr lang="en-US" spc="-37" baseline="26455">
                <a:solidFill>
                  <a:schemeClr val="tx1"/>
                </a:solidFill>
                <a:latin typeface="Arial"/>
                <a:cs typeface="Arial"/>
              </a:rPr>
              <a:t>9</a:t>
            </a:r>
            <a:endParaRPr baseline="26455">
              <a:solidFill>
                <a:schemeClr val="tx1"/>
              </a:solidFill>
              <a:latin typeface="Arial"/>
              <a:cs typeface="Arial"/>
            </a:endParaRPr>
          </a:p>
        </p:txBody>
      </p:sp>
      <p:sp>
        <p:nvSpPr>
          <p:cNvPr id="17" name="object 6">
            <a:extLst>
              <a:ext uri="{FF2B5EF4-FFF2-40B4-BE49-F238E27FC236}">
                <a16:creationId xmlns:a16="http://schemas.microsoft.com/office/drawing/2014/main" id="{EB168C48-FF30-6966-4272-59520478AFBB}"/>
              </a:ext>
            </a:extLst>
          </p:cNvPr>
          <p:cNvSpPr/>
          <p:nvPr/>
        </p:nvSpPr>
        <p:spPr>
          <a:xfrm>
            <a:off x="402336" y="1914143"/>
            <a:ext cx="2265045" cy="1514847"/>
          </a:xfrm>
          <a:custGeom>
            <a:avLst/>
            <a:gdLst/>
            <a:ahLst/>
            <a:cxnLst/>
            <a:rect l="l" t="t" r="r" b="b"/>
            <a:pathLst>
              <a:path w="2265045" h="988060">
                <a:moveTo>
                  <a:pt x="2137410" y="0"/>
                </a:moveTo>
                <a:lnTo>
                  <a:pt x="127228" y="0"/>
                </a:lnTo>
                <a:lnTo>
                  <a:pt x="77704" y="10007"/>
                </a:lnTo>
                <a:lnTo>
                  <a:pt x="37263" y="37290"/>
                </a:lnTo>
                <a:lnTo>
                  <a:pt x="9997" y="77741"/>
                </a:lnTo>
                <a:lnTo>
                  <a:pt x="0" y="127253"/>
                </a:lnTo>
                <a:lnTo>
                  <a:pt x="0" y="860297"/>
                </a:lnTo>
                <a:lnTo>
                  <a:pt x="9997" y="909810"/>
                </a:lnTo>
                <a:lnTo>
                  <a:pt x="37263" y="950261"/>
                </a:lnTo>
                <a:lnTo>
                  <a:pt x="77704" y="977544"/>
                </a:lnTo>
                <a:lnTo>
                  <a:pt x="127228" y="987551"/>
                </a:lnTo>
                <a:lnTo>
                  <a:pt x="2137410" y="987551"/>
                </a:lnTo>
                <a:lnTo>
                  <a:pt x="2186922" y="977544"/>
                </a:lnTo>
                <a:lnTo>
                  <a:pt x="2227373" y="950261"/>
                </a:lnTo>
                <a:lnTo>
                  <a:pt x="2254656" y="909810"/>
                </a:lnTo>
                <a:lnTo>
                  <a:pt x="2264664" y="860297"/>
                </a:lnTo>
                <a:lnTo>
                  <a:pt x="2264664" y="127253"/>
                </a:lnTo>
                <a:lnTo>
                  <a:pt x="2254656" y="77741"/>
                </a:lnTo>
                <a:lnTo>
                  <a:pt x="2227373" y="37290"/>
                </a:lnTo>
                <a:lnTo>
                  <a:pt x="2186922" y="10007"/>
                </a:lnTo>
                <a:lnTo>
                  <a:pt x="2137410" y="0"/>
                </a:lnTo>
                <a:close/>
              </a:path>
            </a:pathLst>
          </a:custGeom>
          <a:solidFill>
            <a:srgbClr val="240E61"/>
          </a:solidFill>
        </p:spPr>
        <p:txBody>
          <a:bodyPr wrap="square" lIns="0" tIns="0" rIns="0" bIns="0" rtlCol="0" anchor="ctr"/>
          <a:lstStyle/>
          <a:p>
            <a:pPr marR="5080" algn="ctr">
              <a:lnSpc>
                <a:spcPct val="100000"/>
              </a:lnSpc>
              <a:spcBef>
                <a:spcPts val="100"/>
              </a:spcBef>
            </a:pPr>
            <a:r>
              <a:rPr lang="zh-CN" altLang="en-US" sz="1800" b="1" spc="-10">
                <a:solidFill>
                  <a:schemeClr val="bg1"/>
                </a:solidFill>
                <a:latin typeface="微软雅黑"/>
                <a:cs typeface="微软雅黑"/>
              </a:rPr>
              <a:t>说明书收载的</a:t>
            </a:r>
            <a:br>
              <a:rPr lang="zh-CN" altLang="en-US" sz="1800" b="1" spc="-10">
                <a:solidFill>
                  <a:schemeClr val="bg1"/>
                </a:solidFill>
                <a:latin typeface="微软雅黑"/>
                <a:cs typeface="微软雅黑"/>
              </a:rPr>
            </a:br>
            <a:r>
              <a:rPr lang="zh-CN" altLang="en-US" sz="1800" b="1" spc="-10">
                <a:solidFill>
                  <a:schemeClr val="bg1"/>
                </a:solidFill>
                <a:latin typeface="微软雅黑"/>
                <a:cs typeface="微软雅黑"/>
              </a:rPr>
              <a:t>安全</a:t>
            </a:r>
            <a:r>
              <a:rPr lang="zh-CN" altLang="en-US" sz="1800" b="1" spc="-20">
                <a:solidFill>
                  <a:schemeClr val="bg1"/>
                </a:solidFill>
                <a:latin typeface="微软雅黑"/>
                <a:cs typeface="微软雅黑"/>
              </a:rPr>
              <a:t>性信息</a:t>
            </a:r>
            <a:endParaRPr lang="zh-CN" altLang="en-US" sz="1800">
              <a:solidFill>
                <a:schemeClr val="bg1"/>
              </a:solidFill>
              <a:latin typeface="微软雅黑"/>
              <a:cs typeface="微软雅黑"/>
            </a:endParaRPr>
          </a:p>
        </p:txBody>
      </p:sp>
      <p:sp>
        <p:nvSpPr>
          <p:cNvPr id="19" name="object 8">
            <a:extLst>
              <a:ext uri="{FF2B5EF4-FFF2-40B4-BE49-F238E27FC236}">
                <a16:creationId xmlns:a16="http://schemas.microsoft.com/office/drawing/2014/main" id="{9FF22442-3BD8-6DEF-C00E-0878BA30B4A0}"/>
              </a:ext>
            </a:extLst>
          </p:cNvPr>
          <p:cNvSpPr/>
          <p:nvPr/>
        </p:nvSpPr>
        <p:spPr>
          <a:xfrm>
            <a:off x="402336" y="3678935"/>
            <a:ext cx="2265045" cy="1896110"/>
          </a:xfrm>
          <a:custGeom>
            <a:avLst/>
            <a:gdLst/>
            <a:ahLst/>
            <a:cxnLst/>
            <a:rect l="l" t="t" r="r" b="b"/>
            <a:pathLst>
              <a:path w="2265045" h="1896110">
                <a:moveTo>
                  <a:pt x="2088769" y="0"/>
                </a:moveTo>
                <a:lnTo>
                  <a:pt x="175856" y="0"/>
                </a:lnTo>
                <a:lnTo>
                  <a:pt x="129109" y="6282"/>
                </a:lnTo>
                <a:lnTo>
                  <a:pt x="87101" y="24012"/>
                </a:lnTo>
                <a:lnTo>
                  <a:pt x="51509" y="51514"/>
                </a:lnTo>
                <a:lnTo>
                  <a:pt x="24010" y="87112"/>
                </a:lnTo>
                <a:lnTo>
                  <a:pt x="6282" y="129131"/>
                </a:lnTo>
                <a:lnTo>
                  <a:pt x="0" y="175894"/>
                </a:lnTo>
                <a:lnTo>
                  <a:pt x="0" y="1719961"/>
                </a:lnTo>
                <a:lnTo>
                  <a:pt x="6282" y="1766724"/>
                </a:lnTo>
                <a:lnTo>
                  <a:pt x="24010" y="1808743"/>
                </a:lnTo>
                <a:lnTo>
                  <a:pt x="51509" y="1844341"/>
                </a:lnTo>
                <a:lnTo>
                  <a:pt x="87101" y="1871843"/>
                </a:lnTo>
                <a:lnTo>
                  <a:pt x="129109" y="1889573"/>
                </a:lnTo>
                <a:lnTo>
                  <a:pt x="175856" y="1895855"/>
                </a:lnTo>
                <a:lnTo>
                  <a:pt x="2088769" y="1895855"/>
                </a:lnTo>
                <a:lnTo>
                  <a:pt x="2135532" y="1889573"/>
                </a:lnTo>
                <a:lnTo>
                  <a:pt x="2177551" y="1871843"/>
                </a:lnTo>
                <a:lnTo>
                  <a:pt x="2213149" y="1844341"/>
                </a:lnTo>
                <a:lnTo>
                  <a:pt x="2240651" y="1808743"/>
                </a:lnTo>
                <a:lnTo>
                  <a:pt x="2258381" y="1766724"/>
                </a:lnTo>
                <a:lnTo>
                  <a:pt x="2264664" y="1719961"/>
                </a:lnTo>
                <a:lnTo>
                  <a:pt x="2264664" y="175894"/>
                </a:lnTo>
                <a:lnTo>
                  <a:pt x="2258381" y="129131"/>
                </a:lnTo>
                <a:lnTo>
                  <a:pt x="2240651" y="87112"/>
                </a:lnTo>
                <a:lnTo>
                  <a:pt x="2213149" y="51514"/>
                </a:lnTo>
                <a:lnTo>
                  <a:pt x="2177551" y="24012"/>
                </a:lnTo>
                <a:lnTo>
                  <a:pt x="2135532" y="6282"/>
                </a:lnTo>
                <a:lnTo>
                  <a:pt x="2088769" y="0"/>
                </a:lnTo>
                <a:close/>
              </a:path>
            </a:pathLst>
          </a:custGeom>
          <a:solidFill>
            <a:srgbClr val="240E61"/>
          </a:solidFill>
        </p:spPr>
        <p:txBody>
          <a:bodyPr wrap="square" lIns="0" tIns="0" rIns="0" bIns="0" rtlCol="0" anchor="ctr"/>
          <a:lstStyle/>
          <a:p>
            <a:pPr algn="ctr"/>
            <a:r>
              <a:rPr lang="zh-CN" altLang="en-US" sz="1800" b="1" spc="-10">
                <a:solidFill>
                  <a:schemeClr val="bg1"/>
                </a:solidFill>
                <a:latin typeface="微软雅黑"/>
                <a:cs typeface="微软雅黑"/>
              </a:rPr>
              <a:t>全球临床试验及</a:t>
            </a:r>
            <a:br>
              <a:rPr lang="zh-CN" altLang="en-US" sz="1800" b="1" spc="-10">
                <a:solidFill>
                  <a:schemeClr val="bg1"/>
                </a:solidFill>
                <a:latin typeface="微软雅黑"/>
                <a:cs typeface="微软雅黑"/>
              </a:rPr>
            </a:br>
            <a:r>
              <a:rPr lang="zh-CN" altLang="en-US" sz="1800" b="1" spc="-10">
                <a:solidFill>
                  <a:schemeClr val="bg1"/>
                </a:solidFill>
                <a:latin typeface="微软雅黑"/>
                <a:cs typeface="微软雅黑"/>
              </a:rPr>
              <a:t>上</a:t>
            </a:r>
            <a:r>
              <a:rPr lang="zh-CN" altLang="en-US" sz="1800" b="1" spc="-20">
                <a:solidFill>
                  <a:schemeClr val="bg1"/>
                </a:solidFill>
                <a:latin typeface="微软雅黑"/>
                <a:cs typeface="微软雅黑"/>
              </a:rPr>
              <a:t>市后不良反应情况</a:t>
            </a:r>
            <a:endParaRPr lang="zh-CN" altLang="en-US" sz="1800">
              <a:solidFill>
                <a:schemeClr val="bg1"/>
              </a:solidFill>
              <a:latin typeface="微软雅黑"/>
              <a:cs typeface="微软雅黑"/>
            </a:endParaRPr>
          </a:p>
        </p:txBody>
      </p:sp>
      <p:sp>
        <p:nvSpPr>
          <p:cNvPr id="20" name="object 11">
            <a:extLst>
              <a:ext uri="{FF2B5EF4-FFF2-40B4-BE49-F238E27FC236}">
                <a16:creationId xmlns:a16="http://schemas.microsoft.com/office/drawing/2014/main" id="{F00295B9-557C-2F22-0905-DC536F9F11FE}"/>
              </a:ext>
            </a:extLst>
          </p:cNvPr>
          <p:cNvSpPr txBox="1"/>
          <p:nvPr/>
        </p:nvSpPr>
        <p:spPr>
          <a:xfrm>
            <a:off x="8841993" y="6594395"/>
            <a:ext cx="2957195" cy="140423"/>
          </a:xfrm>
          <a:prstGeom prst="rect">
            <a:avLst/>
          </a:prstGeom>
        </p:spPr>
        <p:txBody>
          <a:bodyPr vert="horz" wrap="square" lIns="0" tIns="17145" rIns="0" bIns="0" rtlCol="0">
            <a:spAutoFit/>
          </a:bodyPr>
          <a:lstStyle/>
          <a:p>
            <a:pPr marL="12700">
              <a:lnSpc>
                <a:spcPct val="100000"/>
              </a:lnSpc>
              <a:spcBef>
                <a:spcPts val="135"/>
              </a:spcBef>
            </a:pPr>
            <a:r>
              <a:rPr sz="800" spc="-15">
                <a:solidFill>
                  <a:schemeClr val="tx1">
                    <a:lumMod val="50000"/>
                  </a:schemeClr>
                </a:solidFill>
                <a:latin typeface="微软雅黑"/>
                <a:cs typeface="微软雅黑"/>
              </a:rPr>
              <a:t>仅用于医保沟通，供医保相关领导和专家参考，严禁用于产品推广</a:t>
            </a:r>
            <a:endParaRPr sz="800">
              <a:solidFill>
                <a:schemeClr val="tx1">
                  <a:lumMod val="50000"/>
                </a:schemeClr>
              </a:solidFill>
              <a:latin typeface="微软雅黑"/>
              <a:cs typeface="微软雅黑"/>
            </a:endParaRPr>
          </a:p>
        </p:txBody>
      </p:sp>
      <p:sp>
        <p:nvSpPr>
          <p:cNvPr id="22" name="object 10">
            <a:extLst>
              <a:ext uri="{FF2B5EF4-FFF2-40B4-BE49-F238E27FC236}">
                <a16:creationId xmlns:a16="http://schemas.microsoft.com/office/drawing/2014/main" id="{AC307F97-1514-11BA-274C-E58CA063BB79}"/>
              </a:ext>
            </a:extLst>
          </p:cNvPr>
          <p:cNvSpPr txBox="1"/>
          <p:nvPr/>
        </p:nvSpPr>
        <p:spPr>
          <a:xfrm>
            <a:off x="2820474" y="3709880"/>
            <a:ext cx="8822028" cy="1834220"/>
          </a:xfrm>
          <a:prstGeom prst="rect">
            <a:avLst/>
          </a:prstGeom>
        </p:spPr>
        <p:txBody>
          <a:bodyPr vert="horz" wrap="square" lIns="0" tIns="0" rIns="0" bIns="0" rtlCol="0">
            <a:spAutoFit/>
          </a:bodyPr>
          <a:lstStyle/>
          <a:p>
            <a:pPr marL="299085" marR="189865" indent="-287020">
              <a:lnSpc>
                <a:spcPts val="2880"/>
              </a:lnSpc>
              <a:buFont typeface="Arial"/>
              <a:buChar char="•"/>
              <a:tabLst>
                <a:tab pos="299085" algn="l"/>
              </a:tabLst>
            </a:pPr>
            <a:r>
              <a:rPr lang="zh-CN" altLang="en-US" spc="-30">
                <a:solidFill>
                  <a:srgbClr val="404040"/>
                </a:solidFill>
                <a:latin typeface="微软雅黑" panose="020B0503020204020204" pitchFamily="34" charset="-122"/>
                <a:ea typeface="微软雅黑" panose="020B0503020204020204" pitchFamily="34" charset="-122"/>
                <a:cs typeface="微软雅黑"/>
              </a:rPr>
              <a:t>根据临床研究和上市后使用的安全性经验，结合对现有累积疗效和安全性数据的分析，利普卓在已获批适应症中保持</a:t>
            </a:r>
            <a:r>
              <a:rPr lang="zh-CN" altLang="en-US" b="1" kern="1200">
                <a:solidFill>
                  <a:srgbClr val="240E61"/>
                </a:solidFill>
                <a:latin typeface="微软雅黑" panose="020B0503020204020204" pitchFamily="34" charset="-122"/>
                <a:ea typeface="微软雅黑" panose="020B0503020204020204" pitchFamily="34" charset="-122"/>
                <a:cs typeface="Arial"/>
              </a:rPr>
              <a:t>有利的获益</a:t>
            </a:r>
            <a:r>
              <a:rPr lang="en-US" altLang="zh-CN" b="1" kern="1200">
                <a:solidFill>
                  <a:srgbClr val="240E61"/>
                </a:solidFill>
                <a:latin typeface="微软雅黑" panose="020B0503020204020204" pitchFamily="34" charset="-122"/>
                <a:ea typeface="微软雅黑" panose="020B0503020204020204" pitchFamily="34" charset="-122"/>
                <a:cs typeface="Arial"/>
              </a:rPr>
              <a:t>-</a:t>
            </a:r>
            <a:r>
              <a:rPr lang="zh-CN" altLang="en-US" b="1" kern="1200">
                <a:solidFill>
                  <a:srgbClr val="240E61"/>
                </a:solidFill>
                <a:latin typeface="微软雅黑" panose="020B0503020204020204" pitchFamily="34" charset="-122"/>
                <a:ea typeface="微软雅黑" panose="020B0503020204020204" pitchFamily="34" charset="-122"/>
                <a:cs typeface="Arial"/>
              </a:rPr>
              <a:t>风险特征</a:t>
            </a:r>
            <a:r>
              <a:rPr lang="zh-CN" altLang="en-US" spc="-30">
                <a:solidFill>
                  <a:srgbClr val="404040"/>
                </a:solidFill>
                <a:latin typeface="微软雅黑" panose="020B0503020204020204" pitchFamily="34" charset="-122"/>
                <a:ea typeface="微软雅黑" panose="020B0503020204020204" pitchFamily="34" charset="-122"/>
                <a:cs typeface="微软雅黑"/>
              </a:rPr>
              <a:t>。</a:t>
            </a:r>
            <a:endParaRPr lang="zh-CN" altLang="en-US">
              <a:latin typeface="微软雅黑" panose="020B0503020204020204" pitchFamily="34" charset="-122"/>
              <a:ea typeface="微软雅黑" panose="020B0503020204020204" pitchFamily="34" charset="-122"/>
              <a:cs typeface="微软雅黑"/>
            </a:endParaRPr>
          </a:p>
          <a:p>
            <a:pPr marL="299085" marR="189865" indent="-287020">
              <a:lnSpc>
                <a:spcPts val="2880"/>
              </a:lnSpc>
              <a:buFont typeface="Arial"/>
              <a:buChar char="•"/>
              <a:tabLst>
                <a:tab pos="299085" algn="l"/>
              </a:tabLst>
            </a:pPr>
            <a:r>
              <a:rPr lang="zh-CN" altLang="en-US" spc="-30">
                <a:solidFill>
                  <a:srgbClr val="404040"/>
                </a:solidFill>
                <a:latin typeface="微软雅黑" panose="020B0503020204020204" pitchFamily="34" charset="-122"/>
                <a:ea typeface="微软雅黑" panose="020B0503020204020204" pitchFamily="34" charset="-122"/>
              </a:rPr>
              <a:t>自</a:t>
            </a:r>
            <a:r>
              <a:rPr lang="en-US" altLang="zh-CN" spc="-30">
                <a:solidFill>
                  <a:srgbClr val="404040"/>
                </a:solidFill>
                <a:latin typeface="微软雅黑" panose="020B0503020204020204" pitchFamily="34" charset="-122"/>
                <a:ea typeface="微软雅黑" panose="020B0503020204020204" pitchFamily="34" charset="-122"/>
              </a:rPr>
              <a:t>2022</a:t>
            </a:r>
            <a:r>
              <a:rPr lang="zh-CN" altLang="en-US" spc="-30">
                <a:solidFill>
                  <a:srgbClr val="404040"/>
                </a:solidFill>
                <a:latin typeface="微软雅黑" panose="020B0503020204020204" pitchFamily="34" charset="-122"/>
                <a:ea typeface="微软雅黑" panose="020B0503020204020204" pitchFamily="34" charset="-122"/>
              </a:rPr>
              <a:t>年</a:t>
            </a:r>
            <a:r>
              <a:rPr lang="en-US" altLang="zh-CN" spc="-30">
                <a:solidFill>
                  <a:srgbClr val="404040"/>
                </a:solidFill>
                <a:latin typeface="微软雅黑" panose="020B0503020204020204" pitchFamily="34" charset="-122"/>
                <a:ea typeface="微软雅黑" panose="020B0503020204020204" pitchFamily="34" charset="-122"/>
              </a:rPr>
              <a:t>3</a:t>
            </a:r>
            <a:r>
              <a:rPr lang="zh-CN" altLang="en-US" spc="-30">
                <a:solidFill>
                  <a:srgbClr val="404040"/>
                </a:solidFill>
                <a:latin typeface="微软雅黑" panose="020B0503020204020204" pitchFamily="34" charset="-122"/>
                <a:ea typeface="微软雅黑" panose="020B0503020204020204" pitchFamily="34" charset="-122"/>
              </a:rPr>
              <a:t>月奥拉帕利最早在美国获批用于接受过新辅助或辅助化疗的携带有害或疑似有害</a:t>
            </a:r>
            <a:r>
              <a:rPr lang="en-US" altLang="zh-CN" spc="-30" err="1">
                <a:solidFill>
                  <a:srgbClr val="404040"/>
                </a:solidFill>
                <a:latin typeface="微软雅黑" panose="020B0503020204020204" pitchFamily="34" charset="-122"/>
                <a:ea typeface="微软雅黑" panose="020B0503020204020204" pitchFamily="34" charset="-122"/>
              </a:rPr>
              <a:t>gBRCAm</a:t>
            </a:r>
            <a:r>
              <a:rPr lang="zh-CN" altLang="en-US" spc="-30">
                <a:solidFill>
                  <a:srgbClr val="404040"/>
                </a:solidFill>
                <a:latin typeface="微软雅黑" panose="020B0503020204020204" pitchFamily="34" charset="-122"/>
                <a:ea typeface="微软雅黑" panose="020B0503020204020204" pitchFamily="34" charset="-122"/>
              </a:rPr>
              <a:t>、</a:t>
            </a:r>
            <a:r>
              <a:rPr lang="en-US" altLang="zh-CN" spc="-30">
                <a:solidFill>
                  <a:srgbClr val="404040"/>
                </a:solidFill>
                <a:latin typeface="微软雅黑" panose="020B0503020204020204" pitchFamily="34" charset="-122"/>
                <a:ea typeface="微软雅黑" panose="020B0503020204020204" pitchFamily="34" charset="-122"/>
              </a:rPr>
              <a:t>HER2</a:t>
            </a:r>
            <a:r>
              <a:rPr lang="zh-CN" altLang="en-US" spc="-30">
                <a:solidFill>
                  <a:srgbClr val="404040"/>
                </a:solidFill>
                <a:latin typeface="微软雅黑" panose="020B0503020204020204" pitchFamily="34" charset="-122"/>
                <a:ea typeface="微软雅黑" panose="020B0503020204020204" pitchFamily="34" charset="-122"/>
              </a:rPr>
              <a:t>阴性早期高风险乳腺癌成人患者的辅助治疗以来，未收到来自全球的其他国家或地区药监部门的安全性警告、黑框警告、撤市信息等要求。</a:t>
            </a:r>
            <a:endParaRPr lang="en-US" altLang="zh-CN" spc="-30">
              <a:solidFill>
                <a:srgbClr val="40404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03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2416E00-6CC7-EDA1-3D5E-A36D3AF3046A}"/>
              </a:ext>
            </a:extLst>
          </p:cNvPr>
          <p:cNvGraphicFramePr>
            <a:graphicFrameLocks noChangeAspect="1"/>
          </p:cNvGraphicFramePr>
          <p:nvPr>
            <p:custDataLst>
              <p:tags r:id="rId1"/>
            </p:custDataLst>
            <p:extLst>
              <p:ext uri="{D42A27DB-BD31-4B8C-83A1-F6EECF244321}">
                <p14:modId xmlns:p14="http://schemas.microsoft.com/office/powerpoint/2010/main" val="20259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5" name="think-cell data - do not delete" hidden="1">
                        <a:extLst>
                          <a:ext uri="{FF2B5EF4-FFF2-40B4-BE49-F238E27FC236}">
                            <a16:creationId xmlns:a16="http://schemas.microsoft.com/office/drawing/2014/main" id="{52416E00-6CC7-EDA1-3D5E-A36D3AF304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Rectangle: Top Corners Rounded 42">
            <a:extLst>
              <a:ext uri="{FF2B5EF4-FFF2-40B4-BE49-F238E27FC236}">
                <a16:creationId xmlns:a16="http://schemas.microsoft.com/office/drawing/2014/main" id="{45C58B50-3CEC-33F7-3739-A4CAC5821759}"/>
              </a:ext>
            </a:extLst>
          </p:cNvPr>
          <p:cNvSpPr/>
          <p:nvPr/>
        </p:nvSpPr>
        <p:spPr>
          <a:xfrm>
            <a:off x="8335853" y="1594346"/>
            <a:ext cx="3226116" cy="733573"/>
          </a:xfrm>
          <a:prstGeom prst="round2Same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600" b="1" i="0" u="none" strike="noStrike" kern="1200" cap="none" spc="0" normalizeH="0" baseline="3000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 name="Rectangle: Top Corners Rounded 42">
            <a:extLst>
              <a:ext uri="{FF2B5EF4-FFF2-40B4-BE49-F238E27FC236}">
                <a16:creationId xmlns:a16="http://schemas.microsoft.com/office/drawing/2014/main" id="{FC4553E9-29EC-10DC-F0B9-155EE58FBC56}"/>
              </a:ext>
            </a:extLst>
          </p:cNvPr>
          <p:cNvSpPr/>
          <p:nvPr/>
        </p:nvSpPr>
        <p:spPr>
          <a:xfrm>
            <a:off x="4589172" y="1691132"/>
            <a:ext cx="2917679" cy="540000"/>
          </a:xfrm>
          <a:prstGeom prst="round2Same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600" b="1" i="0" u="none" strike="noStrike" kern="1200" cap="none" spc="0" normalizeH="0" baseline="3000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 name="Rectangle: Top Corners Rounded 42">
            <a:extLst>
              <a:ext uri="{FF2B5EF4-FFF2-40B4-BE49-F238E27FC236}">
                <a16:creationId xmlns:a16="http://schemas.microsoft.com/office/drawing/2014/main" id="{716AE53E-8AE8-4BD8-9978-1EBCE25FB93A}"/>
              </a:ext>
            </a:extLst>
          </p:cNvPr>
          <p:cNvSpPr/>
          <p:nvPr/>
        </p:nvSpPr>
        <p:spPr>
          <a:xfrm>
            <a:off x="1023870" y="1691132"/>
            <a:ext cx="2917679" cy="540000"/>
          </a:xfrm>
          <a:prstGeom prst="round2Same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600" b="1" i="0" u="none" strike="noStrike" kern="1200" cap="none" spc="0" normalizeH="0" baseline="3000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id="{3BC066FA-D61F-1CC9-11A6-EA1543485BB4}"/>
              </a:ext>
            </a:extLst>
          </p:cNvPr>
          <p:cNvSpPr>
            <a:spLocks noGrp="1"/>
          </p:cNvSpPr>
          <p:nvPr>
            <p:ph type="title"/>
          </p:nvPr>
        </p:nvSpPr>
        <p:spPr>
          <a:xfrm>
            <a:off x="624842" y="279401"/>
            <a:ext cx="10970684" cy="559271"/>
          </a:xfrm>
        </p:spPr>
        <p:txBody>
          <a:bodyPr vert="horz"/>
          <a:lstStyle/>
          <a:p>
            <a:pPr marL="269875">
              <a:lnSpc>
                <a:spcPct val="100000"/>
              </a:lnSpc>
              <a:spcBef>
                <a:spcPts val="1050"/>
              </a:spcBef>
            </a:pPr>
            <a:r>
              <a:rPr lang="zh-CN" altLang="en-US"/>
              <a:t>国内首个且唯一</a:t>
            </a:r>
            <a:r>
              <a:rPr lang="zh-CN" altLang="en-US" baseline="30000"/>
              <a:t>*</a:t>
            </a:r>
            <a:r>
              <a:rPr lang="zh-CN" altLang="en-US"/>
              <a:t>获批用于胚系</a:t>
            </a:r>
            <a:r>
              <a:rPr lang="en-US" altLang="zh-CN"/>
              <a:t>BRCA</a:t>
            </a:r>
            <a:r>
              <a:rPr lang="zh-CN" altLang="en-US"/>
              <a:t>突变早期高危乳腺癌患者的</a:t>
            </a:r>
            <a:r>
              <a:rPr lang="en-US" altLang="zh-CN" err="1"/>
              <a:t>PARPi</a:t>
            </a:r>
            <a:endParaRPr lang="en-US"/>
          </a:p>
        </p:txBody>
      </p:sp>
      <p:sp>
        <p:nvSpPr>
          <p:cNvPr id="3" name="Slide Number Placeholder 2">
            <a:extLst>
              <a:ext uri="{FF2B5EF4-FFF2-40B4-BE49-F238E27FC236}">
                <a16:creationId xmlns:a16="http://schemas.microsoft.com/office/drawing/2014/main" id="{5ED3EE18-7732-846F-3223-56FA4CC75FA3}"/>
              </a:ext>
            </a:extLst>
          </p:cNvPr>
          <p:cNvSpPr txBox="1">
            <a:spLocks/>
          </p:cNvSpPr>
          <p:nvPr/>
        </p:nvSpPr>
        <p:spPr>
          <a:xfrm>
            <a:off x="11595527" y="6501385"/>
            <a:ext cx="516858" cy="2000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4" name="Rectangle: Top Corners Rounded 6">
            <a:extLst>
              <a:ext uri="{FF2B5EF4-FFF2-40B4-BE49-F238E27FC236}">
                <a16:creationId xmlns:a16="http://schemas.microsoft.com/office/drawing/2014/main" id="{859B5B53-0E97-3B87-7B5C-C5D216DAB1F1}"/>
              </a:ext>
            </a:extLst>
          </p:cNvPr>
          <p:cNvSpPr/>
          <p:nvPr/>
        </p:nvSpPr>
        <p:spPr>
          <a:xfrm rot="5400000">
            <a:off x="-467360" y="467360"/>
            <a:ext cx="1356360" cy="421640"/>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创新性</a:t>
            </a:r>
            <a:endParaRPr kumimoji="0" lang="en-US" altLang="zh-CN"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object 2">
            <a:extLst>
              <a:ext uri="{FF2B5EF4-FFF2-40B4-BE49-F238E27FC236}">
                <a16:creationId xmlns:a16="http://schemas.microsoft.com/office/drawing/2014/main" id="{1093F797-839A-B400-6FDF-2965F97C8B61}"/>
              </a:ext>
            </a:extLst>
          </p:cNvPr>
          <p:cNvSpPr txBox="1"/>
          <p:nvPr/>
        </p:nvSpPr>
        <p:spPr>
          <a:xfrm>
            <a:off x="8938585" y="6666480"/>
            <a:ext cx="2957195" cy="134652"/>
          </a:xfrm>
          <a:prstGeom prst="rect">
            <a:avLst/>
          </a:prstGeom>
        </p:spPr>
        <p:txBody>
          <a:bodyPr vert="horz" wrap="square" lIns="0" tIns="11430" rIns="0" bIns="0" rtlCol="0">
            <a:spAutoFit/>
          </a:bodyPr>
          <a:lstStyle/>
          <a:p>
            <a:pPr marL="12700">
              <a:lnSpc>
                <a:spcPct val="100000"/>
              </a:lnSpc>
              <a:spcBef>
                <a:spcPts val="90"/>
              </a:spcBef>
            </a:pPr>
            <a:r>
              <a:rPr sz="800" spc="-15">
                <a:solidFill>
                  <a:schemeClr val="tx1">
                    <a:lumMod val="50000"/>
                  </a:schemeClr>
                </a:solidFill>
                <a:latin typeface="微软雅黑"/>
                <a:cs typeface="微软雅黑"/>
              </a:rPr>
              <a:t>仅用于医保沟通，供医保相关领导和专家参考，严禁用于产品推广</a:t>
            </a:r>
            <a:endParaRPr sz="800">
              <a:solidFill>
                <a:schemeClr val="tx1">
                  <a:lumMod val="50000"/>
                </a:schemeClr>
              </a:solidFill>
              <a:latin typeface="微软雅黑"/>
              <a:cs typeface="微软雅黑"/>
            </a:endParaRPr>
          </a:p>
        </p:txBody>
      </p:sp>
      <p:sp>
        <p:nvSpPr>
          <p:cNvPr id="8" name="object 4">
            <a:extLst>
              <a:ext uri="{FF2B5EF4-FFF2-40B4-BE49-F238E27FC236}">
                <a16:creationId xmlns:a16="http://schemas.microsoft.com/office/drawing/2014/main" id="{97D95C92-1812-A0FA-775B-A413AEDDE707}"/>
              </a:ext>
            </a:extLst>
          </p:cNvPr>
          <p:cNvSpPr txBox="1"/>
          <p:nvPr/>
        </p:nvSpPr>
        <p:spPr>
          <a:xfrm>
            <a:off x="4121785" y="1056005"/>
            <a:ext cx="3948429" cy="300355"/>
          </a:xfrm>
          <a:prstGeom prst="rect">
            <a:avLst/>
          </a:prstGeom>
        </p:spPr>
        <p:txBody>
          <a:bodyPr vert="horz" wrap="square" lIns="0" tIns="12700" rIns="0" bIns="0" rtlCol="0">
            <a:spAutoFit/>
          </a:bodyPr>
          <a:lstStyle/>
          <a:p>
            <a:pPr marL="38100">
              <a:lnSpc>
                <a:spcPct val="100000"/>
              </a:lnSpc>
              <a:spcBef>
                <a:spcPts val="100"/>
              </a:spcBef>
              <a:tabLst>
                <a:tab pos="2299970" algn="l"/>
              </a:tabLst>
            </a:pPr>
            <a:r>
              <a:rPr sz="1800" spc="-10" err="1">
                <a:solidFill>
                  <a:schemeClr val="tx1">
                    <a:lumMod val="95000"/>
                    <a:lumOff val="5000"/>
                  </a:schemeClr>
                </a:solidFill>
                <a:latin typeface="微软雅黑" panose="020B0503020204020204" pitchFamily="34" charset="-122"/>
                <a:ea typeface="微软雅黑" panose="020B0503020204020204" pitchFamily="34" charset="-122"/>
                <a:cs typeface="微软雅黑"/>
              </a:rPr>
              <a:t>奥拉帕利片注册分</a:t>
            </a:r>
            <a:r>
              <a:rPr sz="1800" err="1">
                <a:solidFill>
                  <a:schemeClr val="tx1">
                    <a:lumMod val="95000"/>
                    <a:lumOff val="5000"/>
                  </a:schemeClr>
                </a:solidFill>
                <a:latin typeface="微软雅黑" panose="020B0503020204020204" pitchFamily="34" charset="-122"/>
                <a:ea typeface="微软雅黑" panose="020B0503020204020204" pitchFamily="34" charset="-122"/>
                <a:cs typeface="微软雅黑"/>
              </a:rPr>
              <a:t>类</a:t>
            </a:r>
            <a:r>
              <a:rPr sz="1800" spc="-50">
                <a:solidFill>
                  <a:schemeClr val="tx1">
                    <a:lumMod val="95000"/>
                    <a:lumOff val="5000"/>
                  </a:schemeClr>
                </a:solidFill>
                <a:latin typeface="微软雅黑" panose="020B0503020204020204" pitchFamily="34" charset="-122"/>
                <a:ea typeface="微软雅黑" panose="020B0503020204020204" pitchFamily="34" charset="-122"/>
                <a:cs typeface="Arial"/>
              </a:rPr>
              <a:t>:</a:t>
            </a:r>
            <a:r>
              <a:rPr sz="1800">
                <a:solidFill>
                  <a:schemeClr val="tx1">
                    <a:lumMod val="95000"/>
                    <a:lumOff val="5000"/>
                  </a:schemeClr>
                </a:solidFill>
                <a:latin typeface="微软雅黑" panose="020B0503020204020204" pitchFamily="34" charset="-122"/>
                <a:ea typeface="微软雅黑" panose="020B0503020204020204" pitchFamily="34" charset="-122"/>
                <a:cs typeface="Arial"/>
              </a:rPr>
              <a:t>	</a:t>
            </a:r>
            <a:r>
              <a:rPr sz="1800" spc="-10">
                <a:solidFill>
                  <a:schemeClr val="tx1">
                    <a:lumMod val="95000"/>
                    <a:lumOff val="5000"/>
                  </a:schemeClr>
                </a:solidFill>
                <a:latin typeface="微软雅黑" panose="020B0503020204020204" pitchFamily="34" charset="-122"/>
                <a:ea typeface="微软雅黑" panose="020B0503020204020204" pitchFamily="34" charset="-122"/>
                <a:cs typeface="微软雅黑"/>
              </a:rPr>
              <a:t>化学药品</a:t>
            </a:r>
            <a:r>
              <a:rPr sz="1800">
                <a:solidFill>
                  <a:schemeClr val="tx1">
                    <a:lumMod val="95000"/>
                    <a:lumOff val="5000"/>
                  </a:schemeClr>
                </a:solidFill>
                <a:latin typeface="微软雅黑" panose="020B0503020204020204" pitchFamily="34" charset="-122"/>
                <a:ea typeface="微软雅黑" panose="020B0503020204020204" pitchFamily="34" charset="-122"/>
                <a:cs typeface="Arial"/>
              </a:rPr>
              <a:t>5.1</a:t>
            </a:r>
            <a:r>
              <a:rPr sz="1800" spc="-10">
                <a:solidFill>
                  <a:schemeClr val="tx1">
                    <a:lumMod val="95000"/>
                    <a:lumOff val="5000"/>
                  </a:schemeClr>
                </a:solidFill>
                <a:latin typeface="微软雅黑" panose="020B0503020204020204" pitchFamily="34" charset="-122"/>
                <a:ea typeface="微软雅黑" panose="020B0503020204020204" pitchFamily="34" charset="-122"/>
                <a:cs typeface="微软雅黑"/>
              </a:rPr>
              <a:t>类</a:t>
            </a:r>
            <a:endParaRPr sz="1575" baseline="26455">
              <a:solidFill>
                <a:schemeClr val="tx1">
                  <a:lumMod val="95000"/>
                  <a:lumOff val="5000"/>
                </a:schemeClr>
              </a:solidFill>
              <a:latin typeface="微软雅黑" panose="020B0503020204020204" pitchFamily="34" charset="-122"/>
              <a:ea typeface="微软雅黑" panose="020B0503020204020204" pitchFamily="34" charset="-122"/>
              <a:cs typeface="Arial"/>
            </a:endParaRPr>
          </a:p>
        </p:txBody>
      </p:sp>
      <p:pic>
        <p:nvPicPr>
          <p:cNvPr id="9" name="object 12">
            <a:extLst>
              <a:ext uri="{FF2B5EF4-FFF2-40B4-BE49-F238E27FC236}">
                <a16:creationId xmlns:a16="http://schemas.microsoft.com/office/drawing/2014/main" id="{960E031F-696E-AFDB-EA53-B418C90BC2AE}"/>
              </a:ext>
            </a:extLst>
          </p:cNvPr>
          <p:cNvPicPr/>
          <p:nvPr/>
        </p:nvPicPr>
        <p:blipFill>
          <a:blip r:embed="rId6" cstate="print"/>
          <a:stretch>
            <a:fillRect/>
          </a:stretch>
        </p:blipFill>
        <p:spPr>
          <a:xfrm>
            <a:off x="4526924" y="2517822"/>
            <a:ext cx="3133580" cy="1819089"/>
          </a:xfrm>
          <a:prstGeom prst="rect">
            <a:avLst/>
          </a:prstGeom>
        </p:spPr>
      </p:pic>
      <p:sp>
        <p:nvSpPr>
          <p:cNvPr id="10" name="object 13">
            <a:extLst>
              <a:ext uri="{FF2B5EF4-FFF2-40B4-BE49-F238E27FC236}">
                <a16:creationId xmlns:a16="http://schemas.microsoft.com/office/drawing/2014/main" id="{0A93A5C2-2BF6-ACD3-A61C-36DEAA6E6D98}"/>
              </a:ext>
            </a:extLst>
          </p:cNvPr>
          <p:cNvSpPr txBox="1"/>
          <p:nvPr/>
        </p:nvSpPr>
        <p:spPr>
          <a:xfrm>
            <a:off x="4938935" y="1800191"/>
            <a:ext cx="2314131" cy="321883"/>
          </a:xfrm>
          <a:prstGeom prst="rect">
            <a:avLst/>
          </a:prstGeom>
        </p:spPr>
        <p:txBody>
          <a:bodyPr vert="horz" wrap="square" lIns="0" tIns="13970" rIns="0" bIns="0" rtlCol="0">
            <a:spAutoFit/>
          </a:bodyPr>
          <a:lstStyle/>
          <a:p>
            <a:pPr marL="38100" algn="ctr">
              <a:lnSpc>
                <a:spcPct val="100000"/>
              </a:lnSpc>
              <a:spcBef>
                <a:spcPts val="110"/>
              </a:spcBef>
            </a:pPr>
            <a:r>
              <a:rPr sz="1600" spc="-10">
                <a:solidFill>
                  <a:schemeClr val="bg1"/>
                </a:solidFill>
                <a:latin typeface="微软雅黑" panose="020B0503020204020204" pitchFamily="34" charset="-122"/>
                <a:ea typeface="微软雅黑" panose="020B0503020204020204" pitchFamily="34" charset="-122"/>
                <a:cs typeface="Arial"/>
              </a:rPr>
              <a:t>2019</a:t>
            </a:r>
            <a:r>
              <a:rPr sz="1600" spc="-10">
                <a:solidFill>
                  <a:schemeClr val="bg1"/>
                </a:solidFill>
                <a:latin typeface="微软雅黑" panose="020B0503020204020204" pitchFamily="34" charset="-122"/>
                <a:ea typeface="微软雅黑" panose="020B0503020204020204" pitchFamily="34" charset="-122"/>
                <a:cs typeface="微软雅黑"/>
              </a:rPr>
              <a:t>年荣获</a:t>
            </a:r>
            <a:r>
              <a:rPr sz="2000" b="1" spc="-25">
                <a:solidFill>
                  <a:schemeClr val="bg1"/>
                </a:solidFill>
                <a:latin typeface="微软雅黑" panose="020B0503020204020204" pitchFamily="34" charset="-122"/>
                <a:ea typeface="微软雅黑" panose="020B0503020204020204" pitchFamily="34" charset="-122"/>
              </a:rPr>
              <a:t>盖伦奖</a:t>
            </a:r>
            <a:r>
              <a:rPr lang="en-US" sz="1600" b="1" spc="-10">
                <a:solidFill>
                  <a:schemeClr val="bg1"/>
                </a:solidFill>
                <a:latin typeface="微软雅黑" panose="020B0503020204020204" pitchFamily="34" charset="-122"/>
                <a:ea typeface="微软雅黑" panose="020B0503020204020204" pitchFamily="34" charset="-122"/>
                <a:cs typeface="微软雅黑"/>
              </a:rPr>
              <a:t> </a:t>
            </a:r>
            <a:r>
              <a:rPr sz="1575" b="1" spc="-37" baseline="26455">
                <a:solidFill>
                  <a:schemeClr val="bg1"/>
                </a:solidFill>
                <a:latin typeface="微软雅黑" panose="020B0503020204020204" pitchFamily="34" charset="-122"/>
                <a:ea typeface="微软雅黑" panose="020B0503020204020204" pitchFamily="34" charset="-122"/>
                <a:cs typeface="Arial"/>
              </a:rPr>
              <a:t>1</a:t>
            </a:r>
            <a:r>
              <a:rPr lang="en-US" sz="1575" b="1" spc="-37" baseline="26455">
                <a:solidFill>
                  <a:schemeClr val="bg1"/>
                </a:solidFill>
                <a:latin typeface="微软雅黑" panose="020B0503020204020204" pitchFamily="34" charset="-122"/>
                <a:ea typeface="微软雅黑" panose="020B0503020204020204" pitchFamily="34" charset="-122"/>
                <a:cs typeface="Arial"/>
              </a:rPr>
              <a:t>7</a:t>
            </a:r>
            <a:endParaRPr sz="1575" baseline="26455">
              <a:solidFill>
                <a:schemeClr val="bg1"/>
              </a:solidFill>
              <a:latin typeface="微软雅黑" panose="020B0503020204020204" pitchFamily="34" charset="-122"/>
              <a:ea typeface="微软雅黑" panose="020B0503020204020204" pitchFamily="34" charset="-122"/>
              <a:cs typeface="Arial"/>
            </a:endParaRPr>
          </a:p>
        </p:txBody>
      </p:sp>
      <p:pic>
        <p:nvPicPr>
          <p:cNvPr id="12" name="object 14">
            <a:extLst>
              <a:ext uri="{FF2B5EF4-FFF2-40B4-BE49-F238E27FC236}">
                <a16:creationId xmlns:a16="http://schemas.microsoft.com/office/drawing/2014/main" id="{E423E36C-31C7-6463-2E85-C5487AF92468}"/>
              </a:ext>
            </a:extLst>
          </p:cNvPr>
          <p:cNvPicPr/>
          <p:nvPr/>
        </p:nvPicPr>
        <p:blipFill>
          <a:blip r:embed="rId7" cstate="print"/>
          <a:stretch>
            <a:fillRect/>
          </a:stretch>
        </p:blipFill>
        <p:spPr>
          <a:xfrm>
            <a:off x="1686659" y="2517822"/>
            <a:ext cx="1533059" cy="1819089"/>
          </a:xfrm>
          <a:prstGeom prst="rect">
            <a:avLst/>
          </a:prstGeom>
        </p:spPr>
      </p:pic>
      <p:sp>
        <p:nvSpPr>
          <p:cNvPr id="15" name="object 15">
            <a:extLst>
              <a:ext uri="{FF2B5EF4-FFF2-40B4-BE49-F238E27FC236}">
                <a16:creationId xmlns:a16="http://schemas.microsoft.com/office/drawing/2014/main" id="{B487116F-8AF1-8A29-7864-98EE26980574}"/>
              </a:ext>
            </a:extLst>
          </p:cNvPr>
          <p:cNvSpPr txBox="1"/>
          <p:nvPr/>
        </p:nvSpPr>
        <p:spPr>
          <a:xfrm>
            <a:off x="938468" y="1800191"/>
            <a:ext cx="3003081" cy="321883"/>
          </a:xfrm>
          <a:prstGeom prst="rect">
            <a:avLst/>
          </a:prstGeom>
        </p:spPr>
        <p:txBody>
          <a:bodyPr vert="horz" wrap="square" lIns="0" tIns="13970" rIns="0" bIns="0" rtlCol="0">
            <a:spAutoFit/>
          </a:bodyPr>
          <a:lstStyle/>
          <a:p>
            <a:pPr marL="38100" algn="ctr">
              <a:lnSpc>
                <a:spcPct val="100000"/>
              </a:lnSpc>
              <a:spcBef>
                <a:spcPts val="110"/>
              </a:spcBef>
            </a:pPr>
            <a:r>
              <a:rPr sz="1600" spc="-10">
                <a:solidFill>
                  <a:schemeClr val="bg1"/>
                </a:solidFill>
                <a:latin typeface="微软雅黑" panose="020B0503020204020204" pitchFamily="34" charset="-122"/>
                <a:ea typeface="微软雅黑" panose="020B0503020204020204" pitchFamily="34" charset="-122"/>
                <a:cs typeface="Arial"/>
              </a:rPr>
              <a:t>2018</a:t>
            </a:r>
            <a:r>
              <a:rPr sz="1600" spc="-10">
                <a:solidFill>
                  <a:schemeClr val="bg1"/>
                </a:solidFill>
                <a:latin typeface="微软雅黑" panose="020B0503020204020204" pitchFamily="34" charset="-122"/>
                <a:ea typeface="微软雅黑" panose="020B0503020204020204" pitchFamily="34" charset="-122"/>
                <a:cs typeface="微软雅黑"/>
              </a:rPr>
              <a:t>年</a:t>
            </a:r>
            <a:r>
              <a:rPr lang="zh-CN" altLang="en-US" sz="1600" spc="-10">
                <a:solidFill>
                  <a:schemeClr val="bg1"/>
                </a:solidFill>
                <a:latin typeface="微软雅黑" panose="020B0503020204020204" pitchFamily="34" charset="-122"/>
                <a:ea typeface="微软雅黑" panose="020B0503020204020204" pitchFamily="34" charset="-122"/>
                <a:cs typeface="微软雅黑"/>
              </a:rPr>
              <a:t>中国</a:t>
            </a:r>
            <a:r>
              <a:rPr sz="2000" b="1" spc="-25" err="1">
                <a:solidFill>
                  <a:schemeClr val="bg1"/>
                </a:solidFill>
                <a:latin typeface="微软雅黑" panose="020B0503020204020204" pitchFamily="34" charset="-122"/>
                <a:ea typeface="微软雅黑" panose="020B0503020204020204" pitchFamily="34" charset="-122"/>
              </a:rPr>
              <a:t>十大创新</a:t>
            </a:r>
            <a:r>
              <a:rPr sz="1600" spc="-10" err="1">
                <a:solidFill>
                  <a:schemeClr val="bg1"/>
                </a:solidFill>
                <a:latin typeface="微软雅黑" panose="020B0503020204020204" pitchFamily="34" charset="-122"/>
                <a:ea typeface="微软雅黑" panose="020B0503020204020204" pitchFamily="34" charset="-122"/>
                <a:cs typeface="微软雅黑"/>
              </a:rPr>
              <a:t>药物</a:t>
            </a:r>
            <a:r>
              <a:rPr lang="en-US" sz="1575" b="1" spc="-37" baseline="26455">
                <a:solidFill>
                  <a:schemeClr val="bg1"/>
                </a:solidFill>
                <a:latin typeface="微软雅黑" panose="020B0503020204020204" pitchFamily="34" charset="-122"/>
                <a:ea typeface="微软雅黑" panose="020B0503020204020204" pitchFamily="34" charset="-122"/>
                <a:cs typeface="Arial"/>
              </a:rPr>
              <a:t> </a:t>
            </a:r>
            <a:r>
              <a:rPr lang="en-US" altLang="zh-CN" sz="1575" b="1" spc="-37" baseline="26455">
                <a:solidFill>
                  <a:schemeClr val="bg1"/>
                </a:solidFill>
                <a:latin typeface="微软雅黑" panose="020B0503020204020204" pitchFamily="34" charset="-122"/>
                <a:ea typeface="微软雅黑" panose="020B0503020204020204" pitchFamily="34" charset="-122"/>
                <a:cs typeface="Arial"/>
              </a:rPr>
              <a:t>18</a:t>
            </a:r>
            <a:endParaRPr sz="1575" baseline="26455">
              <a:solidFill>
                <a:schemeClr val="bg1"/>
              </a:solidFill>
              <a:latin typeface="微软雅黑" panose="020B0503020204020204" pitchFamily="34" charset="-122"/>
              <a:ea typeface="微软雅黑" panose="020B0503020204020204" pitchFamily="34" charset="-122"/>
              <a:cs typeface="Arial"/>
            </a:endParaRPr>
          </a:p>
        </p:txBody>
      </p:sp>
      <p:sp>
        <p:nvSpPr>
          <p:cNvPr id="16" name="object 17">
            <a:extLst>
              <a:ext uri="{FF2B5EF4-FFF2-40B4-BE49-F238E27FC236}">
                <a16:creationId xmlns:a16="http://schemas.microsoft.com/office/drawing/2014/main" id="{DD69D48A-9160-9B2F-B7B4-21A171893B82}"/>
              </a:ext>
            </a:extLst>
          </p:cNvPr>
          <p:cNvSpPr txBox="1"/>
          <p:nvPr/>
        </p:nvSpPr>
        <p:spPr>
          <a:xfrm>
            <a:off x="847390" y="4882505"/>
            <a:ext cx="10560575" cy="1134285"/>
          </a:xfrm>
          <a:prstGeom prst="rect">
            <a:avLst/>
          </a:prstGeom>
        </p:spPr>
        <p:txBody>
          <a:bodyPr vert="horz" wrap="square" lIns="0" tIns="147955" rIns="0" bIns="0" rtlCol="0">
            <a:spAutoFit/>
          </a:bodyPr>
          <a:lstStyle/>
          <a:p>
            <a:pPr marL="360363" algn="ctr">
              <a:lnSpc>
                <a:spcPct val="100000"/>
              </a:lnSpc>
              <a:spcBef>
                <a:spcPts val="1165"/>
              </a:spcBef>
            </a:pPr>
            <a:r>
              <a:rPr lang="zh-CN" altLang="en-US" b="0" i="0" dirty="0">
                <a:solidFill>
                  <a:schemeClr val="tx1">
                    <a:lumMod val="95000"/>
                    <a:lumOff val="5000"/>
                  </a:schemeClr>
                </a:solidFill>
                <a:effectLst/>
                <a:latin typeface="微软雅黑" panose="020B0503020204020204" pitchFamily="34" charset="-122"/>
                <a:ea typeface="微软雅黑" panose="020B0503020204020204" pitchFamily="34" charset="-122"/>
              </a:rPr>
              <a:t>奥拉帕利片是国内</a:t>
            </a:r>
            <a:r>
              <a:rPr lang="zh-CN" altLang="en-US" b="1" spc="-20" dirty="0">
                <a:solidFill>
                  <a:srgbClr val="240E61"/>
                </a:solidFill>
                <a:latin typeface="微软雅黑"/>
              </a:rPr>
              <a:t>首个且唯一</a:t>
            </a:r>
            <a:r>
              <a:rPr lang="en-US" altLang="zh-CN" b="1" spc="-20" baseline="30000" dirty="0">
                <a:solidFill>
                  <a:schemeClr val="tx1">
                    <a:lumMod val="95000"/>
                    <a:lumOff val="5000"/>
                  </a:schemeClr>
                </a:solidFill>
                <a:latin typeface="微软雅黑"/>
              </a:rPr>
              <a:t>*</a:t>
            </a:r>
            <a:r>
              <a:rPr lang="zh-CN" altLang="en-US" b="0" i="0" dirty="0">
                <a:solidFill>
                  <a:schemeClr val="tx1">
                    <a:lumMod val="95000"/>
                    <a:lumOff val="5000"/>
                  </a:schemeClr>
                </a:solidFill>
                <a:effectLst/>
                <a:latin typeface="微软雅黑" panose="020B0503020204020204" pitchFamily="34" charset="-122"/>
                <a:ea typeface="微软雅黑" panose="020B0503020204020204" pitchFamily="34" charset="-122"/>
              </a:rPr>
              <a:t>获批用于胚系</a:t>
            </a:r>
            <a:r>
              <a:rPr lang="en-US" altLang="zh-CN" b="0" i="0" dirty="0">
                <a:solidFill>
                  <a:schemeClr val="tx1">
                    <a:lumMod val="95000"/>
                    <a:lumOff val="5000"/>
                  </a:schemeClr>
                </a:solidFill>
                <a:effectLst/>
                <a:latin typeface="微软雅黑" panose="020B0503020204020204" pitchFamily="34" charset="-122"/>
                <a:ea typeface="微软雅黑" panose="020B0503020204020204" pitchFamily="34" charset="-122"/>
              </a:rPr>
              <a:t>BRCA</a:t>
            </a:r>
            <a:r>
              <a:rPr lang="zh-CN" altLang="en-US" b="0" i="0" dirty="0">
                <a:solidFill>
                  <a:schemeClr val="tx1">
                    <a:lumMod val="95000"/>
                    <a:lumOff val="5000"/>
                  </a:schemeClr>
                </a:solidFill>
                <a:effectLst/>
                <a:latin typeface="微软雅黑" panose="020B0503020204020204" pitchFamily="34" charset="-122"/>
                <a:ea typeface="微软雅黑" panose="020B0503020204020204" pitchFamily="34" charset="-122"/>
              </a:rPr>
              <a:t>突变早期高风险乳腺癌患者的</a:t>
            </a:r>
            <a:r>
              <a:rPr lang="en-US" altLang="zh-CN" b="0" i="0" dirty="0" err="1">
                <a:solidFill>
                  <a:schemeClr val="tx1">
                    <a:lumMod val="95000"/>
                    <a:lumOff val="5000"/>
                  </a:schemeClr>
                </a:solidFill>
                <a:effectLst/>
                <a:latin typeface="微软雅黑" panose="020B0503020204020204" pitchFamily="34" charset="-122"/>
                <a:ea typeface="微软雅黑" panose="020B0503020204020204" pitchFamily="34" charset="-122"/>
              </a:rPr>
              <a:t>PARPi</a:t>
            </a:r>
            <a:br>
              <a:rPr lang="en-US" altLang="zh-CN" b="0" i="0" dirty="0">
                <a:solidFill>
                  <a:schemeClr val="tx1">
                    <a:lumMod val="95000"/>
                    <a:lumOff val="5000"/>
                  </a:schemeClr>
                </a:solidFill>
                <a:effectLst/>
                <a:latin typeface="微软雅黑" panose="020B0503020204020204" pitchFamily="34" charset="-122"/>
                <a:ea typeface="微软雅黑" panose="020B0503020204020204" pitchFamily="34" charset="-122"/>
              </a:rPr>
            </a:br>
            <a:r>
              <a:rPr lang="zh-CN" altLang="en-US" b="0" i="0" dirty="0">
                <a:solidFill>
                  <a:schemeClr val="tx1">
                    <a:lumMod val="95000"/>
                    <a:lumOff val="5000"/>
                  </a:schemeClr>
                </a:solidFill>
                <a:effectLst/>
                <a:latin typeface="微软雅黑" panose="020B0503020204020204" pitchFamily="34" charset="-122"/>
                <a:ea typeface="微软雅黑" panose="020B0503020204020204" pitchFamily="34" charset="-122"/>
              </a:rPr>
              <a:t>（</a:t>
            </a:r>
            <a:r>
              <a:rPr lang="zh-CN" altLang="en-US" sz="1800" spc="-50" dirty="0">
                <a:solidFill>
                  <a:schemeClr val="tx1">
                    <a:lumMod val="95000"/>
                    <a:lumOff val="5000"/>
                  </a:schemeClr>
                </a:solidFill>
                <a:latin typeface="微软雅黑"/>
                <a:cs typeface="微软雅黑"/>
              </a:rPr>
              <a:t>尚无仿制药获批</a:t>
            </a:r>
            <a:r>
              <a:rPr kumimoji="0" lang="zh-CN" altLang="en-US" sz="1800" b="0" i="0" u="none" strike="noStrike" kern="0" cap="none" spc="-1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该适应症）</a:t>
            </a:r>
            <a:endParaRPr lang="en-US" altLang="zh-CN" b="0" i="0" dirty="0">
              <a:solidFill>
                <a:schemeClr val="tx1">
                  <a:lumMod val="95000"/>
                  <a:lumOff val="5000"/>
                </a:schemeClr>
              </a:solidFill>
              <a:effectLst/>
              <a:latin typeface="微软雅黑" panose="020B0503020204020204" pitchFamily="34" charset="-122"/>
              <a:ea typeface="微软雅黑" panose="020B0503020204020204" pitchFamily="34" charset="-122"/>
            </a:endParaRPr>
          </a:p>
          <a:p>
            <a:pPr marL="360363" algn="ctr">
              <a:lnSpc>
                <a:spcPct val="100000"/>
              </a:lnSpc>
              <a:spcBef>
                <a:spcPts val="1165"/>
              </a:spcBef>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与安慰剂相比显著降低</a:t>
            </a:r>
            <a:r>
              <a:rPr lang="zh-CN" altLang="en-US" b="1" spc="-20" dirty="0">
                <a:solidFill>
                  <a:srgbClr val="240E61"/>
                </a:solidFill>
                <a:latin typeface="微软雅黑"/>
              </a:rPr>
              <a:t>降低疾病复发或死亡风险</a:t>
            </a:r>
            <a:r>
              <a:rPr lang="en-US" altLang="zh-CN" b="1" spc="-20" dirty="0">
                <a:solidFill>
                  <a:srgbClr val="240E61"/>
                </a:solidFill>
                <a:latin typeface="微软雅黑"/>
              </a:rPr>
              <a:t>42%</a:t>
            </a:r>
            <a:r>
              <a:rPr lang="en-US" altLang="zh-CN" b="1" spc="-10" baseline="30000" dirty="0">
                <a:solidFill>
                  <a:schemeClr val="tx1">
                    <a:lumMod val="95000"/>
                    <a:lumOff val="5000"/>
                  </a:schemeClr>
                </a:solidFill>
                <a:latin typeface="微软雅黑"/>
                <a:cs typeface="微软雅黑"/>
              </a:rPr>
              <a:t>8</a:t>
            </a:r>
            <a:r>
              <a:rPr kumimoji="0" lang="zh-CN" altLang="en-US" b="1" i="0" u="none" strike="noStrike" kern="0" cap="none" spc="-5" normalizeH="0" baseline="0" noProof="0" dirty="0">
                <a:ln>
                  <a:noFill/>
                </a:ln>
                <a:solidFill>
                  <a:schemeClr val="tx1">
                    <a:lumMod val="95000"/>
                    <a:lumOff val="5000"/>
                  </a:schemeClr>
                </a:solidFill>
                <a:effectLst/>
                <a:uLnTx/>
                <a:uFillTx/>
                <a:latin typeface="微软雅黑"/>
              </a:rPr>
              <a:t>，</a:t>
            </a:r>
            <a:r>
              <a:rPr lang="zh-CN" altLang="en-US" spc="-5" dirty="0">
                <a:solidFill>
                  <a:schemeClr val="tx1">
                    <a:lumMod val="95000"/>
                    <a:lumOff val="5000"/>
                  </a:schemeClr>
                </a:solidFill>
                <a:latin typeface="微软雅黑"/>
                <a:cs typeface="微软雅黑"/>
              </a:rPr>
              <a:t>长期随访</a:t>
            </a:r>
            <a:r>
              <a:rPr lang="en-US" altLang="zh-CN" b="1" spc="-20" dirty="0">
                <a:solidFill>
                  <a:srgbClr val="240E61"/>
                </a:solidFill>
                <a:latin typeface="微软雅黑"/>
              </a:rPr>
              <a:t>6</a:t>
            </a:r>
            <a:r>
              <a:rPr lang="zh-CN" altLang="en-US" b="1" spc="-20" dirty="0">
                <a:solidFill>
                  <a:srgbClr val="240E61"/>
                </a:solidFill>
                <a:latin typeface="微软雅黑"/>
              </a:rPr>
              <a:t>年</a:t>
            </a:r>
            <a:r>
              <a:rPr lang="en-US" altLang="zh-CN" b="1" spc="-20" dirty="0">
                <a:solidFill>
                  <a:srgbClr val="240E61"/>
                </a:solidFill>
                <a:latin typeface="微软雅黑"/>
              </a:rPr>
              <a:t>OS</a:t>
            </a:r>
            <a:r>
              <a:rPr lang="zh-CN" altLang="en-US" b="1" spc="-20" dirty="0">
                <a:solidFill>
                  <a:srgbClr val="240E61"/>
                </a:solidFill>
                <a:latin typeface="微软雅黑"/>
              </a:rPr>
              <a:t>率达</a:t>
            </a:r>
            <a:r>
              <a:rPr lang="en-US" altLang="zh-CN" b="1" spc="-20" dirty="0">
                <a:solidFill>
                  <a:srgbClr val="240E61"/>
                </a:solidFill>
                <a:latin typeface="微软雅黑"/>
              </a:rPr>
              <a:t>87.5%</a:t>
            </a:r>
            <a:r>
              <a:rPr lang="en-US" altLang="zh-CN" b="1" spc="-10" baseline="30000" dirty="0">
                <a:solidFill>
                  <a:schemeClr val="tx1">
                    <a:lumMod val="95000"/>
                    <a:lumOff val="5000"/>
                  </a:schemeClr>
                </a:solidFill>
                <a:latin typeface="微软雅黑"/>
                <a:cs typeface="微软雅黑"/>
              </a:rPr>
              <a:t>1</a:t>
            </a:r>
            <a:endParaRPr lang="zh-CN" altLang="en-US" b="1" spc="-20" dirty="0">
              <a:solidFill>
                <a:schemeClr val="tx1">
                  <a:lumMod val="95000"/>
                  <a:lumOff val="5000"/>
                </a:schemeClr>
              </a:solidFill>
              <a:latin typeface="微软雅黑"/>
            </a:endParaRPr>
          </a:p>
        </p:txBody>
      </p:sp>
      <p:sp>
        <p:nvSpPr>
          <p:cNvPr id="17" name="文本框 16">
            <a:extLst>
              <a:ext uri="{FF2B5EF4-FFF2-40B4-BE49-F238E27FC236}">
                <a16:creationId xmlns:a16="http://schemas.microsoft.com/office/drawing/2014/main" id="{9D7BF388-9990-8086-7EB5-313D52CA8C64}"/>
              </a:ext>
            </a:extLst>
          </p:cNvPr>
          <p:cNvSpPr txBox="1"/>
          <p:nvPr/>
        </p:nvSpPr>
        <p:spPr>
          <a:xfrm>
            <a:off x="8250452" y="1637967"/>
            <a:ext cx="3377884" cy="646331"/>
          </a:xfrm>
          <a:prstGeom prst="rect">
            <a:avLst/>
          </a:prstGeom>
          <a:noFill/>
        </p:spPr>
        <p:txBody>
          <a:bodyPr wrap="square" rtlCol="0">
            <a:spAutoFit/>
          </a:bodyPr>
          <a:lstStyle/>
          <a:p>
            <a:pPr algn="ctr"/>
            <a:r>
              <a:rPr lang="en-US" altLang="zh-CN" sz="1600" spc="-10">
                <a:solidFill>
                  <a:schemeClr val="bg1"/>
                </a:solidFill>
                <a:latin typeface="微软雅黑" panose="020B0503020204020204" pitchFamily="34" charset="-122"/>
                <a:ea typeface="微软雅黑" panose="020B0503020204020204" pitchFamily="34" charset="-122"/>
              </a:rPr>
              <a:t>2022</a:t>
            </a:r>
            <a:r>
              <a:rPr lang="zh-CN" altLang="en-US" sz="1600" spc="-10">
                <a:solidFill>
                  <a:schemeClr val="bg1"/>
                </a:solidFill>
                <a:latin typeface="微软雅黑" panose="020B0503020204020204" pitchFamily="34" charset="-122"/>
                <a:ea typeface="微软雅黑" panose="020B0503020204020204" pitchFamily="34" charset="-122"/>
              </a:rPr>
              <a:t>年获</a:t>
            </a:r>
            <a:r>
              <a:rPr lang="en-US" altLang="zh-CN" sz="1600" spc="-10">
                <a:solidFill>
                  <a:schemeClr val="bg1"/>
                </a:solidFill>
                <a:latin typeface="微软雅黑" panose="020B0503020204020204" pitchFamily="34" charset="-122"/>
                <a:ea typeface="微软雅黑" panose="020B0503020204020204" pitchFamily="34" charset="-122"/>
              </a:rPr>
              <a:t>FDA</a:t>
            </a:r>
            <a:r>
              <a:rPr lang="zh-CN" altLang="en-US" sz="1600" spc="-10">
                <a:solidFill>
                  <a:schemeClr val="bg1"/>
                </a:solidFill>
                <a:latin typeface="微软雅黑" panose="020B0503020204020204" pitchFamily="34" charset="-122"/>
                <a:ea typeface="微软雅黑" panose="020B0503020204020204" pitchFamily="34" charset="-122"/>
              </a:rPr>
              <a:t>“</a:t>
            </a:r>
            <a:r>
              <a:rPr lang="zh-CN" altLang="en-US" sz="2000" b="1" spc="-25">
                <a:solidFill>
                  <a:schemeClr val="bg1"/>
                </a:solidFill>
                <a:latin typeface="微软雅黑" panose="020B0503020204020204" pitchFamily="34" charset="-122"/>
                <a:ea typeface="微软雅黑" panose="020B0503020204020204" pitchFamily="34" charset="-122"/>
              </a:rPr>
              <a:t>优先审评</a:t>
            </a:r>
            <a:r>
              <a:rPr lang="zh-CN" altLang="en-US" sz="1600" spc="-10">
                <a:solidFill>
                  <a:schemeClr val="bg1"/>
                </a:solidFill>
                <a:latin typeface="微软雅黑" panose="020B0503020204020204" pitchFamily="34" charset="-122"/>
                <a:ea typeface="微软雅黑" panose="020B0503020204020204" pitchFamily="34" charset="-122"/>
              </a:rPr>
              <a:t>”批准乳腺癌（</a:t>
            </a:r>
            <a:r>
              <a:rPr lang="en-US" altLang="zh-CN" sz="1600" spc="-10" err="1">
                <a:solidFill>
                  <a:schemeClr val="bg1"/>
                </a:solidFill>
                <a:latin typeface="微软雅黑" panose="020B0503020204020204" pitchFamily="34" charset="-122"/>
                <a:ea typeface="微软雅黑" panose="020B0503020204020204" pitchFamily="34" charset="-122"/>
              </a:rPr>
              <a:t>OlympiA</a:t>
            </a:r>
            <a:r>
              <a:rPr lang="zh-CN" altLang="en-US" sz="1600" spc="-10">
                <a:solidFill>
                  <a:schemeClr val="bg1"/>
                </a:solidFill>
                <a:latin typeface="微软雅黑" panose="020B0503020204020204" pitchFamily="34" charset="-122"/>
                <a:ea typeface="微软雅黑" panose="020B0503020204020204" pitchFamily="34" charset="-122"/>
              </a:rPr>
              <a:t>）适应症 </a:t>
            </a:r>
            <a:r>
              <a:rPr lang="en-US" altLang="zh-CN" sz="1600" b="1" spc="-37" baseline="26455">
                <a:solidFill>
                  <a:schemeClr val="bg1"/>
                </a:solidFill>
                <a:latin typeface="微软雅黑" panose="020B0503020204020204" pitchFamily="34" charset="-122"/>
                <a:ea typeface="微软雅黑" panose="020B0503020204020204" pitchFamily="34" charset="-122"/>
                <a:cs typeface="Arial"/>
              </a:rPr>
              <a:t>19</a:t>
            </a:r>
            <a:endParaRPr lang="zh-CN" altLang="en-US" sz="1600" b="1" spc="-10">
              <a:solidFill>
                <a:schemeClr val="bg1"/>
              </a:solidFill>
              <a:latin typeface="微软雅黑" panose="020B0503020204020204" pitchFamily="34" charset="-122"/>
              <a:ea typeface="微软雅黑" panose="020B0503020204020204" pitchFamily="34" charset="-122"/>
            </a:endParaRPr>
          </a:p>
        </p:txBody>
      </p:sp>
      <p:pic>
        <p:nvPicPr>
          <p:cNvPr id="18" name="图片 17">
            <a:extLst>
              <a:ext uri="{FF2B5EF4-FFF2-40B4-BE49-F238E27FC236}">
                <a16:creationId xmlns:a16="http://schemas.microsoft.com/office/drawing/2014/main" id="{0AE98417-E34C-9EA0-F6CC-2A5EC5B5E386}"/>
              </a:ext>
            </a:extLst>
          </p:cNvPr>
          <p:cNvPicPr>
            <a:picLocks noChangeAspect="1"/>
          </p:cNvPicPr>
          <p:nvPr/>
        </p:nvPicPr>
        <p:blipFill>
          <a:blip r:embed="rId8"/>
          <a:stretch>
            <a:fillRect/>
          </a:stretch>
        </p:blipFill>
        <p:spPr>
          <a:xfrm>
            <a:off x="8470824" y="2517821"/>
            <a:ext cx="2937141" cy="1822351"/>
          </a:xfrm>
          <a:prstGeom prst="rect">
            <a:avLst/>
          </a:prstGeom>
          <a:ln>
            <a:solidFill>
              <a:schemeClr val="accent1"/>
            </a:solidFill>
          </a:ln>
        </p:spPr>
      </p:pic>
      <p:sp>
        <p:nvSpPr>
          <p:cNvPr id="23" name="object 23">
            <a:extLst>
              <a:ext uri="{FF2B5EF4-FFF2-40B4-BE49-F238E27FC236}">
                <a16:creationId xmlns:a16="http://schemas.microsoft.com/office/drawing/2014/main" id="{F7C00842-410C-09B3-E62A-89D2120FE026}"/>
              </a:ext>
            </a:extLst>
          </p:cNvPr>
          <p:cNvSpPr txBox="1"/>
          <p:nvPr/>
        </p:nvSpPr>
        <p:spPr>
          <a:xfrm>
            <a:off x="114926" y="6603205"/>
            <a:ext cx="8004477" cy="136576"/>
          </a:xfrm>
          <a:prstGeom prst="rect">
            <a:avLst/>
          </a:prstGeom>
        </p:spPr>
        <p:txBody>
          <a:bodyPr vert="horz" wrap="square" lIns="0" tIns="13335" rIns="0" bIns="0" rtlCol="0">
            <a:spAutoFit/>
          </a:bodyPr>
          <a:lstStyle/>
          <a:p>
            <a:r>
              <a:rPr lang="zh-CN" altLang="en-US" sz="800" kern="0" spc="-5" dirty="0">
                <a:solidFill>
                  <a:schemeClr val="tx1">
                    <a:lumMod val="50000"/>
                  </a:schemeClr>
                </a:solidFill>
                <a:latin typeface="微软雅黑"/>
              </a:rPr>
              <a:t>*唯一：截至</a:t>
            </a:r>
            <a:r>
              <a:rPr lang="en-US" altLang="zh-CN" sz="800" kern="0" spc="-5" dirty="0">
                <a:solidFill>
                  <a:schemeClr val="tx1">
                    <a:lumMod val="50000"/>
                  </a:schemeClr>
                </a:solidFill>
                <a:latin typeface="微软雅黑"/>
              </a:rPr>
              <a:t>2025</a:t>
            </a:r>
            <a:r>
              <a:rPr lang="zh-CN" altLang="en-US" sz="800" kern="0" spc="-5" dirty="0">
                <a:solidFill>
                  <a:schemeClr val="tx1">
                    <a:lumMod val="50000"/>
                  </a:schemeClr>
                </a:solidFill>
                <a:latin typeface="微软雅黑"/>
              </a:rPr>
              <a:t>年</a:t>
            </a:r>
            <a:r>
              <a:rPr lang="en-US" altLang="zh-CN" sz="800" kern="0" spc="-5" dirty="0">
                <a:solidFill>
                  <a:schemeClr val="tx1">
                    <a:lumMod val="50000"/>
                  </a:schemeClr>
                </a:solidFill>
                <a:latin typeface="微软雅黑"/>
              </a:rPr>
              <a:t>7</a:t>
            </a:r>
            <a:r>
              <a:rPr lang="zh-CN" altLang="en-US" sz="800" kern="0" spc="-5" dirty="0">
                <a:solidFill>
                  <a:schemeClr val="tx1">
                    <a:lumMod val="50000"/>
                  </a:schemeClr>
                </a:solidFill>
                <a:latin typeface="微软雅黑"/>
              </a:rPr>
              <a:t>月</a:t>
            </a:r>
            <a:r>
              <a:rPr lang="en-US" altLang="zh-CN" sz="800" spc="-5" dirty="0">
                <a:solidFill>
                  <a:schemeClr val="tx1">
                    <a:lumMod val="50000"/>
                  </a:schemeClr>
                </a:solidFill>
                <a:latin typeface="微软雅黑"/>
              </a:rPr>
              <a:t>16</a:t>
            </a:r>
            <a:r>
              <a:rPr lang="zh-CN" altLang="en-US" sz="800" kern="0" spc="-5" dirty="0">
                <a:solidFill>
                  <a:schemeClr val="tx1">
                    <a:lumMod val="50000"/>
                  </a:schemeClr>
                </a:solidFill>
                <a:latin typeface="微软雅黑"/>
              </a:rPr>
              <a:t>日统计</a:t>
            </a:r>
            <a:endParaRPr sz="800" kern="0" spc="-5" dirty="0">
              <a:solidFill>
                <a:schemeClr val="tx1">
                  <a:lumMod val="50000"/>
                </a:schemeClr>
              </a:solidFill>
              <a:latin typeface="微软雅黑"/>
            </a:endParaRPr>
          </a:p>
        </p:txBody>
      </p:sp>
    </p:spTree>
    <p:extLst>
      <p:ext uri="{BB962C8B-B14F-4D97-AF65-F5344CB8AC3E}">
        <p14:creationId xmlns:p14="http://schemas.microsoft.com/office/powerpoint/2010/main" val="37494227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KSO_WM_UNIT_TABLE_BEAUTIFY" val="smartTable{052d6c45-9020-4deb-ba53-cac0fe2193f2}"/>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0404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traZeneca Standard Templat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Custom 1">
      <a:majorFont>
        <a:latin typeface="Calisto M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24.05.22 TD.potx" id="{58DBFC55-7D75-4664-BCD7-7B8C361A6685}" vid="{AD1A674E-3E18-48C8-8111-13918292A9CD}"/>
    </a:ext>
  </a:extLst>
</a:theme>
</file>

<file path=ppt/theme/theme3.xml><?xml version="1.0" encoding="utf-8"?>
<a:theme xmlns:a="http://schemas.openxmlformats.org/drawingml/2006/main" name="1_CAPIVASERTIB UNCAPPED additional layout 1">
  <a:themeElements>
    <a:clrScheme name="Uncapped v2">
      <a:dk1>
        <a:srgbClr val="000000"/>
      </a:dk1>
      <a:lt1>
        <a:srgbClr val="FFFFFF"/>
      </a:lt1>
      <a:dk2>
        <a:srgbClr val="666666"/>
      </a:dk2>
      <a:lt2>
        <a:srgbClr val="EEECE1"/>
      </a:lt2>
      <a:accent1>
        <a:srgbClr val="240E61"/>
      </a:accent1>
      <a:accent2>
        <a:srgbClr val="2CCCD3"/>
      </a:accent2>
      <a:accent3>
        <a:srgbClr val="F8485E"/>
      </a:accent3>
      <a:accent4>
        <a:srgbClr val="7C6EA1"/>
      </a:accent4>
      <a:accent5>
        <a:srgbClr val="A9D2D3"/>
      </a:accent5>
      <a:accent6>
        <a:srgbClr val="BA3647"/>
      </a:accent6>
      <a:hlink>
        <a:srgbClr val="4C4C4C"/>
      </a:hlink>
      <a:folHlink>
        <a:srgbClr val="800080"/>
      </a:folHlink>
    </a:clrScheme>
    <a:fontScheme name="CAPI">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chemeClr val="tx2"/>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BrandIn lastLayout="1"/>
</file>

<file path=customXml/itemProps1.xml><?xml version="1.0" encoding="utf-8"?>
<ds:datastoreItem xmlns:ds="http://schemas.openxmlformats.org/officeDocument/2006/customXml" ds:itemID="{A9377F0E-6DE4-47A6-94F7-B5269FE2FCE0}">
  <ds:schemaRefs/>
</ds:datastoreItem>
</file>

<file path=docProps/app.xml><?xml version="1.0" encoding="utf-8"?>
<Properties xmlns="http://schemas.openxmlformats.org/officeDocument/2006/extended-properties" xmlns:vt="http://schemas.openxmlformats.org/officeDocument/2006/docPropsVTypes">
  <Template/>
  <TotalTime>81</TotalTime>
  <Words>2844</Words>
  <Application>Microsoft Office PowerPoint</Application>
  <PresentationFormat>宽屏</PresentationFormat>
  <Paragraphs>189</Paragraphs>
  <Slides>11</Slides>
  <Notes>10</Notes>
  <HiddenSlides>0</HiddenSlides>
  <MMClips>0</MMClips>
  <ScaleCrop>false</ScaleCrop>
  <HeadingPairs>
    <vt:vector size="8" baseType="variant">
      <vt:variant>
        <vt:lpstr>已用的字体</vt:lpstr>
      </vt:variant>
      <vt:variant>
        <vt:i4>7</vt:i4>
      </vt:variant>
      <vt:variant>
        <vt:lpstr>主题</vt:lpstr>
      </vt:variant>
      <vt:variant>
        <vt:i4>3</vt:i4>
      </vt:variant>
      <vt:variant>
        <vt:lpstr>嵌入 OLE 服务器</vt:lpstr>
      </vt:variant>
      <vt:variant>
        <vt:i4>1</vt:i4>
      </vt:variant>
      <vt:variant>
        <vt:lpstr>幻灯片标题</vt:lpstr>
      </vt:variant>
      <vt:variant>
        <vt:i4>11</vt:i4>
      </vt:variant>
    </vt:vector>
  </HeadingPairs>
  <TitlesOfParts>
    <vt:vector size="22" baseType="lpstr">
      <vt:lpstr>System Font Regular</vt:lpstr>
      <vt:lpstr>Microsoft YaHei</vt:lpstr>
      <vt:lpstr>Microsoft YaHei</vt:lpstr>
      <vt:lpstr>Arial</vt:lpstr>
      <vt:lpstr>Calibri</vt:lpstr>
      <vt:lpstr>Calisto MT</vt:lpstr>
      <vt:lpstr>Wingdings</vt:lpstr>
      <vt:lpstr>Office Theme</vt:lpstr>
      <vt:lpstr>AstraZeneca Standard Template</vt:lpstr>
      <vt:lpstr>1_CAPIVASERTIB UNCAPPED additional layout 1</vt:lpstr>
      <vt:lpstr>think-cell 幻灯片</vt:lpstr>
      <vt:lpstr>奥拉帕利片 （商品名：利普卓® ）</vt:lpstr>
      <vt:lpstr>目录</vt:lpstr>
      <vt:lpstr>奥拉帕利片是国内首个且唯一*获批用于胚系BRCA突变早期高风险乳腺癌患者的PARP抑制剂，目前尚无其他精准靶向治疗方案</vt:lpstr>
      <vt:lpstr>胚系BRCA突变 (gBRCAm)乳腺癌患者预后更差，疾病复发或死亡风险高达2.42倍7 </vt:lpstr>
      <vt:lpstr>OlympiA研究显示，显著提高3年IDFS率8.8%，降低复发或死亡风险 42%8，长期随访6年IDFS持续具有临床意义的获益1</vt:lpstr>
      <vt:lpstr>OlympiA研究显示，显著提高4年OS率3.4%，降低死亡风险 32%16，长期随访6年OS率达 87.5%1</vt:lpstr>
      <vt:lpstr>国内外权威指南一致唯一推荐2,3,4,5用于gBRCAm HER2阴性早期高风险乳腺癌</vt:lpstr>
      <vt:lpstr>长期随访结果显示，患者整体耐受性良好，不良反应通常为轻度或中度（CTCAE 1级或2级）9</vt:lpstr>
      <vt:lpstr>国内首个且唯一*获批用于胚系BRCA突变早期高危乳腺癌患者的PARPi</vt:lpstr>
      <vt:lpstr>拟新增适应症精准定位获益人群, 弥补现有医保目录短板 拟纳入第十一批国家药品集采品种，将进一步降低患者经济负担</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PAOLA-1助力HRD阳性卵巢癌 延长患者总生存</dc:title>
  <dc:creator>Peng, Symphony</dc:creator>
  <cp:lastModifiedBy>Ye, Joe</cp:lastModifiedBy>
  <cp:revision>2</cp:revision>
  <dcterms:created xsi:type="dcterms:W3CDTF">2025-02-20T06:14:16Z</dcterms:created>
  <dcterms:modified xsi:type="dcterms:W3CDTF">2025-07-18T05:37:15Z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2023-07-11T00:00:00Z</vt:filetime>
  </property>
  <property fmtid="{D5CDD505-2E9C-101B-9397-08002B2CF9AE}" pid="3" name="Creator">
    <vt:lpwstr>Microsoft® PowerPoint® 适用于 Microsoft 365</vt:lpwstr>
  </property>
  <property fmtid="{D5CDD505-2E9C-101B-9397-08002B2CF9AE}" pid="4" name="LastSaved">
    <vt:filetime>2025-02-20T00:00:00Z</vt:filetime>
  </property>
  <property fmtid="{D5CDD505-2E9C-101B-9397-08002B2CF9AE}" pid="5" name="Producer">
    <vt:lpwstr>Microsoft® PowerPoint® 适用于 Microsoft 365</vt:lpwstr>
  </property>
</Properties>
</file>