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79" r:id="rId2"/>
  </p:sldMasterIdLst>
  <p:notesMasterIdLst>
    <p:notesMasterId r:id="rId14"/>
  </p:notesMasterIdLst>
  <p:sldIdLst>
    <p:sldId id="2147469122" r:id="rId3"/>
    <p:sldId id="2147469127" r:id="rId4"/>
    <p:sldId id="2147469124" r:id="rId5"/>
    <p:sldId id="2147469120" r:id="rId6"/>
    <p:sldId id="2147469093" r:id="rId7"/>
    <p:sldId id="2147469094" r:id="rId8"/>
    <p:sldId id="2147469095" r:id="rId9"/>
    <p:sldId id="2147469099" r:id="rId10"/>
    <p:sldId id="2147469097" r:id="rId11"/>
    <p:sldId id="2147469100" r:id="rId12"/>
    <p:sldId id="2147469128" r:id="rId13"/>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2DFB19-AA8C-600D-A488-883C94F41D9C}" name="Caroline Liu" initials="CL" userId="331ad2324271923d" providerId="Windows Live"/>
  <p188:author id="{CA86BAD3-D4AA-91C0-9563-76D8644D0E76}" name="Xu, Ping" initials="PX" userId="S::xupi@merck.com::04d9e94b-f502-41be-9a5d-5cc3e01998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A7B3"/>
    <a:srgbClr val="FFFFFF"/>
    <a:srgbClr val="EB8634"/>
    <a:srgbClr val="E5E4E4"/>
    <a:srgbClr val="EAB200"/>
    <a:srgbClr val="EF9537"/>
    <a:srgbClr val="38938A"/>
    <a:srgbClr val="00857C"/>
    <a:srgbClr val="B1E5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4660"/>
  </p:normalViewPr>
  <p:slideViewPr>
    <p:cSldViewPr snapToGrid="0">
      <p:cViewPr varScale="1">
        <p:scale>
          <a:sx n="70" d="100"/>
          <a:sy n="70" d="100"/>
        </p:scale>
        <p:origin x="488" y="52"/>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Ming" userId="b7dc4ee5-33d1-4788-a870-056b4dc25991" providerId="ADAL" clId="{2B0C9D8B-C6B2-4AA8-9F5F-FCA29816BD16}"/>
    <pc:docChg chg="undo redo custSel modSld">
      <pc:chgData name="Liu, Ming" userId="b7dc4ee5-33d1-4788-a870-056b4dc25991" providerId="ADAL" clId="{2B0C9D8B-C6B2-4AA8-9F5F-FCA29816BD16}" dt="2025-07-19T07:49:08.889" v="1122" actId="207"/>
      <pc:docMkLst>
        <pc:docMk/>
      </pc:docMkLst>
      <pc:sldChg chg="addSp delSp modSp mod">
        <pc:chgData name="Liu, Ming" userId="b7dc4ee5-33d1-4788-a870-056b4dc25991" providerId="ADAL" clId="{2B0C9D8B-C6B2-4AA8-9F5F-FCA29816BD16}" dt="2025-07-17T06:53:18.413" v="255"/>
        <pc:sldMkLst>
          <pc:docMk/>
          <pc:sldMk cId="3544457688" sldId="2147469093"/>
        </pc:sldMkLst>
        <pc:spChg chg="add mod">
          <ac:chgData name="Liu, Ming" userId="b7dc4ee5-33d1-4788-a870-056b4dc25991" providerId="ADAL" clId="{2B0C9D8B-C6B2-4AA8-9F5F-FCA29816BD16}" dt="2025-07-17T06:53:18.413" v="255"/>
          <ac:spMkLst>
            <pc:docMk/>
            <pc:sldMk cId="3544457688" sldId="2147469093"/>
            <ac:spMk id="11" creationId="{90E6C9F9-111E-C32E-A222-C6CF51823F32}"/>
          </ac:spMkLst>
        </pc:spChg>
        <pc:spChg chg="add mod">
          <ac:chgData name="Liu, Ming" userId="b7dc4ee5-33d1-4788-a870-056b4dc25991" providerId="ADAL" clId="{2B0C9D8B-C6B2-4AA8-9F5F-FCA29816BD16}" dt="2025-07-17T06:53:18.413" v="255"/>
          <ac:spMkLst>
            <pc:docMk/>
            <pc:sldMk cId="3544457688" sldId="2147469093"/>
            <ac:spMk id="17" creationId="{D068C07C-309A-3A9D-9F5F-66E39B0763D1}"/>
          </ac:spMkLst>
        </pc:spChg>
      </pc:sldChg>
      <pc:sldChg chg="addSp delSp modSp mod">
        <pc:chgData name="Liu, Ming" userId="b7dc4ee5-33d1-4788-a870-056b4dc25991" providerId="ADAL" clId="{2B0C9D8B-C6B2-4AA8-9F5F-FCA29816BD16}" dt="2025-07-17T06:53:22.991" v="257"/>
        <pc:sldMkLst>
          <pc:docMk/>
          <pc:sldMk cId="3345324064" sldId="2147469094"/>
        </pc:sldMkLst>
        <pc:spChg chg="add mod">
          <ac:chgData name="Liu, Ming" userId="b7dc4ee5-33d1-4788-a870-056b4dc25991" providerId="ADAL" clId="{2B0C9D8B-C6B2-4AA8-9F5F-FCA29816BD16}" dt="2025-07-17T06:53:22.991" v="257"/>
          <ac:spMkLst>
            <pc:docMk/>
            <pc:sldMk cId="3345324064" sldId="2147469094"/>
            <ac:spMk id="2" creationId="{3702E90F-C04B-C865-FFF9-B7615F16C960}"/>
          </ac:spMkLst>
        </pc:spChg>
        <pc:spChg chg="add mod">
          <ac:chgData name="Liu, Ming" userId="b7dc4ee5-33d1-4788-a870-056b4dc25991" providerId="ADAL" clId="{2B0C9D8B-C6B2-4AA8-9F5F-FCA29816BD16}" dt="2025-07-17T06:53:22.991" v="257"/>
          <ac:spMkLst>
            <pc:docMk/>
            <pc:sldMk cId="3345324064" sldId="2147469094"/>
            <ac:spMk id="18" creationId="{5792EF3C-81EA-3B10-7637-0B5BCC3E1B4C}"/>
          </ac:spMkLst>
        </pc:spChg>
      </pc:sldChg>
      <pc:sldChg chg="addSp delSp modSp mod">
        <pc:chgData name="Liu, Ming" userId="b7dc4ee5-33d1-4788-a870-056b4dc25991" providerId="ADAL" clId="{2B0C9D8B-C6B2-4AA8-9F5F-FCA29816BD16}" dt="2025-07-17T06:53:26.403" v="259"/>
        <pc:sldMkLst>
          <pc:docMk/>
          <pc:sldMk cId="3472697900" sldId="2147469095"/>
        </pc:sldMkLst>
        <pc:spChg chg="add mod">
          <ac:chgData name="Liu, Ming" userId="b7dc4ee5-33d1-4788-a870-056b4dc25991" providerId="ADAL" clId="{2B0C9D8B-C6B2-4AA8-9F5F-FCA29816BD16}" dt="2025-07-17T06:53:26.403" v="259"/>
          <ac:spMkLst>
            <pc:docMk/>
            <pc:sldMk cId="3472697900" sldId="2147469095"/>
            <ac:spMk id="2" creationId="{24819727-AFF6-1B0B-DF5E-871B26E574F7}"/>
          </ac:spMkLst>
        </pc:spChg>
        <pc:spChg chg="add mod">
          <ac:chgData name="Liu, Ming" userId="b7dc4ee5-33d1-4788-a870-056b4dc25991" providerId="ADAL" clId="{2B0C9D8B-C6B2-4AA8-9F5F-FCA29816BD16}" dt="2025-07-17T06:53:26.403" v="259"/>
          <ac:spMkLst>
            <pc:docMk/>
            <pc:sldMk cId="3472697900" sldId="2147469095"/>
            <ac:spMk id="13" creationId="{DA264663-EBB0-32F4-C036-E785D6B0A945}"/>
          </ac:spMkLst>
        </pc:spChg>
      </pc:sldChg>
      <pc:sldChg chg="addSp delSp modSp mod">
        <pc:chgData name="Liu, Ming" userId="b7dc4ee5-33d1-4788-a870-056b4dc25991" providerId="ADAL" clId="{2B0C9D8B-C6B2-4AA8-9F5F-FCA29816BD16}" dt="2025-07-19T07:34:52.937" v="944" actId="207"/>
        <pc:sldMkLst>
          <pc:docMk/>
          <pc:sldMk cId="275124479" sldId="2147469097"/>
        </pc:sldMkLst>
        <pc:spChg chg="mod">
          <ac:chgData name="Liu, Ming" userId="b7dc4ee5-33d1-4788-a870-056b4dc25991" providerId="ADAL" clId="{2B0C9D8B-C6B2-4AA8-9F5F-FCA29816BD16}" dt="2025-07-19T07:34:52.937" v="944" actId="207"/>
          <ac:spMkLst>
            <pc:docMk/>
            <pc:sldMk cId="275124479" sldId="2147469097"/>
            <ac:spMk id="2" creationId="{F8EFFC13-09FB-7C1E-DAE1-A6F20F056630}"/>
          </ac:spMkLst>
        </pc:spChg>
        <pc:spChg chg="add mod">
          <ac:chgData name="Liu, Ming" userId="b7dc4ee5-33d1-4788-a870-056b4dc25991" providerId="ADAL" clId="{2B0C9D8B-C6B2-4AA8-9F5F-FCA29816BD16}" dt="2025-07-17T06:53:37.611" v="265"/>
          <ac:spMkLst>
            <pc:docMk/>
            <pc:sldMk cId="275124479" sldId="2147469097"/>
            <ac:spMk id="5" creationId="{6CD6D557-323D-8E2A-B4C3-973125719E05}"/>
          </ac:spMkLst>
        </pc:spChg>
        <pc:spChg chg="add mod">
          <ac:chgData name="Liu, Ming" userId="b7dc4ee5-33d1-4788-a870-056b4dc25991" providerId="ADAL" clId="{2B0C9D8B-C6B2-4AA8-9F5F-FCA29816BD16}" dt="2025-07-17T06:53:37.611" v="265"/>
          <ac:spMkLst>
            <pc:docMk/>
            <pc:sldMk cId="275124479" sldId="2147469097"/>
            <ac:spMk id="12" creationId="{2F816A0F-F88A-7922-121F-51269501C0CF}"/>
          </ac:spMkLst>
        </pc:spChg>
        <pc:spChg chg="mod">
          <ac:chgData name="Liu, Ming" userId="b7dc4ee5-33d1-4788-a870-056b4dc25991" providerId="ADAL" clId="{2B0C9D8B-C6B2-4AA8-9F5F-FCA29816BD16}" dt="2025-07-19T07:33:09.054" v="941" actId="20577"/>
          <ac:spMkLst>
            <pc:docMk/>
            <pc:sldMk cId="275124479" sldId="2147469097"/>
            <ac:spMk id="14" creationId="{106F5368-9C2B-D507-2B38-B8C3642BCB4B}"/>
          </ac:spMkLst>
        </pc:spChg>
      </pc:sldChg>
      <pc:sldChg chg="addSp delSp modSp mod">
        <pc:chgData name="Liu, Ming" userId="b7dc4ee5-33d1-4788-a870-056b4dc25991" providerId="ADAL" clId="{2B0C9D8B-C6B2-4AA8-9F5F-FCA29816BD16}" dt="2025-07-17T06:53:30.044" v="261"/>
        <pc:sldMkLst>
          <pc:docMk/>
          <pc:sldMk cId="1837633704" sldId="2147469099"/>
        </pc:sldMkLst>
        <pc:spChg chg="add mod">
          <ac:chgData name="Liu, Ming" userId="b7dc4ee5-33d1-4788-a870-056b4dc25991" providerId="ADAL" clId="{2B0C9D8B-C6B2-4AA8-9F5F-FCA29816BD16}" dt="2025-07-17T06:53:30.044" v="261"/>
          <ac:spMkLst>
            <pc:docMk/>
            <pc:sldMk cId="1837633704" sldId="2147469099"/>
            <ac:spMk id="2" creationId="{94FDBBBE-5A7F-DA8C-551A-B85658627FA1}"/>
          </ac:spMkLst>
        </pc:spChg>
        <pc:spChg chg="add mod">
          <ac:chgData name="Liu, Ming" userId="b7dc4ee5-33d1-4788-a870-056b4dc25991" providerId="ADAL" clId="{2B0C9D8B-C6B2-4AA8-9F5F-FCA29816BD16}" dt="2025-07-17T06:53:30.044" v="261"/>
          <ac:spMkLst>
            <pc:docMk/>
            <pc:sldMk cId="1837633704" sldId="2147469099"/>
            <ac:spMk id="7" creationId="{7A6D23B4-C5BA-FA0F-E81A-28AC2693D500}"/>
          </ac:spMkLst>
        </pc:spChg>
      </pc:sldChg>
      <pc:sldChg chg="addSp delSp modSp mod">
        <pc:chgData name="Liu, Ming" userId="b7dc4ee5-33d1-4788-a870-056b4dc25991" providerId="ADAL" clId="{2B0C9D8B-C6B2-4AA8-9F5F-FCA29816BD16}" dt="2025-07-19T07:35:10.060" v="946" actId="20577"/>
        <pc:sldMkLst>
          <pc:docMk/>
          <pc:sldMk cId="1390448376" sldId="2147469100"/>
        </pc:sldMkLst>
        <pc:spChg chg="add mod">
          <ac:chgData name="Liu, Ming" userId="b7dc4ee5-33d1-4788-a870-056b4dc25991" providerId="ADAL" clId="{2B0C9D8B-C6B2-4AA8-9F5F-FCA29816BD16}" dt="2025-07-17T06:53:41.273" v="267"/>
          <ac:spMkLst>
            <pc:docMk/>
            <pc:sldMk cId="1390448376" sldId="2147469100"/>
            <ac:spMk id="7" creationId="{D5382208-C373-5772-537E-35E58EDA3ABD}"/>
          </ac:spMkLst>
        </pc:spChg>
        <pc:spChg chg="add mod">
          <ac:chgData name="Liu, Ming" userId="b7dc4ee5-33d1-4788-a870-056b4dc25991" providerId="ADAL" clId="{2B0C9D8B-C6B2-4AA8-9F5F-FCA29816BD16}" dt="2025-07-17T06:53:41.273" v="267"/>
          <ac:spMkLst>
            <pc:docMk/>
            <pc:sldMk cId="1390448376" sldId="2147469100"/>
            <ac:spMk id="8" creationId="{5F9A748D-8EB0-8F1D-445C-DAEFDB844766}"/>
          </ac:spMkLst>
        </pc:spChg>
        <pc:spChg chg="mod">
          <ac:chgData name="Liu, Ming" userId="b7dc4ee5-33d1-4788-a870-056b4dc25991" providerId="ADAL" clId="{2B0C9D8B-C6B2-4AA8-9F5F-FCA29816BD16}" dt="2025-07-19T07:35:10.060" v="946" actId="20577"/>
          <ac:spMkLst>
            <pc:docMk/>
            <pc:sldMk cId="1390448376" sldId="2147469100"/>
            <ac:spMk id="26" creationId="{24DCC33C-0A6E-4C51-CF61-E5CEEBCB4EED}"/>
          </ac:spMkLst>
        </pc:spChg>
      </pc:sldChg>
      <pc:sldChg chg="addSp delSp modSp mod">
        <pc:chgData name="Liu, Ming" userId="b7dc4ee5-33d1-4788-a870-056b4dc25991" providerId="ADAL" clId="{2B0C9D8B-C6B2-4AA8-9F5F-FCA29816BD16}" dt="2025-07-19T07:48:31.636" v="1121" actId="21"/>
        <pc:sldMkLst>
          <pc:docMk/>
          <pc:sldMk cId="2852752507" sldId="2147469102"/>
        </pc:sldMkLst>
        <pc:spChg chg="mod">
          <ac:chgData name="Liu, Ming" userId="b7dc4ee5-33d1-4788-a870-056b4dc25991" providerId="ADAL" clId="{2B0C9D8B-C6B2-4AA8-9F5F-FCA29816BD16}" dt="2025-07-19T07:21:32.810" v="893" actId="207"/>
          <ac:spMkLst>
            <pc:docMk/>
            <pc:sldMk cId="2852752507" sldId="2147469102"/>
            <ac:spMk id="2" creationId="{74535A49-A738-76A9-FA90-26C21045D046}"/>
          </ac:spMkLst>
        </pc:spChg>
        <pc:spChg chg="mod">
          <ac:chgData name="Liu, Ming" userId="b7dc4ee5-33d1-4788-a870-056b4dc25991" providerId="ADAL" clId="{2B0C9D8B-C6B2-4AA8-9F5F-FCA29816BD16}" dt="2025-07-19T07:32:43.058" v="932"/>
          <ac:spMkLst>
            <pc:docMk/>
            <pc:sldMk cId="2852752507" sldId="2147469102"/>
            <ac:spMk id="3" creationId="{9538273E-1BC4-66CA-23C0-768468FFBE1D}"/>
          </ac:spMkLst>
        </pc:spChg>
        <pc:spChg chg="mod">
          <ac:chgData name="Liu, Ming" userId="b7dc4ee5-33d1-4788-a870-056b4dc25991" providerId="ADAL" clId="{2B0C9D8B-C6B2-4AA8-9F5F-FCA29816BD16}" dt="2025-07-19T07:22:41.079" v="894"/>
          <ac:spMkLst>
            <pc:docMk/>
            <pc:sldMk cId="2852752507" sldId="2147469102"/>
            <ac:spMk id="6" creationId="{6440DB76-1DC4-1C20-1BF0-A264A55B0608}"/>
          </ac:spMkLst>
        </pc:spChg>
        <pc:spChg chg="add mod">
          <ac:chgData name="Liu, Ming" userId="b7dc4ee5-33d1-4788-a870-056b4dc25991" providerId="ADAL" clId="{2B0C9D8B-C6B2-4AA8-9F5F-FCA29816BD16}" dt="2025-07-19T07:05:59.163" v="875"/>
          <ac:spMkLst>
            <pc:docMk/>
            <pc:sldMk cId="2852752507" sldId="2147469102"/>
            <ac:spMk id="7" creationId="{65988E3D-C2FE-3EBB-D6E6-40000A42CD35}"/>
          </ac:spMkLst>
        </pc:spChg>
        <pc:spChg chg="mod">
          <ac:chgData name="Liu, Ming" userId="b7dc4ee5-33d1-4788-a870-056b4dc25991" providerId="ADAL" clId="{2B0C9D8B-C6B2-4AA8-9F5F-FCA29816BD16}" dt="2025-07-19T03:16:40.939" v="853" actId="1035"/>
          <ac:spMkLst>
            <pc:docMk/>
            <pc:sldMk cId="2852752507" sldId="2147469102"/>
            <ac:spMk id="11" creationId="{0B818B76-5117-B63B-5667-C24ED1D29C2C}"/>
          </ac:spMkLst>
        </pc:spChg>
        <pc:spChg chg="mod">
          <ac:chgData name="Liu, Ming" userId="b7dc4ee5-33d1-4788-a870-056b4dc25991" providerId="ADAL" clId="{2B0C9D8B-C6B2-4AA8-9F5F-FCA29816BD16}" dt="2025-07-19T03:16:40.939" v="853" actId="1035"/>
          <ac:spMkLst>
            <pc:docMk/>
            <pc:sldMk cId="2852752507" sldId="2147469102"/>
            <ac:spMk id="12" creationId="{5CBD8FA5-33CF-982D-3498-46AFFB1EB140}"/>
          </ac:spMkLst>
        </pc:spChg>
        <pc:spChg chg="mod">
          <ac:chgData name="Liu, Ming" userId="b7dc4ee5-33d1-4788-a870-056b4dc25991" providerId="ADAL" clId="{2B0C9D8B-C6B2-4AA8-9F5F-FCA29816BD16}" dt="2025-07-19T07:48:30.939" v="1120" actId="20577"/>
          <ac:spMkLst>
            <pc:docMk/>
            <pc:sldMk cId="2852752507" sldId="2147469102"/>
            <ac:spMk id="14" creationId="{AF60CE93-6313-D3EE-6C6D-23CCA7612DD5}"/>
          </ac:spMkLst>
        </pc:spChg>
        <pc:spChg chg="add del mod">
          <ac:chgData name="Liu, Ming" userId="b7dc4ee5-33d1-4788-a870-056b4dc25991" providerId="ADAL" clId="{2B0C9D8B-C6B2-4AA8-9F5F-FCA29816BD16}" dt="2025-07-19T07:05:58.629" v="874" actId="478"/>
          <ac:spMkLst>
            <pc:docMk/>
            <pc:sldMk cId="2852752507" sldId="2147469102"/>
            <ac:spMk id="16" creationId="{2D1C75E6-2D19-0ABA-DCED-62CC27145C9E}"/>
          </ac:spMkLst>
        </pc:spChg>
        <pc:spChg chg="add mod">
          <ac:chgData name="Liu, Ming" userId="b7dc4ee5-33d1-4788-a870-056b4dc25991" providerId="ADAL" clId="{2B0C9D8B-C6B2-4AA8-9F5F-FCA29816BD16}" dt="2025-07-19T07:30:08.454" v="930" actId="20577"/>
          <ac:spMkLst>
            <pc:docMk/>
            <pc:sldMk cId="2852752507" sldId="2147469102"/>
            <ac:spMk id="18" creationId="{6712A9AF-992D-ACC4-4B03-A97A062B4A52}"/>
          </ac:spMkLst>
        </pc:spChg>
        <pc:spChg chg="mod">
          <ac:chgData name="Liu, Ming" userId="b7dc4ee5-33d1-4788-a870-056b4dc25991" providerId="ADAL" clId="{2B0C9D8B-C6B2-4AA8-9F5F-FCA29816BD16}" dt="2025-07-19T07:32:01.646" v="931" actId="1036"/>
          <ac:spMkLst>
            <pc:docMk/>
            <pc:sldMk cId="2852752507" sldId="2147469102"/>
            <ac:spMk id="32" creationId="{5D077AB3-7005-D68C-7EF1-4B3CBF33F508}"/>
          </ac:spMkLst>
        </pc:spChg>
        <pc:spChg chg="mod">
          <ac:chgData name="Liu, Ming" userId="b7dc4ee5-33d1-4788-a870-056b4dc25991" providerId="ADAL" clId="{2B0C9D8B-C6B2-4AA8-9F5F-FCA29816BD16}" dt="2025-07-18T10:51:43.185" v="601" actId="1076"/>
          <ac:spMkLst>
            <pc:docMk/>
            <pc:sldMk cId="2852752507" sldId="2147469102"/>
            <ac:spMk id="34" creationId="{31DB0E54-D575-810B-F283-0566175356D6}"/>
          </ac:spMkLst>
        </pc:spChg>
        <pc:spChg chg="del">
          <ac:chgData name="Liu, Ming" userId="b7dc4ee5-33d1-4788-a870-056b4dc25991" providerId="ADAL" clId="{2B0C9D8B-C6B2-4AA8-9F5F-FCA29816BD16}" dt="2025-07-18T10:50:51.966" v="531" actId="478"/>
          <ac:spMkLst>
            <pc:docMk/>
            <pc:sldMk cId="2852752507" sldId="2147469102"/>
            <ac:spMk id="40" creationId="{0FF6A7F1-1DAB-89D8-43B5-5AADCB3C9C71}"/>
          </ac:spMkLst>
        </pc:spChg>
        <pc:spChg chg="mod">
          <ac:chgData name="Liu, Ming" userId="b7dc4ee5-33d1-4788-a870-056b4dc25991" providerId="ADAL" clId="{2B0C9D8B-C6B2-4AA8-9F5F-FCA29816BD16}" dt="2025-07-18T10:51:13.692" v="550" actId="1036"/>
          <ac:spMkLst>
            <pc:docMk/>
            <pc:sldMk cId="2852752507" sldId="2147469102"/>
            <ac:spMk id="42" creationId="{C427DD13-9620-30B9-41AE-B8C6596E677B}"/>
          </ac:spMkLst>
        </pc:spChg>
        <pc:spChg chg="del">
          <ac:chgData name="Liu, Ming" userId="b7dc4ee5-33d1-4788-a870-056b4dc25991" providerId="ADAL" clId="{2B0C9D8B-C6B2-4AA8-9F5F-FCA29816BD16}" dt="2025-07-18T10:50:51.966" v="531" actId="478"/>
          <ac:spMkLst>
            <pc:docMk/>
            <pc:sldMk cId="2852752507" sldId="2147469102"/>
            <ac:spMk id="44" creationId="{F75709CB-63E6-68FE-C424-3F6BB7ECBEAB}"/>
          </ac:spMkLst>
        </pc:spChg>
        <pc:spChg chg="mod">
          <ac:chgData name="Liu, Ming" userId="b7dc4ee5-33d1-4788-a870-056b4dc25991" providerId="ADAL" clId="{2B0C9D8B-C6B2-4AA8-9F5F-FCA29816BD16}" dt="2025-07-18T10:51:22.552" v="574" actId="1035"/>
          <ac:spMkLst>
            <pc:docMk/>
            <pc:sldMk cId="2852752507" sldId="2147469102"/>
            <ac:spMk id="50" creationId="{A7971A03-6013-FDBA-65AE-13AAECA5CBCE}"/>
          </ac:spMkLst>
        </pc:spChg>
        <pc:spChg chg="mod">
          <ac:chgData name="Liu, Ming" userId="b7dc4ee5-33d1-4788-a870-056b4dc25991" providerId="ADAL" clId="{2B0C9D8B-C6B2-4AA8-9F5F-FCA29816BD16}" dt="2025-07-18T10:51:22.552" v="574" actId="1035"/>
          <ac:spMkLst>
            <pc:docMk/>
            <pc:sldMk cId="2852752507" sldId="2147469102"/>
            <ac:spMk id="52" creationId="{A4AC8BA1-8B48-C3FF-7DA5-6F46BB60B39B}"/>
          </ac:spMkLst>
        </pc:spChg>
        <pc:spChg chg="mod">
          <ac:chgData name="Liu, Ming" userId="b7dc4ee5-33d1-4788-a870-056b4dc25991" providerId="ADAL" clId="{2B0C9D8B-C6B2-4AA8-9F5F-FCA29816BD16}" dt="2025-07-19T07:27:52.378" v="911" actId="20577"/>
          <ac:spMkLst>
            <pc:docMk/>
            <pc:sldMk cId="2852752507" sldId="2147469102"/>
            <ac:spMk id="60" creationId="{EC35AC93-77C6-E097-BD8C-323CE534F24E}"/>
          </ac:spMkLst>
        </pc:spChg>
        <pc:spChg chg="mod">
          <ac:chgData name="Liu, Ming" userId="b7dc4ee5-33d1-4788-a870-056b4dc25991" providerId="ADAL" clId="{2B0C9D8B-C6B2-4AA8-9F5F-FCA29816BD16}" dt="2025-07-19T03:16:40.939" v="853" actId="1035"/>
          <ac:spMkLst>
            <pc:docMk/>
            <pc:sldMk cId="2852752507" sldId="2147469102"/>
            <ac:spMk id="62" creationId="{A8691100-6765-AE31-A844-64B2723302B0}"/>
          </ac:spMkLst>
        </pc:spChg>
        <pc:spChg chg="mod">
          <ac:chgData name="Liu, Ming" userId="b7dc4ee5-33d1-4788-a870-056b4dc25991" providerId="ADAL" clId="{2B0C9D8B-C6B2-4AA8-9F5F-FCA29816BD16}" dt="2025-07-18T10:51:22.552" v="574" actId="1035"/>
          <ac:spMkLst>
            <pc:docMk/>
            <pc:sldMk cId="2852752507" sldId="2147469102"/>
            <ac:spMk id="63" creationId="{D36E3252-0451-32D9-26B3-F72672BC700B}"/>
          </ac:spMkLst>
        </pc:spChg>
        <pc:spChg chg="mod">
          <ac:chgData name="Liu, Ming" userId="b7dc4ee5-33d1-4788-a870-056b4dc25991" providerId="ADAL" clId="{2B0C9D8B-C6B2-4AA8-9F5F-FCA29816BD16}" dt="2025-07-18T10:51:22.552" v="574" actId="1035"/>
          <ac:spMkLst>
            <pc:docMk/>
            <pc:sldMk cId="2852752507" sldId="2147469102"/>
            <ac:spMk id="64" creationId="{05CFAC9D-9176-11F1-029D-8D0DBAF41B40}"/>
          </ac:spMkLst>
        </pc:spChg>
        <pc:spChg chg="add del mod">
          <ac:chgData name="Liu, Ming" userId="b7dc4ee5-33d1-4788-a870-056b4dc25991" providerId="ADAL" clId="{2B0C9D8B-C6B2-4AA8-9F5F-FCA29816BD16}" dt="2025-07-18T10:50:06.415" v="524" actId="21"/>
          <ac:spMkLst>
            <pc:docMk/>
            <pc:sldMk cId="2852752507" sldId="2147469102"/>
            <ac:spMk id="65" creationId="{23FF61EF-910C-F059-182E-EA1D663274CE}"/>
          </ac:spMkLst>
        </pc:spChg>
        <pc:grpChg chg="mod">
          <ac:chgData name="Liu, Ming" userId="b7dc4ee5-33d1-4788-a870-056b4dc25991" providerId="ADAL" clId="{2B0C9D8B-C6B2-4AA8-9F5F-FCA29816BD16}" dt="2025-07-18T10:51:13.692" v="550" actId="1036"/>
          <ac:grpSpMkLst>
            <pc:docMk/>
            <pc:sldMk cId="2852752507" sldId="2147469102"/>
            <ac:grpSpMk id="33" creationId="{12DB2FEC-BDC0-822D-817A-1F98E5D12156}"/>
          </ac:grpSpMkLst>
        </pc:grpChg>
        <pc:grpChg chg="del">
          <ac:chgData name="Liu, Ming" userId="b7dc4ee5-33d1-4788-a870-056b4dc25991" providerId="ADAL" clId="{2B0C9D8B-C6B2-4AA8-9F5F-FCA29816BD16}" dt="2025-07-18T10:50:54.787" v="532" actId="478"/>
          <ac:grpSpMkLst>
            <pc:docMk/>
            <pc:sldMk cId="2852752507" sldId="2147469102"/>
            <ac:grpSpMk id="39" creationId="{1E43F486-0FFC-20AE-820F-01B6AC1D4E00}"/>
          </ac:grpSpMkLst>
        </pc:grpChg>
        <pc:graphicFrameChg chg="add del mod">
          <ac:chgData name="Liu, Ming" userId="b7dc4ee5-33d1-4788-a870-056b4dc25991" providerId="ADAL" clId="{2B0C9D8B-C6B2-4AA8-9F5F-FCA29816BD16}" dt="2025-07-19T03:16:18.241" v="835" actId="21"/>
          <ac:graphicFrameMkLst>
            <pc:docMk/>
            <pc:sldMk cId="2852752507" sldId="2147469102"/>
            <ac:graphicFrameMk id="7" creationId="{007C82AB-2EBE-1494-FA06-9B2A6C6FD7FC}"/>
          </ac:graphicFrameMkLst>
        </pc:graphicFrameChg>
        <pc:graphicFrameChg chg="add del mod">
          <ac:chgData name="Liu, Ming" userId="b7dc4ee5-33d1-4788-a870-056b4dc25991" providerId="ADAL" clId="{2B0C9D8B-C6B2-4AA8-9F5F-FCA29816BD16}" dt="2025-07-18T10:50:16.378" v="527" actId="21"/>
          <ac:graphicFrameMkLst>
            <pc:docMk/>
            <pc:sldMk cId="2852752507" sldId="2147469102"/>
            <ac:graphicFrameMk id="16" creationId="{007C82AB-2EBE-1494-FA06-9B2A6C6FD7FC}"/>
          </ac:graphicFrameMkLst>
        </pc:graphicFrameChg>
        <pc:graphicFrameChg chg="add del mod">
          <ac:chgData name="Liu, Ming" userId="b7dc4ee5-33d1-4788-a870-056b4dc25991" providerId="ADAL" clId="{2B0C9D8B-C6B2-4AA8-9F5F-FCA29816BD16}" dt="2025-07-19T07:29:35.414" v="914" actId="21"/>
          <ac:graphicFrameMkLst>
            <pc:docMk/>
            <pc:sldMk cId="2852752507" sldId="2147469102"/>
            <ac:graphicFrameMk id="17" creationId="{007C82AB-2EBE-1494-FA06-9B2A6C6FD7FC}"/>
          </ac:graphicFrameMkLst>
        </pc:graphicFrameChg>
        <pc:graphicFrameChg chg="add del mod">
          <ac:chgData name="Liu, Ming" userId="b7dc4ee5-33d1-4788-a870-056b4dc25991" providerId="ADAL" clId="{2B0C9D8B-C6B2-4AA8-9F5F-FCA29816BD16}" dt="2025-07-19T07:47:47.805" v="1111" actId="21"/>
          <ac:graphicFrameMkLst>
            <pc:docMk/>
            <pc:sldMk cId="2852752507" sldId="2147469102"/>
            <ac:graphicFrameMk id="20" creationId="{007C82AB-2EBE-1494-FA06-9B2A6C6FD7FC}"/>
          </ac:graphicFrameMkLst>
        </pc:graphicFrameChg>
        <pc:graphicFrameChg chg="add del mod">
          <ac:chgData name="Liu, Ming" userId="b7dc4ee5-33d1-4788-a870-056b4dc25991" providerId="ADAL" clId="{2B0C9D8B-C6B2-4AA8-9F5F-FCA29816BD16}" dt="2025-07-19T07:48:31.636" v="1121" actId="21"/>
          <ac:graphicFrameMkLst>
            <pc:docMk/>
            <pc:sldMk cId="2852752507" sldId="2147469102"/>
            <ac:graphicFrameMk id="22" creationId="{007C82AB-2EBE-1494-FA06-9B2A6C6FD7FC}"/>
          </ac:graphicFrameMkLst>
        </pc:graphicFrameChg>
        <pc:cxnChg chg="mod">
          <ac:chgData name="Liu, Ming" userId="b7dc4ee5-33d1-4788-a870-056b4dc25991" providerId="ADAL" clId="{2B0C9D8B-C6B2-4AA8-9F5F-FCA29816BD16}" dt="2025-07-18T10:51:13.692" v="550" actId="1036"/>
          <ac:cxnSpMkLst>
            <pc:docMk/>
            <pc:sldMk cId="2852752507" sldId="2147469102"/>
            <ac:cxnSpMk id="46" creationId="{93BEED18-E9B0-46F8-A9BC-957AA9B936DC}"/>
          </ac:cxnSpMkLst>
        </pc:cxnChg>
        <pc:cxnChg chg="del">
          <ac:chgData name="Liu, Ming" userId="b7dc4ee5-33d1-4788-a870-056b4dc25991" providerId="ADAL" clId="{2B0C9D8B-C6B2-4AA8-9F5F-FCA29816BD16}" dt="2025-07-18T10:51:07.682" v="533" actId="478"/>
          <ac:cxnSpMkLst>
            <pc:docMk/>
            <pc:sldMk cId="2852752507" sldId="2147469102"/>
            <ac:cxnSpMk id="48" creationId="{44FE9B84-A675-FECD-2189-A9BD73F94E96}"/>
          </ac:cxnSpMkLst>
        </pc:cxnChg>
      </pc:sldChg>
      <pc:sldChg chg="addSp delSp modSp mod">
        <pc:chgData name="Liu, Ming" userId="b7dc4ee5-33d1-4788-a870-056b4dc25991" providerId="ADAL" clId="{2B0C9D8B-C6B2-4AA8-9F5F-FCA29816BD16}" dt="2025-07-19T03:17:17.378" v="854" actId="108"/>
        <pc:sldMkLst>
          <pc:docMk/>
          <pc:sldMk cId="2379170293" sldId="2147469120"/>
        </pc:sldMkLst>
        <pc:spChg chg="mod">
          <ac:chgData name="Liu, Ming" userId="b7dc4ee5-33d1-4788-a870-056b4dc25991" providerId="ADAL" clId="{2B0C9D8B-C6B2-4AA8-9F5F-FCA29816BD16}" dt="2025-07-19T03:17:17.378" v="854" actId="108"/>
          <ac:spMkLst>
            <pc:docMk/>
            <pc:sldMk cId="2379170293" sldId="2147469120"/>
            <ac:spMk id="6" creationId="{DD1BA709-72E0-B22A-9104-0B061FF7F2F4}"/>
          </ac:spMkLst>
        </pc:spChg>
        <pc:spChg chg="add mod">
          <ac:chgData name="Liu, Ming" userId="b7dc4ee5-33d1-4788-a870-056b4dc25991" providerId="ADAL" clId="{2B0C9D8B-C6B2-4AA8-9F5F-FCA29816BD16}" dt="2025-07-17T06:53:12.775" v="253"/>
          <ac:spMkLst>
            <pc:docMk/>
            <pc:sldMk cId="2379170293" sldId="2147469120"/>
            <ac:spMk id="32" creationId="{71417645-3D08-808D-CAA4-ABD2E546F9F1}"/>
          </ac:spMkLst>
        </pc:spChg>
        <pc:spChg chg="add mod">
          <ac:chgData name="Liu, Ming" userId="b7dc4ee5-33d1-4788-a870-056b4dc25991" providerId="ADAL" clId="{2B0C9D8B-C6B2-4AA8-9F5F-FCA29816BD16}" dt="2025-07-17T06:53:12.775" v="253"/>
          <ac:spMkLst>
            <pc:docMk/>
            <pc:sldMk cId="2379170293" sldId="2147469120"/>
            <ac:spMk id="36" creationId="{9F765FC3-B9F6-1EC6-D1FC-050C09946B03}"/>
          </ac:spMkLst>
        </pc:spChg>
      </pc:sldChg>
      <pc:sldChg chg="addSp delSp modSp mod">
        <pc:chgData name="Liu, Ming" userId="b7dc4ee5-33d1-4788-a870-056b4dc25991" providerId="ADAL" clId="{2B0C9D8B-C6B2-4AA8-9F5F-FCA29816BD16}" dt="2025-07-19T03:35:36.836" v="873" actId="207"/>
        <pc:sldMkLst>
          <pc:docMk/>
          <pc:sldMk cId="2458689004" sldId="2147469122"/>
        </pc:sldMkLst>
        <pc:spChg chg="add del mod">
          <ac:chgData name="Liu, Ming" userId="b7dc4ee5-33d1-4788-a870-056b4dc25991" providerId="ADAL" clId="{2B0C9D8B-C6B2-4AA8-9F5F-FCA29816BD16}" dt="2025-07-19T03:35:36.836" v="873" actId="207"/>
          <ac:spMkLst>
            <pc:docMk/>
            <pc:sldMk cId="2458689004" sldId="2147469122"/>
            <ac:spMk id="2" creationId="{DDE281B6-F3C3-8E6B-82A0-55CBB5286B81}"/>
          </ac:spMkLst>
        </pc:spChg>
        <pc:spChg chg="mod">
          <ac:chgData name="Liu, Ming" userId="b7dc4ee5-33d1-4788-a870-056b4dc25991" providerId="ADAL" clId="{2B0C9D8B-C6B2-4AA8-9F5F-FCA29816BD16}" dt="2025-07-18T02:27:32.576" v="508" actId="20577"/>
          <ac:spMkLst>
            <pc:docMk/>
            <pc:sldMk cId="2458689004" sldId="2147469122"/>
            <ac:spMk id="9" creationId="{60E98483-3F74-24BC-1D6E-3F86D1D7D88C}"/>
          </ac:spMkLst>
        </pc:spChg>
      </pc:sldChg>
      <pc:sldChg chg="addSp modSp mod">
        <pc:chgData name="Liu, Ming" userId="b7dc4ee5-33d1-4788-a870-056b4dc25991" providerId="ADAL" clId="{2B0C9D8B-C6B2-4AA8-9F5F-FCA29816BD16}" dt="2025-07-19T07:18:00.027" v="892" actId="207"/>
        <pc:sldMkLst>
          <pc:docMk/>
          <pc:sldMk cId="1382398311" sldId="2147469124"/>
        </pc:sldMkLst>
        <pc:spChg chg="mod">
          <ac:chgData name="Liu, Ming" userId="b7dc4ee5-33d1-4788-a870-056b4dc25991" providerId="ADAL" clId="{2B0C9D8B-C6B2-4AA8-9F5F-FCA29816BD16}" dt="2025-07-17T06:53:03.568" v="251" actId="207"/>
          <ac:spMkLst>
            <pc:docMk/>
            <pc:sldMk cId="1382398311" sldId="2147469124"/>
            <ac:spMk id="6" creationId="{D76B2B4C-3501-8AD6-92A4-D7EEED29D1B1}"/>
          </ac:spMkLst>
        </pc:spChg>
        <pc:spChg chg="mod">
          <ac:chgData name="Liu, Ming" userId="b7dc4ee5-33d1-4788-a870-056b4dc25991" providerId="ADAL" clId="{2B0C9D8B-C6B2-4AA8-9F5F-FCA29816BD16}" dt="2025-07-19T03:26:03.357" v="868" actId="14100"/>
          <ac:spMkLst>
            <pc:docMk/>
            <pc:sldMk cId="1382398311" sldId="2147469124"/>
            <ac:spMk id="7" creationId="{F9932E1C-56D3-40E1-C875-2D5BAC4768F7}"/>
          </ac:spMkLst>
        </pc:spChg>
        <pc:spChg chg="mod">
          <ac:chgData name="Liu, Ming" userId="b7dc4ee5-33d1-4788-a870-056b4dc25991" providerId="ADAL" clId="{2B0C9D8B-C6B2-4AA8-9F5F-FCA29816BD16}" dt="2025-07-19T03:26:03.357" v="868" actId="14100"/>
          <ac:spMkLst>
            <pc:docMk/>
            <pc:sldMk cId="1382398311" sldId="2147469124"/>
            <ac:spMk id="11" creationId="{DF2F805D-5780-F4F6-52F8-FD2BCDDF3198}"/>
          </ac:spMkLst>
        </pc:spChg>
        <pc:spChg chg="mod">
          <ac:chgData name="Liu, Ming" userId="b7dc4ee5-33d1-4788-a870-056b4dc25991" providerId="ADAL" clId="{2B0C9D8B-C6B2-4AA8-9F5F-FCA29816BD16}" dt="2025-07-19T03:26:03.357" v="868" actId="14100"/>
          <ac:spMkLst>
            <pc:docMk/>
            <pc:sldMk cId="1382398311" sldId="2147469124"/>
            <ac:spMk id="15" creationId="{6A625B33-6E69-35EB-4891-99065D193A53}"/>
          </ac:spMkLst>
        </pc:spChg>
        <pc:spChg chg="mod">
          <ac:chgData name="Liu, Ming" userId="b7dc4ee5-33d1-4788-a870-056b4dc25991" providerId="ADAL" clId="{2B0C9D8B-C6B2-4AA8-9F5F-FCA29816BD16}" dt="2025-07-19T07:11:15.482" v="883" actId="404"/>
          <ac:spMkLst>
            <pc:docMk/>
            <pc:sldMk cId="1382398311" sldId="2147469124"/>
            <ac:spMk id="17" creationId="{1B74396F-CD74-7D8E-345C-9E988F60C020}"/>
          </ac:spMkLst>
        </pc:spChg>
        <pc:spChg chg="mod">
          <ac:chgData name="Liu, Ming" userId="b7dc4ee5-33d1-4788-a870-056b4dc25991" providerId="ADAL" clId="{2B0C9D8B-C6B2-4AA8-9F5F-FCA29816BD16}" dt="2025-07-17T06:34:50.471" v="59" actId="14100"/>
          <ac:spMkLst>
            <pc:docMk/>
            <pc:sldMk cId="1382398311" sldId="2147469124"/>
            <ac:spMk id="18" creationId="{77FA86BE-8B77-C979-8F7B-8DCB6F6FC345}"/>
          </ac:spMkLst>
        </pc:spChg>
        <pc:spChg chg="mod">
          <ac:chgData name="Liu, Ming" userId="b7dc4ee5-33d1-4788-a870-056b4dc25991" providerId="ADAL" clId="{2B0C9D8B-C6B2-4AA8-9F5F-FCA29816BD16}" dt="2025-07-19T03:26:27.539" v="870" actId="404"/>
          <ac:spMkLst>
            <pc:docMk/>
            <pc:sldMk cId="1382398311" sldId="2147469124"/>
            <ac:spMk id="19" creationId="{FFCD62DE-0766-D8CF-7613-AF6FCE2E0176}"/>
          </ac:spMkLst>
        </pc:spChg>
        <pc:spChg chg="mod">
          <ac:chgData name="Liu, Ming" userId="b7dc4ee5-33d1-4788-a870-056b4dc25991" providerId="ADAL" clId="{2B0C9D8B-C6B2-4AA8-9F5F-FCA29816BD16}" dt="2025-07-19T07:12:04.262" v="891" actId="20577"/>
          <ac:spMkLst>
            <pc:docMk/>
            <pc:sldMk cId="1382398311" sldId="2147469124"/>
            <ac:spMk id="20" creationId="{99EFAC06-79AF-396A-4992-E79D195C0332}"/>
          </ac:spMkLst>
        </pc:spChg>
        <pc:spChg chg="mod">
          <ac:chgData name="Liu, Ming" userId="b7dc4ee5-33d1-4788-a870-056b4dc25991" providerId="ADAL" clId="{2B0C9D8B-C6B2-4AA8-9F5F-FCA29816BD16}" dt="2025-07-17T06:34:44.456" v="58" actId="20577"/>
          <ac:spMkLst>
            <pc:docMk/>
            <pc:sldMk cId="1382398311" sldId="2147469124"/>
            <ac:spMk id="21" creationId="{C65D024E-DABF-46B3-2A4B-B93F54A5343A}"/>
          </ac:spMkLst>
        </pc:spChg>
        <pc:spChg chg="mod">
          <ac:chgData name="Liu, Ming" userId="b7dc4ee5-33d1-4788-a870-056b4dc25991" providerId="ADAL" clId="{2B0C9D8B-C6B2-4AA8-9F5F-FCA29816BD16}" dt="2025-07-17T06:34:42.488" v="57" actId="14100"/>
          <ac:spMkLst>
            <pc:docMk/>
            <pc:sldMk cId="1382398311" sldId="2147469124"/>
            <ac:spMk id="22" creationId="{BF57097C-A9AB-92C3-53B1-35AF51E90D8C}"/>
          </ac:spMkLst>
        </pc:spChg>
        <pc:spChg chg="mod">
          <ac:chgData name="Liu, Ming" userId="b7dc4ee5-33d1-4788-a870-056b4dc25991" providerId="ADAL" clId="{2B0C9D8B-C6B2-4AA8-9F5F-FCA29816BD16}" dt="2025-07-19T07:18:00.027" v="892" actId="207"/>
          <ac:spMkLst>
            <pc:docMk/>
            <pc:sldMk cId="1382398311" sldId="2147469124"/>
            <ac:spMk id="23" creationId="{E7946971-05DA-3BB5-0A80-5A985B41B31E}"/>
          </ac:spMkLst>
        </pc:spChg>
        <pc:spChg chg="add mod">
          <ac:chgData name="Liu, Ming" userId="b7dc4ee5-33d1-4788-a870-056b4dc25991" providerId="ADAL" clId="{2B0C9D8B-C6B2-4AA8-9F5F-FCA29816BD16}" dt="2025-07-17T10:52:29.349" v="475" actId="1035"/>
          <ac:spMkLst>
            <pc:docMk/>
            <pc:sldMk cId="1382398311" sldId="2147469124"/>
            <ac:spMk id="29" creationId="{38C36CB1-57BF-1D0F-9B3F-C3678B1376E7}"/>
          </ac:spMkLst>
        </pc:spChg>
        <pc:spChg chg="mod">
          <ac:chgData name="Liu, Ming" userId="b7dc4ee5-33d1-4788-a870-056b4dc25991" providerId="ADAL" clId="{2B0C9D8B-C6B2-4AA8-9F5F-FCA29816BD16}" dt="2025-07-17T06:52:51.326" v="250" actId="207"/>
          <ac:spMkLst>
            <pc:docMk/>
            <pc:sldMk cId="1382398311" sldId="2147469124"/>
            <ac:spMk id="43" creationId="{1792994F-E820-9FDB-B484-FE36150967D8}"/>
          </ac:spMkLst>
        </pc:spChg>
        <pc:picChg chg="add mod">
          <ac:chgData name="Liu, Ming" userId="b7dc4ee5-33d1-4788-a870-056b4dc25991" providerId="ADAL" clId="{2B0C9D8B-C6B2-4AA8-9F5F-FCA29816BD16}" dt="2025-07-17T06:34:05.764" v="56"/>
          <ac:picMkLst>
            <pc:docMk/>
            <pc:sldMk cId="1382398311" sldId="2147469124"/>
            <ac:picMk id="28" creationId="{E0CD7C77-3A88-B145-2C10-969FA4FF4D85}"/>
          </ac:picMkLst>
        </pc:picChg>
      </pc:sldChg>
      <pc:sldChg chg="modSp mod">
        <pc:chgData name="Liu, Ming" userId="b7dc4ee5-33d1-4788-a870-056b4dc25991" providerId="ADAL" clId="{2B0C9D8B-C6B2-4AA8-9F5F-FCA29816BD16}" dt="2025-07-19T07:10:22.249" v="882" actId="20577"/>
        <pc:sldMkLst>
          <pc:docMk/>
          <pc:sldMk cId="2838556922" sldId="2147469127"/>
        </pc:sldMkLst>
        <pc:spChg chg="mod">
          <ac:chgData name="Liu, Ming" userId="b7dc4ee5-33d1-4788-a870-056b4dc25991" providerId="ADAL" clId="{2B0C9D8B-C6B2-4AA8-9F5F-FCA29816BD16}" dt="2025-07-19T07:10:22.249" v="882" actId="20577"/>
          <ac:spMkLst>
            <pc:docMk/>
            <pc:sldMk cId="2838556922" sldId="2147469127"/>
            <ac:spMk id="3" creationId="{264359B3-45A4-30BB-8164-A9119064CF80}"/>
          </ac:spMkLst>
        </pc:spChg>
      </pc:sldChg>
      <pc:sldChg chg="addSp delSp modSp mod">
        <pc:chgData name="Liu, Ming" userId="b7dc4ee5-33d1-4788-a870-056b4dc25991" providerId="ADAL" clId="{2B0C9D8B-C6B2-4AA8-9F5F-FCA29816BD16}" dt="2025-07-19T07:49:08.889" v="1122" actId="207"/>
        <pc:sldMkLst>
          <pc:docMk/>
          <pc:sldMk cId="1257605662" sldId="2147469128"/>
        </pc:sldMkLst>
        <pc:spChg chg="mod">
          <ac:chgData name="Liu, Ming" userId="b7dc4ee5-33d1-4788-a870-056b4dc25991" providerId="ADAL" clId="{2B0C9D8B-C6B2-4AA8-9F5F-FCA29816BD16}" dt="2025-07-19T07:46:13.621" v="1079" actId="1036"/>
          <ac:spMkLst>
            <pc:docMk/>
            <pc:sldMk cId="1257605662" sldId="2147469128"/>
            <ac:spMk id="2" creationId="{6C858FB6-7BF6-54DF-2D05-B7F43BA66154}"/>
          </ac:spMkLst>
        </pc:spChg>
        <pc:spChg chg="add mod">
          <ac:chgData name="Liu, Ming" userId="b7dc4ee5-33d1-4788-a870-056b4dc25991" providerId="ADAL" clId="{2B0C9D8B-C6B2-4AA8-9F5F-FCA29816BD16}" dt="2025-07-17T06:58:27.376" v="286"/>
          <ac:spMkLst>
            <pc:docMk/>
            <pc:sldMk cId="1257605662" sldId="2147469128"/>
            <ac:spMk id="5" creationId="{9CB3897B-2B94-905B-2693-E3FB3A66CEDF}"/>
          </ac:spMkLst>
        </pc:spChg>
        <pc:spChg chg="mod">
          <ac:chgData name="Liu, Ming" userId="b7dc4ee5-33d1-4788-a870-056b4dc25991" providerId="ADAL" clId="{2B0C9D8B-C6B2-4AA8-9F5F-FCA29816BD16}" dt="2025-07-19T07:49:08.889" v="1122" actId="207"/>
          <ac:spMkLst>
            <pc:docMk/>
            <pc:sldMk cId="1257605662" sldId="2147469128"/>
            <ac:spMk id="6" creationId="{41A879D1-F43C-CC03-7F69-8166776D885A}"/>
          </ac:spMkLst>
        </pc:spChg>
        <pc:spChg chg="mod">
          <ac:chgData name="Liu, Ming" userId="b7dc4ee5-33d1-4788-a870-056b4dc25991" providerId="ADAL" clId="{2B0C9D8B-C6B2-4AA8-9F5F-FCA29816BD16}" dt="2025-07-19T07:46:05.962" v="1067" actId="948"/>
          <ac:spMkLst>
            <pc:docMk/>
            <pc:sldMk cId="1257605662" sldId="2147469128"/>
            <ac:spMk id="7" creationId="{7EFF5C06-0993-9E55-C646-B4AF53225AF1}"/>
          </ac:spMkLst>
        </pc:spChg>
        <pc:spChg chg="add mod">
          <ac:chgData name="Liu, Ming" userId="b7dc4ee5-33d1-4788-a870-056b4dc25991" providerId="ADAL" clId="{2B0C9D8B-C6B2-4AA8-9F5F-FCA29816BD16}" dt="2025-07-17T06:58:27.376" v="286"/>
          <ac:spMkLst>
            <pc:docMk/>
            <pc:sldMk cId="1257605662" sldId="2147469128"/>
            <ac:spMk id="8" creationId="{FBD5F466-F985-B529-AF5F-B9A519C875E1}"/>
          </ac:spMkLst>
        </pc:spChg>
        <pc:spChg chg="mod">
          <ac:chgData name="Liu, Ming" userId="b7dc4ee5-33d1-4788-a870-056b4dc25991" providerId="ADAL" clId="{2B0C9D8B-C6B2-4AA8-9F5F-FCA29816BD16}" dt="2025-07-19T07:47:20.746" v="1110" actId="1036"/>
          <ac:spMkLst>
            <pc:docMk/>
            <pc:sldMk cId="1257605662" sldId="2147469128"/>
            <ac:spMk id="10" creationId="{F638FAB2-048F-D4D2-2E8C-28FAB34F07A8}"/>
          </ac:spMkLst>
        </pc:spChg>
        <pc:spChg chg="mod">
          <ac:chgData name="Liu, Ming" userId="b7dc4ee5-33d1-4788-a870-056b4dc25991" providerId="ADAL" clId="{2B0C9D8B-C6B2-4AA8-9F5F-FCA29816BD16}" dt="2025-07-19T07:39:56.636" v="1009" actId="1076"/>
          <ac:spMkLst>
            <pc:docMk/>
            <pc:sldMk cId="1257605662" sldId="2147469128"/>
            <ac:spMk id="11" creationId="{DABE2EC5-FDEC-1DBF-F3C7-D5EBD0982F70}"/>
          </ac:spMkLst>
        </pc:spChg>
        <pc:spChg chg="mod">
          <ac:chgData name="Liu, Ming" userId="b7dc4ee5-33d1-4788-a870-056b4dc25991" providerId="ADAL" clId="{2B0C9D8B-C6B2-4AA8-9F5F-FCA29816BD16}" dt="2025-07-19T07:47:20.746" v="1110" actId="1036"/>
          <ac:spMkLst>
            <pc:docMk/>
            <pc:sldMk cId="1257605662" sldId="2147469128"/>
            <ac:spMk id="13" creationId="{29B739FA-3721-A486-4ED9-92DC64C9DE60}"/>
          </ac:spMkLst>
        </pc:spChg>
        <pc:spChg chg="mod">
          <ac:chgData name="Liu, Ming" userId="b7dc4ee5-33d1-4788-a870-056b4dc25991" providerId="ADAL" clId="{2B0C9D8B-C6B2-4AA8-9F5F-FCA29816BD16}" dt="2025-07-19T07:47:20.746" v="1110" actId="1036"/>
          <ac:spMkLst>
            <pc:docMk/>
            <pc:sldMk cId="1257605662" sldId="2147469128"/>
            <ac:spMk id="14" creationId="{480B380E-656B-90FD-851B-66CB953D4BEE}"/>
          </ac:spMkLst>
        </pc:spChg>
        <pc:spChg chg="mod">
          <ac:chgData name="Liu, Ming" userId="b7dc4ee5-33d1-4788-a870-056b4dc25991" providerId="ADAL" clId="{2B0C9D8B-C6B2-4AA8-9F5F-FCA29816BD16}" dt="2025-07-19T07:47:20.746" v="1110" actId="1036"/>
          <ac:spMkLst>
            <pc:docMk/>
            <pc:sldMk cId="1257605662" sldId="2147469128"/>
            <ac:spMk id="16" creationId="{33E97FED-5515-DC6F-834A-C6702947AC4B}"/>
          </ac:spMkLst>
        </pc:spChg>
        <pc:spChg chg="mod">
          <ac:chgData name="Liu, Ming" userId="b7dc4ee5-33d1-4788-a870-056b4dc25991" providerId="ADAL" clId="{2B0C9D8B-C6B2-4AA8-9F5F-FCA29816BD16}" dt="2025-07-19T07:47:20.746" v="1110" actId="1036"/>
          <ac:spMkLst>
            <pc:docMk/>
            <pc:sldMk cId="1257605662" sldId="2147469128"/>
            <ac:spMk id="17" creationId="{582488F5-FC73-512D-04D0-7AA97F145BF2}"/>
          </ac:spMkLst>
        </pc:spChg>
        <pc:spChg chg="mod">
          <ac:chgData name="Liu, Ming" userId="b7dc4ee5-33d1-4788-a870-056b4dc25991" providerId="ADAL" clId="{2B0C9D8B-C6B2-4AA8-9F5F-FCA29816BD16}" dt="2025-07-19T07:47:20.746" v="1110" actId="1036"/>
          <ac:spMkLst>
            <pc:docMk/>
            <pc:sldMk cId="1257605662" sldId="2147469128"/>
            <ac:spMk id="18" creationId="{4FA25F90-239B-86FB-B37E-D150E6A89587}"/>
          </ac:spMkLst>
        </pc:spChg>
        <pc:spChg chg="mod">
          <ac:chgData name="Liu, Ming" userId="b7dc4ee5-33d1-4788-a870-056b4dc25991" providerId="ADAL" clId="{2B0C9D8B-C6B2-4AA8-9F5F-FCA29816BD16}" dt="2025-07-19T07:47:20.746" v="1110" actId="1036"/>
          <ac:spMkLst>
            <pc:docMk/>
            <pc:sldMk cId="1257605662" sldId="2147469128"/>
            <ac:spMk id="21" creationId="{23883B24-92EA-5F6C-C6F8-F5A932D9890B}"/>
          </ac:spMkLst>
        </pc:spChg>
        <pc:spChg chg="mod">
          <ac:chgData name="Liu, Ming" userId="b7dc4ee5-33d1-4788-a870-056b4dc25991" providerId="ADAL" clId="{2B0C9D8B-C6B2-4AA8-9F5F-FCA29816BD16}" dt="2025-07-19T07:46:13.621" v="1079" actId="1036"/>
          <ac:spMkLst>
            <pc:docMk/>
            <pc:sldMk cId="1257605662" sldId="2147469128"/>
            <ac:spMk id="23" creationId="{F07F6A10-DD35-B72C-59C6-BF21840B728A}"/>
          </ac:spMkLst>
        </pc:spChg>
        <pc:spChg chg="mod">
          <ac:chgData name="Liu, Ming" userId="b7dc4ee5-33d1-4788-a870-056b4dc25991" providerId="ADAL" clId="{2B0C9D8B-C6B2-4AA8-9F5F-FCA29816BD16}" dt="2025-07-19T07:46:13.621" v="1079" actId="1036"/>
          <ac:spMkLst>
            <pc:docMk/>
            <pc:sldMk cId="1257605662" sldId="2147469128"/>
            <ac:spMk id="24" creationId="{571FEDDD-588E-52CC-4C5A-66CC1448766E}"/>
          </ac:spMkLst>
        </pc:spChg>
        <pc:spChg chg="mod">
          <ac:chgData name="Liu, Ming" userId="b7dc4ee5-33d1-4788-a870-056b4dc25991" providerId="ADAL" clId="{2B0C9D8B-C6B2-4AA8-9F5F-FCA29816BD16}" dt="2025-07-19T07:46:21.469" v="1092" actId="1035"/>
          <ac:spMkLst>
            <pc:docMk/>
            <pc:sldMk cId="1257605662" sldId="2147469128"/>
            <ac:spMk id="25" creationId="{8514820E-6396-9694-014E-80EED708F213}"/>
          </ac:spMkLst>
        </pc:spChg>
      </pc:sldChg>
    </pc:docChg>
  </pc:docChgLst>
  <pc:docChgLst>
    <pc:chgData name="Liu, Ming" userId="b7dc4ee5-33d1-4788-a870-056b4dc25991" providerId="ADAL" clId="{2B41D2C1-CD4C-42D2-B7C8-92E28467D28F}"/>
    <pc:docChg chg="custSel delSld modSld">
      <pc:chgData name="Liu, Ming" userId="b7dc4ee5-33d1-4788-a870-056b4dc25991" providerId="ADAL" clId="{2B41D2C1-CD4C-42D2-B7C8-92E28467D28F}" dt="2025-07-19T09:20:29.359" v="324" actId="478"/>
      <pc:docMkLst>
        <pc:docMk/>
      </pc:docMkLst>
      <pc:sldChg chg="delSp modSp mod">
        <pc:chgData name="Liu, Ming" userId="b7dc4ee5-33d1-4788-a870-056b4dc25991" providerId="ADAL" clId="{2B41D2C1-CD4C-42D2-B7C8-92E28467D28F}" dt="2025-07-19T09:20:29.359" v="324" actId="478"/>
        <pc:sldMkLst>
          <pc:docMk/>
          <pc:sldMk cId="3544457688" sldId="2147469093"/>
        </pc:sldMkLst>
        <pc:spChg chg="del">
          <ac:chgData name="Liu, Ming" userId="b7dc4ee5-33d1-4788-a870-056b4dc25991" providerId="ADAL" clId="{2B41D2C1-CD4C-42D2-B7C8-92E28467D28F}" dt="2025-07-19T09:20:29.359" v="324" actId="478"/>
          <ac:spMkLst>
            <pc:docMk/>
            <pc:sldMk cId="3544457688" sldId="2147469093"/>
            <ac:spMk id="10" creationId="{F5A13994-2802-6362-F079-806AC65F5A82}"/>
          </ac:spMkLst>
        </pc:spChg>
        <pc:spChg chg="mod">
          <ac:chgData name="Liu, Ming" userId="b7dc4ee5-33d1-4788-a870-056b4dc25991" providerId="ADAL" clId="{2B41D2C1-CD4C-42D2-B7C8-92E28467D28F}" dt="2025-07-19T09:20:22.187" v="312" actId="20577"/>
          <ac:spMkLst>
            <pc:docMk/>
            <pc:sldMk cId="3544457688" sldId="2147469093"/>
            <ac:spMk id="28" creationId="{B4024652-9C17-A675-D6DB-200860BFE27A}"/>
          </ac:spMkLst>
        </pc:spChg>
        <pc:spChg chg="mod">
          <ac:chgData name="Liu, Ming" userId="b7dc4ee5-33d1-4788-a870-056b4dc25991" providerId="ADAL" clId="{2B41D2C1-CD4C-42D2-B7C8-92E28467D28F}" dt="2025-07-19T09:20:26.259" v="323" actId="20577"/>
          <ac:spMkLst>
            <pc:docMk/>
            <pc:sldMk cId="3544457688" sldId="2147469093"/>
            <ac:spMk id="41" creationId="{803B958B-E821-013C-EAAE-4CE225384D09}"/>
          </ac:spMkLst>
        </pc:spChg>
        <pc:spChg chg="del">
          <ac:chgData name="Liu, Ming" userId="b7dc4ee5-33d1-4788-a870-056b4dc25991" providerId="ADAL" clId="{2B41D2C1-CD4C-42D2-B7C8-92E28467D28F}" dt="2025-07-19T09:20:29.359" v="324" actId="478"/>
          <ac:spMkLst>
            <pc:docMk/>
            <pc:sldMk cId="3544457688" sldId="2147469093"/>
            <ac:spMk id="42" creationId="{E706CE85-AB9F-9116-495C-1A25216E4C96}"/>
          </ac:spMkLst>
        </pc:spChg>
      </pc:sldChg>
      <pc:sldChg chg="delSp modSp mod">
        <pc:chgData name="Liu, Ming" userId="b7dc4ee5-33d1-4788-a870-056b4dc25991" providerId="ADAL" clId="{2B41D2C1-CD4C-42D2-B7C8-92E28467D28F}" dt="2025-07-19T07:56:22.344" v="219" actId="478"/>
        <pc:sldMkLst>
          <pc:docMk/>
          <pc:sldMk cId="3345324064" sldId="2147469094"/>
        </pc:sldMkLst>
        <pc:spChg chg="del">
          <ac:chgData name="Liu, Ming" userId="b7dc4ee5-33d1-4788-a870-056b4dc25991" providerId="ADAL" clId="{2B41D2C1-CD4C-42D2-B7C8-92E28467D28F}" dt="2025-07-19T07:56:22.344" v="219" actId="478"/>
          <ac:spMkLst>
            <pc:docMk/>
            <pc:sldMk cId="3345324064" sldId="2147469094"/>
            <ac:spMk id="9" creationId="{252C5CBF-8F75-D782-B875-49C2BD2976C9}"/>
          </ac:spMkLst>
        </pc:spChg>
        <pc:spChg chg="mod">
          <ac:chgData name="Liu, Ming" userId="b7dc4ee5-33d1-4788-a870-056b4dc25991" providerId="ADAL" clId="{2B41D2C1-CD4C-42D2-B7C8-92E28467D28F}" dt="2025-07-19T07:56:09.197" v="205" actId="20577"/>
          <ac:spMkLst>
            <pc:docMk/>
            <pc:sldMk cId="3345324064" sldId="2147469094"/>
            <ac:spMk id="12" creationId="{6EC5E1D2-610C-49A6-654E-C823F52BBFFA}"/>
          </ac:spMkLst>
        </pc:spChg>
        <pc:spChg chg="mod">
          <ac:chgData name="Liu, Ming" userId="b7dc4ee5-33d1-4788-a870-056b4dc25991" providerId="ADAL" clId="{2B41D2C1-CD4C-42D2-B7C8-92E28467D28F}" dt="2025-07-19T07:56:19.167" v="218" actId="20577"/>
          <ac:spMkLst>
            <pc:docMk/>
            <pc:sldMk cId="3345324064" sldId="2147469094"/>
            <ac:spMk id="13" creationId="{7CDF908C-94AF-7158-E32C-CCD3E97CFB76}"/>
          </ac:spMkLst>
        </pc:spChg>
        <pc:spChg chg="del">
          <ac:chgData name="Liu, Ming" userId="b7dc4ee5-33d1-4788-a870-056b4dc25991" providerId="ADAL" clId="{2B41D2C1-CD4C-42D2-B7C8-92E28467D28F}" dt="2025-07-19T07:56:22.344" v="219" actId="478"/>
          <ac:spMkLst>
            <pc:docMk/>
            <pc:sldMk cId="3345324064" sldId="2147469094"/>
            <ac:spMk id="14" creationId="{F779014B-AB93-1DFE-7BF3-49632D965782}"/>
          </ac:spMkLst>
        </pc:spChg>
      </pc:sldChg>
      <pc:sldChg chg="addSp delSp modSp mod">
        <pc:chgData name="Liu, Ming" userId="b7dc4ee5-33d1-4788-a870-056b4dc25991" providerId="ADAL" clId="{2B41D2C1-CD4C-42D2-B7C8-92E28467D28F}" dt="2025-07-19T07:56:38.402" v="221"/>
        <pc:sldMkLst>
          <pc:docMk/>
          <pc:sldMk cId="3472697900" sldId="2147469095"/>
        </pc:sldMkLst>
        <pc:spChg chg="del">
          <ac:chgData name="Liu, Ming" userId="b7dc4ee5-33d1-4788-a870-056b4dc25991" providerId="ADAL" clId="{2B41D2C1-CD4C-42D2-B7C8-92E28467D28F}" dt="2025-07-19T07:56:37.881" v="220" actId="478"/>
          <ac:spMkLst>
            <pc:docMk/>
            <pc:sldMk cId="3472697900" sldId="2147469095"/>
            <ac:spMk id="10" creationId="{A1B58196-1EB8-7BE5-0CA2-C84D005BF556}"/>
          </ac:spMkLst>
        </pc:spChg>
        <pc:spChg chg="del">
          <ac:chgData name="Liu, Ming" userId="b7dc4ee5-33d1-4788-a870-056b4dc25991" providerId="ADAL" clId="{2B41D2C1-CD4C-42D2-B7C8-92E28467D28F}" dt="2025-07-19T07:56:37.881" v="220" actId="478"/>
          <ac:spMkLst>
            <pc:docMk/>
            <pc:sldMk cId="3472697900" sldId="2147469095"/>
            <ac:spMk id="11" creationId="{8F6C0017-33FE-1C7C-AFCA-DABFC8D2201D}"/>
          </ac:spMkLst>
        </pc:spChg>
        <pc:spChg chg="add mod">
          <ac:chgData name="Liu, Ming" userId="b7dc4ee5-33d1-4788-a870-056b4dc25991" providerId="ADAL" clId="{2B41D2C1-CD4C-42D2-B7C8-92E28467D28F}" dt="2025-07-19T07:56:38.402" v="221"/>
          <ac:spMkLst>
            <pc:docMk/>
            <pc:sldMk cId="3472697900" sldId="2147469095"/>
            <ac:spMk id="14" creationId="{4C4590DA-F983-98FD-DDC7-52E57BB70300}"/>
          </ac:spMkLst>
        </pc:spChg>
        <pc:spChg chg="add mod">
          <ac:chgData name="Liu, Ming" userId="b7dc4ee5-33d1-4788-a870-056b4dc25991" providerId="ADAL" clId="{2B41D2C1-CD4C-42D2-B7C8-92E28467D28F}" dt="2025-07-19T07:56:38.402" v="221"/>
          <ac:spMkLst>
            <pc:docMk/>
            <pc:sldMk cId="3472697900" sldId="2147469095"/>
            <ac:spMk id="15" creationId="{925D50CC-17D6-0DBE-048D-6CC62CBA3E10}"/>
          </ac:spMkLst>
        </pc:spChg>
        <pc:spChg chg="add mod">
          <ac:chgData name="Liu, Ming" userId="b7dc4ee5-33d1-4788-a870-056b4dc25991" providerId="ADAL" clId="{2B41D2C1-CD4C-42D2-B7C8-92E28467D28F}" dt="2025-07-19T07:56:38.402" v="221"/>
          <ac:spMkLst>
            <pc:docMk/>
            <pc:sldMk cId="3472697900" sldId="2147469095"/>
            <ac:spMk id="16" creationId="{6E0CFC25-8659-C503-577C-9726827F8A58}"/>
          </ac:spMkLst>
        </pc:spChg>
        <pc:spChg chg="del">
          <ac:chgData name="Liu, Ming" userId="b7dc4ee5-33d1-4788-a870-056b4dc25991" providerId="ADAL" clId="{2B41D2C1-CD4C-42D2-B7C8-92E28467D28F}" dt="2025-07-19T07:56:37.881" v="220" actId="478"/>
          <ac:spMkLst>
            <pc:docMk/>
            <pc:sldMk cId="3472697900" sldId="2147469095"/>
            <ac:spMk id="18" creationId="{9B0575AC-8CB9-10C4-AFE4-AD6A916F1A18}"/>
          </ac:spMkLst>
        </pc:spChg>
        <pc:spChg chg="add mod">
          <ac:chgData name="Liu, Ming" userId="b7dc4ee5-33d1-4788-a870-056b4dc25991" providerId="ADAL" clId="{2B41D2C1-CD4C-42D2-B7C8-92E28467D28F}" dt="2025-07-19T07:56:38.402" v="221"/>
          <ac:spMkLst>
            <pc:docMk/>
            <pc:sldMk cId="3472697900" sldId="2147469095"/>
            <ac:spMk id="20" creationId="{65E5CA56-3000-6CA5-A8D5-BE863883037F}"/>
          </ac:spMkLst>
        </pc:spChg>
        <pc:spChg chg="del">
          <ac:chgData name="Liu, Ming" userId="b7dc4ee5-33d1-4788-a870-056b4dc25991" providerId="ADAL" clId="{2B41D2C1-CD4C-42D2-B7C8-92E28467D28F}" dt="2025-07-19T07:56:37.881" v="220" actId="478"/>
          <ac:spMkLst>
            <pc:docMk/>
            <pc:sldMk cId="3472697900" sldId="2147469095"/>
            <ac:spMk id="37" creationId="{3BB85034-9739-0F9B-FB17-C3EBF305D876}"/>
          </ac:spMkLst>
        </pc:spChg>
        <pc:spChg chg="del">
          <ac:chgData name="Liu, Ming" userId="b7dc4ee5-33d1-4788-a870-056b4dc25991" providerId="ADAL" clId="{2B41D2C1-CD4C-42D2-B7C8-92E28467D28F}" dt="2025-07-19T07:56:37.881" v="220" actId="478"/>
          <ac:spMkLst>
            <pc:docMk/>
            <pc:sldMk cId="3472697900" sldId="2147469095"/>
            <ac:spMk id="38" creationId="{5AC8AC7E-A45C-CD46-B3F5-DD98B67CAE8B}"/>
          </ac:spMkLst>
        </pc:spChg>
        <pc:spChg chg="del">
          <ac:chgData name="Liu, Ming" userId="b7dc4ee5-33d1-4788-a870-056b4dc25991" providerId="ADAL" clId="{2B41D2C1-CD4C-42D2-B7C8-92E28467D28F}" dt="2025-07-19T07:56:37.881" v="220" actId="478"/>
          <ac:spMkLst>
            <pc:docMk/>
            <pc:sldMk cId="3472697900" sldId="2147469095"/>
            <ac:spMk id="39" creationId="{902A722E-FF20-4E54-090D-C1E0656EE51B}"/>
          </ac:spMkLst>
        </pc:spChg>
      </pc:sldChg>
      <pc:sldChg chg="delSp modSp mod">
        <pc:chgData name="Liu, Ming" userId="b7dc4ee5-33d1-4788-a870-056b4dc25991" providerId="ADAL" clId="{2B41D2C1-CD4C-42D2-B7C8-92E28467D28F}" dt="2025-07-19T07:57:44.793" v="264" actId="207"/>
        <pc:sldMkLst>
          <pc:docMk/>
          <pc:sldMk cId="275124479" sldId="2147469097"/>
        </pc:sldMkLst>
        <pc:spChg chg="mod">
          <ac:chgData name="Liu, Ming" userId="b7dc4ee5-33d1-4788-a870-056b4dc25991" providerId="ADAL" clId="{2B41D2C1-CD4C-42D2-B7C8-92E28467D28F}" dt="2025-07-19T07:57:44.793" v="264" actId="207"/>
          <ac:spMkLst>
            <pc:docMk/>
            <pc:sldMk cId="275124479" sldId="2147469097"/>
            <ac:spMk id="45" creationId="{F3C1C97F-D621-808D-F8F1-64F4FD8DC0B0}"/>
          </ac:spMkLst>
        </pc:spChg>
        <pc:spChg chg="mod">
          <ac:chgData name="Liu, Ming" userId="b7dc4ee5-33d1-4788-a870-056b4dc25991" providerId="ADAL" clId="{2B41D2C1-CD4C-42D2-B7C8-92E28467D28F}" dt="2025-07-19T07:57:19.774" v="249" actId="207"/>
          <ac:spMkLst>
            <pc:docMk/>
            <pc:sldMk cId="275124479" sldId="2147469097"/>
            <ac:spMk id="46" creationId="{71E81FEC-6ED7-BAC2-0A85-0F7C72047178}"/>
          </ac:spMkLst>
        </pc:spChg>
        <pc:spChg chg="del">
          <ac:chgData name="Liu, Ming" userId="b7dc4ee5-33d1-4788-a870-056b4dc25991" providerId="ADAL" clId="{2B41D2C1-CD4C-42D2-B7C8-92E28467D28F}" dt="2025-07-19T07:57:29.794" v="262" actId="478"/>
          <ac:spMkLst>
            <pc:docMk/>
            <pc:sldMk cId="275124479" sldId="2147469097"/>
            <ac:spMk id="60" creationId="{C5343CF5-597A-F384-BF8D-0402243A3140}"/>
          </ac:spMkLst>
        </pc:spChg>
        <pc:spChg chg="mod">
          <ac:chgData name="Liu, Ming" userId="b7dc4ee5-33d1-4788-a870-056b4dc25991" providerId="ADAL" clId="{2B41D2C1-CD4C-42D2-B7C8-92E28467D28F}" dt="2025-07-19T07:57:22.375" v="250" actId="207"/>
          <ac:spMkLst>
            <pc:docMk/>
            <pc:sldMk cId="275124479" sldId="2147469097"/>
            <ac:spMk id="63" creationId="{C63702D8-D97A-DAA1-76B3-69A95BA043B4}"/>
          </ac:spMkLst>
        </pc:spChg>
        <pc:spChg chg="mod">
          <ac:chgData name="Liu, Ming" userId="b7dc4ee5-33d1-4788-a870-056b4dc25991" providerId="ADAL" clId="{2B41D2C1-CD4C-42D2-B7C8-92E28467D28F}" dt="2025-07-19T07:57:44.793" v="264" actId="207"/>
          <ac:spMkLst>
            <pc:docMk/>
            <pc:sldMk cId="275124479" sldId="2147469097"/>
            <ac:spMk id="64" creationId="{84F15E1C-37AD-A612-3E0D-9501CB6DFAA5}"/>
          </ac:spMkLst>
        </pc:spChg>
        <pc:spChg chg="del">
          <ac:chgData name="Liu, Ming" userId="b7dc4ee5-33d1-4788-a870-056b4dc25991" providerId="ADAL" clId="{2B41D2C1-CD4C-42D2-B7C8-92E28467D28F}" dt="2025-07-19T07:57:29.794" v="262" actId="478"/>
          <ac:spMkLst>
            <pc:docMk/>
            <pc:sldMk cId="275124479" sldId="2147469097"/>
            <ac:spMk id="65" creationId="{40541339-C419-89A4-9841-9D2A3A6397C0}"/>
          </ac:spMkLst>
        </pc:spChg>
      </pc:sldChg>
      <pc:sldChg chg="addSp delSp modSp mod">
        <pc:chgData name="Liu, Ming" userId="b7dc4ee5-33d1-4788-a870-056b4dc25991" providerId="ADAL" clId="{2B41D2C1-CD4C-42D2-B7C8-92E28467D28F}" dt="2025-07-19T07:56:44.089" v="223"/>
        <pc:sldMkLst>
          <pc:docMk/>
          <pc:sldMk cId="1837633704" sldId="2147469099"/>
        </pc:sldMkLst>
        <pc:spChg chg="add mod">
          <ac:chgData name="Liu, Ming" userId="b7dc4ee5-33d1-4788-a870-056b4dc25991" providerId="ADAL" clId="{2B41D2C1-CD4C-42D2-B7C8-92E28467D28F}" dt="2025-07-19T07:56:44.089" v="223"/>
          <ac:spMkLst>
            <pc:docMk/>
            <pc:sldMk cId="1837633704" sldId="2147469099"/>
            <ac:spMk id="3" creationId="{ECE4196A-9595-B40B-0CC9-E94E5C6C8593}"/>
          </ac:spMkLst>
        </pc:spChg>
        <pc:spChg chg="add mod">
          <ac:chgData name="Liu, Ming" userId="b7dc4ee5-33d1-4788-a870-056b4dc25991" providerId="ADAL" clId="{2B41D2C1-CD4C-42D2-B7C8-92E28467D28F}" dt="2025-07-19T07:56:44.089" v="223"/>
          <ac:spMkLst>
            <pc:docMk/>
            <pc:sldMk cId="1837633704" sldId="2147469099"/>
            <ac:spMk id="5" creationId="{B0765032-217A-3C3B-5F57-E91A58E80F95}"/>
          </ac:spMkLst>
        </pc:spChg>
        <pc:spChg chg="add mod">
          <ac:chgData name="Liu, Ming" userId="b7dc4ee5-33d1-4788-a870-056b4dc25991" providerId="ADAL" clId="{2B41D2C1-CD4C-42D2-B7C8-92E28467D28F}" dt="2025-07-19T07:56:44.089" v="223"/>
          <ac:spMkLst>
            <pc:docMk/>
            <pc:sldMk cId="1837633704" sldId="2147469099"/>
            <ac:spMk id="8" creationId="{11C840DD-FDDA-46C7-EB46-1FCEEEDA5A5D}"/>
          </ac:spMkLst>
        </pc:spChg>
        <pc:spChg chg="add mod">
          <ac:chgData name="Liu, Ming" userId="b7dc4ee5-33d1-4788-a870-056b4dc25991" providerId="ADAL" clId="{2B41D2C1-CD4C-42D2-B7C8-92E28467D28F}" dt="2025-07-19T07:56:44.089" v="223"/>
          <ac:spMkLst>
            <pc:docMk/>
            <pc:sldMk cId="1837633704" sldId="2147469099"/>
            <ac:spMk id="10" creationId="{5A333F20-D85A-422C-261D-958A7E270DFF}"/>
          </ac:spMkLst>
        </pc:spChg>
        <pc:spChg chg="del">
          <ac:chgData name="Liu, Ming" userId="b7dc4ee5-33d1-4788-a870-056b4dc25991" providerId="ADAL" clId="{2B41D2C1-CD4C-42D2-B7C8-92E28467D28F}" dt="2025-07-19T07:56:43.674" v="222" actId="478"/>
          <ac:spMkLst>
            <pc:docMk/>
            <pc:sldMk cId="1837633704" sldId="2147469099"/>
            <ac:spMk id="76" creationId="{5CA39065-C973-A721-6319-AA877E2F373B}"/>
          </ac:spMkLst>
        </pc:spChg>
        <pc:spChg chg="del">
          <ac:chgData name="Liu, Ming" userId="b7dc4ee5-33d1-4788-a870-056b4dc25991" providerId="ADAL" clId="{2B41D2C1-CD4C-42D2-B7C8-92E28467D28F}" dt="2025-07-19T07:56:43.674" v="222" actId="478"/>
          <ac:spMkLst>
            <pc:docMk/>
            <pc:sldMk cId="1837633704" sldId="2147469099"/>
            <ac:spMk id="77" creationId="{98CC9C89-D1A6-CDC4-6344-E353F3D512E0}"/>
          </ac:spMkLst>
        </pc:spChg>
        <pc:spChg chg="del">
          <ac:chgData name="Liu, Ming" userId="b7dc4ee5-33d1-4788-a870-056b4dc25991" providerId="ADAL" clId="{2B41D2C1-CD4C-42D2-B7C8-92E28467D28F}" dt="2025-07-19T07:56:43.674" v="222" actId="478"/>
          <ac:spMkLst>
            <pc:docMk/>
            <pc:sldMk cId="1837633704" sldId="2147469099"/>
            <ac:spMk id="79" creationId="{B838C174-B227-376F-E5FA-2F557DC03AE6}"/>
          </ac:spMkLst>
        </pc:spChg>
        <pc:spChg chg="del">
          <ac:chgData name="Liu, Ming" userId="b7dc4ee5-33d1-4788-a870-056b4dc25991" providerId="ADAL" clId="{2B41D2C1-CD4C-42D2-B7C8-92E28467D28F}" dt="2025-07-19T07:56:43.674" v="222" actId="478"/>
          <ac:spMkLst>
            <pc:docMk/>
            <pc:sldMk cId="1837633704" sldId="2147469099"/>
            <ac:spMk id="82" creationId="{81110AE6-720D-9CBA-E95D-03BE4CEF7DB9}"/>
          </ac:spMkLst>
        </pc:spChg>
        <pc:spChg chg="del">
          <ac:chgData name="Liu, Ming" userId="b7dc4ee5-33d1-4788-a870-056b4dc25991" providerId="ADAL" clId="{2B41D2C1-CD4C-42D2-B7C8-92E28467D28F}" dt="2025-07-19T07:56:43.674" v="222" actId="478"/>
          <ac:spMkLst>
            <pc:docMk/>
            <pc:sldMk cId="1837633704" sldId="2147469099"/>
            <ac:spMk id="83" creationId="{F8CD4F98-7B77-E79F-E3C8-F25E00C6C547}"/>
          </ac:spMkLst>
        </pc:spChg>
        <pc:spChg chg="del">
          <ac:chgData name="Liu, Ming" userId="b7dc4ee5-33d1-4788-a870-056b4dc25991" providerId="ADAL" clId="{2B41D2C1-CD4C-42D2-B7C8-92E28467D28F}" dt="2025-07-19T07:56:43.674" v="222" actId="478"/>
          <ac:spMkLst>
            <pc:docMk/>
            <pc:sldMk cId="1837633704" sldId="2147469099"/>
            <ac:spMk id="84" creationId="{86E48A6A-764D-9448-39CF-11EED7AB871E}"/>
          </ac:spMkLst>
        </pc:spChg>
      </pc:sldChg>
      <pc:sldChg chg="delSp modSp mod">
        <pc:chgData name="Liu, Ming" userId="b7dc4ee5-33d1-4788-a870-056b4dc25991" providerId="ADAL" clId="{2B41D2C1-CD4C-42D2-B7C8-92E28467D28F}" dt="2025-07-19T07:58:19.037" v="297" actId="207"/>
        <pc:sldMkLst>
          <pc:docMk/>
          <pc:sldMk cId="1390448376" sldId="2147469100"/>
        </pc:sldMkLst>
        <pc:spChg chg="mod">
          <ac:chgData name="Liu, Ming" userId="b7dc4ee5-33d1-4788-a870-056b4dc25991" providerId="ADAL" clId="{2B41D2C1-CD4C-42D2-B7C8-92E28467D28F}" dt="2025-07-19T07:58:19.037" v="297" actId="207"/>
          <ac:spMkLst>
            <pc:docMk/>
            <pc:sldMk cId="1390448376" sldId="2147469100"/>
            <ac:spMk id="38" creationId="{B6C03036-49AD-CE4A-D541-B6F464401884}"/>
          </ac:spMkLst>
        </pc:spChg>
        <pc:spChg chg="del">
          <ac:chgData name="Liu, Ming" userId="b7dc4ee5-33d1-4788-a870-056b4dc25991" providerId="ADAL" clId="{2B41D2C1-CD4C-42D2-B7C8-92E28467D28F}" dt="2025-07-19T07:58:12.885" v="296" actId="478"/>
          <ac:spMkLst>
            <pc:docMk/>
            <pc:sldMk cId="1390448376" sldId="2147469100"/>
            <ac:spMk id="41" creationId="{52736D32-220C-F3D0-19B1-6128655B8279}"/>
          </ac:spMkLst>
        </pc:spChg>
        <pc:spChg chg="mod">
          <ac:chgData name="Liu, Ming" userId="b7dc4ee5-33d1-4788-a870-056b4dc25991" providerId="ADAL" clId="{2B41D2C1-CD4C-42D2-B7C8-92E28467D28F}" dt="2025-07-19T07:58:05.609" v="284" actId="20577"/>
          <ac:spMkLst>
            <pc:docMk/>
            <pc:sldMk cId="1390448376" sldId="2147469100"/>
            <ac:spMk id="44" creationId="{5E8F66FD-3FEF-A3B4-6AD5-845FB56B8B4B}"/>
          </ac:spMkLst>
        </pc:spChg>
        <pc:spChg chg="mod">
          <ac:chgData name="Liu, Ming" userId="b7dc4ee5-33d1-4788-a870-056b4dc25991" providerId="ADAL" clId="{2B41D2C1-CD4C-42D2-B7C8-92E28467D28F}" dt="2025-07-19T07:58:19.037" v="297" actId="207"/>
          <ac:spMkLst>
            <pc:docMk/>
            <pc:sldMk cId="1390448376" sldId="2147469100"/>
            <ac:spMk id="45" creationId="{4125221F-7B96-F3B9-8605-6C265626EBA5}"/>
          </ac:spMkLst>
        </pc:spChg>
        <pc:spChg chg="del">
          <ac:chgData name="Liu, Ming" userId="b7dc4ee5-33d1-4788-a870-056b4dc25991" providerId="ADAL" clId="{2B41D2C1-CD4C-42D2-B7C8-92E28467D28F}" dt="2025-07-19T07:58:12.885" v="296" actId="478"/>
          <ac:spMkLst>
            <pc:docMk/>
            <pc:sldMk cId="1390448376" sldId="2147469100"/>
            <ac:spMk id="46" creationId="{05D07354-91E2-9E08-47D3-006051C1A5B0}"/>
          </ac:spMkLst>
        </pc:spChg>
      </pc:sldChg>
      <pc:sldChg chg="modSp del mod">
        <pc:chgData name="Liu, Ming" userId="b7dc4ee5-33d1-4788-a870-056b4dc25991" providerId="ADAL" clId="{2B41D2C1-CD4C-42D2-B7C8-92E28467D28F}" dt="2025-07-19T07:56:55.673" v="236" actId="47"/>
        <pc:sldMkLst>
          <pc:docMk/>
          <pc:sldMk cId="2852752507" sldId="2147469102"/>
        </pc:sldMkLst>
        <pc:spChg chg="mod">
          <ac:chgData name="Liu, Ming" userId="b7dc4ee5-33d1-4788-a870-056b4dc25991" providerId="ADAL" clId="{2B41D2C1-CD4C-42D2-B7C8-92E28467D28F}" dt="2025-07-19T07:56:54.713" v="235"/>
          <ac:spMkLst>
            <pc:docMk/>
            <pc:sldMk cId="2852752507" sldId="2147469102"/>
            <ac:spMk id="71" creationId="{F139CFE0-1E71-5BF7-77AC-6AF0F97BF8A2}"/>
          </ac:spMkLst>
        </pc:spChg>
      </pc:sldChg>
      <pc:sldChg chg="delSp modSp mod">
        <pc:chgData name="Liu, Ming" userId="b7dc4ee5-33d1-4788-a870-056b4dc25991" providerId="ADAL" clId="{2B41D2C1-CD4C-42D2-B7C8-92E28467D28F}" dt="2025-07-19T07:54:28.174" v="145" actId="478"/>
        <pc:sldMkLst>
          <pc:docMk/>
          <pc:sldMk cId="2379170293" sldId="2147469120"/>
        </pc:sldMkLst>
        <pc:spChg chg="del">
          <ac:chgData name="Liu, Ming" userId="b7dc4ee5-33d1-4788-a870-056b4dc25991" providerId="ADAL" clId="{2B41D2C1-CD4C-42D2-B7C8-92E28467D28F}" dt="2025-07-19T07:54:28.174" v="145" actId="478"/>
          <ac:spMkLst>
            <pc:docMk/>
            <pc:sldMk cId="2379170293" sldId="2147469120"/>
            <ac:spMk id="10" creationId="{8B6C1AE0-3A19-3135-94CC-05C10AD315DD}"/>
          </ac:spMkLst>
        </pc:spChg>
        <pc:spChg chg="mod">
          <ac:chgData name="Liu, Ming" userId="b7dc4ee5-33d1-4788-a870-056b4dc25991" providerId="ADAL" clId="{2B41D2C1-CD4C-42D2-B7C8-92E28467D28F}" dt="2025-07-19T07:54:15.818" v="119" actId="20577"/>
          <ac:spMkLst>
            <pc:docMk/>
            <pc:sldMk cId="2379170293" sldId="2147469120"/>
            <ac:spMk id="13" creationId="{8FCA16FC-DA1D-2F2E-3A7C-D3AB52F8F451}"/>
          </ac:spMkLst>
        </pc:spChg>
        <pc:spChg chg="mod">
          <ac:chgData name="Liu, Ming" userId="b7dc4ee5-33d1-4788-a870-056b4dc25991" providerId="ADAL" clId="{2B41D2C1-CD4C-42D2-B7C8-92E28467D28F}" dt="2025-07-19T07:54:24.616" v="144" actId="20577"/>
          <ac:spMkLst>
            <pc:docMk/>
            <pc:sldMk cId="2379170293" sldId="2147469120"/>
            <ac:spMk id="15" creationId="{7061DB2B-0254-DE80-4DD0-FF50B4549F54}"/>
          </ac:spMkLst>
        </pc:spChg>
        <pc:spChg chg="del">
          <ac:chgData name="Liu, Ming" userId="b7dc4ee5-33d1-4788-a870-056b4dc25991" providerId="ADAL" clId="{2B41D2C1-CD4C-42D2-B7C8-92E28467D28F}" dt="2025-07-19T07:54:28.174" v="145" actId="478"/>
          <ac:spMkLst>
            <pc:docMk/>
            <pc:sldMk cId="2379170293" sldId="2147469120"/>
            <ac:spMk id="21" creationId="{A7195102-AC79-F730-67CB-E5A55AE7BAB4}"/>
          </ac:spMkLst>
        </pc:spChg>
      </pc:sldChg>
      <pc:sldChg chg="delSp modSp mod">
        <pc:chgData name="Liu, Ming" userId="b7dc4ee5-33d1-4788-a870-056b4dc25991" providerId="ADAL" clId="{2B41D2C1-CD4C-42D2-B7C8-92E28467D28F}" dt="2025-07-19T07:54:47.671" v="181" actId="478"/>
        <pc:sldMkLst>
          <pc:docMk/>
          <pc:sldMk cId="1382398311" sldId="2147469124"/>
        </pc:sldMkLst>
        <pc:spChg chg="del">
          <ac:chgData name="Liu, Ming" userId="b7dc4ee5-33d1-4788-a870-056b4dc25991" providerId="ADAL" clId="{2B41D2C1-CD4C-42D2-B7C8-92E28467D28F}" dt="2025-07-19T07:54:47.671" v="181" actId="478"/>
          <ac:spMkLst>
            <pc:docMk/>
            <pc:sldMk cId="1382398311" sldId="2147469124"/>
            <ac:spMk id="50" creationId="{7994BEC2-50F9-C524-830B-7DD60026B09F}"/>
          </ac:spMkLst>
        </pc:spChg>
        <pc:spChg chg="mod">
          <ac:chgData name="Liu, Ming" userId="b7dc4ee5-33d1-4788-a870-056b4dc25991" providerId="ADAL" clId="{2B41D2C1-CD4C-42D2-B7C8-92E28467D28F}" dt="2025-07-19T07:54:40.090" v="169" actId="20577"/>
          <ac:spMkLst>
            <pc:docMk/>
            <pc:sldMk cId="1382398311" sldId="2147469124"/>
            <ac:spMk id="54" creationId="{B73162E9-CD4F-D01C-7E70-2660D02819B3}"/>
          </ac:spMkLst>
        </pc:spChg>
        <pc:spChg chg="mod">
          <ac:chgData name="Liu, Ming" userId="b7dc4ee5-33d1-4788-a870-056b4dc25991" providerId="ADAL" clId="{2B41D2C1-CD4C-42D2-B7C8-92E28467D28F}" dt="2025-07-19T07:54:44.202" v="180" actId="20577"/>
          <ac:spMkLst>
            <pc:docMk/>
            <pc:sldMk cId="1382398311" sldId="2147469124"/>
            <ac:spMk id="55" creationId="{91C4B53F-7EB5-2F93-39AD-197BD8DD14F0}"/>
          </ac:spMkLst>
        </pc:spChg>
        <pc:spChg chg="del">
          <ac:chgData name="Liu, Ming" userId="b7dc4ee5-33d1-4788-a870-056b4dc25991" providerId="ADAL" clId="{2B41D2C1-CD4C-42D2-B7C8-92E28467D28F}" dt="2025-07-19T07:54:47.671" v="181" actId="478"/>
          <ac:spMkLst>
            <pc:docMk/>
            <pc:sldMk cId="1382398311" sldId="2147469124"/>
            <ac:spMk id="56" creationId="{792B72EE-DA6A-CB2F-7949-307117DEEB52}"/>
          </ac:spMkLst>
        </pc:spChg>
      </pc:sldChg>
      <pc:sldChg chg="delSp modSp mod">
        <pc:chgData name="Liu, Ming" userId="b7dc4ee5-33d1-4788-a870-056b4dc25991" providerId="ADAL" clId="{2B41D2C1-CD4C-42D2-B7C8-92E28467D28F}" dt="2025-07-19T07:53:55.749" v="100" actId="20577"/>
        <pc:sldMkLst>
          <pc:docMk/>
          <pc:sldMk cId="2838556922" sldId="2147469127"/>
        </pc:sldMkLst>
        <pc:spChg chg="mod">
          <ac:chgData name="Liu, Ming" userId="b7dc4ee5-33d1-4788-a870-056b4dc25991" providerId="ADAL" clId="{2B41D2C1-CD4C-42D2-B7C8-92E28467D28F}" dt="2025-07-19T07:53:53.208" v="98" actId="20577"/>
          <ac:spMkLst>
            <pc:docMk/>
            <pc:sldMk cId="2838556922" sldId="2147469127"/>
            <ac:spMk id="30" creationId="{942F4C40-D700-4756-9EDE-76EE0B43495D}"/>
          </ac:spMkLst>
        </pc:spChg>
        <pc:spChg chg="mod">
          <ac:chgData name="Liu, Ming" userId="b7dc4ee5-33d1-4788-a870-056b4dc25991" providerId="ADAL" clId="{2B41D2C1-CD4C-42D2-B7C8-92E28467D28F}" dt="2025-07-19T07:53:55.749" v="100" actId="20577"/>
          <ac:spMkLst>
            <pc:docMk/>
            <pc:sldMk cId="2838556922" sldId="2147469127"/>
            <ac:spMk id="35" creationId="{42AF7044-AC1E-44C9-ADCF-13A3D5920EA7}"/>
          </ac:spMkLst>
        </pc:spChg>
        <pc:grpChg chg="del">
          <ac:chgData name="Liu, Ming" userId="b7dc4ee5-33d1-4788-a870-056b4dc25991" providerId="ADAL" clId="{2B41D2C1-CD4C-42D2-B7C8-92E28467D28F}" dt="2025-07-19T07:53:32.385" v="0" actId="478"/>
          <ac:grpSpMkLst>
            <pc:docMk/>
            <pc:sldMk cId="2838556922" sldId="2147469127"/>
            <ac:grpSpMk id="22" creationId="{E17AABF7-0D29-415A-B80C-94F9DAB19D9E}"/>
          </ac:grpSpMkLst>
        </pc:grpChg>
        <pc:grpChg chg="mod">
          <ac:chgData name="Liu, Ming" userId="b7dc4ee5-33d1-4788-a870-056b4dc25991" providerId="ADAL" clId="{2B41D2C1-CD4C-42D2-B7C8-92E28467D28F}" dt="2025-07-19T07:53:49.829" v="96" actId="1038"/>
          <ac:grpSpMkLst>
            <pc:docMk/>
            <pc:sldMk cId="2838556922" sldId="2147469127"/>
            <ac:grpSpMk id="28" creationId="{A4B83F46-6EB3-4715-84C2-65D835AEAB9F}"/>
          </ac:grpSpMkLst>
        </pc:grpChg>
        <pc:grpChg chg="mod">
          <ac:chgData name="Liu, Ming" userId="b7dc4ee5-33d1-4788-a870-056b4dc25991" providerId="ADAL" clId="{2B41D2C1-CD4C-42D2-B7C8-92E28467D28F}" dt="2025-07-19T07:53:49.829" v="96" actId="1038"/>
          <ac:grpSpMkLst>
            <pc:docMk/>
            <pc:sldMk cId="2838556922" sldId="2147469127"/>
            <ac:grpSpMk id="33" creationId="{E1F4B548-24A3-4D42-AAEF-EA8EA408408C}"/>
          </ac:grpSpMkLst>
        </pc:grpChg>
        <pc:picChg chg="del">
          <ac:chgData name="Liu, Ming" userId="b7dc4ee5-33d1-4788-a870-056b4dc25991" providerId="ADAL" clId="{2B41D2C1-CD4C-42D2-B7C8-92E28467D28F}" dt="2025-07-19T07:53:32.385" v="0" actId="478"/>
          <ac:picMkLst>
            <pc:docMk/>
            <pc:sldMk cId="2838556922" sldId="2147469127"/>
            <ac:picMk id="40" creationId="{3F314CA0-62C0-4FC8-A7A2-C29ADEADE9DE}"/>
          </ac:picMkLst>
        </pc:picChg>
        <pc:picChg chg="mod">
          <ac:chgData name="Liu, Ming" userId="b7dc4ee5-33d1-4788-a870-056b4dc25991" providerId="ADAL" clId="{2B41D2C1-CD4C-42D2-B7C8-92E28467D28F}" dt="2025-07-19T07:53:49.829" v="96" actId="1038"/>
          <ac:picMkLst>
            <pc:docMk/>
            <pc:sldMk cId="2838556922" sldId="2147469127"/>
            <ac:picMk id="42" creationId="{75E14236-7B83-42BA-ADCF-680B73560701}"/>
          </ac:picMkLst>
        </pc:picChg>
        <pc:picChg chg="mod">
          <ac:chgData name="Liu, Ming" userId="b7dc4ee5-33d1-4788-a870-056b4dc25991" providerId="ADAL" clId="{2B41D2C1-CD4C-42D2-B7C8-92E28467D28F}" dt="2025-07-19T07:53:49.829" v="96" actId="1038"/>
          <ac:picMkLst>
            <pc:docMk/>
            <pc:sldMk cId="2838556922" sldId="2147469127"/>
            <ac:picMk id="44" creationId="{122556A8-C292-42C6-B05F-D8D28B860E41}"/>
          </ac:picMkLst>
        </pc:picChg>
      </pc:sldChg>
      <pc:sldChg chg="modSp mod">
        <pc:chgData name="Liu, Ming" userId="b7dc4ee5-33d1-4788-a870-056b4dc25991" providerId="ADAL" clId="{2B41D2C1-CD4C-42D2-B7C8-92E28467D28F}" dt="2025-07-19T07:59:59.252" v="300" actId="1036"/>
        <pc:sldMkLst>
          <pc:docMk/>
          <pc:sldMk cId="1257605662" sldId="2147469128"/>
        </pc:sldMkLst>
        <pc:spChg chg="mod">
          <ac:chgData name="Liu, Ming" userId="b7dc4ee5-33d1-4788-a870-056b4dc25991" providerId="ADAL" clId="{2B41D2C1-CD4C-42D2-B7C8-92E28467D28F}" dt="2025-07-19T07:59:59.252" v="300" actId="1036"/>
          <ac:spMkLst>
            <pc:docMk/>
            <pc:sldMk cId="1257605662" sldId="2147469128"/>
            <ac:spMk id="25" creationId="{8514820E-6396-9694-014E-80EED708F21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384019595308425E-2"/>
          <c:y val="7.9545370548679301E-2"/>
          <c:w val="0.88132514619169866"/>
          <c:h val="0.74556740175339298"/>
        </c:manualLayout>
      </c:layout>
      <c:barChart>
        <c:barDir val="col"/>
        <c:grouping val="clustered"/>
        <c:varyColors val="0"/>
        <c:ser>
          <c:idx val="0"/>
          <c:order val="0"/>
          <c:tx>
            <c:strRef>
              <c:f>Sheet1!$B$1</c:f>
              <c:strCache>
                <c:ptCount val="1"/>
                <c:pt idx="0">
                  <c:v>泊沙康唑</c:v>
                </c:pt>
              </c:strCache>
            </c:strRef>
          </c:tx>
          <c:spPr>
            <a:solidFill>
              <a:schemeClr val="accent1"/>
            </a:solidFill>
            <a:ln>
              <a:noFill/>
            </a:ln>
            <a:effectLst/>
          </c:spPr>
          <c:invertIfNegative val="0"/>
          <c:dPt>
            <c:idx val="1"/>
            <c:invertIfNegative val="0"/>
            <c:bubble3D val="0"/>
            <c:spPr>
              <a:solidFill>
                <a:schemeClr val="bg1">
                  <a:lumMod val="75000"/>
                </a:schemeClr>
              </a:solidFill>
              <a:ln>
                <a:noFill/>
              </a:ln>
              <a:effectLst/>
              <a:sp3d/>
            </c:spPr>
            <c:extLst>
              <c:ext xmlns:c16="http://schemas.microsoft.com/office/drawing/2014/chart" uri="{C3380CC4-5D6E-409C-BE32-E72D297353CC}">
                <c16:uniqueId val="{00000001-09F0-4AE8-90DB-845DB9BADB0D}"/>
              </c:ext>
            </c:extLst>
          </c:dPt>
          <c:dLbls>
            <c:dLbl>
              <c:idx val="0"/>
              <c:spPr>
                <a:noFill/>
                <a:ln>
                  <a:noFill/>
                </a:ln>
                <a:effectLst/>
              </c:spPr>
              <c:txPr>
                <a:bodyPr rot="0" spcFirstLastPara="1" vertOverflow="ellipsis" vert="horz" wrap="square" anchor="ctr" anchorCtr="1"/>
                <a:lstStyle/>
                <a:p>
                  <a:pPr>
                    <a:defRPr sz="1600" b="1" i="0" u="none" strike="noStrike" kern="1200" baseline="0">
                      <a:solidFill>
                        <a:schemeClr val="accent1"/>
                      </a:solidFill>
                      <a:latin typeface="+mn-lt"/>
                      <a:ea typeface="+mn-ea"/>
                      <a:cs typeface="+mn-ea"/>
                      <a:sym typeface="+mn-lt"/>
                    </a:defRPr>
                  </a:pPr>
                  <a:endParaRPr lang="zh-CN"/>
                </a:p>
              </c:txPr>
              <c:showLegendKey val="0"/>
              <c:showVal val="1"/>
              <c:showCatName val="0"/>
              <c:showSerName val="0"/>
              <c:showPercent val="0"/>
              <c:showBubbleSize val="0"/>
              <c:extLst>
                <c:ext xmlns:c16="http://schemas.microsoft.com/office/drawing/2014/chart" uri="{C3380CC4-5D6E-409C-BE32-E72D297353CC}">
                  <c16:uniqueId val="{00000002-F8A9-4EAE-B69A-255A37EA16AF}"/>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ea"/>
                    <a:sym typeface="+mn-lt"/>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Sheet1!$A$2:$A$3</c:f>
              <c:strCache>
                <c:ptCount val="2"/>
                <c:pt idx="0">
                  <c:v>泊沙康唑</c:v>
                </c:pt>
                <c:pt idx="1">
                  <c:v>伏立康唑</c:v>
                </c:pt>
              </c:strCache>
            </c:strRef>
          </c:cat>
          <c:val>
            <c:numRef>
              <c:f>Sheet1!$B$2:$B$3</c:f>
              <c:numCache>
                <c:formatCode>0%</c:formatCode>
                <c:ptCount val="2"/>
                <c:pt idx="0">
                  <c:v>0.09</c:v>
                </c:pt>
                <c:pt idx="1">
                  <c:v>0.23</c:v>
                </c:pt>
              </c:numCache>
            </c:numRef>
          </c:val>
          <c:extLst>
            <c:ext xmlns:c16="http://schemas.microsoft.com/office/drawing/2014/chart" uri="{C3380CC4-5D6E-409C-BE32-E72D297353CC}">
              <c16:uniqueId val="{00000002-09F0-4AE8-90DB-845DB9BADB0D}"/>
            </c:ext>
          </c:extLst>
        </c:ser>
        <c:dLbls>
          <c:showLegendKey val="0"/>
          <c:showVal val="0"/>
          <c:showCatName val="0"/>
          <c:showSerName val="0"/>
          <c:showPercent val="0"/>
          <c:showBubbleSize val="0"/>
        </c:dLbls>
        <c:gapWidth val="150"/>
        <c:axId val="1155267000"/>
        <c:axId val="1155263392"/>
      </c:barChart>
      <c:catAx>
        <c:axId val="1155267000"/>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ea"/>
                <a:sym typeface="+mn-lt"/>
              </a:defRPr>
            </a:pPr>
            <a:endParaRPr lang="zh-CN"/>
          </a:p>
        </c:txPr>
        <c:crossAx val="1155263392"/>
        <c:crosses val="autoZero"/>
        <c:auto val="1"/>
        <c:lblAlgn val="ctr"/>
        <c:lblOffset val="100"/>
        <c:noMultiLvlLbl val="0"/>
      </c:catAx>
      <c:valAx>
        <c:axId val="1155263392"/>
        <c:scaling>
          <c:orientation val="minMax"/>
        </c:scaling>
        <c:delete val="0"/>
        <c:axPos val="l"/>
        <c:numFmt formatCode="0%" sourceLinked="1"/>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ea"/>
                <a:sym typeface="+mn-lt"/>
              </a:defRPr>
            </a:pPr>
            <a:endParaRPr lang="zh-CN"/>
          </a:p>
        </c:txPr>
        <c:crossAx val="1155267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n-lt"/>
          <a:ea typeface="+mn-ea"/>
          <a:cs typeface="+mn-ea"/>
          <a:sym typeface="+mn-lt"/>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44ED-E970-4A5C-A011-5CAEC973B357}" type="datetimeFigureOut">
              <a:rPr lang="zh-CN" altLang="en-US" smtClean="0"/>
              <a:t>2025/7/19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09BC30-2445-404C-9232-580070005BB3}" type="slidenum">
              <a:rPr lang="zh-CN" altLang="en-US" smtClean="0"/>
              <a:t>‹#›</a:t>
            </a:fld>
            <a:endParaRPr lang="zh-CN" altLang="en-US"/>
          </a:p>
        </p:txBody>
      </p:sp>
    </p:spTree>
    <p:extLst>
      <p:ext uri="{BB962C8B-B14F-4D97-AF65-F5344CB8AC3E}">
        <p14:creationId xmlns:p14="http://schemas.microsoft.com/office/powerpoint/2010/main" val="1935825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2</a:t>
            </a:fld>
            <a:endParaRPr lang="zh-CN" altLang="en-US"/>
          </a:p>
        </p:txBody>
      </p:sp>
    </p:spTree>
    <p:extLst>
      <p:ext uri="{BB962C8B-B14F-4D97-AF65-F5344CB8AC3E}">
        <p14:creationId xmlns:p14="http://schemas.microsoft.com/office/powerpoint/2010/main" val="1436572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3</a:t>
            </a:fld>
            <a:endParaRPr lang="zh-CN" altLang="en-US"/>
          </a:p>
        </p:txBody>
      </p:sp>
    </p:spTree>
    <p:extLst>
      <p:ext uri="{BB962C8B-B14F-4D97-AF65-F5344CB8AC3E}">
        <p14:creationId xmlns:p14="http://schemas.microsoft.com/office/powerpoint/2010/main" val="1911897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6</a:t>
            </a:fld>
            <a:endParaRPr lang="zh-CN" altLang="en-US"/>
          </a:p>
        </p:txBody>
      </p:sp>
    </p:spTree>
    <p:extLst>
      <p:ext uri="{BB962C8B-B14F-4D97-AF65-F5344CB8AC3E}">
        <p14:creationId xmlns:p14="http://schemas.microsoft.com/office/powerpoint/2010/main" val="1861747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9</a:t>
            </a:fld>
            <a:endParaRPr lang="zh-CN" altLang="en-US"/>
          </a:p>
        </p:txBody>
      </p:sp>
    </p:spTree>
    <p:extLst>
      <p:ext uri="{BB962C8B-B14F-4D97-AF65-F5344CB8AC3E}">
        <p14:creationId xmlns:p14="http://schemas.microsoft.com/office/powerpoint/2010/main" val="705743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ection Header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7825" y="1228725"/>
            <a:ext cx="9468000" cy="2151675"/>
          </a:xfrm>
        </p:spPr>
        <p:txBody>
          <a:bodyPr anchor="b"/>
          <a:lstStyle>
            <a:lvl1pPr>
              <a:defRPr sz="5750">
                <a:solidFill>
                  <a:schemeClr val="bg1"/>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377825" y="3465000"/>
            <a:ext cx="4590000" cy="1500187"/>
          </a:xfrm>
        </p:spPr>
        <p:txBody>
          <a:bodyPr/>
          <a:lstStyle>
            <a:lvl1pPr marL="0" indent="0">
              <a:buNone/>
              <a:defRPr sz="1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5" name="Footer Placeholder 4">
            <a:extLst>
              <a:ext uri="{FF2B5EF4-FFF2-40B4-BE49-F238E27FC236}">
                <a16:creationId xmlns:a16="http://schemas.microsoft.com/office/drawing/2014/main" id="{3013989A-470D-4F86-A2CA-04215DCCBDC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5A133C79-2FC5-49E8-8C90-CC225D4F96AF}"/>
              </a:ext>
            </a:extLst>
          </p:cNvPr>
          <p:cNvSpPr>
            <a:spLocks noGrp="1"/>
          </p:cNvSpPr>
          <p:nvPr>
            <p:ph type="dt" sz="half" idx="10"/>
          </p:nvPr>
        </p:nvSpPr>
        <p:spPr/>
        <p:txBody>
          <a:bodyPr/>
          <a:lstStyle/>
          <a:p>
            <a:endParaRPr lang="en-GB" dirty="0"/>
          </a:p>
        </p:txBody>
      </p:sp>
      <p:sp>
        <p:nvSpPr>
          <p:cNvPr id="6" name="Slide Number Placeholder 5">
            <a:extLst>
              <a:ext uri="{FF2B5EF4-FFF2-40B4-BE49-F238E27FC236}">
                <a16:creationId xmlns:a16="http://schemas.microsoft.com/office/drawing/2014/main" id="{835F714B-66A6-4215-944E-86DD4151B4B4}"/>
              </a:ext>
            </a:extLst>
          </p:cNvPr>
          <p:cNvSpPr>
            <a:spLocks noGrp="1"/>
          </p:cNvSpPr>
          <p:nvPr>
            <p:ph type="sldNum" sz="quarter" idx="11"/>
          </p:nvPr>
        </p:nvSpPr>
        <p:spPr/>
        <p:txBody>
          <a:bodyPr/>
          <a:lstStyle/>
          <a:p>
            <a:fld id="{29CC380D-5F44-41E8-971E-CDD19ED6F8E3}" type="slidenum">
              <a:rPr lang="en-GB" smtClean="0"/>
              <a:pPr/>
              <a:t>‹#›</a:t>
            </a:fld>
            <a:endParaRPr lang="en-GB" dirty="0"/>
          </a:p>
        </p:txBody>
      </p:sp>
      <p:pic>
        <p:nvPicPr>
          <p:cNvPr id="9" name="Picture 8">
            <a:extLst>
              <a:ext uri="{FF2B5EF4-FFF2-40B4-BE49-F238E27FC236}">
                <a16:creationId xmlns:a16="http://schemas.microsoft.com/office/drawing/2014/main" id="{9C46ADF6-0E81-4141-A6D9-5BC78877DDB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148181323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vl1p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dirty="0"/>
          </a:p>
        </p:txBody>
      </p:sp>
    </p:spTree>
    <p:extLst>
      <p:ext uri="{BB962C8B-B14F-4D97-AF65-F5344CB8AC3E}">
        <p14:creationId xmlns:p14="http://schemas.microsoft.com/office/powerpoint/2010/main" val="353086728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7825" y="1228725"/>
            <a:ext cx="9468000" cy="2151675"/>
          </a:xfrm>
        </p:spPr>
        <p:txBody>
          <a:bodyPr anchor="b"/>
          <a:lstStyle>
            <a:lvl1pPr>
              <a:defRPr sz="5750">
                <a:solidFill>
                  <a:schemeClr val="bg1"/>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377825" y="3465000"/>
            <a:ext cx="4590000" cy="1500187"/>
          </a:xfrm>
        </p:spPr>
        <p:txBody>
          <a:bodyPr/>
          <a:lstStyle>
            <a:lvl1pPr marL="0" indent="0">
              <a:buNone/>
              <a:defRPr sz="1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5" name="Footer Placeholder 4">
            <a:extLst>
              <a:ext uri="{FF2B5EF4-FFF2-40B4-BE49-F238E27FC236}">
                <a16:creationId xmlns:a16="http://schemas.microsoft.com/office/drawing/2014/main" id="{3013989A-470D-4F86-A2CA-04215DCCBDC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5A133C79-2FC5-49E8-8C90-CC225D4F96AF}"/>
              </a:ext>
            </a:extLst>
          </p:cNvPr>
          <p:cNvSpPr>
            <a:spLocks noGrp="1"/>
          </p:cNvSpPr>
          <p:nvPr>
            <p:ph type="dt" sz="half" idx="10"/>
          </p:nvPr>
        </p:nvSpPr>
        <p:spPr/>
        <p:txBody>
          <a:bodyPr/>
          <a:lstStyle/>
          <a:p>
            <a:endParaRPr lang="en-GB" dirty="0"/>
          </a:p>
        </p:txBody>
      </p:sp>
      <p:sp>
        <p:nvSpPr>
          <p:cNvPr id="6" name="Slide Number Placeholder 5">
            <a:extLst>
              <a:ext uri="{FF2B5EF4-FFF2-40B4-BE49-F238E27FC236}">
                <a16:creationId xmlns:a16="http://schemas.microsoft.com/office/drawing/2014/main" id="{835F714B-66A6-4215-944E-86DD4151B4B4}"/>
              </a:ext>
            </a:extLst>
          </p:cNvPr>
          <p:cNvSpPr>
            <a:spLocks noGrp="1"/>
          </p:cNvSpPr>
          <p:nvPr>
            <p:ph type="sldNum" sz="quarter" idx="11"/>
          </p:nvPr>
        </p:nvSpPr>
        <p:spPr/>
        <p:txBody>
          <a:bodyPr/>
          <a:lstStyle/>
          <a:p>
            <a:fld id="{29CC380D-5F44-41E8-971E-CDD19ED6F8E3}" type="slidenum">
              <a:rPr lang="en-GB" smtClean="0"/>
              <a:pPr/>
              <a:t>‹#›</a:t>
            </a:fld>
            <a:endParaRPr lang="en-GB" dirty="0"/>
          </a:p>
        </p:txBody>
      </p:sp>
      <p:pic>
        <p:nvPicPr>
          <p:cNvPr id="9" name="Picture 8">
            <a:extLst>
              <a:ext uri="{FF2B5EF4-FFF2-40B4-BE49-F238E27FC236}">
                <a16:creationId xmlns:a16="http://schemas.microsoft.com/office/drawing/2014/main" id="{9C46ADF6-0E81-4141-A6D9-5BC78877DDB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84049952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vl1p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dirty="0"/>
          </a:p>
        </p:txBody>
      </p:sp>
    </p:spTree>
    <p:extLst>
      <p:ext uri="{BB962C8B-B14F-4D97-AF65-F5344CB8AC3E}">
        <p14:creationId xmlns:p14="http://schemas.microsoft.com/office/powerpoint/2010/main" val="103761095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BC9BADEE-5AF2-FC20-6494-A9302A0F7EF2}"/>
              </a:ext>
            </a:extLst>
          </p:cNvPr>
          <p:cNvGraphicFramePr>
            <a:graphicFrameLocks noChangeAspect="1"/>
          </p:cNvGraphicFramePr>
          <p:nvPr userDrawn="1">
            <p:custDataLst>
              <p:tags r:id="rId4"/>
            </p:custDataLst>
            <p:extLst>
              <p:ext uri="{D42A27DB-BD31-4B8C-83A1-F6EECF244321}">
                <p14:modId xmlns:p14="http://schemas.microsoft.com/office/powerpoint/2010/main" val="11336871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426" imgH="426" progId="TCLayout.ActiveDocument.1">
                  <p:embed/>
                </p:oleObj>
              </mc:Choice>
              <mc:Fallback>
                <p:oleObj name="think-cell 幻灯片" r:id="rId5" imgW="426" imgH="426" progId="TCLayout.ActiveDocument.1">
                  <p:embed/>
                  <p:pic>
                    <p:nvPicPr>
                      <p:cNvPr id="7" name="think-cell data - do not delete" hidden="1">
                        <a:extLst>
                          <a:ext uri="{FF2B5EF4-FFF2-40B4-BE49-F238E27FC236}">
                            <a16:creationId xmlns:a16="http://schemas.microsoft.com/office/drawing/2014/main" id="{BC9BADEE-5AF2-FC20-6494-A9302A0F7EF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377825" y="377826"/>
            <a:ext cx="7523163" cy="674616"/>
          </a:xfrm>
          <a:prstGeom prst="rect">
            <a:avLst/>
          </a:prstGeom>
        </p:spPr>
        <p:txBody>
          <a:bodyPr vert="horz" lIns="0" tIns="0" rIns="0" bIns="0" rtlCol="0" anchor="ctr">
            <a:no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377825" y="1925636"/>
            <a:ext cx="11436350" cy="4456111"/>
          </a:xfrm>
          <a:prstGeom prst="rect">
            <a:avLst/>
          </a:prstGeom>
        </p:spPr>
        <p:txBody>
          <a:bodyPr vert="horz" lIns="0" tIns="0" rIns="0" bIns="0" rtlCol="0" anchor="t">
            <a:no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217755" y="6480175"/>
            <a:ext cx="722264" cy="216000"/>
          </a:xfrm>
          <a:prstGeom prst="rect">
            <a:avLst/>
          </a:prstGeom>
        </p:spPr>
        <p:txBody>
          <a:bodyPr vert="horz" lIns="0" tIns="0" rIns="0" bIns="0" rtlCol="0" anchor="ctr">
            <a:noAutofit/>
          </a:bodyPr>
          <a:lstStyle>
            <a:lvl1pPr algn="l">
              <a:defRPr sz="700">
                <a:solidFill>
                  <a:srgbClr val="9EA7B3"/>
                </a:solidFill>
              </a:defRPr>
            </a:lvl1pPr>
          </a:lstStyle>
          <a:p>
            <a:endParaRPr lang="en-GB" dirty="0"/>
          </a:p>
        </p:txBody>
      </p:sp>
      <p:sp>
        <p:nvSpPr>
          <p:cNvPr id="5" name="Footer Placeholder 4"/>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6" name="Slide Number Placeholder 5"/>
          <p:cNvSpPr>
            <a:spLocks noGrp="1"/>
          </p:cNvSpPr>
          <p:nvPr>
            <p:ph type="sldNum" sz="quarter" idx="4"/>
          </p:nvPr>
        </p:nvSpPr>
        <p:spPr>
          <a:xfrm>
            <a:off x="11584744" y="6480175"/>
            <a:ext cx="229431" cy="216000"/>
          </a:xfrm>
          <a:prstGeom prst="rect">
            <a:avLst/>
          </a:prstGeom>
        </p:spPr>
        <p:txBody>
          <a:bodyPr vert="horz" lIns="0" tIns="0" rIns="0" bIns="0" rtlCol="0" anchor="ctr">
            <a:noAutofit/>
          </a:bodyPr>
          <a:lstStyle>
            <a:lvl1pPr algn="r">
              <a:defRPr sz="700">
                <a:solidFill>
                  <a:srgbClr val="9EA7B3"/>
                </a:solidFill>
              </a:defRPr>
            </a:lvl1pPr>
          </a:lstStyle>
          <a:p>
            <a:fld id="{29CC380D-5F44-41E8-971E-CDD19ED6F8E3}" type="slidenum">
              <a:rPr lang="en-GB" smtClean="0"/>
              <a:pPr/>
              <a:t>‹#›</a:t>
            </a:fld>
            <a:endParaRPr lang="en-GB" dirty="0"/>
          </a:p>
        </p:txBody>
      </p:sp>
      <p:cxnSp>
        <p:nvCxnSpPr>
          <p:cNvPr id="8" name="Straight Connector 7">
            <a:extLst>
              <a:ext uri="{FF2B5EF4-FFF2-40B4-BE49-F238E27FC236}">
                <a16:creationId xmlns:a16="http://schemas.microsoft.com/office/drawing/2014/main" id="{EA4A57FA-CBE0-4527-848B-CD3B986A4345}"/>
              </a:ext>
            </a:extLst>
          </p:cNvPr>
          <p:cNvCxnSpPr/>
          <p:nvPr userDrawn="1"/>
        </p:nvCxnSpPr>
        <p:spPr>
          <a:xfrm>
            <a:off x="377825" y="1052442"/>
            <a:ext cx="11436350"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CD66206D-F5D5-4F9C-AAB1-32FBC26BE26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25174419"/>
      </p:ext>
    </p:extLst>
  </p:cSld>
  <p:clrMap bg1="lt1" tx1="dk1" bg2="lt2" tx2="dk2" accent1="accent1" accent2="accent2" accent3="accent3" accent4="accent4" accent5="accent5" accent6="accent6" hlink="hlink" folHlink="folHlink"/>
  <p:sldLayoutIdLst>
    <p:sldLayoutId id="2147483676" r:id="rId1"/>
    <p:sldLayoutId id="2147483677" r:id="rId2"/>
  </p:sldLayoutIdLst>
  <p:transition>
    <p:fade/>
  </p:transition>
  <p:hf hdr="0" ftr="0" dt="0"/>
  <p:txStyles>
    <p:titleStyle>
      <a:lvl1pPr algn="l" defTabSz="914400" rtl="0" eaLnBrk="1" latinLnBrk="0" hangingPunct="1">
        <a:lnSpc>
          <a:spcPct val="90000"/>
        </a:lnSpc>
        <a:spcBef>
          <a:spcPct val="0"/>
        </a:spcBef>
        <a:buNone/>
        <a:defRPr sz="2750" kern="1200">
          <a:solidFill>
            <a:schemeClr val="accent4"/>
          </a:solidFill>
          <a:latin typeface="+mj-lt"/>
          <a:ea typeface="+mj-ea"/>
          <a:cs typeface="+mj-cs"/>
        </a:defRPr>
      </a:lvl1pPr>
    </p:titleStyle>
    <p:bodyStyle>
      <a:lvl1pPr marL="0" indent="0" algn="l" defTabSz="914400" rtl="0" eaLnBrk="1" latinLnBrk="0" hangingPunct="1">
        <a:lnSpc>
          <a:spcPct val="100000"/>
        </a:lnSpc>
        <a:spcBef>
          <a:spcPts val="0"/>
        </a:spcBef>
        <a:spcAft>
          <a:spcPts val="1600"/>
        </a:spcAft>
        <a:buFont typeface="Arial" panose="020B0604020202020204" pitchFamily="34" charset="0"/>
        <a:buNone/>
        <a:defRPr sz="1200" kern="1200">
          <a:solidFill>
            <a:schemeClr val="accent4"/>
          </a:solidFill>
          <a:latin typeface="+mn-lt"/>
          <a:ea typeface="+mn-ea"/>
          <a:cs typeface="+mn-cs"/>
        </a:defRPr>
      </a:lvl1pPr>
      <a:lvl2pPr marL="0" indent="0" algn="l" defTabSz="914400" rtl="0" eaLnBrk="1" latinLnBrk="0" hangingPunct="1">
        <a:lnSpc>
          <a:spcPct val="100000"/>
        </a:lnSpc>
        <a:spcBef>
          <a:spcPts val="0"/>
        </a:spcBef>
        <a:spcAft>
          <a:spcPts val="0"/>
        </a:spcAft>
        <a:buFont typeface="Arial" panose="020B0604020202020204" pitchFamily="34" charset="0"/>
        <a:buNone/>
        <a:defRPr sz="1600" b="0" kern="1200">
          <a:solidFill>
            <a:schemeClr val="accent4"/>
          </a:solidFill>
          <a:latin typeface="+mn-lt"/>
          <a:ea typeface="+mn-ea"/>
          <a:cs typeface="+mn-cs"/>
        </a:defRPr>
      </a:lvl2pPr>
      <a:lvl3pPr marL="0" indent="0" algn="l" defTabSz="914400" rtl="0" eaLnBrk="1" latinLnBrk="0" hangingPunct="1">
        <a:lnSpc>
          <a:spcPct val="100000"/>
        </a:lnSpc>
        <a:spcBef>
          <a:spcPts val="0"/>
        </a:spcBef>
        <a:spcAft>
          <a:spcPts val="3400"/>
        </a:spcAft>
        <a:buFont typeface="Arial" panose="020B0604020202020204" pitchFamily="34" charset="0"/>
        <a:buNone/>
        <a:defRPr sz="1200" b="1" kern="1200">
          <a:solidFill>
            <a:schemeClr val="accent1"/>
          </a:solidFill>
          <a:latin typeface="+mn-lt"/>
          <a:ea typeface="+mn-ea"/>
          <a:cs typeface="+mn-cs"/>
        </a:defRPr>
      </a:lvl3pPr>
      <a:lvl4pPr marL="0" indent="0" algn="l" defTabSz="914400" rtl="0" eaLnBrk="1" latinLnBrk="0" hangingPunct="1">
        <a:lnSpc>
          <a:spcPct val="100000"/>
        </a:lnSpc>
        <a:spcBef>
          <a:spcPts val="0"/>
        </a:spcBef>
        <a:spcAft>
          <a:spcPts val="1600"/>
        </a:spcAft>
        <a:buFont typeface="Arial" panose="020B0604020202020204" pitchFamily="34" charset="0"/>
        <a:buNone/>
        <a:defRPr sz="3000" kern="1200">
          <a:solidFill>
            <a:schemeClr val="accent1"/>
          </a:solidFill>
          <a:latin typeface="+mj-lt"/>
          <a:ea typeface="+mn-ea"/>
          <a:cs typeface="+mn-cs"/>
        </a:defRPr>
      </a:lvl4pPr>
      <a:lvl5pPr marL="108000" indent="-108000" algn="l" defTabSz="914400" rtl="0" eaLnBrk="1" latinLnBrk="0" hangingPunct="1">
        <a:lnSpc>
          <a:spcPct val="10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5pPr>
      <a:lvl6pPr marL="216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6pPr>
      <a:lvl7pPr marL="324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38">
          <p15:clr>
            <a:srgbClr val="F26B43"/>
          </p15:clr>
        </p15:guide>
        <p15:guide id="4" pos="2511">
          <p15:clr>
            <a:srgbClr val="F26B43"/>
          </p15:clr>
        </p15:guide>
        <p15:guide id="5" pos="2704">
          <p15:clr>
            <a:srgbClr val="F26B43"/>
          </p15:clr>
        </p15:guide>
        <p15:guide id="6" pos="4977">
          <p15:clr>
            <a:srgbClr val="F26B43"/>
          </p15:clr>
        </p15:guide>
        <p15:guide id="7" pos="5169">
          <p15:clr>
            <a:srgbClr val="F26B43"/>
          </p15:clr>
        </p15:guide>
        <p15:guide id="8" pos="7442">
          <p15:clr>
            <a:srgbClr val="F26B43"/>
          </p15:clr>
        </p15:guide>
        <p15:guide id="9" orient="horz" pos="238">
          <p15:clr>
            <a:srgbClr val="F26B43"/>
          </p15:clr>
        </p15:guide>
        <p15:guide id="10" orient="horz" pos="4020">
          <p15:clr>
            <a:srgbClr val="F26B43"/>
          </p15:clr>
        </p15:guide>
        <p15:guide id="11" orient="horz" pos="1751">
          <p15:clr>
            <a:srgbClr val="F26B43"/>
          </p15:clr>
        </p15:guide>
        <p15:guide id="12" orient="horz" pos="1213">
          <p15:clr>
            <a:srgbClr val="F26B43"/>
          </p15:clr>
        </p15:guide>
        <p15:guide id="13" orient="horz" pos="77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BC9BADEE-5AF2-FC20-6494-A9302A0F7EF2}"/>
              </a:ext>
            </a:extLst>
          </p:cNvPr>
          <p:cNvGraphicFramePr>
            <a:graphicFrameLocks noChangeAspect="1"/>
          </p:cNvGraphicFramePr>
          <p:nvPr userDrawn="1">
            <p:custDataLst>
              <p:tags r:id="rId4"/>
            </p:custDataLst>
            <p:extLst>
              <p:ext uri="{D42A27DB-BD31-4B8C-83A1-F6EECF244321}">
                <p14:modId xmlns:p14="http://schemas.microsoft.com/office/powerpoint/2010/main" val="11336871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426" imgH="426" progId="TCLayout.ActiveDocument.1">
                  <p:embed/>
                </p:oleObj>
              </mc:Choice>
              <mc:Fallback>
                <p:oleObj name="think-cell 幻灯片" r:id="rId5" imgW="426" imgH="426" progId="TCLayout.ActiveDocument.1">
                  <p:embed/>
                  <p:pic>
                    <p:nvPicPr>
                      <p:cNvPr id="7" name="think-cell data - do not delete" hidden="1">
                        <a:extLst>
                          <a:ext uri="{FF2B5EF4-FFF2-40B4-BE49-F238E27FC236}">
                            <a16:creationId xmlns:a16="http://schemas.microsoft.com/office/drawing/2014/main" id="{BC9BADEE-5AF2-FC20-6494-A9302A0F7EF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377825" y="377826"/>
            <a:ext cx="7523163" cy="674616"/>
          </a:xfrm>
          <a:prstGeom prst="rect">
            <a:avLst/>
          </a:prstGeom>
        </p:spPr>
        <p:txBody>
          <a:bodyPr vert="horz" lIns="0" tIns="0" rIns="0" bIns="0" rtlCol="0" anchor="ctr">
            <a:no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377825" y="1925636"/>
            <a:ext cx="11436350" cy="4456111"/>
          </a:xfrm>
          <a:prstGeom prst="rect">
            <a:avLst/>
          </a:prstGeom>
        </p:spPr>
        <p:txBody>
          <a:bodyPr vert="horz" lIns="0" tIns="0" rIns="0" bIns="0" rtlCol="0" anchor="t">
            <a:no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217755" y="6480175"/>
            <a:ext cx="722264" cy="216000"/>
          </a:xfrm>
          <a:prstGeom prst="rect">
            <a:avLst/>
          </a:prstGeom>
        </p:spPr>
        <p:txBody>
          <a:bodyPr vert="horz" lIns="0" tIns="0" rIns="0" bIns="0" rtlCol="0" anchor="ctr">
            <a:noAutofit/>
          </a:bodyPr>
          <a:lstStyle>
            <a:lvl1pPr algn="l">
              <a:defRPr sz="700">
                <a:solidFill>
                  <a:srgbClr val="9EA7B3"/>
                </a:solidFill>
              </a:defRPr>
            </a:lvl1pPr>
          </a:lstStyle>
          <a:p>
            <a:endParaRPr lang="en-GB" dirty="0"/>
          </a:p>
        </p:txBody>
      </p:sp>
      <p:sp>
        <p:nvSpPr>
          <p:cNvPr id="5" name="Footer Placeholder 4"/>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6" name="Slide Number Placeholder 5"/>
          <p:cNvSpPr>
            <a:spLocks noGrp="1"/>
          </p:cNvSpPr>
          <p:nvPr>
            <p:ph type="sldNum" sz="quarter" idx="4"/>
          </p:nvPr>
        </p:nvSpPr>
        <p:spPr>
          <a:xfrm>
            <a:off x="11584744" y="6480175"/>
            <a:ext cx="229431" cy="216000"/>
          </a:xfrm>
          <a:prstGeom prst="rect">
            <a:avLst/>
          </a:prstGeom>
        </p:spPr>
        <p:txBody>
          <a:bodyPr vert="horz" lIns="0" tIns="0" rIns="0" bIns="0" rtlCol="0" anchor="ctr">
            <a:noAutofit/>
          </a:bodyPr>
          <a:lstStyle>
            <a:lvl1pPr algn="r">
              <a:defRPr sz="700">
                <a:solidFill>
                  <a:srgbClr val="9EA7B3"/>
                </a:solidFill>
              </a:defRPr>
            </a:lvl1pPr>
          </a:lstStyle>
          <a:p>
            <a:fld id="{29CC380D-5F44-41E8-971E-CDD19ED6F8E3}" type="slidenum">
              <a:rPr lang="en-GB" smtClean="0"/>
              <a:pPr/>
              <a:t>‹#›</a:t>
            </a:fld>
            <a:endParaRPr lang="en-GB" dirty="0"/>
          </a:p>
        </p:txBody>
      </p:sp>
      <p:pic>
        <p:nvPicPr>
          <p:cNvPr id="9" name="Picture 8">
            <a:extLst>
              <a:ext uri="{FF2B5EF4-FFF2-40B4-BE49-F238E27FC236}">
                <a16:creationId xmlns:a16="http://schemas.microsoft.com/office/drawing/2014/main" id="{CD66206D-F5D5-4F9C-AAB1-32FBC26BE26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1087644196"/>
      </p:ext>
    </p:extLst>
  </p:cSld>
  <p:clrMap bg1="lt1" tx1="dk1" bg2="lt2" tx2="dk2" accent1="accent1" accent2="accent2" accent3="accent3" accent4="accent4" accent5="accent5" accent6="accent6" hlink="hlink" folHlink="folHlink"/>
  <p:sldLayoutIdLst>
    <p:sldLayoutId id="2147483680" r:id="rId1"/>
    <p:sldLayoutId id="2147483681" r:id="rId2"/>
  </p:sldLayoutIdLst>
  <p:transition>
    <p:fade/>
  </p:transition>
  <p:hf hdr="0" ftr="0" dt="0"/>
  <p:txStyles>
    <p:titleStyle>
      <a:lvl1pPr algn="l" defTabSz="914400" rtl="0" eaLnBrk="1" latinLnBrk="0" hangingPunct="1">
        <a:lnSpc>
          <a:spcPct val="90000"/>
        </a:lnSpc>
        <a:spcBef>
          <a:spcPct val="0"/>
        </a:spcBef>
        <a:buNone/>
        <a:defRPr sz="2750" kern="1200">
          <a:solidFill>
            <a:schemeClr val="accent4"/>
          </a:solidFill>
          <a:latin typeface="+mj-lt"/>
          <a:ea typeface="+mj-ea"/>
          <a:cs typeface="+mj-cs"/>
        </a:defRPr>
      </a:lvl1pPr>
    </p:titleStyle>
    <p:bodyStyle>
      <a:lvl1pPr marL="0" indent="0" algn="l" defTabSz="914400" rtl="0" eaLnBrk="1" latinLnBrk="0" hangingPunct="1">
        <a:lnSpc>
          <a:spcPct val="100000"/>
        </a:lnSpc>
        <a:spcBef>
          <a:spcPts val="0"/>
        </a:spcBef>
        <a:spcAft>
          <a:spcPts val="1600"/>
        </a:spcAft>
        <a:buFont typeface="Arial" panose="020B0604020202020204" pitchFamily="34" charset="0"/>
        <a:buNone/>
        <a:defRPr sz="1200" kern="1200">
          <a:solidFill>
            <a:schemeClr val="accent4"/>
          </a:solidFill>
          <a:latin typeface="+mn-lt"/>
          <a:ea typeface="+mn-ea"/>
          <a:cs typeface="+mn-cs"/>
        </a:defRPr>
      </a:lvl1pPr>
      <a:lvl2pPr marL="0" indent="0" algn="l" defTabSz="914400" rtl="0" eaLnBrk="1" latinLnBrk="0" hangingPunct="1">
        <a:lnSpc>
          <a:spcPct val="100000"/>
        </a:lnSpc>
        <a:spcBef>
          <a:spcPts val="0"/>
        </a:spcBef>
        <a:spcAft>
          <a:spcPts val="0"/>
        </a:spcAft>
        <a:buFont typeface="Arial" panose="020B0604020202020204" pitchFamily="34" charset="0"/>
        <a:buNone/>
        <a:defRPr sz="1600" b="0" kern="1200">
          <a:solidFill>
            <a:schemeClr val="accent4"/>
          </a:solidFill>
          <a:latin typeface="+mn-lt"/>
          <a:ea typeface="+mn-ea"/>
          <a:cs typeface="+mn-cs"/>
        </a:defRPr>
      </a:lvl2pPr>
      <a:lvl3pPr marL="0" indent="0" algn="l" defTabSz="914400" rtl="0" eaLnBrk="1" latinLnBrk="0" hangingPunct="1">
        <a:lnSpc>
          <a:spcPct val="100000"/>
        </a:lnSpc>
        <a:spcBef>
          <a:spcPts val="0"/>
        </a:spcBef>
        <a:spcAft>
          <a:spcPts val="3400"/>
        </a:spcAft>
        <a:buFont typeface="Arial" panose="020B0604020202020204" pitchFamily="34" charset="0"/>
        <a:buNone/>
        <a:defRPr sz="1200" b="1" kern="1200">
          <a:solidFill>
            <a:schemeClr val="accent1"/>
          </a:solidFill>
          <a:latin typeface="+mn-lt"/>
          <a:ea typeface="+mn-ea"/>
          <a:cs typeface="+mn-cs"/>
        </a:defRPr>
      </a:lvl3pPr>
      <a:lvl4pPr marL="0" indent="0" algn="l" defTabSz="914400" rtl="0" eaLnBrk="1" latinLnBrk="0" hangingPunct="1">
        <a:lnSpc>
          <a:spcPct val="100000"/>
        </a:lnSpc>
        <a:spcBef>
          <a:spcPts val="0"/>
        </a:spcBef>
        <a:spcAft>
          <a:spcPts val="1600"/>
        </a:spcAft>
        <a:buFont typeface="Arial" panose="020B0604020202020204" pitchFamily="34" charset="0"/>
        <a:buNone/>
        <a:defRPr sz="3000" kern="1200">
          <a:solidFill>
            <a:schemeClr val="accent1"/>
          </a:solidFill>
          <a:latin typeface="+mj-lt"/>
          <a:ea typeface="+mn-ea"/>
          <a:cs typeface="+mn-cs"/>
        </a:defRPr>
      </a:lvl4pPr>
      <a:lvl5pPr marL="108000" indent="-108000" algn="l" defTabSz="914400" rtl="0" eaLnBrk="1" latinLnBrk="0" hangingPunct="1">
        <a:lnSpc>
          <a:spcPct val="10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5pPr>
      <a:lvl6pPr marL="216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6pPr>
      <a:lvl7pPr marL="324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38">
          <p15:clr>
            <a:srgbClr val="F26B43"/>
          </p15:clr>
        </p15:guide>
        <p15:guide id="4" pos="2511">
          <p15:clr>
            <a:srgbClr val="F26B43"/>
          </p15:clr>
        </p15:guide>
        <p15:guide id="5" pos="2704">
          <p15:clr>
            <a:srgbClr val="F26B43"/>
          </p15:clr>
        </p15:guide>
        <p15:guide id="6" pos="4977">
          <p15:clr>
            <a:srgbClr val="F26B43"/>
          </p15:clr>
        </p15:guide>
        <p15:guide id="7" pos="5169">
          <p15:clr>
            <a:srgbClr val="F26B43"/>
          </p15:clr>
        </p15:guide>
        <p15:guide id="8" pos="7442">
          <p15:clr>
            <a:srgbClr val="F26B43"/>
          </p15:clr>
        </p15:guide>
        <p15:guide id="9" orient="horz" pos="238">
          <p15:clr>
            <a:srgbClr val="F26B43"/>
          </p15:clr>
        </p15:guide>
        <p15:guide id="10" orient="horz" pos="4020">
          <p15:clr>
            <a:srgbClr val="F26B43"/>
          </p15:clr>
        </p15:guide>
        <p15:guide id="11" orient="horz" pos="1751">
          <p15:clr>
            <a:srgbClr val="F26B43"/>
          </p15:clr>
        </p15:guide>
        <p15:guide id="12" orient="horz" pos="1213">
          <p15:clr>
            <a:srgbClr val="F26B43"/>
          </p15:clr>
        </p15:guide>
        <p15:guide id="13" orient="horz" pos="77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chart" Target="../charts/chart1.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18.png"/><Relationship Id="rId5" Type="http://schemas.openxmlformats.org/officeDocument/2006/relationships/image" Target="../media/image1.e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D9A09C73-4331-C541-7236-48C51CE7744C}"/>
              </a:ext>
            </a:extLst>
          </p:cNvPr>
          <p:cNvSpPr/>
          <p:nvPr/>
        </p:nvSpPr>
        <p:spPr>
          <a:xfrm>
            <a:off x="0" y="0"/>
            <a:ext cx="12192000" cy="68580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bg1"/>
              </a:solidFill>
            </a:endParaRPr>
          </a:p>
        </p:txBody>
      </p:sp>
      <p:sp>
        <p:nvSpPr>
          <p:cNvPr id="12" name="任意多边形: 形状 11">
            <a:extLst>
              <a:ext uri="{FF2B5EF4-FFF2-40B4-BE49-F238E27FC236}">
                <a16:creationId xmlns:a16="http://schemas.microsoft.com/office/drawing/2014/main" id="{CA83AC76-ED14-5409-6AED-FB5E98710D6C}"/>
              </a:ext>
            </a:extLst>
          </p:cNvPr>
          <p:cNvSpPr>
            <a:spLocks/>
          </p:cNvSpPr>
          <p:nvPr/>
        </p:nvSpPr>
        <p:spPr bwMode="auto">
          <a:xfrm>
            <a:off x="377298" y="279037"/>
            <a:ext cx="7229702" cy="654375"/>
          </a:xfrm>
          <a:custGeom>
            <a:avLst/>
            <a:gdLst>
              <a:gd name="T0" fmla="*/ 2950 w 3185"/>
              <a:gd name="T1" fmla="*/ 100 h 286"/>
              <a:gd name="T2" fmla="*/ 2753 w 3185"/>
              <a:gd name="T3" fmla="*/ 0 h 286"/>
              <a:gd name="T4" fmla="*/ 2634 w 3185"/>
              <a:gd name="T5" fmla="*/ 0 h 286"/>
              <a:gd name="T6" fmla="*/ 89 w 3185"/>
              <a:gd name="T7" fmla="*/ 0 h 286"/>
              <a:gd name="T8" fmla="*/ 0 w 3185"/>
              <a:gd name="T9" fmla="*/ 89 h 286"/>
              <a:gd name="T10" fmla="*/ 0 w 3185"/>
              <a:gd name="T11" fmla="*/ 286 h 286"/>
              <a:gd name="T12" fmla="*/ 2634 w 3185"/>
              <a:gd name="T13" fmla="*/ 286 h 286"/>
              <a:gd name="T14" fmla="*/ 3185 w 3185"/>
              <a:gd name="T15" fmla="*/ 286 h 286"/>
              <a:gd name="T16" fmla="*/ 2950 w 3185"/>
              <a:gd name="T17" fmla="*/ 10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85" h="286">
                <a:moveTo>
                  <a:pt x="2950" y="100"/>
                </a:moveTo>
                <a:cubicBezTo>
                  <a:pt x="2874" y="13"/>
                  <a:pt x="2816" y="0"/>
                  <a:pt x="2753" y="0"/>
                </a:cubicBezTo>
                <a:cubicBezTo>
                  <a:pt x="2689" y="0"/>
                  <a:pt x="2634" y="0"/>
                  <a:pt x="2634" y="0"/>
                </a:cubicBezTo>
                <a:cubicBezTo>
                  <a:pt x="89" y="0"/>
                  <a:pt x="89" y="0"/>
                  <a:pt x="89" y="0"/>
                </a:cubicBezTo>
                <a:cubicBezTo>
                  <a:pt x="40" y="0"/>
                  <a:pt x="0" y="40"/>
                  <a:pt x="0" y="89"/>
                </a:cubicBezTo>
                <a:cubicBezTo>
                  <a:pt x="0" y="286"/>
                  <a:pt x="0" y="286"/>
                  <a:pt x="0" y="286"/>
                </a:cubicBezTo>
                <a:cubicBezTo>
                  <a:pt x="2634" y="286"/>
                  <a:pt x="2634" y="286"/>
                  <a:pt x="2634" y="286"/>
                </a:cubicBezTo>
                <a:cubicBezTo>
                  <a:pt x="3185" y="286"/>
                  <a:pt x="3185" y="286"/>
                  <a:pt x="3185" y="286"/>
                </a:cubicBezTo>
                <a:cubicBezTo>
                  <a:pt x="3085" y="260"/>
                  <a:pt x="3025" y="186"/>
                  <a:pt x="2950" y="100"/>
                </a:cubicBezTo>
                <a:close/>
              </a:path>
            </a:pathLst>
          </a:custGeom>
          <a:noFill/>
          <a:ln>
            <a:noFill/>
          </a:ln>
        </p:spPr>
        <p:txBody>
          <a:bodyPr vert="horz" wrap="square" lIns="91440" tIns="45720" rIns="91440" bIns="45720" numCol="1" anchor="t" anchorCtr="0" compatLnSpc="1">
            <a:prstTxWarp prst="textNoShape">
              <a:avLst/>
            </a:prstTxWarp>
          </a:bodyPr>
          <a:lstStyle/>
          <a:p>
            <a:endParaRPr lang="zh-CN" altLang="en-US"/>
          </a:p>
        </p:txBody>
      </p:sp>
      <p:graphicFrame>
        <p:nvGraphicFramePr>
          <p:cNvPr id="7" name="think-cell data - do not delete" hidden="1">
            <a:extLst>
              <a:ext uri="{FF2B5EF4-FFF2-40B4-BE49-F238E27FC236}">
                <a16:creationId xmlns:a16="http://schemas.microsoft.com/office/drawing/2014/main" id="{17744A24-A5BE-38B2-DBAF-48C79DB84EC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7" name="think-cell data - do not delete" hidden="1">
                        <a:extLst>
                          <a:ext uri="{FF2B5EF4-FFF2-40B4-BE49-F238E27FC236}">
                            <a16:creationId xmlns:a16="http://schemas.microsoft.com/office/drawing/2014/main" id="{17744A24-A5BE-38B2-DBAF-48C79DB84EC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标题 1">
            <a:extLst>
              <a:ext uri="{FF2B5EF4-FFF2-40B4-BE49-F238E27FC236}">
                <a16:creationId xmlns:a16="http://schemas.microsoft.com/office/drawing/2014/main" id="{DDE281B6-F3C3-8E6B-82A0-55CBB5286B81}"/>
              </a:ext>
            </a:extLst>
          </p:cNvPr>
          <p:cNvSpPr>
            <a:spLocks noGrp="1"/>
          </p:cNvSpPr>
          <p:nvPr>
            <p:ph type="title"/>
          </p:nvPr>
        </p:nvSpPr>
        <p:spPr>
          <a:xfrm>
            <a:off x="174625" y="584325"/>
            <a:ext cx="6607175" cy="674616"/>
          </a:xfrm>
        </p:spPr>
        <p:txBody>
          <a:bodyPr vert="horz"/>
          <a:lstStyle/>
          <a:p>
            <a:r>
              <a:rPr lang="zh-CN" altLang="en-US" sz="2800" b="1" dirty="0">
                <a:solidFill>
                  <a:srgbClr val="FFFF00"/>
                </a:solidFill>
              </a:rPr>
              <a:t>目录内药品申报条件</a:t>
            </a:r>
            <a:r>
              <a:rPr lang="en-US" altLang="zh-CN" sz="2800" b="1" dirty="0">
                <a:solidFill>
                  <a:srgbClr val="FFFF00"/>
                </a:solidFill>
              </a:rPr>
              <a:t>3</a:t>
            </a:r>
            <a:r>
              <a:rPr lang="zh-CN" altLang="en-US" dirty="0">
                <a:solidFill>
                  <a:srgbClr val="FFFF00"/>
                </a:solidFill>
              </a:rPr>
              <a:t>：</a:t>
            </a:r>
            <a:r>
              <a:rPr lang="zh-CN" altLang="en-US" sz="2800" b="1" dirty="0">
                <a:solidFill>
                  <a:srgbClr val="FFFF00"/>
                </a:solidFill>
              </a:rPr>
              <a:t>新增适应症</a:t>
            </a:r>
          </a:p>
        </p:txBody>
      </p:sp>
      <p:sp>
        <p:nvSpPr>
          <p:cNvPr id="5" name="矩形 4">
            <a:extLst>
              <a:ext uri="{FF2B5EF4-FFF2-40B4-BE49-F238E27FC236}">
                <a16:creationId xmlns:a16="http://schemas.microsoft.com/office/drawing/2014/main" id="{5F63FFEE-54AB-E5DD-488C-DDC512877E32}"/>
              </a:ext>
            </a:extLst>
          </p:cNvPr>
          <p:cNvSpPr>
            <a:spLocks/>
          </p:cNvSpPr>
          <p:nvPr/>
        </p:nvSpPr>
        <p:spPr>
          <a:xfrm>
            <a:off x="0" y="1943138"/>
            <a:ext cx="12192000" cy="309876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60E98483-3F74-24BC-1D6E-3F86D1D7D88C}"/>
              </a:ext>
            </a:extLst>
          </p:cNvPr>
          <p:cNvSpPr txBox="1"/>
          <p:nvPr/>
        </p:nvSpPr>
        <p:spPr>
          <a:xfrm>
            <a:off x="1012776" y="1843266"/>
            <a:ext cx="10166446" cy="2917017"/>
          </a:xfrm>
          <a:prstGeom prst="rect">
            <a:avLst/>
          </a:prstGeom>
          <a:noFill/>
        </p:spPr>
        <p:txBody>
          <a:bodyPr wrap="square">
            <a:spAutoFit/>
          </a:bodyPr>
          <a:lstStyle/>
          <a:p>
            <a:pPr algn="ctr">
              <a:lnSpc>
                <a:spcPct val="200000"/>
              </a:lnSpc>
            </a:pPr>
            <a:r>
              <a:rPr lang="zh-CN" altLang="en-US" sz="4000" b="1" dirty="0">
                <a:solidFill>
                  <a:schemeClr val="accent1"/>
                </a:solidFill>
                <a:cs typeface="+mn-ea"/>
                <a:sym typeface="+mn-lt"/>
              </a:rPr>
              <a:t>泊沙康唑注射液（诺科飞</a:t>
            </a:r>
            <a:r>
              <a:rPr lang="en-US" altLang="zh-CN" sz="4000" baseline="30000" dirty="0">
                <a:solidFill>
                  <a:schemeClr val="accent1"/>
                </a:solidFill>
                <a:cs typeface="+mn-ea"/>
                <a:sym typeface="+mn-lt"/>
              </a:rPr>
              <a:t>®</a:t>
            </a:r>
            <a:r>
              <a:rPr lang="zh-CN" altLang="en-US" sz="4000" b="1" dirty="0">
                <a:solidFill>
                  <a:schemeClr val="accent1"/>
                </a:solidFill>
                <a:cs typeface="+mn-ea"/>
                <a:sym typeface="+mn-lt"/>
              </a:rPr>
              <a:t>）</a:t>
            </a:r>
            <a:endParaRPr lang="en-US" altLang="zh-CN" sz="4000" b="1" dirty="0">
              <a:solidFill>
                <a:schemeClr val="tx2"/>
              </a:solidFill>
              <a:cs typeface="+mn-ea"/>
              <a:sym typeface="+mn-lt"/>
            </a:endParaRPr>
          </a:p>
          <a:p>
            <a:pPr algn="ctr">
              <a:lnSpc>
                <a:spcPct val="200000"/>
              </a:lnSpc>
            </a:pPr>
            <a:r>
              <a:rPr lang="zh-CN" altLang="en-US" sz="2800" b="1" dirty="0">
                <a:cs typeface="+mn-ea"/>
                <a:sym typeface="+mn-lt"/>
              </a:rPr>
              <a:t>申请新增“</a:t>
            </a:r>
            <a:r>
              <a:rPr lang="zh-CN" altLang="en-US" sz="2800" b="1" dirty="0">
                <a:solidFill>
                  <a:srgbClr val="EF9537"/>
                </a:solidFill>
                <a:cs typeface="+mn-ea"/>
                <a:sym typeface="+mn-lt"/>
              </a:rPr>
              <a:t>治疗</a:t>
            </a:r>
            <a:r>
              <a:rPr lang="en-US" altLang="zh-CN" sz="2800" b="1" dirty="0">
                <a:solidFill>
                  <a:srgbClr val="EF9537"/>
                </a:solidFill>
                <a:cs typeface="+mn-ea"/>
                <a:sym typeface="+mn-lt"/>
              </a:rPr>
              <a:t>13</a:t>
            </a:r>
            <a:r>
              <a:rPr lang="zh-CN" altLang="en-US" sz="2800" b="1" dirty="0">
                <a:solidFill>
                  <a:srgbClr val="EF9537"/>
                </a:solidFill>
                <a:cs typeface="+mn-ea"/>
                <a:sym typeface="+mn-lt"/>
              </a:rPr>
              <a:t>岁和</a:t>
            </a:r>
            <a:r>
              <a:rPr lang="en-US" altLang="zh-CN" sz="2800" b="1" dirty="0">
                <a:solidFill>
                  <a:srgbClr val="EF9537"/>
                </a:solidFill>
                <a:cs typeface="+mn-ea"/>
                <a:sym typeface="+mn-lt"/>
              </a:rPr>
              <a:t>13</a:t>
            </a:r>
            <a:r>
              <a:rPr lang="zh-CN" altLang="en-US" sz="2800" b="1" dirty="0">
                <a:solidFill>
                  <a:srgbClr val="EF9537"/>
                </a:solidFill>
                <a:cs typeface="+mn-ea"/>
                <a:sym typeface="+mn-lt"/>
              </a:rPr>
              <a:t>岁以上</a:t>
            </a:r>
            <a:r>
              <a:rPr lang="zh-CN" altLang="en-US" sz="2800" b="1" dirty="0">
                <a:solidFill>
                  <a:schemeClr val="accent1"/>
                </a:solidFill>
                <a:cs typeface="+mn-ea"/>
                <a:sym typeface="+mn-lt"/>
              </a:rPr>
              <a:t>患者侵袭性曲霉病</a:t>
            </a:r>
            <a:r>
              <a:rPr lang="zh-CN" altLang="en-US" sz="2800" b="1" dirty="0">
                <a:cs typeface="+mn-ea"/>
                <a:sym typeface="+mn-lt"/>
              </a:rPr>
              <a:t>”和</a:t>
            </a:r>
            <a:endParaRPr lang="en-US" altLang="zh-CN" sz="2800" b="1" dirty="0">
              <a:cs typeface="+mn-ea"/>
              <a:sym typeface="+mn-lt"/>
            </a:endParaRPr>
          </a:p>
          <a:p>
            <a:pPr algn="ctr">
              <a:lnSpc>
                <a:spcPct val="200000"/>
              </a:lnSpc>
            </a:pPr>
            <a:r>
              <a:rPr lang="zh-CN" altLang="en-US" sz="2800" b="1" dirty="0">
                <a:cs typeface="+mn-ea"/>
                <a:sym typeface="+mn-lt"/>
              </a:rPr>
              <a:t>“</a:t>
            </a:r>
            <a:r>
              <a:rPr lang="zh-CN" altLang="en-US" sz="2800" b="1" dirty="0">
                <a:solidFill>
                  <a:srgbClr val="EF9537"/>
                </a:solidFill>
                <a:cs typeface="+mn-ea"/>
                <a:sym typeface="+mn-lt"/>
              </a:rPr>
              <a:t>预防</a:t>
            </a:r>
            <a:r>
              <a:rPr lang="en-US" altLang="zh-CN" sz="2800" b="1" dirty="0">
                <a:solidFill>
                  <a:srgbClr val="EF9537"/>
                </a:solidFill>
                <a:cs typeface="+mn-ea"/>
                <a:sym typeface="+mn-lt"/>
              </a:rPr>
              <a:t>2~18</a:t>
            </a:r>
            <a:r>
              <a:rPr lang="zh-CN" altLang="en-US" sz="2800" b="1" dirty="0">
                <a:solidFill>
                  <a:srgbClr val="EF9537"/>
                </a:solidFill>
                <a:cs typeface="+mn-ea"/>
                <a:sym typeface="+mn-lt"/>
              </a:rPr>
              <a:t>岁儿童</a:t>
            </a:r>
            <a:r>
              <a:rPr lang="zh-CN" altLang="en-US" sz="2800" b="1" dirty="0">
                <a:solidFill>
                  <a:schemeClr val="accent1"/>
                </a:solidFill>
                <a:cs typeface="+mn-ea"/>
                <a:sym typeface="+mn-lt"/>
              </a:rPr>
              <a:t>侵袭性曲霉菌和念珠菌感染</a:t>
            </a:r>
            <a:r>
              <a:rPr lang="zh-CN" altLang="en-US" sz="2800" b="1" dirty="0">
                <a:cs typeface="+mn-ea"/>
                <a:sym typeface="+mn-lt"/>
              </a:rPr>
              <a:t>”适应症</a:t>
            </a:r>
            <a:endParaRPr lang="en-US" altLang="zh-CN" sz="2800" b="1" dirty="0">
              <a:cs typeface="+mn-ea"/>
              <a:sym typeface="+mn-lt"/>
            </a:endParaRPr>
          </a:p>
        </p:txBody>
      </p:sp>
      <p:sp>
        <p:nvSpPr>
          <p:cNvPr id="10" name="object 9">
            <a:extLst>
              <a:ext uri="{FF2B5EF4-FFF2-40B4-BE49-F238E27FC236}">
                <a16:creationId xmlns:a16="http://schemas.microsoft.com/office/drawing/2014/main" id="{86A50C9D-460E-FF84-CA11-8719EC9A3536}"/>
              </a:ext>
            </a:extLst>
          </p:cNvPr>
          <p:cNvSpPr txBox="1"/>
          <p:nvPr/>
        </p:nvSpPr>
        <p:spPr>
          <a:xfrm>
            <a:off x="3845419" y="5742537"/>
            <a:ext cx="4501160" cy="382156"/>
          </a:xfrm>
          <a:prstGeom prst="rect">
            <a:avLst/>
          </a:prstGeom>
        </p:spPr>
        <p:txBody>
          <a:bodyPr vert="horz" wrap="square" lIns="0" tIns="12700" rIns="0" bIns="0" rtlCol="0">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zh-CN" altLang="en-US" sz="2400" b="1" i="0" u="none" strike="noStrike" kern="1200" cap="none" spc="-15" normalizeH="0" baseline="0" noProof="0" dirty="0">
                <a:ln>
                  <a:noFill/>
                </a:ln>
                <a:solidFill>
                  <a:schemeClr val="bg1"/>
                </a:solidFill>
                <a:effectLst/>
                <a:uLnTx/>
                <a:uFillTx/>
                <a:latin typeface="微软雅黑"/>
                <a:ea typeface="微软雅黑"/>
                <a:cs typeface="微软雅黑"/>
              </a:rPr>
              <a:t>默沙东（中国）投资有限公司</a:t>
            </a:r>
            <a:endParaRPr kumimoji="0" sz="2400" b="0" i="0" u="none" strike="noStrike" kern="1200" cap="none" spc="0" normalizeH="0" baseline="0" noProof="0" dirty="0">
              <a:ln>
                <a:noFill/>
              </a:ln>
              <a:solidFill>
                <a:schemeClr val="bg1"/>
              </a:solidFill>
              <a:effectLst/>
              <a:uLnTx/>
              <a:uFillTx/>
              <a:latin typeface="微软雅黑"/>
              <a:ea typeface="微软雅黑"/>
              <a:cs typeface="微软雅黑"/>
            </a:endParaRPr>
          </a:p>
        </p:txBody>
      </p:sp>
      <p:sp>
        <p:nvSpPr>
          <p:cNvPr id="17" name="灯片编号占位符 3">
            <a:extLst>
              <a:ext uri="{FF2B5EF4-FFF2-40B4-BE49-F238E27FC236}">
                <a16:creationId xmlns:a16="http://schemas.microsoft.com/office/drawing/2014/main" id="{FE777A74-928B-AA2F-7D31-500E126A78E9}"/>
              </a:ext>
            </a:extLst>
          </p:cNvPr>
          <p:cNvSpPr>
            <a:spLocks noGrp="1"/>
          </p:cNvSpPr>
          <p:nvPr>
            <p:ph type="sldNum" sz="quarter" idx="12"/>
          </p:nvPr>
        </p:nvSpPr>
        <p:spPr>
          <a:xfrm>
            <a:off x="11584744" y="6480175"/>
            <a:ext cx="229431" cy="216000"/>
          </a:xfrm>
        </p:spPr>
        <p:txBody>
          <a:bodyPr/>
          <a:lstStyle/>
          <a:p>
            <a:fld id="{29CC380D-5F44-41E8-971E-CDD19ED6F8E3}" type="slidenum">
              <a:rPr lang="en-GB" smtClean="0"/>
              <a:t>1</a:t>
            </a:fld>
            <a:endParaRPr lang="en-GB" dirty="0"/>
          </a:p>
        </p:txBody>
      </p:sp>
      <p:pic>
        <p:nvPicPr>
          <p:cNvPr id="6" name="图片 5" descr="卡通人物&#10;&#10;AI 生成的内容可能不正确。">
            <a:extLst>
              <a:ext uri="{FF2B5EF4-FFF2-40B4-BE49-F238E27FC236}">
                <a16:creationId xmlns:a16="http://schemas.microsoft.com/office/drawing/2014/main" id="{CCA7557A-51A6-62A1-8948-B5448566DC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8120" y="314056"/>
            <a:ext cx="1733884" cy="944885"/>
          </a:xfrm>
          <a:prstGeom prst="rect">
            <a:avLst/>
          </a:prstGeom>
        </p:spPr>
      </p:pic>
    </p:spTree>
    <p:extLst>
      <p:ext uri="{BB962C8B-B14F-4D97-AF65-F5344CB8AC3E}">
        <p14:creationId xmlns:p14="http://schemas.microsoft.com/office/powerpoint/2010/main" val="245868900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DFB72331-45F6-64C2-4BD1-1F856D9BFD96}"/>
              </a:ext>
            </a:extLst>
          </p:cNvPr>
          <p:cNvGraphicFramePr>
            <a:graphicFrameLocks noChangeAspect="1"/>
          </p:cNvGraphicFramePr>
          <p:nvPr>
            <p:custDataLst>
              <p:tags r:id="rId1"/>
            </p:custDataLst>
            <p:extLst>
              <p:ext uri="{D42A27DB-BD31-4B8C-83A1-F6EECF244321}">
                <p14:modId xmlns:p14="http://schemas.microsoft.com/office/powerpoint/2010/main" val="23399225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6" name="think-cell data - do not delete" hidden="1">
                        <a:extLst>
                          <a:ext uri="{FF2B5EF4-FFF2-40B4-BE49-F238E27FC236}">
                            <a16:creationId xmlns:a16="http://schemas.microsoft.com/office/drawing/2014/main" id="{DFB72331-45F6-64C2-4BD1-1F856D9BFD9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50" name="组合 49">
            <a:extLst>
              <a:ext uri="{FF2B5EF4-FFF2-40B4-BE49-F238E27FC236}">
                <a16:creationId xmlns:a16="http://schemas.microsoft.com/office/drawing/2014/main" id="{1300B17B-7FE5-9806-A448-6AF8D8E44F98}"/>
              </a:ext>
            </a:extLst>
          </p:cNvPr>
          <p:cNvGrpSpPr/>
          <p:nvPr/>
        </p:nvGrpSpPr>
        <p:grpSpPr>
          <a:xfrm>
            <a:off x="376400" y="1114191"/>
            <a:ext cx="11439201" cy="1445282"/>
            <a:chOff x="4311650" y="1130305"/>
            <a:chExt cx="11439201" cy="1445282"/>
          </a:xfrm>
        </p:grpSpPr>
        <p:sp>
          <p:nvSpPr>
            <p:cNvPr id="51" name="矩形: 折角 50">
              <a:extLst>
                <a:ext uri="{FF2B5EF4-FFF2-40B4-BE49-F238E27FC236}">
                  <a16:creationId xmlns:a16="http://schemas.microsoft.com/office/drawing/2014/main" id="{299FF3A6-037D-4DEF-C917-3067CACADF9F}"/>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52" name="组合 51">
              <a:extLst>
                <a:ext uri="{FF2B5EF4-FFF2-40B4-BE49-F238E27FC236}">
                  <a16:creationId xmlns:a16="http://schemas.microsoft.com/office/drawing/2014/main" id="{51178DC5-775C-6998-63E4-CA545DF3C4E3}"/>
                </a:ext>
              </a:extLst>
            </p:cNvPr>
            <p:cNvGrpSpPr/>
            <p:nvPr/>
          </p:nvGrpSpPr>
          <p:grpSpPr>
            <a:xfrm>
              <a:off x="4311650" y="1207617"/>
              <a:ext cx="2286594" cy="705455"/>
              <a:chOff x="3677920" y="2452840"/>
              <a:chExt cx="2032001" cy="626908"/>
            </a:xfrm>
          </p:grpSpPr>
          <p:sp>
            <p:nvSpPr>
              <p:cNvPr id="54" name="梯形 53">
                <a:extLst>
                  <a:ext uri="{FF2B5EF4-FFF2-40B4-BE49-F238E27FC236}">
                    <a16:creationId xmlns:a16="http://schemas.microsoft.com/office/drawing/2014/main" id="{30D668AB-01D9-688D-82CF-65BF9F53CB64}"/>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矩形 54">
                <a:extLst>
                  <a:ext uri="{FF2B5EF4-FFF2-40B4-BE49-F238E27FC236}">
                    <a16:creationId xmlns:a16="http://schemas.microsoft.com/office/drawing/2014/main" id="{3ECEB9B7-0A4D-DB92-B7E1-0378B87A73EA}"/>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53" name="Bullet1">
              <a:extLst>
                <a:ext uri="{FF2B5EF4-FFF2-40B4-BE49-F238E27FC236}">
                  <a16:creationId xmlns:a16="http://schemas.microsoft.com/office/drawing/2014/main" id="{A9980D2C-6A4B-F8CC-E8FF-D825FA0045CB}"/>
                </a:ext>
              </a:extLst>
            </p:cNvPr>
            <p:cNvSpPr txBox="1"/>
            <p:nvPr/>
          </p:nvSpPr>
          <p:spPr>
            <a:xfrm>
              <a:off x="4483144" y="1177420"/>
              <a:ext cx="2115100" cy="525896"/>
            </a:xfrm>
            <a:prstGeom prst="rect">
              <a:avLst/>
            </a:prstGeom>
            <a:noFill/>
          </p:spPr>
          <p:txBody>
            <a:bodyPr wrap="square" rtlCol="0" anchor="b" anchorCtr="0">
              <a:normAutofit fontScale="92500"/>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对公共健康的影响</a:t>
              </a:r>
            </a:p>
          </p:txBody>
        </p:sp>
      </p:grpSp>
      <p:grpSp>
        <p:nvGrpSpPr>
          <p:cNvPr id="62" name="组合 61">
            <a:extLst>
              <a:ext uri="{FF2B5EF4-FFF2-40B4-BE49-F238E27FC236}">
                <a16:creationId xmlns:a16="http://schemas.microsoft.com/office/drawing/2014/main" id="{6444A28F-D087-9399-5870-70581C40A98E}"/>
              </a:ext>
            </a:extLst>
          </p:cNvPr>
          <p:cNvGrpSpPr/>
          <p:nvPr/>
        </p:nvGrpSpPr>
        <p:grpSpPr>
          <a:xfrm>
            <a:off x="376400" y="2419463"/>
            <a:ext cx="11439201" cy="1445282"/>
            <a:chOff x="4311650" y="1130305"/>
            <a:chExt cx="11439201" cy="1445282"/>
          </a:xfrm>
        </p:grpSpPr>
        <p:sp>
          <p:nvSpPr>
            <p:cNvPr id="63" name="矩形: 折角 62">
              <a:extLst>
                <a:ext uri="{FF2B5EF4-FFF2-40B4-BE49-F238E27FC236}">
                  <a16:creationId xmlns:a16="http://schemas.microsoft.com/office/drawing/2014/main" id="{7B837211-5F36-3348-F354-6806DA648BE2}"/>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64" name="组合 63">
              <a:extLst>
                <a:ext uri="{FF2B5EF4-FFF2-40B4-BE49-F238E27FC236}">
                  <a16:creationId xmlns:a16="http://schemas.microsoft.com/office/drawing/2014/main" id="{2842D15A-D93A-0CF7-9A12-09943B2F300F}"/>
                </a:ext>
              </a:extLst>
            </p:cNvPr>
            <p:cNvGrpSpPr/>
            <p:nvPr/>
          </p:nvGrpSpPr>
          <p:grpSpPr>
            <a:xfrm>
              <a:off x="4311650" y="1207617"/>
              <a:ext cx="2286594" cy="705455"/>
              <a:chOff x="3677920" y="2452840"/>
              <a:chExt cx="2032001" cy="626908"/>
            </a:xfrm>
          </p:grpSpPr>
          <p:sp>
            <p:nvSpPr>
              <p:cNvPr id="66" name="梯形 65">
                <a:extLst>
                  <a:ext uri="{FF2B5EF4-FFF2-40B4-BE49-F238E27FC236}">
                    <a16:creationId xmlns:a16="http://schemas.microsoft.com/office/drawing/2014/main" id="{8AFAF026-A3A4-5469-743D-92A01053249C}"/>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a:extLst>
                  <a:ext uri="{FF2B5EF4-FFF2-40B4-BE49-F238E27FC236}">
                    <a16:creationId xmlns:a16="http://schemas.microsoft.com/office/drawing/2014/main" id="{D3A3642A-C053-74F1-E997-C4FA601FA845}"/>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65" name="Bullet1">
              <a:extLst>
                <a:ext uri="{FF2B5EF4-FFF2-40B4-BE49-F238E27FC236}">
                  <a16:creationId xmlns:a16="http://schemas.microsoft.com/office/drawing/2014/main" id="{6F351210-88EC-B3EA-513A-AFF12F5A91A3}"/>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符合保基本原则</a:t>
              </a:r>
            </a:p>
          </p:txBody>
        </p:sp>
      </p:grpSp>
      <p:grpSp>
        <p:nvGrpSpPr>
          <p:cNvPr id="68" name="组合 67">
            <a:extLst>
              <a:ext uri="{FF2B5EF4-FFF2-40B4-BE49-F238E27FC236}">
                <a16:creationId xmlns:a16="http://schemas.microsoft.com/office/drawing/2014/main" id="{FDCA67D3-2592-F49C-8D44-F42B9D833039}"/>
              </a:ext>
            </a:extLst>
          </p:cNvPr>
          <p:cNvGrpSpPr/>
          <p:nvPr/>
        </p:nvGrpSpPr>
        <p:grpSpPr>
          <a:xfrm>
            <a:off x="376400" y="3724735"/>
            <a:ext cx="11439201" cy="1445282"/>
            <a:chOff x="4311650" y="1130305"/>
            <a:chExt cx="11439201" cy="1445282"/>
          </a:xfrm>
        </p:grpSpPr>
        <p:sp>
          <p:nvSpPr>
            <p:cNvPr id="69" name="矩形: 折角 68">
              <a:extLst>
                <a:ext uri="{FF2B5EF4-FFF2-40B4-BE49-F238E27FC236}">
                  <a16:creationId xmlns:a16="http://schemas.microsoft.com/office/drawing/2014/main" id="{7F2ECE2B-AF15-2AC7-2BAD-3989491AC066}"/>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70" name="组合 69">
              <a:extLst>
                <a:ext uri="{FF2B5EF4-FFF2-40B4-BE49-F238E27FC236}">
                  <a16:creationId xmlns:a16="http://schemas.microsoft.com/office/drawing/2014/main" id="{78524D00-FA12-C089-BFCA-AB3FA2516A7B}"/>
                </a:ext>
              </a:extLst>
            </p:cNvPr>
            <p:cNvGrpSpPr/>
            <p:nvPr/>
          </p:nvGrpSpPr>
          <p:grpSpPr>
            <a:xfrm>
              <a:off x="4311650" y="1207617"/>
              <a:ext cx="2286594" cy="705455"/>
              <a:chOff x="3677920" y="2452840"/>
              <a:chExt cx="2032001" cy="626908"/>
            </a:xfrm>
          </p:grpSpPr>
          <p:sp>
            <p:nvSpPr>
              <p:cNvPr id="72" name="梯形 71">
                <a:extLst>
                  <a:ext uri="{FF2B5EF4-FFF2-40B4-BE49-F238E27FC236}">
                    <a16:creationId xmlns:a16="http://schemas.microsoft.com/office/drawing/2014/main" id="{BAA1E9D6-F50E-0217-9A51-E09F408550A0}"/>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a:extLst>
                  <a:ext uri="{FF2B5EF4-FFF2-40B4-BE49-F238E27FC236}">
                    <a16:creationId xmlns:a16="http://schemas.microsoft.com/office/drawing/2014/main" id="{03BBF6E9-FEA1-BCD1-7455-4B346C03A9F9}"/>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71" name="Bullet1">
              <a:extLst>
                <a:ext uri="{FF2B5EF4-FFF2-40B4-BE49-F238E27FC236}">
                  <a16:creationId xmlns:a16="http://schemas.microsoft.com/office/drawing/2014/main" id="{D73303DC-9540-21D3-EB43-F51A7A7FF7C9}"/>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弥补目录短板</a:t>
              </a:r>
            </a:p>
          </p:txBody>
        </p:sp>
      </p:grpSp>
      <p:grpSp>
        <p:nvGrpSpPr>
          <p:cNvPr id="74" name="组合 73">
            <a:extLst>
              <a:ext uri="{FF2B5EF4-FFF2-40B4-BE49-F238E27FC236}">
                <a16:creationId xmlns:a16="http://schemas.microsoft.com/office/drawing/2014/main" id="{DB039B4D-88E3-514B-6ADF-B9B3745BEC5B}"/>
              </a:ext>
            </a:extLst>
          </p:cNvPr>
          <p:cNvGrpSpPr/>
          <p:nvPr/>
        </p:nvGrpSpPr>
        <p:grpSpPr>
          <a:xfrm>
            <a:off x="376400" y="5030006"/>
            <a:ext cx="11439201" cy="1445282"/>
            <a:chOff x="4311650" y="1130305"/>
            <a:chExt cx="11439201" cy="1445282"/>
          </a:xfrm>
        </p:grpSpPr>
        <p:sp>
          <p:nvSpPr>
            <p:cNvPr id="75" name="矩形: 折角 74">
              <a:extLst>
                <a:ext uri="{FF2B5EF4-FFF2-40B4-BE49-F238E27FC236}">
                  <a16:creationId xmlns:a16="http://schemas.microsoft.com/office/drawing/2014/main" id="{F1E1743E-EA54-962F-523F-1CEBA2A157C3}"/>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76" name="组合 75">
              <a:extLst>
                <a:ext uri="{FF2B5EF4-FFF2-40B4-BE49-F238E27FC236}">
                  <a16:creationId xmlns:a16="http://schemas.microsoft.com/office/drawing/2014/main" id="{D66F2071-2C29-72C5-551C-A0C0F2053FC6}"/>
                </a:ext>
              </a:extLst>
            </p:cNvPr>
            <p:cNvGrpSpPr/>
            <p:nvPr/>
          </p:nvGrpSpPr>
          <p:grpSpPr>
            <a:xfrm>
              <a:off x="4311650" y="1207617"/>
              <a:ext cx="2286594" cy="705455"/>
              <a:chOff x="3677920" y="2452840"/>
              <a:chExt cx="2032001" cy="626908"/>
            </a:xfrm>
          </p:grpSpPr>
          <p:sp>
            <p:nvSpPr>
              <p:cNvPr id="78" name="梯形 77">
                <a:extLst>
                  <a:ext uri="{FF2B5EF4-FFF2-40B4-BE49-F238E27FC236}">
                    <a16:creationId xmlns:a16="http://schemas.microsoft.com/office/drawing/2014/main" id="{47748CC0-2B68-9C1C-C619-A3A8D1A8EF2F}"/>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矩形 78">
                <a:extLst>
                  <a:ext uri="{FF2B5EF4-FFF2-40B4-BE49-F238E27FC236}">
                    <a16:creationId xmlns:a16="http://schemas.microsoft.com/office/drawing/2014/main" id="{E720B84B-AE26-E630-890D-BCBA2A65D0B2}"/>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77" name="Bullet1">
              <a:extLst>
                <a:ext uri="{FF2B5EF4-FFF2-40B4-BE49-F238E27FC236}">
                  <a16:creationId xmlns:a16="http://schemas.microsoft.com/office/drawing/2014/main" id="{FD1AD253-3A6B-A3EF-C890-F6D755BC0C18}"/>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临床管理便利</a:t>
              </a:r>
            </a:p>
          </p:txBody>
        </p:sp>
      </p:grpSp>
      <p:sp>
        <p:nvSpPr>
          <p:cNvPr id="2" name="标题 1">
            <a:extLst>
              <a:ext uri="{FF2B5EF4-FFF2-40B4-BE49-F238E27FC236}">
                <a16:creationId xmlns:a16="http://schemas.microsoft.com/office/drawing/2014/main" id="{0A01BAE9-C51A-6837-81DA-B61A87D361C7}"/>
              </a:ext>
            </a:extLst>
          </p:cNvPr>
          <p:cNvSpPr>
            <a:spLocks noGrp="1"/>
          </p:cNvSpPr>
          <p:nvPr>
            <p:ph type="title"/>
          </p:nvPr>
        </p:nvSpPr>
        <p:spPr>
          <a:xfrm>
            <a:off x="377825" y="377826"/>
            <a:ext cx="11671469" cy="777412"/>
          </a:xfrm>
        </p:spPr>
        <p:txBody>
          <a:bodyPr vert="horz"/>
          <a:lstStyle/>
          <a:p>
            <a:r>
              <a:rPr lang="zh-CN" altLang="en-US" sz="2400" dirty="0">
                <a:latin typeface="+mn-lt"/>
                <a:ea typeface="+mn-ea"/>
                <a:cs typeface="+mn-ea"/>
                <a:sym typeface="+mn-lt"/>
              </a:rPr>
              <a:t>用于成人和儿童</a:t>
            </a:r>
            <a:r>
              <a:rPr lang="en-US" altLang="zh-CN" sz="2400" dirty="0">
                <a:latin typeface="+mn-lt"/>
                <a:ea typeface="+mn-ea"/>
                <a:cs typeface="+mn-ea"/>
                <a:sym typeface="+mn-lt"/>
              </a:rPr>
              <a:t>IFD</a:t>
            </a:r>
            <a:r>
              <a:rPr lang="zh-CN" altLang="en-US" sz="2400" dirty="0">
                <a:latin typeface="+mn-lt"/>
                <a:ea typeface="+mn-ea"/>
                <a:cs typeface="+mn-ea"/>
                <a:sym typeface="+mn-lt"/>
              </a:rPr>
              <a:t>预防及</a:t>
            </a:r>
            <a:r>
              <a:rPr lang="en-US" altLang="zh-CN" sz="2400" dirty="0">
                <a:latin typeface="+mn-lt"/>
                <a:ea typeface="+mn-ea"/>
                <a:cs typeface="+mn-ea"/>
                <a:sym typeface="+mn-lt"/>
              </a:rPr>
              <a:t>IA</a:t>
            </a:r>
            <a:r>
              <a:rPr lang="zh-CN" altLang="en-US" sz="2400" dirty="0">
                <a:latin typeface="+mn-lt"/>
                <a:ea typeface="+mn-ea"/>
                <a:cs typeface="+mn-ea"/>
                <a:sym typeface="+mn-lt"/>
              </a:rPr>
              <a:t>治疗，兼顾疗效和安全性，用量明确，方便临床管理</a:t>
            </a:r>
          </a:p>
        </p:txBody>
      </p:sp>
      <p:sp>
        <p:nvSpPr>
          <p:cNvPr id="4" name="灯片编号占位符 3">
            <a:extLst>
              <a:ext uri="{FF2B5EF4-FFF2-40B4-BE49-F238E27FC236}">
                <a16:creationId xmlns:a16="http://schemas.microsoft.com/office/drawing/2014/main" id="{02E6B218-2E4D-D35B-92D4-42E72E0E9A91}"/>
              </a:ext>
            </a:extLst>
          </p:cNvPr>
          <p:cNvSpPr>
            <a:spLocks noGrp="1"/>
          </p:cNvSpPr>
          <p:nvPr>
            <p:ph type="sldNum" sz="quarter" idx="12"/>
          </p:nvPr>
        </p:nvSpPr>
        <p:spPr/>
        <p:txBody>
          <a:bodyPr/>
          <a:lstStyle/>
          <a:p>
            <a:fld id="{29CC380D-5F44-41E8-971E-CDD19ED6F8E3}" type="slidenum">
              <a:rPr lang="en-GB" smtClean="0">
                <a:cs typeface="+mn-ea"/>
                <a:sym typeface="+mn-lt"/>
              </a:rPr>
              <a:t>10</a:t>
            </a:fld>
            <a:endParaRPr lang="en-GB" dirty="0">
              <a:cs typeface="+mn-ea"/>
              <a:sym typeface="+mn-lt"/>
            </a:endParaRPr>
          </a:p>
        </p:txBody>
      </p:sp>
      <p:sp>
        <p:nvSpPr>
          <p:cNvPr id="16" name="文本框 15">
            <a:extLst>
              <a:ext uri="{FF2B5EF4-FFF2-40B4-BE49-F238E27FC236}">
                <a16:creationId xmlns:a16="http://schemas.microsoft.com/office/drawing/2014/main" id="{7D5C5848-ACD1-ED83-660E-4232D8151C22}"/>
              </a:ext>
            </a:extLst>
          </p:cNvPr>
          <p:cNvSpPr txBox="1"/>
          <p:nvPr/>
        </p:nvSpPr>
        <p:spPr bwMode="gray">
          <a:xfrm>
            <a:off x="7559930" y="3936208"/>
            <a:ext cx="3021795" cy="321066"/>
          </a:xfrm>
          <a:prstGeom prst="rect">
            <a:avLst/>
          </a:prstGeom>
          <a:solidFill>
            <a:schemeClr val="bg1"/>
          </a:solidFill>
        </p:spPr>
        <p:txBody>
          <a:bodyPr wrap="none" lIns="45720" tIns="45720" rIns="45720" bIns="45720" rtlCol="0" anchor="ctr">
            <a:noAutofit/>
          </a:bodyPr>
          <a:lstStyle/>
          <a:p>
            <a:pPr algn="ctr">
              <a:lnSpc>
                <a:spcPct val="90000"/>
              </a:lnSpc>
              <a:spcBef>
                <a:spcPts val="1000"/>
              </a:spcBef>
            </a:pPr>
            <a:endParaRPr lang="zh-CN" altLang="en-US" sz="2000" b="1" dirty="0">
              <a:cs typeface="+mn-ea"/>
              <a:sym typeface="+mn-lt"/>
            </a:endParaRPr>
          </a:p>
        </p:txBody>
      </p:sp>
      <p:sp>
        <p:nvSpPr>
          <p:cNvPr id="22" name="文本框 21">
            <a:extLst>
              <a:ext uri="{FF2B5EF4-FFF2-40B4-BE49-F238E27FC236}">
                <a16:creationId xmlns:a16="http://schemas.microsoft.com/office/drawing/2014/main" id="{2F13EA42-7B79-6EBA-2C6C-862EBB145D8D}"/>
              </a:ext>
            </a:extLst>
          </p:cNvPr>
          <p:cNvSpPr txBox="1"/>
          <p:nvPr/>
        </p:nvSpPr>
        <p:spPr>
          <a:xfrm>
            <a:off x="635637" y="1773571"/>
            <a:ext cx="9655071" cy="41819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dirty="0">
                <a:cs typeface="+mn-ea"/>
                <a:sym typeface="+mn-lt"/>
              </a:rPr>
              <a:t>真菌病致死人数超过</a:t>
            </a:r>
            <a:r>
              <a:rPr lang="en-US" altLang="zh-CN" sz="1600" dirty="0">
                <a:cs typeface="+mn-ea"/>
                <a:sym typeface="+mn-lt"/>
              </a:rPr>
              <a:t>375</a:t>
            </a:r>
            <a:r>
              <a:rPr lang="zh-CN" altLang="en-US" sz="1600" dirty="0">
                <a:cs typeface="+mn-ea"/>
                <a:sym typeface="+mn-lt"/>
              </a:rPr>
              <a:t>万人</a:t>
            </a:r>
            <a:r>
              <a:rPr lang="en-US" altLang="zh-CN" sz="1600" dirty="0">
                <a:cs typeface="+mn-ea"/>
                <a:sym typeface="+mn-lt"/>
              </a:rPr>
              <a:t>/</a:t>
            </a:r>
            <a:r>
              <a:rPr lang="zh-CN" altLang="en-US" sz="1600" dirty="0">
                <a:cs typeface="+mn-ea"/>
                <a:sym typeface="+mn-lt"/>
              </a:rPr>
              <a:t>年</a:t>
            </a:r>
            <a:r>
              <a:rPr lang="en-US" altLang="zh-CN" sz="1600" baseline="30000" dirty="0">
                <a:cs typeface="+mn-ea"/>
                <a:sym typeface="+mn-lt"/>
              </a:rPr>
              <a:t>9</a:t>
            </a:r>
            <a:r>
              <a:rPr lang="zh-CN" altLang="en-US" sz="1600" dirty="0">
                <a:cs typeface="+mn-ea"/>
                <a:sym typeface="+mn-lt"/>
              </a:rPr>
              <a:t>，</a:t>
            </a:r>
            <a:r>
              <a:rPr lang="en-US" altLang="zh-CN" sz="1600" dirty="0">
                <a:cs typeface="+mn-ea"/>
                <a:sym typeface="+mn-lt"/>
              </a:rPr>
              <a:t>IA</a:t>
            </a:r>
            <a:r>
              <a:rPr lang="zh-CN" altLang="en-US" sz="1600" dirty="0">
                <a:cs typeface="+mn-ea"/>
                <a:sym typeface="+mn-lt"/>
              </a:rPr>
              <a:t>死亡率亦高达</a:t>
            </a:r>
            <a:r>
              <a:rPr lang="en-US" altLang="zh-CN" sz="1600" dirty="0">
                <a:cs typeface="+mn-ea"/>
                <a:sym typeface="+mn-lt"/>
              </a:rPr>
              <a:t>50%-81.8%</a:t>
            </a:r>
            <a:r>
              <a:rPr lang="en-US" altLang="zh-CN" sz="1600" baseline="30000" dirty="0">
                <a:cs typeface="+mn-ea"/>
                <a:sym typeface="+mn-lt"/>
              </a:rPr>
              <a:t>16-18</a:t>
            </a:r>
            <a:r>
              <a:rPr lang="zh-CN" altLang="en-US" sz="1600" dirty="0">
                <a:cs typeface="+mn-ea"/>
                <a:sym typeface="+mn-lt"/>
              </a:rPr>
              <a:t>，严重威胁公众尤其是儿童健康</a:t>
            </a:r>
          </a:p>
        </p:txBody>
      </p:sp>
      <p:sp>
        <p:nvSpPr>
          <p:cNvPr id="26" name="文本框 25">
            <a:extLst>
              <a:ext uri="{FF2B5EF4-FFF2-40B4-BE49-F238E27FC236}">
                <a16:creationId xmlns:a16="http://schemas.microsoft.com/office/drawing/2014/main" id="{24DCC33C-0A6E-4C51-CF61-E5CEEBCB4EED}"/>
              </a:ext>
            </a:extLst>
          </p:cNvPr>
          <p:cNvSpPr txBox="1"/>
          <p:nvPr/>
        </p:nvSpPr>
        <p:spPr>
          <a:xfrm>
            <a:off x="764835" y="5707330"/>
            <a:ext cx="6278498" cy="41819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b="1" dirty="0">
                <a:solidFill>
                  <a:srgbClr val="00857C"/>
                </a:solidFill>
                <a:cs typeface="+mn-ea"/>
                <a:sym typeface="+mn-lt"/>
              </a:rPr>
              <a:t>明确成人及儿童适应症和用法用量</a:t>
            </a:r>
            <a:r>
              <a:rPr lang="zh-CN" altLang="en-US" sz="1600" dirty="0">
                <a:cs typeface="+mn-ea"/>
                <a:sym typeface="+mn-lt"/>
              </a:rPr>
              <a:t>，</a:t>
            </a:r>
            <a:r>
              <a:rPr lang="zh-CN" altLang="en-US" sz="1600" b="1" dirty="0">
                <a:solidFill>
                  <a:srgbClr val="00857C"/>
                </a:solidFill>
                <a:cs typeface="+mn-ea"/>
                <a:sym typeface="+mn-lt"/>
              </a:rPr>
              <a:t>避免超说明书滥用</a:t>
            </a:r>
            <a:endParaRPr lang="zh-CN" altLang="en-US" sz="1600" dirty="0">
              <a:cs typeface="+mn-ea"/>
              <a:sym typeface="+mn-lt"/>
            </a:endParaRPr>
          </a:p>
        </p:txBody>
      </p:sp>
      <p:sp>
        <p:nvSpPr>
          <p:cNvPr id="27" name="文本框 26">
            <a:extLst>
              <a:ext uri="{FF2B5EF4-FFF2-40B4-BE49-F238E27FC236}">
                <a16:creationId xmlns:a16="http://schemas.microsoft.com/office/drawing/2014/main" id="{E5306E4E-56F7-78F2-1371-5AD8FBE90F2E}"/>
              </a:ext>
            </a:extLst>
          </p:cNvPr>
          <p:cNvSpPr txBox="1"/>
          <p:nvPr/>
        </p:nvSpPr>
        <p:spPr>
          <a:xfrm>
            <a:off x="764835" y="3067712"/>
            <a:ext cx="9057378" cy="584775"/>
          </a:xfrm>
          <a:prstGeom prst="rect">
            <a:avLst/>
          </a:prstGeom>
          <a:noFill/>
        </p:spPr>
        <p:txBody>
          <a:bodyPr wrap="square">
            <a:spAutoFit/>
          </a:bodyPr>
          <a:lstStyle/>
          <a:p>
            <a:pPr marL="285750" indent="-285750">
              <a:buFont typeface="Arial" panose="020B0604020202020204" pitchFamily="34" charset="0"/>
              <a:buChar char="•"/>
            </a:pPr>
            <a:r>
              <a:rPr lang="zh-CN" altLang="en-US" sz="1600" dirty="0">
                <a:cs typeface="+mn-ea"/>
                <a:sym typeface="+mn-lt"/>
              </a:rPr>
              <a:t>临床亟需强效且安全性良好的抗真菌药物</a:t>
            </a:r>
            <a:endParaRPr lang="en-US" altLang="zh-CN" sz="1000" dirty="0">
              <a:cs typeface="+mn-ea"/>
              <a:sym typeface="+mn-lt"/>
            </a:endParaRPr>
          </a:p>
          <a:p>
            <a:pPr marL="285750" indent="-285750">
              <a:buFont typeface="Arial" panose="020B0604020202020204" pitchFamily="34" charset="0"/>
              <a:buChar char="•"/>
            </a:pPr>
            <a:r>
              <a:rPr lang="zh-CN" altLang="en-US" sz="1600" b="1" dirty="0">
                <a:solidFill>
                  <a:srgbClr val="00857C"/>
                </a:solidFill>
                <a:cs typeface="+mn-ea"/>
                <a:sym typeface="+mn-lt"/>
              </a:rPr>
              <a:t>泊沙康唑兼顾疗效及安全性</a:t>
            </a:r>
            <a:r>
              <a:rPr lang="en-US" altLang="zh-CN" sz="1600" b="1" dirty="0">
                <a:solidFill>
                  <a:srgbClr val="00857C"/>
                </a:solidFill>
                <a:cs typeface="+mn-ea"/>
                <a:sym typeface="+mn-lt"/>
              </a:rPr>
              <a:t> </a:t>
            </a:r>
            <a:r>
              <a:rPr lang="zh-CN" altLang="en-US" sz="1600" dirty="0">
                <a:cs typeface="+mn-ea"/>
                <a:sym typeface="+mn-lt"/>
              </a:rPr>
              <a:t>，可</a:t>
            </a:r>
            <a:r>
              <a:rPr lang="zh-CN" altLang="en-US" sz="1600" b="1" dirty="0">
                <a:solidFill>
                  <a:srgbClr val="00857C"/>
                </a:solidFill>
                <a:cs typeface="+mn-ea"/>
                <a:sym typeface="+mn-lt"/>
              </a:rPr>
              <a:t>广泛用于成人及儿童的</a:t>
            </a:r>
            <a:r>
              <a:rPr lang="en-US" altLang="zh-CN" sz="1600" b="1" dirty="0">
                <a:solidFill>
                  <a:srgbClr val="00857C"/>
                </a:solidFill>
                <a:cs typeface="+mn-ea"/>
                <a:sym typeface="+mn-lt"/>
              </a:rPr>
              <a:t>IFD</a:t>
            </a:r>
            <a:r>
              <a:rPr lang="zh-CN" altLang="en-US" sz="1600" b="1" dirty="0">
                <a:solidFill>
                  <a:srgbClr val="00857C"/>
                </a:solidFill>
                <a:cs typeface="+mn-ea"/>
                <a:sym typeface="+mn-lt"/>
              </a:rPr>
              <a:t>预防及</a:t>
            </a:r>
            <a:r>
              <a:rPr lang="en-US" altLang="zh-CN" sz="1600" b="1" dirty="0">
                <a:solidFill>
                  <a:srgbClr val="00857C"/>
                </a:solidFill>
                <a:cs typeface="+mn-ea"/>
                <a:sym typeface="+mn-lt"/>
              </a:rPr>
              <a:t>IA</a:t>
            </a:r>
            <a:r>
              <a:rPr lang="zh-CN" altLang="en-US" sz="1600" b="1" dirty="0">
                <a:solidFill>
                  <a:srgbClr val="00857C"/>
                </a:solidFill>
                <a:cs typeface="+mn-ea"/>
                <a:sym typeface="+mn-lt"/>
              </a:rPr>
              <a:t>治疗</a:t>
            </a:r>
          </a:p>
        </p:txBody>
      </p:sp>
      <p:sp>
        <p:nvSpPr>
          <p:cNvPr id="28" name="文本框 27">
            <a:extLst>
              <a:ext uri="{FF2B5EF4-FFF2-40B4-BE49-F238E27FC236}">
                <a16:creationId xmlns:a16="http://schemas.microsoft.com/office/drawing/2014/main" id="{4FE65648-22BB-067B-0B14-7B3E9070806B}"/>
              </a:ext>
            </a:extLst>
          </p:cNvPr>
          <p:cNvSpPr txBox="1"/>
          <p:nvPr/>
        </p:nvSpPr>
        <p:spPr>
          <a:xfrm>
            <a:off x="749844" y="4365281"/>
            <a:ext cx="11175529" cy="41819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b="1" dirty="0">
                <a:solidFill>
                  <a:srgbClr val="00857C"/>
                </a:solidFill>
                <a:cs typeface="+mn-ea"/>
                <a:sym typeface="+mn-lt"/>
              </a:rPr>
              <a:t>弥补</a:t>
            </a:r>
            <a:r>
              <a:rPr lang="zh-CN" altLang="en-US" sz="1600" dirty="0">
                <a:cs typeface="+mn-ea"/>
                <a:sym typeface="+mn-lt"/>
              </a:rPr>
              <a:t>目录中无</a:t>
            </a:r>
            <a:r>
              <a:rPr lang="zh-CN" altLang="en-US" sz="1600" b="1" dirty="0">
                <a:solidFill>
                  <a:srgbClr val="00857C"/>
                </a:solidFill>
                <a:cs typeface="+mn-ea"/>
                <a:sym typeface="+mn-lt"/>
              </a:rPr>
              <a:t>强效且安全性良好、兼顾</a:t>
            </a:r>
            <a:r>
              <a:rPr lang="en-US" altLang="zh-CN" sz="1600" b="1" dirty="0">
                <a:solidFill>
                  <a:srgbClr val="00857C"/>
                </a:solidFill>
                <a:cs typeface="+mn-ea"/>
                <a:sym typeface="+mn-lt"/>
              </a:rPr>
              <a:t>IFD</a:t>
            </a:r>
            <a:r>
              <a:rPr lang="zh-CN" altLang="en-US" sz="1600" b="1" dirty="0">
                <a:solidFill>
                  <a:srgbClr val="00857C"/>
                </a:solidFill>
                <a:cs typeface="+mn-ea"/>
                <a:sym typeface="+mn-lt"/>
              </a:rPr>
              <a:t>预防及治疗、同时覆盖成人及儿童的三唑类抗真菌药物的空白</a:t>
            </a:r>
            <a:endParaRPr lang="en-US" altLang="zh-CN" sz="1600" b="1" dirty="0">
              <a:solidFill>
                <a:srgbClr val="00857C"/>
              </a:solidFill>
              <a:cs typeface="+mn-ea"/>
              <a:sym typeface="+mn-lt"/>
            </a:endParaRPr>
          </a:p>
        </p:txBody>
      </p:sp>
      <p:sp>
        <p:nvSpPr>
          <p:cNvPr id="35" name="文本占位符 3">
            <a:extLst>
              <a:ext uri="{FF2B5EF4-FFF2-40B4-BE49-F238E27FC236}">
                <a16:creationId xmlns:a16="http://schemas.microsoft.com/office/drawing/2014/main" id="{06C69347-E186-F6AF-F691-046A4611A614}"/>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36" name="文本框 35">
            <a:extLst>
              <a:ext uri="{FF2B5EF4-FFF2-40B4-BE49-F238E27FC236}">
                <a16:creationId xmlns:a16="http://schemas.microsoft.com/office/drawing/2014/main" id="{560A7ACD-AED4-35EF-001F-53575D0F8621}"/>
              </a:ext>
            </a:extLst>
          </p:cNvPr>
          <p:cNvSpPr txBox="1"/>
          <p:nvPr/>
        </p:nvSpPr>
        <p:spPr>
          <a:xfrm>
            <a:off x="1586275" y="40682"/>
            <a:ext cx="1463724"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37" name="文本占位符 3">
            <a:extLst>
              <a:ext uri="{FF2B5EF4-FFF2-40B4-BE49-F238E27FC236}">
                <a16:creationId xmlns:a16="http://schemas.microsoft.com/office/drawing/2014/main" id="{3ECFB3AE-6D3B-D4D8-4229-D88696892BDB}"/>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38" name="文本占位符 3">
            <a:extLst>
              <a:ext uri="{FF2B5EF4-FFF2-40B4-BE49-F238E27FC236}">
                <a16:creationId xmlns:a16="http://schemas.microsoft.com/office/drawing/2014/main" id="{B6C03036-49AD-CE4A-D541-B6F464401884}"/>
              </a:ext>
            </a:extLst>
          </p:cNvPr>
          <p:cNvSpPr txBox="1">
            <a:spLocks/>
          </p:cNvSpPr>
          <p:nvPr/>
        </p:nvSpPr>
        <p:spPr>
          <a:xfrm>
            <a:off x="7069715"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39" name="文本占位符 3">
            <a:extLst>
              <a:ext uri="{FF2B5EF4-FFF2-40B4-BE49-F238E27FC236}">
                <a16:creationId xmlns:a16="http://schemas.microsoft.com/office/drawing/2014/main" id="{033CB45B-58B8-B34D-0201-F33553598EF9}"/>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0" name="文本占位符 3">
            <a:extLst>
              <a:ext uri="{FF2B5EF4-FFF2-40B4-BE49-F238E27FC236}">
                <a16:creationId xmlns:a16="http://schemas.microsoft.com/office/drawing/2014/main" id="{B92A1D51-6BCD-887E-CE20-8CF144FEBCA8}"/>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2" name="文本框 41">
            <a:extLst>
              <a:ext uri="{FF2B5EF4-FFF2-40B4-BE49-F238E27FC236}">
                <a16:creationId xmlns:a16="http://schemas.microsoft.com/office/drawing/2014/main" id="{64B4CE3C-3861-8B7A-639F-50C441A2293E}"/>
              </a:ext>
            </a:extLst>
          </p:cNvPr>
          <p:cNvSpPr txBox="1"/>
          <p:nvPr/>
        </p:nvSpPr>
        <p:spPr>
          <a:xfrm>
            <a:off x="3202645"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43" name="文本框 42">
            <a:extLst>
              <a:ext uri="{FF2B5EF4-FFF2-40B4-BE49-F238E27FC236}">
                <a16:creationId xmlns:a16="http://schemas.microsoft.com/office/drawing/2014/main" id="{897710AC-24D2-DE1C-DD3D-564BADCC480B}"/>
              </a:ext>
            </a:extLst>
          </p:cNvPr>
          <p:cNvSpPr txBox="1"/>
          <p:nvPr/>
        </p:nvSpPr>
        <p:spPr>
          <a:xfrm>
            <a:off x="4539112"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44" name="文本框 43">
            <a:extLst>
              <a:ext uri="{FF2B5EF4-FFF2-40B4-BE49-F238E27FC236}">
                <a16:creationId xmlns:a16="http://schemas.microsoft.com/office/drawing/2014/main" id="{5E8F66FD-3FEF-A3B4-6AD5-845FB56B8B4B}"/>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45" name="文本框 44">
            <a:extLst>
              <a:ext uri="{FF2B5EF4-FFF2-40B4-BE49-F238E27FC236}">
                <a16:creationId xmlns:a16="http://schemas.microsoft.com/office/drawing/2014/main" id="{4125221F-7B96-F3B9-8605-6C265626EBA5}"/>
              </a:ext>
            </a:extLst>
          </p:cNvPr>
          <p:cNvSpPr txBox="1"/>
          <p:nvPr/>
        </p:nvSpPr>
        <p:spPr>
          <a:xfrm>
            <a:off x="7212046" y="40682"/>
            <a:ext cx="924061" cy="338554"/>
          </a:xfrm>
          <a:prstGeom prst="rect">
            <a:avLst/>
          </a:prstGeom>
          <a:solidFill>
            <a:schemeClr val="accent1"/>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7" name="文本占位符 3">
            <a:extLst>
              <a:ext uri="{FF2B5EF4-FFF2-40B4-BE49-F238E27FC236}">
                <a16:creationId xmlns:a16="http://schemas.microsoft.com/office/drawing/2014/main" id="{D5382208-C373-5772-537E-35E58EDA3ABD}"/>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8" name="文本框 7">
            <a:extLst>
              <a:ext uri="{FF2B5EF4-FFF2-40B4-BE49-F238E27FC236}">
                <a16:creationId xmlns:a16="http://schemas.microsoft.com/office/drawing/2014/main" id="{5F9A748D-8EB0-8F1D-445C-DAEFDB844766}"/>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Tree>
    <p:extLst>
      <p:ext uri="{BB962C8B-B14F-4D97-AF65-F5344CB8AC3E}">
        <p14:creationId xmlns:p14="http://schemas.microsoft.com/office/powerpoint/2010/main" val="139044837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折角 10">
            <a:extLst>
              <a:ext uri="{FF2B5EF4-FFF2-40B4-BE49-F238E27FC236}">
                <a16:creationId xmlns:a16="http://schemas.microsoft.com/office/drawing/2014/main" id="{DABE2EC5-FDEC-1DBF-F3C7-D5EBD0982F70}"/>
              </a:ext>
            </a:extLst>
          </p:cNvPr>
          <p:cNvSpPr/>
          <p:nvPr/>
        </p:nvSpPr>
        <p:spPr>
          <a:xfrm>
            <a:off x="366763" y="1229068"/>
            <a:ext cx="11447412" cy="5218876"/>
          </a:xfrm>
          <a:prstGeom prst="foldedCorner">
            <a:avLst>
              <a:gd name="adj" fmla="val 4969"/>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150000"/>
              </a:lnSpc>
            </a:pPr>
            <a:endParaRPr lang="zh-CN" altLang="en-US" sz="2000" dirty="0">
              <a:cs typeface="+mn-ea"/>
              <a:sym typeface="+mn-lt"/>
            </a:endParaRPr>
          </a:p>
        </p:txBody>
      </p:sp>
      <p:graphicFrame>
        <p:nvGraphicFramePr>
          <p:cNvPr id="3" name="think-cell data - do not delete" hidden="1">
            <a:extLst>
              <a:ext uri="{FF2B5EF4-FFF2-40B4-BE49-F238E27FC236}">
                <a16:creationId xmlns:a16="http://schemas.microsoft.com/office/drawing/2014/main" id="{FE014B09-DB58-1C83-2EB4-B9562C808C4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3" name="think-cell data - do not delete" hidden="1">
                        <a:extLst>
                          <a:ext uri="{FF2B5EF4-FFF2-40B4-BE49-F238E27FC236}">
                            <a16:creationId xmlns:a16="http://schemas.microsoft.com/office/drawing/2014/main" id="{FE014B09-DB58-1C83-2EB4-B9562C808C4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灯片编号占位符 3">
            <a:extLst>
              <a:ext uri="{FF2B5EF4-FFF2-40B4-BE49-F238E27FC236}">
                <a16:creationId xmlns:a16="http://schemas.microsoft.com/office/drawing/2014/main" id="{4278D9C6-86C5-1147-D32A-032E1B5662F5}"/>
              </a:ext>
            </a:extLst>
          </p:cNvPr>
          <p:cNvSpPr>
            <a:spLocks noGrp="1"/>
          </p:cNvSpPr>
          <p:nvPr>
            <p:ph type="sldNum" sz="quarter" idx="12"/>
          </p:nvPr>
        </p:nvSpPr>
        <p:spPr/>
        <p:txBody>
          <a:bodyPr/>
          <a:lstStyle/>
          <a:p>
            <a:fld id="{29CC380D-5F44-41E8-971E-CDD19ED6F8E3}" type="slidenum">
              <a:rPr lang="en-GB" smtClean="0"/>
              <a:t>11</a:t>
            </a:fld>
            <a:endParaRPr lang="en-GB" dirty="0"/>
          </a:p>
        </p:txBody>
      </p:sp>
      <p:sp>
        <p:nvSpPr>
          <p:cNvPr id="7" name="矩形 6">
            <a:extLst>
              <a:ext uri="{FF2B5EF4-FFF2-40B4-BE49-F238E27FC236}">
                <a16:creationId xmlns:a16="http://schemas.microsoft.com/office/drawing/2014/main" id="{7EFF5C06-0993-9E55-C646-B4AF53225AF1}"/>
              </a:ext>
            </a:extLst>
          </p:cNvPr>
          <p:cNvSpPr/>
          <p:nvPr/>
        </p:nvSpPr>
        <p:spPr>
          <a:xfrm>
            <a:off x="587513" y="2373579"/>
            <a:ext cx="11226662" cy="39299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spcBef>
                <a:spcPts val="600"/>
              </a:spcBef>
              <a:spcAft>
                <a:spcPts val="600"/>
              </a:spcAft>
              <a:buFont typeface="微软雅黑" panose="020B0503020204020204" pitchFamily="34" charset="-122"/>
              <a:buChar char="◆"/>
            </a:pPr>
            <a:r>
              <a:rPr lang="zh-CN" altLang="en-US" sz="1600" dirty="0">
                <a:solidFill>
                  <a:schemeClr val="tx1"/>
                </a:solidFill>
              </a:rPr>
              <a:t>泊沙康唑注射液新增侵袭性曲霉病治疗适应症及儿童扩龄用药，在现有药物目录基础上，</a:t>
            </a:r>
            <a:r>
              <a:rPr lang="zh-CN" altLang="en-US" b="1" dirty="0">
                <a:solidFill>
                  <a:schemeClr val="accent1"/>
                </a:solidFill>
              </a:rPr>
              <a:t>提供兼备</a:t>
            </a:r>
            <a:r>
              <a:rPr lang="en-US" altLang="zh-CN" b="1" dirty="0">
                <a:solidFill>
                  <a:schemeClr val="accent1"/>
                </a:solidFill>
              </a:rPr>
              <a:t>IFD</a:t>
            </a:r>
            <a:r>
              <a:rPr lang="zh-CN" altLang="en-US" b="1" dirty="0">
                <a:solidFill>
                  <a:schemeClr val="accent1"/>
                </a:solidFill>
              </a:rPr>
              <a:t>预防和</a:t>
            </a:r>
            <a:r>
              <a:rPr lang="en-US" altLang="zh-CN" b="1" dirty="0">
                <a:solidFill>
                  <a:schemeClr val="accent1"/>
                </a:solidFill>
              </a:rPr>
              <a:t>IA</a:t>
            </a:r>
            <a:r>
              <a:rPr lang="zh-CN" altLang="en-US" b="1" dirty="0">
                <a:solidFill>
                  <a:schemeClr val="accent1"/>
                </a:solidFill>
              </a:rPr>
              <a:t>治疗</a:t>
            </a:r>
            <a:r>
              <a:rPr lang="zh-CN" altLang="en-US" b="1" dirty="0">
                <a:solidFill>
                  <a:schemeClr val="tx1"/>
                </a:solidFill>
              </a:rPr>
              <a:t>，</a:t>
            </a:r>
            <a:r>
              <a:rPr lang="zh-CN" altLang="en-US" b="1" dirty="0">
                <a:solidFill>
                  <a:schemeClr val="accent1"/>
                </a:solidFill>
              </a:rPr>
              <a:t>且疗效和安全性兼顾的一线用药新选择</a:t>
            </a:r>
            <a:endParaRPr lang="en-US" altLang="zh-CN" sz="1600" b="1" dirty="0">
              <a:solidFill>
                <a:schemeClr val="tx1"/>
              </a:solidFill>
            </a:endParaRPr>
          </a:p>
          <a:p>
            <a:pPr marL="285750" indent="-285750">
              <a:lnSpc>
                <a:spcPct val="150000"/>
              </a:lnSpc>
              <a:spcBef>
                <a:spcPts val="600"/>
              </a:spcBef>
              <a:spcAft>
                <a:spcPts val="600"/>
              </a:spcAft>
              <a:buFont typeface="微软雅黑" panose="020B0503020204020204" pitchFamily="34" charset="-122"/>
              <a:buChar char="◆"/>
            </a:pPr>
            <a:r>
              <a:rPr lang="zh-CN" altLang="en-US" sz="1600" dirty="0">
                <a:solidFill>
                  <a:schemeClr val="tx1"/>
                </a:solidFill>
              </a:rPr>
              <a:t>泊沙康唑注射液</a:t>
            </a:r>
            <a:r>
              <a:rPr lang="zh-CN" altLang="en-US" b="1" dirty="0">
                <a:solidFill>
                  <a:srgbClr val="EB8634"/>
                </a:solidFill>
              </a:rPr>
              <a:t>已被纳入第十批国家药品集中采购</a:t>
            </a:r>
            <a:r>
              <a:rPr lang="zh-CN" altLang="en-US" sz="1600" b="1" dirty="0">
                <a:solidFill>
                  <a:schemeClr val="tx1"/>
                </a:solidFill>
              </a:rPr>
              <a:t>，</a:t>
            </a:r>
            <a:r>
              <a:rPr lang="en-US" altLang="zh-CN" sz="1600" dirty="0">
                <a:solidFill>
                  <a:schemeClr val="tx1"/>
                </a:solidFill>
              </a:rPr>
              <a:t>2025</a:t>
            </a:r>
            <a:r>
              <a:rPr lang="zh-CN" altLang="en-US" sz="1600" dirty="0">
                <a:solidFill>
                  <a:schemeClr val="tx1"/>
                </a:solidFill>
              </a:rPr>
              <a:t>年</a:t>
            </a:r>
            <a:r>
              <a:rPr lang="en-US" altLang="zh-CN" sz="1600" dirty="0">
                <a:solidFill>
                  <a:schemeClr val="tx1"/>
                </a:solidFill>
              </a:rPr>
              <a:t>4</a:t>
            </a:r>
            <a:r>
              <a:rPr lang="zh-CN" altLang="en-US" sz="1600" dirty="0">
                <a:solidFill>
                  <a:schemeClr val="tx1"/>
                </a:solidFill>
              </a:rPr>
              <a:t>月开始各省市陆续落地执行。我司原研产品诺科飞</a:t>
            </a:r>
            <a:r>
              <a:rPr lang="en-US" altLang="zh-CN" sz="1600" baseline="30000" dirty="0">
                <a:solidFill>
                  <a:schemeClr val="tx1"/>
                </a:solidFill>
              </a:rPr>
              <a:t>®</a:t>
            </a:r>
            <a:r>
              <a:rPr lang="zh-CN" altLang="en-US" sz="1600" dirty="0">
                <a:solidFill>
                  <a:schemeClr val="tx1"/>
                </a:solidFill>
              </a:rPr>
              <a:t>市场规模呈下降趋势，新增适应症后</a:t>
            </a:r>
            <a:r>
              <a:rPr lang="zh-CN" altLang="en-US" b="1" dirty="0">
                <a:solidFill>
                  <a:schemeClr val="accent1"/>
                </a:solidFill>
              </a:rPr>
              <a:t>对基金影响十分有限</a:t>
            </a:r>
            <a:endParaRPr lang="en-US" altLang="zh-CN" sz="1600" b="1" dirty="0">
              <a:solidFill>
                <a:schemeClr val="accent1"/>
              </a:solidFill>
            </a:endParaRPr>
          </a:p>
          <a:p>
            <a:pPr marL="285750" indent="-285750">
              <a:spcBef>
                <a:spcPts val="600"/>
              </a:spcBef>
              <a:spcAft>
                <a:spcPts val="600"/>
              </a:spcAft>
              <a:buFont typeface="微软雅黑" panose="020B0503020204020204" pitchFamily="34" charset="-122"/>
              <a:buChar char="◆"/>
            </a:pPr>
            <a:r>
              <a:rPr lang="zh-CN" altLang="en-US" sz="1600" dirty="0">
                <a:solidFill>
                  <a:schemeClr val="tx1"/>
                </a:solidFill>
              </a:rPr>
              <a:t>将泊沙康唑注射液新增的侵袭性曲霉病治疗适应症及儿童扩龄用药纳入医保，</a:t>
            </a:r>
            <a:r>
              <a:rPr lang="zh-CN" altLang="en-US" b="1" dirty="0">
                <a:solidFill>
                  <a:schemeClr val="accent1"/>
                </a:solidFill>
              </a:rPr>
              <a:t>可以</a:t>
            </a:r>
            <a:r>
              <a:rPr lang="zh-CN" altLang="en-US" b="1" dirty="0">
                <a:solidFill>
                  <a:schemeClr val="accent1"/>
                </a:solidFill>
                <a:sym typeface="+mn-lt"/>
              </a:rPr>
              <a:t>避免超说明书滥用的风险，</a:t>
            </a:r>
            <a:endParaRPr lang="en-US" altLang="zh-CN" b="1" dirty="0">
              <a:solidFill>
                <a:schemeClr val="accent1"/>
              </a:solidFill>
              <a:sym typeface="+mn-lt"/>
            </a:endParaRPr>
          </a:p>
          <a:p>
            <a:pPr>
              <a:spcBef>
                <a:spcPts val="600"/>
              </a:spcBef>
              <a:spcAft>
                <a:spcPts val="600"/>
              </a:spcAft>
            </a:pPr>
            <a:r>
              <a:rPr lang="zh-CN" altLang="en-US" b="1" dirty="0">
                <a:solidFill>
                  <a:schemeClr val="accent1"/>
                </a:solidFill>
                <a:sym typeface="+mn-lt"/>
              </a:rPr>
              <a:t>    便于临床管理</a:t>
            </a:r>
            <a:endParaRPr lang="en-US" altLang="zh-CN" sz="1600" b="1" dirty="0">
              <a:solidFill>
                <a:schemeClr val="tx1"/>
              </a:solidFill>
              <a:sym typeface="+mn-lt"/>
            </a:endParaRPr>
          </a:p>
          <a:p>
            <a:pPr marL="285750" indent="-285750">
              <a:spcBef>
                <a:spcPts val="600"/>
              </a:spcBef>
              <a:spcAft>
                <a:spcPts val="600"/>
              </a:spcAft>
              <a:buFont typeface="微软雅黑" panose="020B0503020204020204" pitchFamily="34" charset="-122"/>
              <a:buChar char="◆"/>
            </a:pPr>
            <a:r>
              <a:rPr lang="zh-CN" altLang="en-US" sz="1600" dirty="0">
                <a:solidFill>
                  <a:schemeClr val="tx1"/>
                </a:solidFill>
                <a:sym typeface="+mn-lt"/>
              </a:rPr>
              <a:t>泊沙康唑注射液与参照药物注射用伏立康唑相比，</a:t>
            </a:r>
            <a:r>
              <a:rPr lang="zh-CN" altLang="en-US" b="1" dirty="0">
                <a:solidFill>
                  <a:schemeClr val="accent1"/>
                </a:solidFill>
                <a:sym typeface="+mn-lt"/>
              </a:rPr>
              <a:t>儿童</a:t>
            </a:r>
            <a:r>
              <a:rPr lang="en-US" altLang="zh-CN" b="1" dirty="0">
                <a:solidFill>
                  <a:schemeClr val="accent1"/>
                </a:solidFill>
                <a:sym typeface="+mn-lt"/>
              </a:rPr>
              <a:t>IFD</a:t>
            </a:r>
            <a:r>
              <a:rPr lang="zh-CN" altLang="en-US" b="1" dirty="0">
                <a:solidFill>
                  <a:schemeClr val="accent1"/>
                </a:solidFill>
                <a:sym typeface="+mn-lt"/>
              </a:rPr>
              <a:t>预防疗效更好，</a:t>
            </a:r>
            <a:r>
              <a:rPr lang="en-US" altLang="zh-CN" b="1" dirty="0">
                <a:solidFill>
                  <a:schemeClr val="accent1"/>
                </a:solidFill>
                <a:sym typeface="+mn-lt"/>
              </a:rPr>
              <a:t>IA</a:t>
            </a:r>
            <a:r>
              <a:rPr lang="zh-CN" altLang="en-US" b="1" dirty="0">
                <a:solidFill>
                  <a:schemeClr val="accent1"/>
                </a:solidFill>
                <a:sym typeface="+mn-lt"/>
              </a:rPr>
              <a:t>治疗拟诊人群死亡率更低，</a:t>
            </a:r>
            <a:endParaRPr lang="en-US" altLang="zh-CN" b="1" dirty="0">
              <a:solidFill>
                <a:schemeClr val="accent1"/>
              </a:solidFill>
              <a:sym typeface="+mn-lt"/>
            </a:endParaRPr>
          </a:p>
          <a:p>
            <a:pPr>
              <a:spcBef>
                <a:spcPts val="600"/>
              </a:spcBef>
              <a:spcAft>
                <a:spcPts val="600"/>
              </a:spcAft>
            </a:pPr>
            <a:r>
              <a:rPr lang="zh-CN" altLang="en-US" b="1" dirty="0">
                <a:solidFill>
                  <a:schemeClr val="accent1"/>
                </a:solidFill>
                <a:sym typeface="+mn-lt"/>
              </a:rPr>
              <a:t>    总体安全性更佳</a:t>
            </a:r>
            <a:endParaRPr lang="en-US" altLang="zh-CN" b="1" dirty="0">
              <a:solidFill>
                <a:schemeClr val="accent1"/>
              </a:solidFill>
            </a:endParaRPr>
          </a:p>
        </p:txBody>
      </p:sp>
      <p:sp>
        <p:nvSpPr>
          <p:cNvPr id="6" name="标题 5">
            <a:extLst>
              <a:ext uri="{FF2B5EF4-FFF2-40B4-BE49-F238E27FC236}">
                <a16:creationId xmlns:a16="http://schemas.microsoft.com/office/drawing/2014/main" id="{41A879D1-F43C-CC03-7F69-8166776D885A}"/>
              </a:ext>
            </a:extLst>
          </p:cNvPr>
          <p:cNvSpPr>
            <a:spLocks noGrp="1"/>
          </p:cNvSpPr>
          <p:nvPr>
            <p:ph type="title"/>
          </p:nvPr>
        </p:nvSpPr>
        <p:spPr>
          <a:xfrm>
            <a:off x="377825" y="377826"/>
            <a:ext cx="11734345" cy="674616"/>
          </a:xfrm>
        </p:spPr>
        <p:txBody>
          <a:bodyPr/>
          <a:lstStyle/>
          <a:p>
            <a:r>
              <a:rPr lang="zh-CN" altLang="en-US" sz="2400" dirty="0">
                <a:solidFill>
                  <a:schemeClr val="tx1"/>
                </a:solidFill>
                <a:cs typeface="+mn-ea"/>
                <a:sym typeface="+mn-lt"/>
              </a:rPr>
              <a:t>泊沙康唑注射液</a:t>
            </a:r>
            <a:r>
              <a:rPr lang="zh-CN" altLang="en-US" sz="2400" b="1" dirty="0">
                <a:solidFill>
                  <a:schemeClr val="tx1"/>
                </a:solidFill>
                <a:cs typeface="+mn-ea"/>
                <a:sym typeface="+mn-lt"/>
              </a:rPr>
              <a:t>新增适应症后</a:t>
            </a:r>
            <a:r>
              <a:rPr lang="zh-CN" altLang="en-US" sz="2400" b="1" dirty="0">
                <a:solidFill>
                  <a:schemeClr val="accent1"/>
                </a:solidFill>
                <a:cs typeface="+mn-ea"/>
                <a:sym typeface="+mn-lt"/>
              </a:rPr>
              <a:t>同说明书用药</a:t>
            </a:r>
            <a:r>
              <a:rPr lang="zh-CN" altLang="en-US" sz="2400" b="1" dirty="0">
                <a:solidFill>
                  <a:schemeClr val="tx1"/>
                </a:solidFill>
                <a:cs typeface="+mn-ea"/>
                <a:sym typeface="+mn-lt"/>
              </a:rPr>
              <a:t>，便于临床管理，增加患者用药选择</a:t>
            </a:r>
            <a:endParaRPr lang="en-US" sz="2400" dirty="0">
              <a:solidFill>
                <a:schemeClr val="tx1"/>
              </a:solidFill>
            </a:endParaRPr>
          </a:p>
        </p:txBody>
      </p:sp>
      <p:sp>
        <p:nvSpPr>
          <p:cNvPr id="10" name="右箭头 42">
            <a:extLst>
              <a:ext uri="{FF2B5EF4-FFF2-40B4-BE49-F238E27FC236}">
                <a16:creationId xmlns:a16="http://schemas.microsoft.com/office/drawing/2014/main" id="{F638FAB2-048F-D4D2-2E8C-28FAB34F07A8}"/>
              </a:ext>
            </a:extLst>
          </p:cNvPr>
          <p:cNvSpPr/>
          <p:nvPr/>
        </p:nvSpPr>
        <p:spPr>
          <a:xfrm>
            <a:off x="3042586" y="1338910"/>
            <a:ext cx="1913890" cy="1111682"/>
          </a:xfrm>
          <a:prstGeom prst="rightArrow">
            <a:avLst>
              <a:gd name="adj1" fmla="val 100000"/>
              <a:gd name="adj2" fmla="val 8233"/>
            </a:avLst>
          </a:prstGeom>
          <a:solidFill>
            <a:srgbClr val="EF9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bg1"/>
                </a:solidFill>
              </a:rPr>
              <a:t>18</a:t>
            </a:r>
            <a:r>
              <a:rPr lang="zh-CN" altLang="en-US" sz="1400" b="1" dirty="0">
                <a:solidFill>
                  <a:schemeClr val="bg1"/>
                </a:solidFill>
              </a:rPr>
              <a:t>岁和</a:t>
            </a:r>
            <a:r>
              <a:rPr lang="en-US" altLang="zh-CN" sz="1400" b="1" dirty="0">
                <a:solidFill>
                  <a:schemeClr val="bg1"/>
                </a:solidFill>
              </a:rPr>
              <a:t>18</a:t>
            </a:r>
            <a:r>
              <a:rPr lang="zh-CN" altLang="en-US" sz="1400" b="1" dirty="0">
                <a:solidFill>
                  <a:schemeClr val="bg1"/>
                </a:solidFill>
              </a:rPr>
              <a:t>岁以上</a:t>
            </a:r>
            <a:endParaRPr lang="en-US" altLang="zh-CN" sz="14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dirty="0">
                <a:solidFill>
                  <a:schemeClr val="bg1"/>
                </a:solidFill>
              </a:rPr>
              <a:t>重度免疫缺陷患者</a:t>
            </a:r>
            <a:endParaRPr lang="en-US" sz="1400" b="1" kern="1200" dirty="0">
              <a:solidFill>
                <a:schemeClr val="bg1"/>
              </a:solidFill>
              <a:latin typeface="+mn-lt"/>
              <a:ea typeface="+mn-ea"/>
              <a:cs typeface="+mn-ea"/>
            </a:endParaRPr>
          </a:p>
        </p:txBody>
      </p:sp>
      <p:sp>
        <p:nvSpPr>
          <p:cNvPr id="13" name="等腰三角形 12">
            <a:extLst>
              <a:ext uri="{FF2B5EF4-FFF2-40B4-BE49-F238E27FC236}">
                <a16:creationId xmlns:a16="http://schemas.microsoft.com/office/drawing/2014/main" id="{29B739FA-3721-A486-4ED9-92DC64C9DE60}"/>
              </a:ext>
            </a:extLst>
          </p:cNvPr>
          <p:cNvSpPr/>
          <p:nvPr/>
        </p:nvSpPr>
        <p:spPr>
          <a:xfrm rot="5400000">
            <a:off x="8675869" y="1632645"/>
            <a:ext cx="773689" cy="420062"/>
          </a:xfrm>
          <a:prstGeom prst="triangl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4" name="右箭头 42">
            <a:extLst>
              <a:ext uri="{FF2B5EF4-FFF2-40B4-BE49-F238E27FC236}">
                <a16:creationId xmlns:a16="http://schemas.microsoft.com/office/drawing/2014/main" id="{480B380E-656B-90FD-851B-66CB953D4BEE}"/>
              </a:ext>
            </a:extLst>
          </p:cNvPr>
          <p:cNvSpPr/>
          <p:nvPr/>
        </p:nvSpPr>
        <p:spPr>
          <a:xfrm>
            <a:off x="6493026" y="1338910"/>
            <a:ext cx="2120622" cy="1111682"/>
          </a:xfrm>
          <a:prstGeom prst="rightArrow">
            <a:avLst>
              <a:gd name="adj1" fmla="val 100000"/>
              <a:gd name="adj2" fmla="val 8233"/>
            </a:avLst>
          </a:prstGeom>
          <a:solidFill>
            <a:schemeClr val="accent2">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171450" marR="0" lvl="0" indent="-171450"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zh-CN" altLang="en-US" sz="1600" b="1" dirty="0">
                <a:solidFill>
                  <a:srgbClr val="FFFF00"/>
                </a:solidFill>
                <a:cs typeface="+mn-ea"/>
                <a:sym typeface="+mn-lt"/>
              </a:rPr>
              <a:t>治疗</a:t>
            </a:r>
            <a:r>
              <a:rPr lang="en-US" altLang="zh-CN" sz="1200" b="1" dirty="0">
                <a:solidFill>
                  <a:schemeClr val="bg1"/>
                </a:solidFill>
                <a:cs typeface="+mn-ea"/>
                <a:sym typeface="+mn-lt"/>
              </a:rPr>
              <a:t>13</a:t>
            </a:r>
            <a:r>
              <a:rPr lang="zh-CN" altLang="en-US" sz="1200" b="1" dirty="0">
                <a:solidFill>
                  <a:schemeClr val="bg1"/>
                </a:solidFill>
                <a:cs typeface="+mn-ea"/>
                <a:sym typeface="+mn-lt"/>
              </a:rPr>
              <a:t>岁和</a:t>
            </a:r>
            <a:r>
              <a:rPr lang="en-US" altLang="zh-CN" sz="1200" b="1" dirty="0">
                <a:solidFill>
                  <a:schemeClr val="bg1"/>
                </a:solidFill>
                <a:cs typeface="+mn-ea"/>
                <a:sym typeface="+mn-lt"/>
              </a:rPr>
              <a:t>13</a:t>
            </a:r>
            <a:r>
              <a:rPr lang="zh-CN" altLang="en-US" sz="1200" b="1" dirty="0">
                <a:solidFill>
                  <a:schemeClr val="bg1"/>
                </a:solidFill>
                <a:cs typeface="+mn-ea"/>
                <a:sym typeface="+mn-lt"/>
              </a:rPr>
              <a:t>岁以上患者的侵袭性曲霉病</a:t>
            </a:r>
            <a:endParaRPr lang="en-US" altLang="zh-CN" sz="1200" b="1" dirty="0">
              <a:solidFill>
                <a:schemeClr val="bg1"/>
              </a:solidFill>
              <a:cs typeface="+mn-ea"/>
              <a:sym typeface="+mn-lt"/>
            </a:endParaRPr>
          </a:p>
          <a:p>
            <a:pPr marL="171450" marR="0" lvl="0" indent="-171450"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lang="zh-CN" altLang="en-US" sz="1600" b="1" dirty="0">
                <a:solidFill>
                  <a:srgbClr val="FFFF00"/>
                </a:solidFill>
                <a:cs typeface="+mn-ea"/>
                <a:sym typeface="+mn-lt"/>
              </a:rPr>
              <a:t>预防</a:t>
            </a:r>
            <a:r>
              <a:rPr lang="en-US" altLang="zh-CN" sz="1200" b="1" dirty="0">
                <a:solidFill>
                  <a:schemeClr val="bg1"/>
                </a:solidFill>
                <a:cs typeface="+mn-ea"/>
                <a:sym typeface="+mn-lt"/>
              </a:rPr>
              <a:t>2~18</a:t>
            </a:r>
            <a:r>
              <a:rPr lang="zh-CN" altLang="en-US" sz="1200" b="1" dirty="0">
                <a:solidFill>
                  <a:schemeClr val="bg1"/>
                </a:solidFill>
                <a:cs typeface="+mn-ea"/>
                <a:sym typeface="+mn-lt"/>
              </a:rPr>
              <a:t>岁儿童侵袭性曲霉菌和念珠菌感染</a:t>
            </a:r>
            <a:endParaRPr lang="en-US" sz="1400" b="1" dirty="0">
              <a:solidFill>
                <a:schemeClr val="bg1"/>
              </a:solidFill>
              <a:cs typeface="+mn-ea"/>
            </a:endParaRPr>
          </a:p>
        </p:txBody>
      </p:sp>
      <p:sp>
        <p:nvSpPr>
          <p:cNvPr id="16" name="文本框 15">
            <a:extLst>
              <a:ext uri="{FF2B5EF4-FFF2-40B4-BE49-F238E27FC236}">
                <a16:creationId xmlns:a16="http://schemas.microsoft.com/office/drawing/2014/main" id="{33E97FED-5515-DC6F-834A-C6702947AC4B}"/>
              </a:ext>
            </a:extLst>
          </p:cNvPr>
          <p:cNvSpPr txBox="1"/>
          <p:nvPr/>
        </p:nvSpPr>
        <p:spPr>
          <a:xfrm>
            <a:off x="1258992" y="1551995"/>
            <a:ext cx="1610851"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600" b="1" dirty="0">
                <a:solidFill>
                  <a:srgbClr val="EB8634"/>
                </a:solidFill>
              </a:rPr>
              <a:t>现医保目录内</a:t>
            </a:r>
            <a:endParaRPr lang="en-US" altLang="zh-CN" sz="1600" b="1" dirty="0">
              <a:solidFill>
                <a:srgbClr val="EB8634"/>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600" b="1" dirty="0">
                <a:solidFill>
                  <a:srgbClr val="EB8634"/>
                </a:solidFill>
              </a:rPr>
              <a:t>医保支付范围</a:t>
            </a:r>
            <a:endParaRPr lang="en-US" sz="1600" b="1" dirty="0">
              <a:solidFill>
                <a:srgbClr val="EB8634"/>
              </a:solidFill>
            </a:endParaRPr>
          </a:p>
        </p:txBody>
      </p:sp>
      <p:sp>
        <p:nvSpPr>
          <p:cNvPr id="17" name="文本框 16">
            <a:extLst>
              <a:ext uri="{FF2B5EF4-FFF2-40B4-BE49-F238E27FC236}">
                <a16:creationId xmlns:a16="http://schemas.microsoft.com/office/drawing/2014/main" id="{582488F5-FC73-512D-04D0-7AA97F145BF2}"/>
              </a:ext>
            </a:extLst>
          </p:cNvPr>
          <p:cNvSpPr txBox="1"/>
          <p:nvPr/>
        </p:nvSpPr>
        <p:spPr>
          <a:xfrm>
            <a:off x="9592333" y="1519510"/>
            <a:ext cx="1708149"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b="1" dirty="0">
                <a:solidFill>
                  <a:schemeClr val="accent1"/>
                </a:solidFill>
                <a:cs typeface="+mn-ea"/>
              </a:rPr>
              <a:t>同</a:t>
            </a:r>
            <a:r>
              <a:rPr lang="zh-CN" altLang="en-US" b="1" dirty="0">
                <a:solidFill>
                  <a:srgbClr val="EB8634"/>
                </a:solidFill>
                <a:cs typeface="+mn-ea"/>
              </a:rPr>
              <a:t>最新</a:t>
            </a:r>
            <a:r>
              <a:rPr lang="zh-CN" altLang="en-US" b="1" dirty="0">
                <a:solidFill>
                  <a:schemeClr val="accent1"/>
                </a:solidFill>
                <a:cs typeface="+mn-ea"/>
              </a:rPr>
              <a:t>说明书适应症描述</a:t>
            </a:r>
            <a:endParaRPr lang="en-US" sz="1800" b="1" kern="1200" dirty="0">
              <a:solidFill>
                <a:schemeClr val="accent1"/>
              </a:solidFill>
              <a:latin typeface="+mn-lt"/>
              <a:ea typeface="+mn-ea"/>
              <a:cs typeface="+mn-ea"/>
            </a:endParaRPr>
          </a:p>
        </p:txBody>
      </p:sp>
      <p:sp>
        <p:nvSpPr>
          <p:cNvPr id="18" name="加号 17">
            <a:extLst>
              <a:ext uri="{FF2B5EF4-FFF2-40B4-BE49-F238E27FC236}">
                <a16:creationId xmlns:a16="http://schemas.microsoft.com/office/drawing/2014/main" id="{4FA25F90-239B-86FB-B37E-D150E6A89587}"/>
              </a:ext>
            </a:extLst>
          </p:cNvPr>
          <p:cNvSpPr/>
          <p:nvPr/>
        </p:nvSpPr>
        <p:spPr>
          <a:xfrm>
            <a:off x="5283363" y="1628369"/>
            <a:ext cx="435229" cy="428612"/>
          </a:xfrm>
          <a:prstGeom prst="mathPlu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1" name="文本框 20">
            <a:extLst>
              <a:ext uri="{FF2B5EF4-FFF2-40B4-BE49-F238E27FC236}">
                <a16:creationId xmlns:a16="http://schemas.microsoft.com/office/drawing/2014/main" id="{23883B24-92EA-5F6C-C6F8-F5A932D9890B}"/>
              </a:ext>
            </a:extLst>
          </p:cNvPr>
          <p:cNvSpPr txBox="1"/>
          <p:nvPr/>
        </p:nvSpPr>
        <p:spPr>
          <a:xfrm>
            <a:off x="6096000" y="1361015"/>
            <a:ext cx="249902" cy="1063616"/>
          </a:xfrm>
          <a:prstGeom prst="rect">
            <a:avLst/>
          </a:prstGeom>
          <a:noFill/>
        </p:spPr>
        <p:txBody>
          <a:bodyPr wrap="square" lIns="0" tIns="0" rIns="0" bIns="0" rtlCol="0">
            <a:noAutofit/>
          </a:bodyPr>
          <a:lstStyle/>
          <a:p>
            <a:pPr algn="l"/>
            <a:r>
              <a:rPr lang="zh-CN" altLang="en-US" sz="1400" b="1" dirty="0">
                <a:solidFill>
                  <a:schemeClr val="accent1"/>
                </a:solidFill>
              </a:rPr>
              <a:t>新增</a:t>
            </a:r>
            <a:endParaRPr lang="en-US" altLang="zh-CN" sz="1400" b="1" dirty="0">
              <a:solidFill>
                <a:schemeClr val="accent1"/>
              </a:solidFill>
            </a:endParaRPr>
          </a:p>
          <a:p>
            <a:pPr algn="l"/>
            <a:r>
              <a:rPr lang="zh-CN" altLang="en-US" sz="1400" b="1" dirty="0">
                <a:solidFill>
                  <a:schemeClr val="accent1"/>
                </a:solidFill>
              </a:rPr>
              <a:t>适应症</a:t>
            </a:r>
            <a:endParaRPr lang="en-US" sz="1400" b="1" dirty="0">
              <a:solidFill>
                <a:schemeClr val="accent1"/>
              </a:solidFill>
            </a:endParaRPr>
          </a:p>
        </p:txBody>
      </p:sp>
      <p:sp>
        <p:nvSpPr>
          <p:cNvPr id="2" name="流程图: 数据 1">
            <a:extLst>
              <a:ext uri="{FF2B5EF4-FFF2-40B4-BE49-F238E27FC236}">
                <a16:creationId xmlns:a16="http://schemas.microsoft.com/office/drawing/2014/main" id="{6C858FB6-7BF6-54DF-2D05-B7F43BA66154}"/>
              </a:ext>
            </a:extLst>
          </p:cNvPr>
          <p:cNvSpPr/>
          <p:nvPr/>
        </p:nvSpPr>
        <p:spPr>
          <a:xfrm>
            <a:off x="502889" y="2764214"/>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3" name="流程图: 数据 22">
            <a:extLst>
              <a:ext uri="{FF2B5EF4-FFF2-40B4-BE49-F238E27FC236}">
                <a16:creationId xmlns:a16="http://schemas.microsoft.com/office/drawing/2014/main" id="{F07F6A10-DD35-B72C-59C6-BF21840B728A}"/>
              </a:ext>
            </a:extLst>
          </p:cNvPr>
          <p:cNvSpPr/>
          <p:nvPr/>
        </p:nvSpPr>
        <p:spPr>
          <a:xfrm>
            <a:off x="502889" y="3732707"/>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4" name="流程图: 数据 23">
            <a:extLst>
              <a:ext uri="{FF2B5EF4-FFF2-40B4-BE49-F238E27FC236}">
                <a16:creationId xmlns:a16="http://schemas.microsoft.com/office/drawing/2014/main" id="{571FEDDD-588E-52CC-4C5A-66CC1448766E}"/>
              </a:ext>
            </a:extLst>
          </p:cNvPr>
          <p:cNvSpPr/>
          <p:nvPr/>
        </p:nvSpPr>
        <p:spPr>
          <a:xfrm>
            <a:off x="502889" y="4607417"/>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5" name="流程图: 数据 24">
            <a:extLst>
              <a:ext uri="{FF2B5EF4-FFF2-40B4-BE49-F238E27FC236}">
                <a16:creationId xmlns:a16="http://schemas.microsoft.com/office/drawing/2014/main" id="{8514820E-6396-9694-014E-80EED708F213}"/>
              </a:ext>
            </a:extLst>
          </p:cNvPr>
          <p:cNvSpPr/>
          <p:nvPr/>
        </p:nvSpPr>
        <p:spPr>
          <a:xfrm>
            <a:off x="502889" y="5453660"/>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 name="文本占位符 3">
            <a:extLst>
              <a:ext uri="{FF2B5EF4-FFF2-40B4-BE49-F238E27FC236}">
                <a16:creationId xmlns:a16="http://schemas.microsoft.com/office/drawing/2014/main" id="{9CB3897B-2B94-905B-2693-E3FB3A66CEDF}"/>
              </a:ext>
            </a:extLst>
          </p:cNvPr>
          <p:cNvSpPr txBox="1">
            <a:spLocks/>
          </p:cNvSpPr>
          <p:nvPr/>
        </p:nvSpPr>
        <p:spPr>
          <a:xfrm>
            <a:off x="10899453" y="0"/>
            <a:ext cx="1286131" cy="523094"/>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2000" b="1" dirty="0">
              <a:solidFill>
                <a:srgbClr val="FFFF00"/>
              </a:solidFill>
              <a:latin typeface="+mn-ea"/>
              <a:ea typeface="+mn-ea"/>
            </a:endParaRPr>
          </a:p>
        </p:txBody>
      </p:sp>
      <p:sp>
        <p:nvSpPr>
          <p:cNvPr id="8" name="文本框 7">
            <a:extLst>
              <a:ext uri="{FF2B5EF4-FFF2-40B4-BE49-F238E27FC236}">
                <a16:creationId xmlns:a16="http://schemas.microsoft.com/office/drawing/2014/main" id="{FBD5F466-F985-B529-AF5F-B9A519C875E1}"/>
              </a:ext>
            </a:extLst>
          </p:cNvPr>
          <p:cNvSpPr txBox="1"/>
          <p:nvPr/>
        </p:nvSpPr>
        <p:spPr>
          <a:xfrm>
            <a:off x="10709672" y="55609"/>
            <a:ext cx="1613009" cy="400110"/>
          </a:xfrm>
          <a:prstGeom prst="rect">
            <a:avLst/>
          </a:prstGeom>
          <a:noFill/>
        </p:spPr>
        <p:txBody>
          <a:bodyPr wrap="square" anchor="ctr">
            <a:spAutoFit/>
          </a:bodyPr>
          <a:lstStyle/>
          <a:p>
            <a:pPr algn="ctr"/>
            <a:r>
              <a:rPr lang="zh-CN" altLang="en-US" sz="2000" b="1" dirty="0">
                <a:solidFill>
                  <a:srgbClr val="FFFF00"/>
                </a:solidFill>
              </a:rPr>
              <a:t>总结</a:t>
            </a:r>
          </a:p>
        </p:txBody>
      </p:sp>
    </p:spTree>
    <p:extLst>
      <p:ext uri="{BB962C8B-B14F-4D97-AF65-F5344CB8AC3E}">
        <p14:creationId xmlns:p14="http://schemas.microsoft.com/office/powerpoint/2010/main" val="125760566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B4D2ABD6-0F08-549E-38CF-2345DAB0B236}"/>
              </a:ext>
            </a:extLst>
          </p:cNvPr>
          <p:cNvSpPr>
            <a:spLocks noGrp="1"/>
          </p:cNvSpPr>
          <p:nvPr>
            <p:ph type="sldNum" sz="quarter" idx="12"/>
          </p:nvPr>
        </p:nvSpPr>
        <p:spPr/>
        <p:txBody>
          <a:bodyPr/>
          <a:lstStyle/>
          <a:p>
            <a:fld id="{29CC380D-5F44-41E8-971E-CDD19ED6F8E3}" type="slidenum">
              <a:rPr lang="en-GB" smtClean="0"/>
              <a:t>2</a:t>
            </a:fld>
            <a:endParaRPr lang="en-GB" dirty="0"/>
          </a:p>
        </p:txBody>
      </p:sp>
      <p:sp>
        <p:nvSpPr>
          <p:cNvPr id="5" name="íSļídê">
            <a:extLst>
              <a:ext uri="{FF2B5EF4-FFF2-40B4-BE49-F238E27FC236}">
                <a16:creationId xmlns:a16="http://schemas.microsoft.com/office/drawing/2014/main" id="{C910E7CB-C64B-456B-A89E-825C96FCBDEF}"/>
              </a:ext>
            </a:extLst>
          </p:cNvPr>
          <p:cNvSpPr/>
          <p:nvPr/>
        </p:nvSpPr>
        <p:spPr>
          <a:xfrm>
            <a:off x="347487" y="484073"/>
            <a:ext cx="1005403" cy="58477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t" anchorCtr="0">
            <a:spAutoFit/>
          </a:bodyPr>
          <a:lstStyle/>
          <a:p>
            <a:r>
              <a:rPr kumimoji="1" lang="zh-CN" altLang="en-US" sz="3200" b="1" dirty="0">
                <a:solidFill>
                  <a:schemeClr val="accent1"/>
                </a:solidFill>
                <a:cs typeface="+mn-ea"/>
                <a:sym typeface="+mn-lt"/>
              </a:rPr>
              <a:t>目录</a:t>
            </a:r>
            <a:endParaRPr kumimoji="1" lang="en-US" altLang="zh-CN" sz="3200" b="1" dirty="0">
              <a:solidFill>
                <a:schemeClr val="accent1"/>
              </a:solidFill>
              <a:cs typeface="+mn-ea"/>
              <a:sym typeface="+mn-lt"/>
            </a:endParaRPr>
          </a:p>
        </p:txBody>
      </p:sp>
      <p:grpSp>
        <p:nvGrpSpPr>
          <p:cNvPr id="6" name="iṩľîďè">
            <a:extLst>
              <a:ext uri="{FF2B5EF4-FFF2-40B4-BE49-F238E27FC236}">
                <a16:creationId xmlns:a16="http://schemas.microsoft.com/office/drawing/2014/main" id="{93CFDAC3-C3E8-423F-883B-544BE3E1760F}"/>
              </a:ext>
            </a:extLst>
          </p:cNvPr>
          <p:cNvGrpSpPr/>
          <p:nvPr/>
        </p:nvGrpSpPr>
        <p:grpSpPr>
          <a:xfrm>
            <a:off x="598216" y="2342680"/>
            <a:ext cx="3016709" cy="640146"/>
            <a:chOff x="6340616" y="4369724"/>
            <a:chExt cx="3016709" cy="640146"/>
          </a:xfrm>
        </p:grpSpPr>
        <p:sp>
          <p:nvSpPr>
            <p:cNvPr id="9" name="îṩḷîḍè">
              <a:extLst>
                <a:ext uri="{FF2B5EF4-FFF2-40B4-BE49-F238E27FC236}">
                  <a16:creationId xmlns:a16="http://schemas.microsoft.com/office/drawing/2014/main" id="{F08E2298-B4F9-46D9-ACBA-547CA99AE67C}"/>
                </a:ext>
              </a:extLst>
            </p:cNvPr>
            <p:cNvSpPr/>
            <p:nvPr/>
          </p:nvSpPr>
          <p:spPr>
            <a:xfrm>
              <a:off x="6970732" y="4548205"/>
              <a:ext cx="2386593"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药品基本信息</a:t>
              </a:r>
              <a:endParaRPr kumimoji="1" lang="en-US" altLang="zh-CN" sz="2400" b="1" dirty="0">
                <a:solidFill>
                  <a:schemeClr val="tx1"/>
                </a:solidFill>
                <a:cs typeface="+mn-ea"/>
                <a:sym typeface="+mn-lt"/>
              </a:endParaRPr>
            </a:p>
          </p:txBody>
        </p:sp>
        <p:sp>
          <p:nvSpPr>
            <p:cNvPr id="8" name="íṩḷiḋe">
              <a:extLst>
                <a:ext uri="{FF2B5EF4-FFF2-40B4-BE49-F238E27FC236}">
                  <a16:creationId xmlns:a16="http://schemas.microsoft.com/office/drawing/2014/main" id="{C91AFDFE-3BD5-4471-AFBA-343D9D9573BC}"/>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01</a:t>
              </a:r>
              <a:endParaRPr kumimoji="1" lang="zh-CN" altLang="en-US" sz="2000" b="1" dirty="0">
                <a:solidFill>
                  <a:srgbClr val="FFFFFF"/>
                </a:solidFill>
                <a:cs typeface="+mn-ea"/>
                <a:sym typeface="+mn-lt"/>
              </a:endParaRPr>
            </a:p>
          </p:txBody>
        </p:sp>
      </p:grpSp>
      <p:grpSp>
        <p:nvGrpSpPr>
          <p:cNvPr id="11" name="îSľiḍé">
            <a:extLst>
              <a:ext uri="{FF2B5EF4-FFF2-40B4-BE49-F238E27FC236}">
                <a16:creationId xmlns:a16="http://schemas.microsoft.com/office/drawing/2014/main" id="{6D07E8E9-FFB6-4C3A-A3E4-44ECED70642E}"/>
              </a:ext>
            </a:extLst>
          </p:cNvPr>
          <p:cNvGrpSpPr/>
          <p:nvPr/>
        </p:nvGrpSpPr>
        <p:grpSpPr>
          <a:xfrm>
            <a:off x="4858832" y="2299100"/>
            <a:ext cx="2755597" cy="1056599"/>
            <a:chOff x="6340616" y="4369724"/>
            <a:chExt cx="2755597" cy="1056599"/>
          </a:xfrm>
        </p:grpSpPr>
        <p:sp>
          <p:nvSpPr>
            <p:cNvPr id="14" name="iṣļiďé">
              <a:extLst>
                <a:ext uri="{FF2B5EF4-FFF2-40B4-BE49-F238E27FC236}">
                  <a16:creationId xmlns:a16="http://schemas.microsoft.com/office/drawing/2014/main" id="{3F86BF3D-EAEF-413F-80A4-24841C977E3E}"/>
                </a:ext>
              </a:extLst>
            </p:cNvPr>
            <p:cNvSpPr/>
            <p:nvPr/>
          </p:nvSpPr>
          <p:spPr>
            <a:xfrm>
              <a:off x="6974282" y="4595326"/>
              <a:ext cx="2121931"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安全性</a:t>
              </a:r>
              <a:endParaRPr kumimoji="1" lang="en-US" altLang="zh-CN" sz="2000" dirty="0">
                <a:solidFill>
                  <a:schemeClr val="tx1"/>
                </a:solidFill>
                <a:cs typeface="+mn-ea"/>
                <a:sym typeface="+mn-lt"/>
              </a:endParaRPr>
            </a:p>
            <a:p>
              <a:endParaRPr kumimoji="1" lang="en-US" altLang="zh-CN" sz="2400" b="1" dirty="0">
                <a:solidFill>
                  <a:schemeClr val="tx1"/>
                </a:solidFill>
                <a:cs typeface="+mn-ea"/>
                <a:sym typeface="+mn-lt"/>
              </a:endParaRPr>
            </a:p>
          </p:txBody>
        </p:sp>
        <p:sp>
          <p:nvSpPr>
            <p:cNvPr id="13" name="îs1íḋè">
              <a:extLst>
                <a:ext uri="{FF2B5EF4-FFF2-40B4-BE49-F238E27FC236}">
                  <a16:creationId xmlns:a16="http://schemas.microsoft.com/office/drawing/2014/main" id="{021E7FF7-30F7-415E-B102-E1293DBB8680}"/>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02</a:t>
              </a:r>
              <a:endParaRPr kumimoji="1" lang="zh-CN" altLang="en-US" sz="2000" b="1" dirty="0">
                <a:solidFill>
                  <a:srgbClr val="FFFFFF"/>
                </a:solidFill>
                <a:cs typeface="+mn-ea"/>
                <a:sym typeface="+mn-lt"/>
              </a:endParaRPr>
            </a:p>
          </p:txBody>
        </p:sp>
      </p:grpSp>
      <p:grpSp>
        <p:nvGrpSpPr>
          <p:cNvPr id="16" name="íṥ1iďè">
            <a:extLst>
              <a:ext uri="{FF2B5EF4-FFF2-40B4-BE49-F238E27FC236}">
                <a16:creationId xmlns:a16="http://schemas.microsoft.com/office/drawing/2014/main" id="{F17686D8-E415-4AC8-9E01-A09B8A67AC03}"/>
              </a:ext>
            </a:extLst>
          </p:cNvPr>
          <p:cNvGrpSpPr/>
          <p:nvPr/>
        </p:nvGrpSpPr>
        <p:grpSpPr>
          <a:xfrm>
            <a:off x="9119447" y="2291550"/>
            <a:ext cx="2450282" cy="691276"/>
            <a:chOff x="6340616" y="4369724"/>
            <a:chExt cx="2450282" cy="691276"/>
          </a:xfrm>
        </p:grpSpPr>
        <p:sp>
          <p:nvSpPr>
            <p:cNvPr id="20" name="ís1ïdé">
              <a:extLst>
                <a:ext uri="{FF2B5EF4-FFF2-40B4-BE49-F238E27FC236}">
                  <a16:creationId xmlns:a16="http://schemas.microsoft.com/office/drawing/2014/main" id="{D243197D-051C-4B7A-82CB-61528BF3EC72}"/>
                </a:ext>
              </a:extLst>
            </p:cNvPr>
            <p:cNvSpPr/>
            <p:nvPr/>
          </p:nvSpPr>
          <p:spPr>
            <a:xfrm>
              <a:off x="7024257" y="4599335"/>
              <a:ext cx="1766641"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有效性</a:t>
              </a:r>
              <a:endParaRPr kumimoji="1" lang="en-US" altLang="zh-CN" sz="2400" b="1" dirty="0">
                <a:solidFill>
                  <a:schemeClr val="tx1"/>
                </a:solidFill>
                <a:cs typeface="+mn-ea"/>
                <a:sym typeface="+mn-lt"/>
              </a:endParaRPr>
            </a:p>
          </p:txBody>
        </p:sp>
        <p:sp>
          <p:nvSpPr>
            <p:cNvPr id="18" name="îśḻiḍè">
              <a:extLst>
                <a:ext uri="{FF2B5EF4-FFF2-40B4-BE49-F238E27FC236}">
                  <a16:creationId xmlns:a16="http://schemas.microsoft.com/office/drawing/2014/main" id="{509E4799-DBF7-4473-A017-B160A51AD4A4}"/>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03</a:t>
              </a:r>
              <a:endParaRPr kumimoji="1" lang="zh-CN" altLang="en-US" sz="2000" b="1" dirty="0">
                <a:solidFill>
                  <a:srgbClr val="FFFFFF"/>
                </a:solidFill>
                <a:cs typeface="+mn-ea"/>
                <a:sym typeface="+mn-lt"/>
              </a:endParaRPr>
            </a:p>
          </p:txBody>
        </p:sp>
      </p:grpSp>
      <p:grpSp>
        <p:nvGrpSpPr>
          <p:cNvPr id="28" name="îŝḻîďè">
            <a:extLst>
              <a:ext uri="{FF2B5EF4-FFF2-40B4-BE49-F238E27FC236}">
                <a16:creationId xmlns:a16="http://schemas.microsoft.com/office/drawing/2014/main" id="{A4B83F46-6EB3-4715-84C2-65D835AEAB9F}"/>
              </a:ext>
            </a:extLst>
          </p:cNvPr>
          <p:cNvGrpSpPr/>
          <p:nvPr/>
        </p:nvGrpSpPr>
        <p:grpSpPr>
          <a:xfrm>
            <a:off x="2447926" y="4076200"/>
            <a:ext cx="2371863" cy="704247"/>
            <a:chOff x="6340616" y="4369724"/>
            <a:chExt cx="2371863" cy="704247"/>
          </a:xfrm>
        </p:grpSpPr>
        <p:sp>
          <p:nvSpPr>
            <p:cNvPr id="31" name="ï$1ïḍè">
              <a:extLst>
                <a:ext uri="{FF2B5EF4-FFF2-40B4-BE49-F238E27FC236}">
                  <a16:creationId xmlns:a16="http://schemas.microsoft.com/office/drawing/2014/main" id="{12759895-A186-489E-A671-60565BC3F12A}"/>
                </a:ext>
              </a:extLst>
            </p:cNvPr>
            <p:cNvSpPr/>
            <p:nvPr/>
          </p:nvSpPr>
          <p:spPr>
            <a:xfrm>
              <a:off x="6945838" y="4612306"/>
              <a:ext cx="1766641"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创新性</a:t>
              </a:r>
              <a:endParaRPr kumimoji="1" lang="en-US" altLang="zh-CN" sz="2400" b="1" dirty="0">
                <a:solidFill>
                  <a:schemeClr val="tx1"/>
                </a:solidFill>
                <a:cs typeface="+mn-ea"/>
                <a:sym typeface="+mn-lt"/>
              </a:endParaRPr>
            </a:p>
          </p:txBody>
        </p:sp>
        <p:sp>
          <p:nvSpPr>
            <p:cNvPr id="30" name="işḻidê">
              <a:extLst>
                <a:ext uri="{FF2B5EF4-FFF2-40B4-BE49-F238E27FC236}">
                  <a16:creationId xmlns:a16="http://schemas.microsoft.com/office/drawing/2014/main" id="{942F4C40-D700-4756-9EDE-76EE0B43495D}"/>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04</a:t>
              </a:r>
              <a:endParaRPr kumimoji="1" lang="zh-CN" altLang="en-US" sz="2000" b="1" dirty="0">
                <a:solidFill>
                  <a:srgbClr val="FFFFFF"/>
                </a:solidFill>
                <a:cs typeface="+mn-ea"/>
                <a:sym typeface="+mn-lt"/>
              </a:endParaRPr>
            </a:p>
          </p:txBody>
        </p:sp>
      </p:grpSp>
      <p:grpSp>
        <p:nvGrpSpPr>
          <p:cNvPr id="33" name="išliḓé">
            <a:extLst>
              <a:ext uri="{FF2B5EF4-FFF2-40B4-BE49-F238E27FC236}">
                <a16:creationId xmlns:a16="http://schemas.microsoft.com/office/drawing/2014/main" id="{E1F4B548-24A3-4D42-AAEF-EA8EA408408C}"/>
              </a:ext>
            </a:extLst>
          </p:cNvPr>
          <p:cNvGrpSpPr/>
          <p:nvPr/>
        </p:nvGrpSpPr>
        <p:grpSpPr>
          <a:xfrm>
            <a:off x="6708541" y="4068650"/>
            <a:ext cx="2453043" cy="711796"/>
            <a:chOff x="6340616" y="4369724"/>
            <a:chExt cx="2453043" cy="711796"/>
          </a:xfrm>
        </p:grpSpPr>
        <p:sp>
          <p:nvSpPr>
            <p:cNvPr id="36" name="iṡľïḑê">
              <a:extLst>
                <a:ext uri="{FF2B5EF4-FFF2-40B4-BE49-F238E27FC236}">
                  <a16:creationId xmlns:a16="http://schemas.microsoft.com/office/drawing/2014/main" id="{F65DF10A-6F80-45A6-BA0B-6A2E4E962BD1}"/>
                </a:ext>
              </a:extLst>
            </p:cNvPr>
            <p:cNvSpPr/>
            <p:nvPr/>
          </p:nvSpPr>
          <p:spPr>
            <a:xfrm>
              <a:off x="7027018" y="4619855"/>
              <a:ext cx="1766641"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公平性</a:t>
              </a:r>
              <a:endParaRPr kumimoji="1" lang="en-US" altLang="zh-CN" sz="2400" b="1" dirty="0">
                <a:solidFill>
                  <a:schemeClr val="tx1"/>
                </a:solidFill>
                <a:cs typeface="+mn-ea"/>
                <a:sym typeface="+mn-lt"/>
              </a:endParaRPr>
            </a:p>
          </p:txBody>
        </p:sp>
        <p:sp>
          <p:nvSpPr>
            <p:cNvPr id="35" name="îŝļíḍê">
              <a:extLst>
                <a:ext uri="{FF2B5EF4-FFF2-40B4-BE49-F238E27FC236}">
                  <a16:creationId xmlns:a16="http://schemas.microsoft.com/office/drawing/2014/main" id="{42AF7044-AC1E-44C9-ADCF-13A3D5920EA7}"/>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05</a:t>
              </a:r>
              <a:endParaRPr kumimoji="1" lang="zh-CN" altLang="en-US" sz="2000" b="1" dirty="0">
                <a:solidFill>
                  <a:srgbClr val="FFFFFF"/>
                </a:solidFill>
                <a:cs typeface="+mn-ea"/>
                <a:sym typeface="+mn-lt"/>
              </a:endParaRPr>
            </a:p>
          </p:txBody>
        </p:sp>
      </p:grpSp>
      <p:pic>
        <p:nvPicPr>
          <p:cNvPr id="12" name="图形 11" descr="盾蜱虫 纯色填充">
            <a:extLst>
              <a:ext uri="{FF2B5EF4-FFF2-40B4-BE49-F238E27FC236}">
                <a16:creationId xmlns:a16="http://schemas.microsoft.com/office/drawing/2014/main" id="{A08668B9-35A0-40F6-96B8-004B3222FFBB}"/>
              </a:ext>
            </a:extLst>
          </p:cNvPr>
          <p:cNvPicPr>
            <a:picLocks/>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25608" y="1852951"/>
            <a:ext cx="634021" cy="634021"/>
          </a:xfrm>
          <a:prstGeom prst="rect">
            <a:avLst/>
          </a:prstGeom>
        </p:spPr>
      </p:pic>
      <p:pic>
        <p:nvPicPr>
          <p:cNvPr id="21" name="图形 20" descr="讲故事 纯色填充">
            <a:extLst>
              <a:ext uri="{FF2B5EF4-FFF2-40B4-BE49-F238E27FC236}">
                <a16:creationId xmlns:a16="http://schemas.microsoft.com/office/drawing/2014/main" id="{736B39E7-5B2B-4248-980B-A486697B2F10}"/>
              </a:ext>
            </a:extLst>
          </p:cNvPr>
          <p:cNvPicPr>
            <a:picLocks/>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84102" y="1852951"/>
            <a:ext cx="634021" cy="634021"/>
          </a:xfrm>
          <a:prstGeom prst="rect">
            <a:avLst/>
          </a:prstGeom>
        </p:spPr>
      </p:pic>
      <p:pic>
        <p:nvPicPr>
          <p:cNvPr id="29" name="图形 28" descr="药品 纯色填充">
            <a:extLst>
              <a:ext uri="{FF2B5EF4-FFF2-40B4-BE49-F238E27FC236}">
                <a16:creationId xmlns:a16="http://schemas.microsoft.com/office/drawing/2014/main" id="{3E4DFA6A-CAD7-4C06-8095-E5EB506F4556}"/>
              </a:ext>
            </a:extLst>
          </p:cNvPr>
          <p:cNvPicPr>
            <a:picLocks/>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067403" y="1927529"/>
            <a:ext cx="634021" cy="634021"/>
          </a:xfrm>
          <a:prstGeom prst="rect">
            <a:avLst/>
          </a:prstGeom>
        </p:spPr>
      </p:pic>
      <p:pic>
        <p:nvPicPr>
          <p:cNvPr id="42" name="图形 41" descr="带齿轮的头部 纯色填充">
            <a:extLst>
              <a:ext uri="{FF2B5EF4-FFF2-40B4-BE49-F238E27FC236}">
                <a16:creationId xmlns:a16="http://schemas.microsoft.com/office/drawing/2014/main" id="{75E14236-7B83-42BA-ADCF-680B73560701}"/>
              </a:ext>
            </a:extLst>
          </p:cNvPr>
          <p:cNvPicPr>
            <a:picLocks/>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74991" y="3585905"/>
            <a:ext cx="634021" cy="634021"/>
          </a:xfrm>
          <a:prstGeom prst="rect">
            <a:avLst/>
          </a:prstGeom>
        </p:spPr>
      </p:pic>
      <p:pic>
        <p:nvPicPr>
          <p:cNvPr id="44" name="图形 43" descr="正义天平 纯色填充">
            <a:extLst>
              <a:ext uri="{FF2B5EF4-FFF2-40B4-BE49-F238E27FC236}">
                <a16:creationId xmlns:a16="http://schemas.microsoft.com/office/drawing/2014/main" id="{122556A8-C292-42C6-B05F-D8D28B860E41}"/>
              </a:ext>
            </a:extLst>
          </p:cNvPr>
          <p:cNvPicPr>
            <a:picLocks/>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542569" y="3585905"/>
            <a:ext cx="634021" cy="634021"/>
          </a:xfrm>
          <a:prstGeom prst="rect">
            <a:avLst/>
          </a:prstGeom>
        </p:spPr>
      </p:pic>
      <p:sp>
        <p:nvSpPr>
          <p:cNvPr id="3" name="内容占位符 2">
            <a:extLst>
              <a:ext uri="{FF2B5EF4-FFF2-40B4-BE49-F238E27FC236}">
                <a16:creationId xmlns:a16="http://schemas.microsoft.com/office/drawing/2014/main" id="{264359B3-45A4-30BB-8164-A9119064CF80}"/>
              </a:ext>
            </a:extLst>
          </p:cNvPr>
          <p:cNvSpPr>
            <a:spLocks noGrp="1"/>
          </p:cNvSpPr>
          <p:nvPr>
            <p:ph idx="1"/>
          </p:nvPr>
        </p:nvSpPr>
        <p:spPr>
          <a:xfrm>
            <a:off x="105734" y="5517026"/>
            <a:ext cx="11980532" cy="935834"/>
          </a:xfrm>
        </p:spPr>
        <p:txBody>
          <a:bodyPr numCol="4"/>
          <a:lstStyle/>
          <a:p>
            <a:pPr>
              <a:spcAft>
                <a:spcPts val="0"/>
              </a:spcAft>
            </a:pPr>
            <a:r>
              <a:rPr lang="en-US" altLang="zh-CN" sz="600" dirty="0">
                <a:solidFill>
                  <a:schemeClr val="tx1"/>
                </a:solidFill>
                <a:cs typeface="+mn-ea"/>
                <a:sym typeface="+mn-lt"/>
              </a:rPr>
              <a:t>1. </a:t>
            </a:r>
            <a:r>
              <a:rPr lang="zh-CN" altLang="en-US" sz="600" dirty="0">
                <a:solidFill>
                  <a:schemeClr val="tx1"/>
                </a:solidFill>
                <a:cs typeface="+mn-ea"/>
                <a:sym typeface="+mn-lt"/>
              </a:rPr>
              <a:t>泊沙康唑注射液说明书</a:t>
            </a:r>
            <a:r>
              <a:rPr lang="en-US" altLang="zh-CN" sz="600" dirty="0">
                <a:solidFill>
                  <a:schemeClr val="tx1"/>
                </a:solidFill>
                <a:cs typeface="+mn-ea"/>
                <a:sym typeface="+mn-lt"/>
              </a:rPr>
              <a:t>.2025</a:t>
            </a:r>
          </a:p>
          <a:p>
            <a:pPr>
              <a:spcAft>
                <a:spcPts val="0"/>
              </a:spcAft>
            </a:pPr>
            <a:r>
              <a:rPr lang="en-US" altLang="zh-CN" sz="600" dirty="0">
                <a:solidFill>
                  <a:schemeClr val="tx1"/>
                </a:solidFill>
                <a:cs typeface="+mn-ea"/>
                <a:sym typeface="+mn-lt"/>
              </a:rPr>
              <a:t>2. </a:t>
            </a:r>
            <a:r>
              <a:rPr lang="zh-CN" altLang="en-US" sz="600" dirty="0">
                <a:solidFill>
                  <a:schemeClr val="tx1"/>
                </a:solidFill>
                <a:cs typeface="+mn-ea"/>
                <a:sym typeface="+mn-lt"/>
              </a:rPr>
              <a:t>注射用伏立康唑说明书</a:t>
            </a:r>
            <a:r>
              <a:rPr lang="en-US" altLang="zh-CN" sz="600" dirty="0">
                <a:solidFill>
                  <a:schemeClr val="tx1"/>
                </a:solidFill>
                <a:cs typeface="+mn-ea"/>
                <a:sym typeface="+mn-lt"/>
              </a:rPr>
              <a:t>.2024    </a:t>
            </a:r>
          </a:p>
          <a:p>
            <a:pPr>
              <a:spcAft>
                <a:spcPts val="0"/>
              </a:spcAft>
            </a:pPr>
            <a:r>
              <a:rPr lang="en-US" altLang="zh-CN" sz="600" dirty="0">
                <a:solidFill>
                  <a:schemeClr val="tx1"/>
                </a:solidFill>
                <a:cs typeface="+mn-ea"/>
                <a:sym typeface="+mn-lt"/>
              </a:rPr>
              <a:t>3. </a:t>
            </a:r>
            <a:r>
              <a:rPr lang="zh-CN" altLang="en-US" sz="600" dirty="0">
                <a:solidFill>
                  <a:schemeClr val="tx1"/>
                </a:solidFill>
                <a:cs typeface="+mn-ea"/>
                <a:sym typeface="+mn-lt"/>
              </a:rPr>
              <a:t>中华医学会呼吸病学分会</a:t>
            </a:r>
            <a:r>
              <a:rPr lang="en-US" altLang="zh-CN" sz="600" dirty="0">
                <a:solidFill>
                  <a:schemeClr val="tx1"/>
                </a:solidFill>
                <a:cs typeface="+mn-ea"/>
                <a:sym typeface="+mn-lt"/>
              </a:rPr>
              <a:t>.</a:t>
            </a:r>
            <a:r>
              <a:rPr lang="zh-CN" altLang="en-US" sz="600" dirty="0">
                <a:solidFill>
                  <a:schemeClr val="tx1"/>
                </a:solidFill>
                <a:cs typeface="+mn-ea"/>
                <a:sym typeface="+mn-lt"/>
              </a:rPr>
              <a:t>中华结核和呼吸杂志</a:t>
            </a:r>
            <a:r>
              <a:rPr lang="en-US" altLang="zh-CN" sz="600" dirty="0">
                <a:solidFill>
                  <a:schemeClr val="tx1"/>
                </a:solidFill>
                <a:cs typeface="+mn-ea"/>
                <a:sym typeface="+mn-lt"/>
              </a:rPr>
              <a:t>.2024;47(7):604-622.  </a:t>
            </a:r>
          </a:p>
          <a:p>
            <a:pPr>
              <a:spcAft>
                <a:spcPts val="0"/>
              </a:spcAft>
            </a:pPr>
            <a:r>
              <a:rPr lang="en-US" altLang="zh-CN" sz="600" dirty="0">
                <a:solidFill>
                  <a:schemeClr val="tx1"/>
                </a:solidFill>
                <a:cs typeface="+mn-ea"/>
                <a:sym typeface="+mn-lt"/>
              </a:rPr>
              <a:t>4. Pagano L, et al. Leukemia. 2025 Apr 9.                                 </a:t>
            </a:r>
          </a:p>
          <a:p>
            <a:pPr>
              <a:spcAft>
                <a:spcPts val="0"/>
              </a:spcAft>
            </a:pPr>
            <a:r>
              <a:rPr lang="en-US" altLang="zh-CN" sz="600" dirty="0">
                <a:solidFill>
                  <a:schemeClr val="tx1"/>
                </a:solidFill>
                <a:cs typeface="+mn-ea"/>
                <a:sym typeface="+mn-lt"/>
              </a:rPr>
              <a:t>5. Maertens JA, et al. Lancet. 2021;397(10273):499-509.   </a:t>
            </a:r>
          </a:p>
          <a:p>
            <a:pPr>
              <a:spcAft>
                <a:spcPts val="0"/>
              </a:spcAft>
            </a:pPr>
            <a:r>
              <a:rPr lang="en-US" altLang="zh-CN" sz="600" dirty="0">
                <a:solidFill>
                  <a:schemeClr val="tx1"/>
                </a:solidFill>
                <a:cs typeface="+mn-ea"/>
                <a:sym typeface="+mn-lt"/>
              </a:rPr>
              <a:t>6. Döring M, et al. J Cancer Res Clin Oncol. 2017;143(7):1281-1292.  </a:t>
            </a:r>
          </a:p>
          <a:p>
            <a:pPr>
              <a:spcAft>
                <a:spcPts val="0"/>
              </a:spcAft>
            </a:pPr>
            <a:r>
              <a:rPr lang="en-US" altLang="zh-CN" sz="600" dirty="0">
                <a:solidFill>
                  <a:schemeClr val="tx1"/>
                </a:solidFill>
                <a:cs typeface="+mn-ea"/>
                <a:sym typeface="+mn-lt"/>
              </a:rPr>
              <a:t>7. </a:t>
            </a:r>
            <a:r>
              <a:rPr lang="zh-CN" altLang="en-US" sz="600" dirty="0">
                <a:solidFill>
                  <a:schemeClr val="tx1"/>
                </a:solidFill>
                <a:cs typeface="+mn-ea"/>
                <a:sym typeface="+mn-lt"/>
              </a:rPr>
              <a:t>范丽萍</a:t>
            </a:r>
            <a:r>
              <a:rPr lang="en-US" altLang="zh-CN" sz="600" dirty="0">
                <a:solidFill>
                  <a:schemeClr val="tx1"/>
                </a:solidFill>
                <a:cs typeface="+mn-ea"/>
                <a:sym typeface="+mn-lt"/>
              </a:rPr>
              <a:t>, </a:t>
            </a:r>
            <a:r>
              <a:rPr lang="zh-CN" altLang="en-US" sz="600" dirty="0">
                <a:solidFill>
                  <a:schemeClr val="tx1"/>
                </a:solidFill>
                <a:cs typeface="+mn-ea"/>
                <a:sym typeface="+mn-lt"/>
              </a:rPr>
              <a:t>等</a:t>
            </a:r>
            <a:r>
              <a:rPr lang="en-US" altLang="zh-CN" sz="600" dirty="0">
                <a:solidFill>
                  <a:schemeClr val="tx1"/>
                </a:solidFill>
                <a:cs typeface="+mn-ea"/>
                <a:sym typeface="+mn-lt"/>
              </a:rPr>
              <a:t>.</a:t>
            </a:r>
            <a:r>
              <a:rPr lang="zh-CN" altLang="en-US" sz="600" dirty="0">
                <a:solidFill>
                  <a:schemeClr val="tx1"/>
                </a:solidFill>
                <a:cs typeface="+mn-ea"/>
                <a:sym typeface="+mn-lt"/>
              </a:rPr>
              <a:t>中国医院药学杂志</a:t>
            </a:r>
            <a:r>
              <a:rPr lang="en-US" altLang="zh-CN" sz="600" dirty="0">
                <a:solidFill>
                  <a:schemeClr val="tx1"/>
                </a:solidFill>
                <a:cs typeface="+mn-ea"/>
                <a:sym typeface="+mn-lt"/>
              </a:rPr>
              <a:t>.2024;44(15):1806-1810.  </a:t>
            </a:r>
          </a:p>
          <a:p>
            <a:pPr>
              <a:spcAft>
                <a:spcPts val="0"/>
              </a:spcAft>
            </a:pPr>
            <a:r>
              <a:rPr lang="en-US" altLang="zh-CN" sz="600" dirty="0">
                <a:solidFill>
                  <a:schemeClr val="tx1"/>
                </a:solidFill>
                <a:cs typeface="+mn-ea"/>
                <a:sym typeface="+mn-lt"/>
              </a:rPr>
              <a:t>8. </a:t>
            </a:r>
            <a:r>
              <a:rPr lang="en-US" altLang="zh-CN" sz="600" dirty="0" err="1">
                <a:solidFill>
                  <a:schemeClr val="tx1"/>
                </a:solidFill>
                <a:cs typeface="+mn-ea"/>
                <a:sym typeface="+mn-lt"/>
              </a:rPr>
              <a:t>Nivoix</a:t>
            </a:r>
            <a:r>
              <a:rPr lang="en-US" altLang="zh-CN" sz="600" dirty="0">
                <a:solidFill>
                  <a:schemeClr val="tx1"/>
                </a:solidFill>
                <a:cs typeface="+mn-ea"/>
                <a:sym typeface="+mn-lt"/>
              </a:rPr>
              <a:t> Y, et </a:t>
            </a:r>
            <a:r>
              <a:rPr lang="en-US" altLang="zh-CN" sz="600" dirty="0" err="1">
                <a:solidFill>
                  <a:schemeClr val="tx1"/>
                </a:solidFill>
                <a:cs typeface="+mn-ea"/>
                <a:sym typeface="+mn-lt"/>
              </a:rPr>
              <a:t>al.Semin</a:t>
            </a:r>
            <a:r>
              <a:rPr lang="en-US" altLang="zh-CN" sz="600" dirty="0">
                <a:solidFill>
                  <a:schemeClr val="tx1"/>
                </a:solidFill>
                <a:cs typeface="+mn-ea"/>
                <a:sym typeface="+mn-lt"/>
              </a:rPr>
              <a:t> Respir Crit Care Med. 2020;41(1):158-174.</a:t>
            </a:r>
          </a:p>
          <a:p>
            <a:pPr>
              <a:spcAft>
                <a:spcPts val="0"/>
              </a:spcAft>
            </a:pPr>
            <a:r>
              <a:rPr lang="en-US" altLang="zh-CN" sz="600" dirty="0">
                <a:solidFill>
                  <a:schemeClr val="tx1"/>
                </a:solidFill>
                <a:cs typeface="+mn-ea"/>
                <a:sym typeface="+mn-lt"/>
              </a:rPr>
              <a:t>9. Denning DW. Lancet Infect Dis. 2024;24(7):e428-e438.  </a:t>
            </a:r>
          </a:p>
          <a:p>
            <a:pPr>
              <a:spcAft>
                <a:spcPts val="0"/>
              </a:spcAft>
            </a:pPr>
            <a:r>
              <a:rPr lang="en-US" altLang="zh-CN" sz="600" dirty="0">
                <a:solidFill>
                  <a:schemeClr val="tx1"/>
                </a:solidFill>
                <a:cs typeface="+mn-ea"/>
                <a:sym typeface="+mn-lt"/>
              </a:rPr>
              <a:t>10. Czyżewski K, et al. Ann Hematol. 2019;98(9):2197-2211.  </a:t>
            </a:r>
          </a:p>
          <a:p>
            <a:pPr>
              <a:spcAft>
                <a:spcPts val="0"/>
              </a:spcAft>
            </a:pPr>
            <a:r>
              <a:rPr lang="en-US" altLang="zh-CN" sz="600" dirty="0">
                <a:solidFill>
                  <a:schemeClr val="tx1"/>
                </a:solidFill>
                <a:cs typeface="+mn-ea"/>
                <a:sym typeface="+mn-lt"/>
              </a:rPr>
              <a:t>11. Gomez SM, et al. </a:t>
            </a:r>
            <a:r>
              <a:rPr lang="en-US" altLang="zh-CN" sz="600" dirty="0" err="1">
                <a:solidFill>
                  <a:schemeClr val="tx1"/>
                </a:solidFill>
                <a:cs typeface="+mn-ea"/>
                <a:sym typeface="+mn-lt"/>
              </a:rPr>
              <a:t>Transpl</a:t>
            </a:r>
            <a:r>
              <a:rPr lang="en-US" altLang="zh-CN" sz="600" dirty="0">
                <a:solidFill>
                  <a:schemeClr val="tx1"/>
                </a:solidFill>
                <a:cs typeface="+mn-ea"/>
                <a:sym typeface="+mn-lt"/>
              </a:rPr>
              <a:t> Infect Dis. 2018;20(4):e12913.     </a:t>
            </a:r>
          </a:p>
          <a:p>
            <a:pPr>
              <a:spcAft>
                <a:spcPts val="0"/>
              </a:spcAft>
            </a:pPr>
            <a:r>
              <a:rPr lang="en-US" altLang="zh-CN" sz="600" dirty="0">
                <a:solidFill>
                  <a:schemeClr val="tx1"/>
                </a:solidFill>
                <a:cs typeface="+mn-ea"/>
                <a:sym typeface="+mn-lt"/>
              </a:rPr>
              <a:t>12. WHO. WHO fungal priority pathogens list to guide research, development and public health action.2022    </a:t>
            </a:r>
          </a:p>
          <a:p>
            <a:pPr>
              <a:spcAft>
                <a:spcPts val="0"/>
              </a:spcAft>
            </a:pPr>
            <a:r>
              <a:rPr lang="en-US" altLang="zh-CN" sz="600" dirty="0">
                <a:solidFill>
                  <a:schemeClr val="tx1"/>
                </a:solidFill>
                <a:cs typeface="+mn-ea"/>
                <a:sym typeface="+mn-lt"/>
              </a:rPr>
              <a:t>13. Zhou LH, et </a:t>
            </a:r>
            <a:r>
              <a:rPr lang="en-US" altLang="zh-CN" sz="600" dirty="0" err="1">
                <a:solidFill>
                  <a:schemeClr val="tx1"/>
                </a:solidFill>
                <a:cs typeface="+mn-ea"/>
                <a:sym typeface="+mn-lt"/>
              </a:rPr>
              <a:t>al.Emerg</a:t>
            </a:r>
            <a:r>
              <a:rPr lang="en-US" altLang="zh-CN" sz="600" dirty="0">
                <a:solidFill>
                  <a:schemeClr val="tx1"/>
                </a:solidFill>
                <a:cs typeface="+mn-ea"/>
                <a:sym typeface="+mn-lt"/>
              </a:rPr>
              <a:t> Infect Dis . 2020;26(9):2137-2147.   </a:t>
            </a:r>
          </a:p>
          <a:p>
            <a:pPr>
              <a:spcAft>
                <a:spcPts val="0"/>
              </a:spcAft>
            </a:pPr>
            <a:r>
              <a:rPr lang="en-US" altLang="zh-CN" sz="600" dirty="0">
                <a:solidFill>
                  <a:schemeClr val="tx1"/>
                </a:solidFill>
                <a:cs typeface="+mn-ea"/>
                <a:sym typeface="+mn-lt"/>
              </a:rPr>
              <a:t>14. Gong Y, et al. Infect Drug Resist. 2020;13:711-723.    </a:t>
            </a:r>
          </a:p>
          <a:p>
            <a:pPr>
              <a:spcAft>
                <a:spcPts val="0"/>
              </a:spcAft>
            </a:pPr>
            <a:r>
              <a:rPr lang="en-US" altLang="zh-CN" sz="600" dirty="0">
                <a:solidFill>
                  <a:schemeClr val="tx1"/>
                </a:solidFill>
                <a:cs typeface="+mn-ea"/>
                <a:sym typeface="+mn-lt"/>
              </a:rPr>
              <a:t>15. </a:t>
            </a:r>
            <a:r>
              <a:rPr lang="en-US" altLang="zh-CN" sz="600" dirty="0" err="1">
                <a:solidFill>
                  <a:schemeClr val="tx1"/>
                </a:solidFill>
                <a:cs typeface="+mn-ea"/>
                <a:sym typeface="+mn-lt"/>
              </a:rPr>
              <a:t>Anantasit</a:t>
            </a:r>
            <a:r>
              <a:rPr lang="en-US" altLang="zh-CN" sz="600" dirty="0">
                <a:solidFill>
                  <a:schemeClr val="tx1"/>
                </a:solidFill>
                <a:cs typeface="+mn-ea"/>
                <a:sym typeface="+mn-lt"/>
              </a:rPr>
              <a:t> N, et al. Front </a:t>
            </a:r>
            <a:r>
              <a:rPr lang="en-US" altLang="zh-CN" sz="600" dirty="0" err="1">
                <a:solidFill>
                  <a:schemeClr val="tx1"/>
                </a:solidFill>
                <a:cs typeface="+mn-ea"/>
                <a:sym typeface="+mn-lt"/>
              </a:rPr>
              <a:t>Pediatr</a:t>
            </a:r>
            <a:r>
              <a:rPr lang="en-US" altLang="zh-CN" sz="600" dirty="0">
                <a:solidFill>
                  <a:schemeClr val="tx1"/>
                </a:solidFill>
                <a:cs typeface="+mn-ea"/>
                <a:sym typeface="+mn-lt"/>
              </a:rPr>
              <a:t>. 2018 Feb 21;6:31.   </a:t>
            </a:r>
          </a:p>
          <a:p>
            <a:pPr>
              <a:spcAft>
                <a:spcPts val="0"/>
              </a:spcAft>
            </a:pPr>
            <a:r>
              <a:rPr lang="en-US" altLang="zh-CN" sz="600" dirty="0">
                <a:solidFill>
                  <a:schemeClr val="tx1"/>
                </a:solidFill>
                <a:cs typeface="+mn-ea"/>
                <a:sym typeface="+mn-lt"/>
              </a:rPr>
              <a:t>16. Cadena J, et al. Infect Dis Clin North Am. 2021;35(2):415-434.  </a:t>
            </a:r>
          </a:p>
          <a:p>
            <a:pPr>
              <a:spcAft>
                <a:spcPts val="0"/>
              </a:spcAft>
            </a:pPr>
            <a:r>
              <a:rPr lang="en-US" altLang="zh-CN" sz="600" dirty="0">
                <a:solidFill>
                  <a:schemeClr val="tx1"/>
                </a:solidFill>
                <a:cs typeface="+mn-ea"/>
                <a:sym typeface="+mn-lt"/>
              </a:rPr>
              <a:t>17. </a:t>
            </a:r>
            <a:r>
              <a:rPr lang="en-US" altLang="zh-CN" sz="600" dirty="0" err="1">
                <a:solidFill>
                  <a:schemeClr val="tx1"/>
                </a:solidFill>
                <a:cs typeface="+mn-ea"/>
                <a:sym typeface="+mn-lt"/>
              </a:rPr>
              <a:t>Tortorano</a:t>
            </a:r>
            <a:r>
              <a:rPr lang="en-US" altLang="zh-CN" sz="600" dirty="0">
                <a:solidFill>
                  <a:schemeClr val="tx1"/>
                </a:solidFill>
                <a:cs typeface="+mn-ea"/>
                <a:sym typeface="+mn-lt"/>
              </a:rPr>
              <a:t> AM, et al.  Mycoses. 2012;55(1):73-9.  </a:t>
            </a:r>
          </a:p>
          <a:p>
            <a:pPr>
              <a:spcAft>
                <a:spcPts val="0"/>
              </a:spcAft>
            </a:pPr>
            <a:r>
              <a:rPr lang="en-US" altLang="zh-CN" sz="600" dirty="0">
                <a:solidFill>
                  <a:schemeClr val="tx1"/>
                </a:solidFill>
                <a:cs typeface="+mn-ea"/>
                <a:sym typeface="+mn-lt"/>
              </a:rPr>
              <a:t>18. Verma N, et al. Med Mycol. 2021;59(11):1092-1100.</a:t>
            </a:r>
          </a:p>
          <a:p>
            <a:pPr>
              <a:spcAft>
                <a:spcPts val="0"/>
              </a:spcAft>
            </a:pPr>
            <a:r>
              <a:rPr lang="en-US" altLang="zh-CN" sz="600" dirty="0">
                <a:solidFill>
                  <a:schemeClr val="tx1"/>
                </a:solidFill>
                <a:cs typeface="+mn-ea"/>
                <a:sym typeface="+mn-lt"/>
              </a:rPr>
              <a:t>19. Lass-</a:t>
            </a:r>
            <a:r>
              <a:rPr lang="en-US" altLang="zh-CN" sz="600" dirty="0" err="1">
                <a:solidFill>
                  <a:schemeClr val="tx1"/>
                </a:solidFill>
                <a:cs typeface="+mn-ea"/>
                <a:sym typeface="+mn-lt"/>
              </a:rPr>
              <a:t>Florl</a:t>
            </a:r>
            <a:r>
              <a:rPr lang="en-US" altLang="zh-CN" sz="600" dirty="0">
                <a:solidFill>
                  <a:schemeClr val="tx1"/>
                </a:solidFill>
                <a:cs typeface="+mn-ea"/>
                <a:sym typeface="+mn-lt"/>
              </a:rPr>
              <a:t> C . Drugs. 2011;71(18):2405-19.</a:t>
            </a:r>
          </a:p>
          <a:p>
            <a:pPr>
              <a:spcAft>
                <a:spcPts val="0"/>
              </a:spcAft>
            </a:pPr>
            <a:r>
              <a:rPr lang="en-US" altLang="zh-CN" sz="600" dirty="0">
                <a:solidFill>
                  <a:schemeClr val="tx1"/>
                </a:solidFill>
                <a:cs typeface="+mn-ea"/>
                <a:sym typeface="+mn-lt"/>
              </a:rPr>
              <a:t>20. </a:t>
            </a:r>
            <a:r>
              <a:rPr lang="en-US" altLang="zh-CN" sz="600" dirty="0" err="1">
                <a:solidFill>
                  <a:schemeClr val="tx1"/>
                </a:solidFill>
                <a:cs typeface="+mn-ea"/>
                <a:sym typeface="+mn-lt"/>
              </a:rPr>
              <a:t>Delsuc</a:t>
            </a:r>
            <a:r>
              <a:rPr lang="en-US" altLang="zh-CN" sz="600" dirty="0">
                <a:solidFill>
                  <a:schemeClr val="tx1"/>
                </a:solidFill>
                <a:cs typeface="+mn-ea"/>
                <a:sym typeface="+mn-lt"/>
              </a:rPr>
              <a:t> C, et </a:t>
            </a:r>
            <a:r>
              <a:rPr lang="en-US" altLang="zh-CN" sz="600" dirty="0" err="1">
                <a:solidFill>
                  <a:schemeClr val="tx1"/>
                </a:solidFill>
                <a:cs typeface="+mn-ea"/>
                <a:sym typeface="+mn-lt"/>
              </a:rPr>
              <a:t>al.Crit</a:t>
            </a:r>
            <a:r>
              <a:rPr lang="en-US" altLang="zh-CN" sz="600" dirty="0">
                <a:solidFill>
                  <a:schemeClr val="tx1"/>
                </a:solidFill>
                <a:cs typeface="+mn-ea"/>
                <a:sym typeface="+mn-lt"/>
              </a:rPr>
              <a:t> Care. 2015 Dec 3;19:421. </a:t>
            </a:r>
          </a:p>
          <a:p>
            <a:pPr>
              <a:spcAft>
                <a:spcPts val="0"/>
              </a:spcAft>
            </a:pPr>
            <a:r>
              <a:rPr lang="en-US" altLang="zh-CN" sz="600" dirty="0">
                <a:solidFill>
                  <a:schemeClr val="tx1"/>
                </a:solidFill>
                <a:cs typeface="+mn-ea"/>
                <a:sym typeface="+mn-lt"/>
              </a:rPr>
              <a:t>21. </a:t>
            </a:r>
            <a:r>
              <a:rPr lang="zh-CN" altLang="en-US" sz="600" dirty="0">
                <a:solidFill>
                  <a:schemeClr val="tx1"/>
                </a:solidFill>
                <a:cs typeface="+mn-ea"/>
                <a:sym typeface="+mn-lt"/>
              </a:rPr>
              <a:t>广东省药学会</a:t>
            </a:r>
            <a:r>
              <a:rPr lang="en-US" altLang="zh-CN" sz="600" dirty="0">
                <a:solidFill>
                  <a:schemeClr val="tx1"/>
                </a:solidFill>
                <a:cs typeface="+mn-ea"/>
                <a:sym typeface="+mn-lt"/>
              </a:rPr>
              <a:t>.</a:t>
            </a:r>
            <a:r>
              <a:rPr lang="zh-CN" altLang="en-US" sz="600" dirty="0">
                <a:solidFill>
                  <a:schemeClr val="tx1"/>
                </a:solidFill>
                <a:cs typeface="+mn-ea"/>
                <a:sym typeface="+mn-lt"/>
              </a:rPr>
              <a:t>深部抗真菌药物临床合理用药及目录遴选指引</a:t>
            </a:r>
            <a:r>
              <a:rPr lang="en-US" altLang="zh-CN" sz="600" dirty="0">
                <a:solidFill>
                  <a:schemeClr val="tx1"/>
                </a:solidFill>
                <a:cs typeface="+mn-ea"/>
                <a:sym typeface="+mn-lt"/>
              </a:rPr>
              <a:t>(</a:t>
            </a:r>
            <a:r>
              <a:rPr lang="zh-CN" altLang="en-US" sz="600" dirty="0">
                <a:solidFill>
                  <a:schemeClr val="tx1"/>
                </a:solidFill>
                <a:cs typeface="+mn-ea"/>
                <a:sym typeface="+mn-lt"/>
              </a:rPr>
              <a:t>试行</a:t>
            </a:r>
            <a:r>
              <a:rPr lang="en-US" altLang="zh-CN" sz="600" dirty="0">
                <a:solidFill>
                  <a:schemeClr val="tx1"/>
                </a:solidFill>
                <a:cs typeface="+mn-ea"/>
                <a:sym typeface="+mn-lt"/>
              </a:rPr>
              <a:t>).2023.7.13</a:t>
            </a:r>
          </a:p>
          <a:p>
            <a:pPr>
              <a:spcAft>
                <a:spcPts val="0"/>
              </a:spcAft>
            </a:pPr>
            <a:r>
              <a:rPr lang="en-US" altLang="zh-CN" sz="600" dirty="0">
                <a:solidFill>
                  <a:schemeClr val="tx1"/>
                </a:solidFill>
                <a:cs typeface="+mn-ea"/>
                <a:sym typeface="+mn-lt"/>
              </a:rPr>
              <a:t>22. </a:t>
            </a:r>
            <a:r>
              <a:rPr lang="zh-CN" altLang="en-US" sz="600" dirty="0">
                <a:solidFill>
                  <a:schemeClr val="tx1"/>
                </a:solidFill>
                <a:cs typeface="+mn-ea"/>
                <a:sym typeface="+mn-lt"/>
              </a:rPr>
              <a:t>泊沙康唑临床应用专家组</a:t>
            </a:r>
            <a:r>
              <a:rPr lang="en-US" altLang="zh-CN" sz="600" dirty="0">
                <a:solidFill>
                  <a:schemeClr val="tx1"/>
                </a:solidFill>
                <a:cs typeface="+mn-ea"/>
                <a:sym typeface="+mn-lt"/>
              </a:rPr>
              <a:t>.</a:t>
            </a:r>
            <a:r>
              <a:rPr lang="zh-CN" altLang="en-US" sz="600" dirty="0">
                <a:solidFill>
                  <a:schemeClr val="tx1"/>
                </a:solidFill>
                <a:cs typeface="+mn-ea"/>
                <a:sym typeface="+mn-lt"/>
              </a:rPr>
              <a:t>中华临床感染病杂志</a:t>
            </a:r>
            <a:r>
              <a:rPr lang="en-US" altLang="zh-CN" sz="600" dirty="0">
                <a:solidFill>
                  <a:schemeClr val="tx1"/>
                </a:solidFill>
                <a:cs typeface="+mn-ea"/>
                <a:sym typeface="+mn-lt"/>
              </a:rPr>
              <a:t>.2022;15(5):321-332.   </a:t>
            </a:r>
          </a:p>
          <a:p>
            <a:pPr>
              <a:spcAft>
                <a:spcPts val="0"/>
              </a:spcAft>
            </a:pPr>
            <a:r>
              <a:rPr lang="en-US" altLang="zh-CN" sz="600" dirty="0">
                <a:solidFill>
                  <a:schemeClr val="tx1"/>
                </a:solidFill>
                <a:cs typeface="+mn-ea"/>
                <a:sym typeface="+mn-lt"/>
              </a:rPr>
              <a:t>23. Groll AH, et al. Lancet Oncol. 2021;22(6):e254-e269.  </a:t>
            </a:r>
          </a:p>
          <a:p>
            <a:pPr>
              <a:spcAft>
                <a:spcPts val="0"/>
              </a:spcAft>
            </a:pPr>
            <a:r>
              <a:rPr lang="en-US" altLang="zh-CN" sz="600" dirty="0">
                <a:solidFill>
                  <a:schemeClr val="tx1"/>
                </a:solidFill>
                <a:cs typeface="+mn-ea"/>
                <a:sym typeface="+mn-lt"/>
              </a:rPr>
              <a:t>24. </a:t>
            </a:r>
            <a:r>
              <a:rPr lang="en-US" altLang="zh-CN" sz="600" dirty="0" err="1">
                <a:solidFill>
                  <a:schemeClr val="tx1"/>
                </a:solidFill>
                <a:cs typeface="+mn-ea"/>
                <a:sym typeface="+mn-lt"/>
              </a:rPr>
              <a:t>Teh</a:t>
            </a:r>
            <a:r>
              <a:rPr lang="en-US" altLang="zh-CN" sz="600" dirty="0">
                <a:solidFill>
                  <a:schemeClr val="tx1"/>
                </a:solidFill>
                <a:cs typeface="+mn-ea"/>
                <a:sym typeface="+mn-lt"/>
              </a:rPr>
              <a:t> BW, et al. Intern Med J. 2021;51 Suppl 7:67-88.   </a:t>
            </a:r>
          </a:p>
          <a:p>
            <a:pPr>
              <a:spcAft>
                <a:spcPts val="0"/>
              </a:spcAft>
            </a:pPr>
            <a:r>
              <a:rPr lang="en-US" altLang="zh-CN" sz="600" dirty="0">
                <a:solidFill>
                  <a:schemeClr val="tx1"/>
                </a:solidFill>
                <a:cs typeface="+mn-ea"/>
                <a:sym typeface="+mn-lt"/>
              </a:rPr>
              <a:t>25. Warris A, et al. Clin </a:t>
            </a:r>
            <a:r>
              <a:rPr lang="en-US" altLang="zh-CN" sz="600" dirty="0" err="1">
                <a:solidFill>
                  <a:schemeClr val="tx1"/>
                </a:solidFill>
                <a:cs typeface="+mn-ea"/>
                <a:sym typeface="+mn-lt"/>
              </a:rPr>
              <a:t>Microbiol</a:t>
            </a:r>
            <a:r>
              <a:rPr lang="en-US" altLang="zh-CN" sz="600" dirty="0">
                <a:solidFill>
                  <a:schemeClr val="tx1"/>
                </a:solidFill>
                <a:cs typeface="+mn-ea"/>
                <a:sym typeface="+mn-lt"/>
              </a:rPr>
              <a:t> Infect. 2019;25(9):1096-1113.   </a:t>
            </a:r>
          </a:p>
          <a:p>
            <a:pPr>
              <a:spcAft>
                <a:spcPts val="0"/>
              </a:spcAft>
            </a:pPr>
            <a:r>
              <a:rPr lang="en-US" altLang="zh-CN" sz="600" dirty="0">
                <a:solidFill>
                  <a:schemeClr val="tx1"/>
                </a:solidFill>
                <a:cs typeface="+mn-ea"/>
                <a:sym typeface="+mn-lt"/>
              </a:rPr>
              <a:t>26. </a:t>
            </a:r>
            <a:r>
              <a:rPr lang="zh-CN" altLang="en-US" sz="600" dirty="0">
                <a:solidFill>
                  <a:schemeClr val="tx1"/>
                </a:solidFill>
                <a:cs typeface="+mn-ea"/>
                <a:sym typeface="+mn-lt"/>
              </a:rPr>
              <a:t>中华医学会儿科学分会</a:t>
            </a:r>
            <a:r>
              <a:rPr lang="en-US" altLang="zh-CN" sz="600" dirty="0">
                <a:solidFill>
                  <a:schemeClr val="tx1"/>
                </a:solidFill>
                <a:cs typeface="+mn-ea"/>
                <a:sym typeface="+mn-lt"/>
              </a:rPr>
              <a:t>,</a:t>
            </a:r>
            <a:r>
              <a:rPr lang="zh-CN" altLang="en-US" sz="600" dirty="0">
                <a:solidFill>
                  <a:schemeClr val="tx1"/>
                </a:solidFill>
                <a:cs typeface="+mn-ea"/>
                <a:sym typeface="+mn-lt"/>
              </a:rPr>
              <a:t>等</a:t>
            </a:r>
            <a:r>
              <a:rPr lang="en-US" altLang="zh-CN" sz="600" dirty="0">
                <a:solidFill>
                  <a:schemeClr val="tx1"/>
                </a:solidFill>
                <a:cs typeface="+mn-ea"/>
                <a:sym typeface="+mn-lt"/>
              </a:rPr>
              <a:t>.</a:t>
            </a:r>
            <a:r>
              <a:rPr lang="zh-CN" altLang="en-US" sz="600" dirty="0">
                <a:solidFill>
                  <a:schemeClr val="tx1"/>
                </a:solidFill>
                <a:cs typeface="+mn-ea"/>
                <a:sym typeface="+mn-lt"/>
              </a:rPr>
              <a:t>中华儿科杂志</a:t>
            </a:r>
            <a:r>
              <a:rPr lang="en-US" altLang="zh-CN" sz="600" dirty="0">
                <a:solidFill>
                  <a:schemeClr val="tx1"/>
                </a:solidFill>
                <a:cs typeface="+mn-ea"/>
                <a:sym typeface="+mn-lt"/>
              </a:rPr>
              <a:t>. 2022;60(4):274-282.   </a:t>
            </a:r>
          </a:p>
          <a:p>
            <a:pPr>
              <a:spcAft>
                <a:spcPts val="0"/>
              </a:spcAft>
            </a:pPr>
            <a:r>
              <a:rPr lang="en-US" altLang="zh-CN" sz="600" dirty="0">
                <a:solidFill>
                  <a:schemeClr val="tx1"/>
                </a:solidFill>
                <a:cs typeface="+mn-ea"/>
                <a:sym typeface="+mn-lt"/>
              </a:rPr>
              <a:t>27. Gilbert DN, et al.</a:t>
            </a:r>
            <a:r>
              <a:rPr lang="zh-CN" altLang="en-US" sz="600" dirty="0">
                <a:solidFill>
                  <a:schemeClr val="tx1"/>
                </a:solidFill>
                <a:cs typeface="+mn-ea"/>
                <a:sym typeface="+mn-lt"/>
              </a:rPr>
              <a:t>范洪伟主译</a:t>
            </a:r>
            <a:r>
              <a:rPr lang="en-US" altLang="zh-CN" sz="600" dirty="0">
                <a:solidFill>
                  <a:schemeClr val="tx1"/>
                </a:solidFill>
                <a:cs typeface="+mn-ea"/>
                <a:sym typeface="+mn-lt"/>
              </a:rPr>
              <a:t>.</a:t>
            </a:r>
            <a:r>
              <a:rPr lang="zh-CN" altLang="en-US" sz="600" dirty="0">
                <a:solidFill>
                  <a:schemeClr val="tx1"/>
                </a:solidFill>
                <a:cs typeface="+mn-ea"/>
                <a:sym typeface="+mn-lt"/>
              </a:rPr>
              <a:t>桑福德抗微生物治疗指南（新译第</a:t>
            </a:r>
            <a:r>
              <a:rPr lang="en-US" altLang="zh-CN" sz="600" dirty="0">
                <a:solidFill>
                  <a:schemeClr val="tx1"/>
                </a:solidFill>
                <a:cs typeface="+mn-ea"/>
                <a:sym typeface="+mn-lt"/>
              </a:rPr>
              <a:t>53</a:t>
            </a:r>
            <a:r>
              <a:rPr lang="zh-CN" altLang="en-US" sz="600" dirty="0">
                <a:solidFill>
                  <a:schemeClr val="tx1"/>
                </a:solidFill>
                <a:cs typeface="+mn-ea"/>
                <a:sym typeface="+mn-lt"/>
              </a:rPr>
              <a:t>版）</a:t>
            </a:r>
            <a:r>
              <a:rPr lang="en-US" altLang="zh-CN" sz="600" dirty="0">
                <a:solidFill>
                  <a:schemeClr val="tx1"/>
                </a:solidFill>
                <a:cs typeface="+mn-ea"/>
                <a:sym typeface="+mn-lt"/>
              </a:rPr>
              <a:t>. </a:t>
            </a:r>
            <a:r>
              <a:rPr lang="zh-CN" altLang="en-US" sz="600" dirty="0">
                <a:solidFill>
                  <a:schemeClr val="tx1"/>
                </a:solidFill>
                <a:cs typeface="+mn-ea"/>
                <a:sym typeface="+mn-lt"/>
              </a:rPr>
              <a:t>北京</a:t>
            </a:r>
            <a:r>
              <a:rPr lang="en-US" altLang="zh-CN" sz="600" dirty="0">
                <a:solidFill>
                  <a:schemeClr val="tx1"/>
                </a:solidFill>
                <a:cs typeface="+mn-ea"/>
                <a:sym typeface="+mn-lt"/>
              </a:rPr>
              <a:t>:</a:t>
            </a:r>
            <a:r>
              <a:rPr lang="zh-CN" altLang="en-US" sz="600" dirty="0">
                <a:solidFill>
                  <a:schemeClr val="tx1"/>
                </a:solidFill>
                <a:cs typeface="+mn-ea"/>
                <a:sym typeface="+mn-lt"/>
              </a:rPr>
              <a:t>中国协和医科大学出版社</a:t>
            </a:r>
            <a:r>
              <a:rPr lang="en-US" altLang="zh-CN" sz="600" dirty="0">
                <a:solidFill>
                  <a:schemeClr val="tx1"/>
                </a:solidFill>
                <a:cs typeface="+mn-ea"/>
                <a:sym typeface="+mn-lt"/>
              </a:rPr>
              <a:t>.2024.  </a:t>
            </a:r>
          </a:p>
          <a:p>
            <a:pPr>
              <a:spcAft>
                <a:spcPts val="0"/>
              </a:spcAft>
            </a:pPr>
            <a:r>
              <a:rPr lang="en-US" altLang="zh-CN" sz="600" dirty="0">
                <a:solidFill>
                  <a:schemeClr val="tx1"/>
                </a:solidFill>
                <a:cs typeface="+mn-ea"/>
                <a:sym typeface="+mn-lt"/>
              </a:rPr>
              <a:t>28. </a:t>
            </a:r>
            <a:r>
              <a:rPr lang="zh-CN" altLang="en-US" sz="600" dirty="0">
                <a:solidFill>
                  <a:schemeClr val="tx1"/>
                </a:solidFill>
                <a:cs typeface="+mn-ea"/>
                <a:sym typeface="+mn-lt"/>
              </a:rPr>
              <a:t>国家卫生健康委合理用药专家委员会</a:t>
            </a:r>
            <a:r>
              <a:rPr lang="en-US" altLang="zh-CN" sz="600" dirty="0">
                <a:solidFill>
                  <a:schemeClr val="tx1"/>
                </a:solidFill>
                <a:cs typeface="+mn-ea"/>
                <a:sym typeface="+mn-lt"/>
              </a:rPr>
              <a:t>. </a:t>
            </a:r>
            <a:r>
              <a:rPr lang="zh-CN" altLang="en-US" sz="600" dirty="0">
                <a:solidFill>
                  <a:schemeClr val="tx1"/>
                </a:solidFill>
                <a:cs typeface="+mn-ea"/>
                <a:sym typeface="+mn-lt"/>
              </a:rPr>
              <a:t>国家抗微生物治疗指南 第</a:t>
            </a:r>
            <a:r>
              <a:rPr lang="en-US" altLang="zh-CN" sz="600" dirty="0">
                <a:solidFill>
                  <a:schemeClr val="tx1"/>
                </a:solidFill>
                <a:cs typeface="+mn-ea"/>
                <a:sym typeface="+mn-lt"/>
              </a:rPr>
              <a:t>3</a:t>
            </a:r>
            <a:r>
              <a:rPr lang="zh-CN" altLang="en-US" sz="600" dirty="0">
                <a:solidFill>
                  <a:schemeClr val="tx1"/>
                </a:solidFill>
                <a:cs typeface="+mn-ea"/>
                <a:sym typeface="+mn-lt"/>
              </a:rPr>
              <a:t>版</a:t>
            </a:r>
            <a:r>
              <a:rPr lang="en-US" altLang="zh-CN" sz="600" dirty="0">
                <a:solidFill>
                  <a:schemeClr val="tx1"/>
                </a:solidFill>
                <a:cs typeface="+mn-ea"/>
                <a:sym typeface="+mn-lt"/>
              </a:rPr>
              <a:t>. </a:t>
            </a:r>
            <a:r>
              <a:rPr lang="zh-CN" altLang="en-US" sz="600" dirty="0">
                <a:solidFill>
                  <a:schemeClr val="tx1"/>
                </a:solidFill>
                <a:cs typeface="+mn-ea"/>
                <a:sym typeface="+mn-lt"/>
              </a:rPr>
              <a:t>北京</a:t>
            </a:r>
            <a:r>
              <a:rPr lang="en-US" altLang="zh-CN" sz="600" dirty="0">
                <a:solidFill>
                  <a:schemeClr val="tx1"/>
                </a:solidFill>
                <a:cs typeface="+mn-ea"/>
                <a:sym typeface="+mn-lt"/>
              </a:rPr>
              <a:t>:</a:t>
            </a:r>
            <a:r>
              <a:rPr lang="zh-CN" altLang="en-US" sz="600" dirty="0">
                <a:solidFill>
                  <a:schemeClr val="tx1"/>
                </a:solidFill>
                <a:cs typeface="+mn-ea"/>
                <a:sym typeface="+mn-lt"/>
              </a:rPr>
              <a:t>人民卫生出版社</a:t>
            </a:r>
            <a:r>
              <a:rPr lang="en-US" altLang="zh-CN" sz="600" dirty="0">
                <a:solidFill>
                  <a:schemeClr val="tx1"/>
                </a:solidFill>
                <a:cs typeface="+mn-ea"/>
                <a:sym typeface="+mn-lt"/>
              </a:rPr>
              <a:t>,2023.9    </a:t>
            </a:r>
          </a:p>
          <a:p>
            <a:pPr>
              <a:spcAft>
                <a:spcPts val="0"/>
              </a:spcAft>
            </a:pPr>
            <a:r>
              <a:rPr lang="en-US" altLang="zh-CN" sz="600" dirty="0">
                <a:solidFill>
                  <a:schemeClr val="tx1"/>
                </a:solidFill>
                <a:cs typeface="+mn-ea"/>
                <a:sym typeface="+mn-lt"/>
              </a:rPr>
              <a:t>29. Xiao L, et al. </a:t>
            </a:r>
            <a:r>
              <a:rPr lang="en-US" altLang="zh-CN" sz="600" dirty="0" err="1">
                <a:solidFill>
                  <a:schemeClr val="tx1"/>
                </a:solidFill>
                <a:cs typeface="+mn-ea"/>
                <a:sym typeface="+mn-lt"/>
              </a:rPr>
              <a:t>Antimicrob</a:t>
            </a:r>
            <a:r>
              <a:rPr lang="en-US" altLang="zh-CN" sz="600" dirty="0">
                <a:solidFill>
                  <a:schemeClr val="tx1"/>
                </a:solidFill>
                <a:cs typeface="+mn-ea"/>
                <a:sym typeface="+mn-lt"/>
              </a:rPr>
              <a:t> Agents </a:t>
            </a:r>
            <a:r>
              <a:rPr lang="en-US" altLang="zh-CN" sz="600" dirty="0" err="1">
                <a:solidFill>
                  <a:schemeClr val="tx1"/>
                </a:solidFill>
                <a:cs typeface="+mn-ea"/>
                <a:sym typeface="+mn-lt"/>
              </a:rPr>
              <a:t>Chemother</a:t>
            </a:r>
            <a:r>
              <a:rPr lang="en-US" altLang="zh-CN" sz="600" dirty="0">
                <a:solidFill>
                  <a:schemeClr val="tx1"/>
                </a:solidFill>
                <a:cs typeface="+mn-ea"/>
                <a:sym typeface="+mn-lt"/>
              </a:rPr>
              <a:t>. 2004;48(2):568–574.    </a:t>
            </a:r>
          </a:p>
          <a:p>
            <a:pPr>
              <a:spcAft>
                <a:spcPts val="0"/>
              </a:spcAft>
            </a:pPr>
            <a:r>
              <a:rPr lang="en-US" altLang="zh-CN" sz="600" dirty="0">
                <a:solidFill>
                  <a:schemeClr val="tx1"/>
                </a:solidFill>
                <a:cs typeface="+mn-ea"/>
                <a:sym typeface="+mn-lt"/>
              </a:rPr>
              <a:t>30. </a:t>
            </a:r>
            <a:r>
              <a:rPr lang="zh-CN" altLang="en-US" sz="600" dirty="0">
                <a:solidFill>
                  <a:schemeClr val="tx1"/>
                </a:solidFill>
                <a:cs typeface="+mn-ea"/>
                <a:sym typeface="+mn-lt"/>
              </a:rPr>
              <a:t>注射用硫酸艾沙康唑说明书</a:t>
            </a:r>
            <a:r>
              <a:rPr lang="en-US" altLang="zh-CN" sz="600" dirty="0">
                <a:solidFill>
                  <a:schemeClr val="tx1"/>
                </a:solidFill>
                <a:cs typeface="+mn-ea"/>
                <a:sym typeface="+mn-lt"/>
              </a:rPr>
              <a:t>.2024   </a:t>
            </a:r>
          </a:p>
          <a:p>
            <a:pPr>
              <a:spcAft>
                <a:spcPts val="0"/>
              </a:spcAft>
            </a:pPr>
            <a:r>
              <a:rPr lang="en-US" altLang="zh-CN" sz="600" dirty="0">
                <a:solidFill>
                  <a:schemeClr val="tx1"/>
                </a:solidFill>
                <a:cs typeface="+mn-ea"/>
                <a:sym typeface="+mn-lt"/>
              </a:rPr>
              <a:t>31. </a:t>
            </a:r>
            <a:r>
              <a:rPr lang="zh-CN" altLang="en-US" sz="600" dirty="0">
                <a:solidFill>
                  <a:schemeClr val="tx1"/>
                </a:solidFill>
                <a:cs typeface="+mn-ea"/>
                <a:sym typeface="+mn-lt"/>
              </a:rPr>
              <a:t>泊沙康唑临床应用专家组</a:t>
            </a:r>
            <a:r>
              <a:rPr lang="en-US" altLang="zh-CN" sz="600" dirty="0">
                <a:solidFill>
                  <a:schemeClr val="tx1"/>
                </a:solidFill>
                <a:cs typeface="+mn-ea"/>
                <a:sym typeface="+mn-lt"/>
              </a:rPr>
              <a:t>.</a:t>
            </a:r>
            <a:r>
              <a:rPr lang="zh-CN" altLang="en-US" sz="600" dirty="0">
                <a:solidFill>
                  <a:schemeClr val="tx1"/>
                </a:solidFill>
                <a:cs typeface="+mn-ea"/>
                <a:sym typeface="+mn-lt"/>
              </a:rPr>
              <a:t>国际呼吸杂志</a:t>
            </a:r>
            <a:r>
              <a:rPr lang="en-US" altLang="zh-CN" sz="600" dirty="0">
                <a:solidFill>
                  <a:schemeClr val="tx1"/>
                </a:solidFill>
                <a:cs typeface="+mn-ea"/>
                <a:sym typeface="+mn-lt"/>
              </a:rPr>
              <a:t>.2020;40(4):241-261. </a:t>
            </a:r>
          </a:p>
          <a:p>
            <a:pPr>
              <a:spcAft>
                <a:spcPts val="0"/>
              </a:spcAft>
            </a:pPr>
            <a:r>
              <a:rPr lang="en-US" altLang="zh-CN" sz="600" dirty="0">
                <a:solidFill>
                  <a:schemeClr val="tx1"/>
                </a:solidFill>
                <a:cs typeface="+mn-ea"/>
                <a:sym typeface="+mn-lt"/>
              </a:rPr>
              <a:t>32. </a:t>
            </a:r>
            <a:r>
              <a:rPr lang="zh-CN" altLang="en-US" sz="600" dirty="0">
                <a:solidFill>
                  <a:schemeClr val="tx1"/>
                </a:solidFill>
                <a:cs typeface="+mn-ea"/>
                <a:sym typeface="+mn-lt"/>
              </a:rPr>
              <a:t>孙禾</a:t>
            </a:r>
            <a:r>
              <a:rPr lang="en-US" altLang="zh-CN" sz="600" dirty="0">
                <a:solidFill>
                  <a:schemeClr val="tx1"/>
                </a:solidFill>
                <a:cs typeface="+mn-ea"/>
                <a:sym typeface="+mn-lt"/>
              </a:rPr>
              <a:t>,</a:t>
            </a:r>
            <a:r>
              <a:rPr lang="zh-CN" altLang="en-US" sz="600" dirty="0">
                <a:solidFill>
                  <a:schemeClr val="tx1"/>
                </a:solidFill>
                <a:cs typeface="+mn-ea"/>
                <a:sym typeface="+mn-lt"/>
              </a:rPr>
              <a:t>等</a:t>
            </a:r>
            <a:r>
              <a:rPr lang="en-US" altLang="zh-CN" sz="600" dirty="0">
                <a:solidFill>
                  <a:schemeClr val="tx1"/>
                </a:solidFill>
                <a:cs typeface="+mn-ea"/>
                <a:sym typeface="+mn-lt"/>
              </a:rPr>
              <a:t>. </a:t>
            </a:r>
            <a:r>
              <a:rPr lang="zh-CN" altLang="en-US" sz="600" dirty="0">
                <a:solidFill>
                  <a:schemeClr val="tx1"/>
                </a:solidFill>
                <a:cs typeface="+mn-ea"/>
                <a:sym typeface="+mn-lt"/>
              </a:rPr>
              <a:t>中国新药与临床杂志</a:t>
            </a:r>
            <a:r>
              <a:rPr lang="en-US" altLang="zh-CN" sz="600" dirty="0">
                <a:solidFill>
                  <a:schemeClr val="tx1"/>
                </a:solidFill>
                <a:cs typeface="+mn-ea"/>
                <a:sym typeface="+mn-lt"/>
              </a:rPr>
              <a:t>.2012;31(11):633-7.  </a:t>
            </a:r>
          </a:p>
          <a:p>
            <a:pPr>
              <a:spcAft>
                <a:spcPts val="0"/>
              </a:spcAft>
            </a:pPr>
            <a:r>
              <a:rPr lang="en-US" altLang="zh-CN" sz="600" dirty="0">
                <a:solidFill>
                  <a:schemeClr val="tx1"/>
                </a:solidFill>
                <a:cs typeface="+mn-ea"/>
                <a:sym typeface="+mn-lt"/>
              </a:rPr>
              <a:t>33. Wong TY, et al. Sci Rep. 2020;10(1):14575.  </a:t>
            </a:r>
          </a:p>
          <a:p>
            <a:pPr>
              <a:spcAft>
                <a:spcPts val="0"/>
              </a:spcAft>
            </a:pPr>
            <a:r>
              <a:rPr lang="en-US" altLang="zh-CN" sz="600" dirty="0">
                <a:solidFill>
                  <a:schemeClr val="tx1"/>
                </a:solidFill>
                <a:cs typeface="+mn-ea"/>
                <a:sym typeface="+mn-lt"/>
              </a:rPr>
              <a:t>34. </a:t>
            </a:r>
            <a:r>
              <a:rPr lang="zh-CN" altLang="en-US" sz="600" dirty="0">
                <a:solidFill>
                  <a:schemeClr val="tx1"/>
                </a:solidFill>
                <a:cs typeface="+mn-ea"/>
                <a:sym typeface="+mn-lt"/>
              </a:rPr>
              <a:t>伊曲康唑注射液说明书</a:t>
            </a:r>
            <a:r>
              <a:rPr lang="en-US" altLang="zh-CN" sz="600" dirty="0">
                <a:solidFill>
                  <a:schemeClr val="tx1"/>
                </a:solidFill>
                <a:cs typeface="+mn-ea"/>
                <a:sym typeface="+mn-lt"/>
              </a:rPr>
              <a:t>.2019    </a:t>
            </a:r>
          </a:p>
          <a:p>
            <a:pPr>
              <a:spcAft>
                <a:spcPts val="0"/>
              </a:spcAft>
            </a:pPr>
            <a:r>
              <a:rPr lang="en-US" altLang="zh-CN" sz="600" dirty="0">
                <a:solidFill>
                  <a:schemeClr val="tx1"/>
                </a:solidFill>
                <a:cs typeface="+mn-ea"/>
                <a:sym typeface="+mn-lt"/>
              </a:rPr>
              <a:t>35. </a:t>
            </a:r>
            <a:r>
              <a:rPr lang="zh-CN" altLang="en-US" sz="600" dirty="0">
                <a:solidFill>
                  <a:schemeClr val="tx1"/>
                </a:solidFill>
                <a:cs typeface="+mn-ea"/>
                <a:sym typeface="+mn-lt"/>
              </a:rPr>
              <a:t>氟康唑氯化钠注射液说明书</a:t>
            </a:r>
            <a:r>
              <a:rPr lang="en-US" altLang="zh-CN" sz="600" dirty="0">
                <a:solidFill>
                  <a:schemeClr val="tx1"/>
                </a:solidFill>
                <a:cs typeface="+mn-ea"/>
                <a:sym typeface="+mn-lt"/>
              </a:rPr>
              <a:t>.2025</a:t>
            </a:r>
          </a:p>
        </p:txBody>
      </p:sp>
      <p:sp>
        <p:nvSpPr>
          <p:cNvPr id="15" name="文本框 14">
            <a:extLst>
              <a:ext uri="{FF2B5EF4-FFF2-40B4-BE49-F238E27FC236}">
                <a16:creationId xmlns:a16="http://schemas.microsoft.com/office/drawing/2014/main" id="{B109A00A-F357-DB6E-F9A1-F552F2D37B4D}"/>
              </a:ext>
            </a:extLst>
          </p:cNvPr>
          <p:cNvSpPr txBox="1"/>
          <p:nvPr/>
        </p:nvSpPr>
        <p:spPr>
          <a:xfrm>
            <a:off x="56761" y="5216738"/>
            <a:ext cx="870891" cy="261610"/>
          </a:xfrm>
          <a:prstGeom prst="rect">
            <a:avLst/>
          </a:prstGeom>
          <a:noFill/>
        </p:spPr>
        <p:txBody>
          <a:bodyPr wrap="square">
            <a:spAutoFit/>
          </a:bodyPr>
          <a:lstStyle/>
          <a:p>
            <a:r>
              <a:rPr lang="zh-CN" altLang="en-US" sz="1100" b="1" dirty="0"/>
              <a:t>参考文献</a:t>
            </a:r>
            <a:endParaRPr lang="en-US" sz="1100" b="1" dirty="0"/>
          </a:p>
        </p:txBody>
      </p:sp>
    </p:spTree>
    <p:extLst>
      <p:ext uri="{BB962C8B-B14F-4D97-AF65-F5344CB8AC3E}">
        <p14:creationId xmlns:p14="http://schemas.microsoft.com/office/powerpoint/2010/main" val="28385569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B50C0909-ED8A-9D87-6CB7-EE8A4A24A128}"/>
              </a:ext>
            </a:extLst>
          </p:cNvPr>
          <p:cNvSpPr>
            <a:spLocks noGrp="1"/>
          </p:cNvSpPr>
          <p:nvPr>
            <p:ph type="sldNum" sz="quarter" idx="12"/>
          </p:nvPr>
        </p:nvSpPr>
        <p:spPr/>
        <p:txBody>
          <a:bodyPr/>
          <a:lstStyle/>
          <a:p>
            <a:fld id="{29CC380D-5F44-41E8-971E-CDD19ED6F8E3}" type="slidenum">
              <a:rPr lang="en-GB" smtClean="0"/>
              <a:t>3</a:t>
            </a:fld>
            <a:endParaRPr lang="en-GB" dirty="0"/>
          </a:p>
        </p:txBody>
      </p:sp>
      <p:sp>
        <p:nvSpPr>
          <p:cNvPr id="5" name="矩形 4">
            <a:extLst>
              <a:ext uri="{FF2B5EF4-FFF2-40B4-BE49-F238E27FC236}">
                <a16:creationId xmlns:a16="http://schemas.microsoft.com/office/drawing/2014/main" id="{73ABF34D-4147-E277-6853-890F801E677F}"/>
              </a:ext>
            </a:extLst>
          </p:cNvPr>
          <p:cNvSpPr/>
          <p:nvPr>
            <p:custDataLst>
              <p:tags r:id="rId1"/>
            </p:custDataLst>
          </p:nvPr>
        </p:nvSpPr>
        <p:spPr>
          <a:xfrm>
            <a:off x="415289" y="3429770"/>
            <a:ext cx="5576445" cy="382905"/>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Arial" panose="020B0604020202020204" pitchFamily="34" charset="0"/>
              <a:ea typeface="微软雅黑" panose="020B0503020204020204" charset="-122"/>
              <a:sym typeface="Arial" panose="020B0604020202020204" pitchFamily="34" charset="0"/>
            </a:endParaRPr>
          </a:p>
        </p:txBody>
      </p:sp>
      <p:sp>
        <p:nvSpPr>
          <p:cNvPr id="7" name="矩形 6">
            <a:extLst>
              <a:ext uri="{FF2B5EF4-FFF2-40B4-BE49-F238E27FC236}">
                <a16:creationId xmlns:a16="http://schemas.microsoft.com/office/drawing/2014/main" id="{F9932E1C-56D3-40E1-C875-2D5BAC4768F7}"/>
              </a:ext>
            </a:extLst>
          </p:cNvPr>
          <p:cNvSpPr/>
          <p:nvPr/>
        </p:nvSpPr>
        <p:spPr>
          <a:xfrm>
            <a:off x="1874351" y="1184939"/>
            <a:ext cx="4240112"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1"/>
                </a:solidFill>
                <a:latin typeface="+mn-lt"/>
                <a:ea typeface="+mn-ea"/>
                <a:cs typeface="+mn-ea"/>
                <a:sym typeface="+mn-lt"/>
              </a:rPr>
              <a:t>泊沙康唑注射液</a:t>
            </a:r>
          </a:p>
        </p:txBody>
      </p:sp>
      <p:sp>
        <p:nvSpPr>
          <p:cNvPr id="8" name="右箭头 28">
            <a:extLst>
              <a:ext uri="{FF2B5EF4-FFF2-40B4-BE49-F238E27FC236}">
                <a16:creationId xmlns:a16="http://schemas.microsoft.com/office/drawing/2014/main" id="{A087F9C0-E6D8-2283-A02A-D4370364AB7D}"/>
              </a:ext>
            </a:extLst>
          </p:cNvPr>
          <p:cNvSpPr/>
          <p:nvPr/>
        </p:nvSpPr>
        <p:spPr>
          <a:xfrm>
            <a:off x="422653" y="1185094"/>
            <a:ext cx="1779904" cy="332587"/>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通用名</a:t>
            </a:r>
          </a:p>
        </p:txBody>
      </p:sp>
      <p:sp>
        <p:nvSpPr>
          <p:cNvPr id="9" name="矩形 8">
            <a:extLst>
              <a:ext uri="{FF2B5EF4-FFF2-40B4-BE49-F238E27FC236}">
                <a16:creationId xmlns:a16="http://schemas.microsoft.com/office/drawing/2014/main" id="{51ED8C08-BB9A-09C3-FFE7-3A1266237051}"/>
              </a:ext>
            </a:extLst>
          </p:cNvPr>
          <p:cNvSpPr/>
          <p:nvPr/>
        </p:nvSpPr>
        <p:spPr>
          <a:xfrm>
            <a:off x="7591256" y="1190019"/>
            <a:ext cx="4160520"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solidFill>
                <a:latin typeface="+mn-lt"/>
                <a:ea typeface="+mn-ea"/>
                <a:cs typeface="+mn-ea"/>
                <a:sym typeface="+mn-lt"/>
              </a:rPr>
              <a:t>16.7ml</a:t>
            </a:r>
            <a:r>
              <a:rPr lang="zh-CN" altLang="en-US" sz="1600" b="1" dirty="0">
                <a:solidFill>
                  <a:schemeClr val="accent1"/>
                </a:solidFill>
                <a:latin typeface="+mn-lt"/>
                <a:ea typeface="+mn-ea"/>
                <a:cs typeface="+mn-ea"/>
                <a:sym typeface="+mn-lt"/>
              </a:rPr>
              <a:t>：</a:t>
            </a:r>
            <a:r>
              <a:rPr lang="en-US" altLang="zh-CN" sz="1600" b="1" dirty="0">
                <a:solidFill>
                  <a:schemeClr val="accent1"/>
                </a:solidFill>
                <a:latin typeface="+mn-lt"/>
                <a:ea typeface="+mn-ea"/>
                <a:cs typeface="+mn-ea"/>
                <a:sym typeface="+mn-lt"/>
              </a:rPr>
              <a:t>300mg</a:t>
            </a:r>
            <a:endParaRPr lang="zh-CN" altLang="en-US" sz="1600" b="1" dirty="0">
              <a:solidFill>
                <a:schemeClr val="accent1"/>
              </a:solidFill>
              <a:latin typeface="+mn-lt"/>
              <a:ea typeface="+mn-ea"/>
              <a:cs typeface="+mn-ea"/>
              <a:sym typeface="+mn-lt"/>
            </a:endParaRPr>
          </a:p>
        </p:txBody>
      </p:sp>
      <p:sp>
        <p:nvSpPr>
          <p:cNvPr id="10" name="右箭头 30">
            <a:extLst>
              <a:ext uri="{FF2B5EF4-FFF2-40B4-BE49-F238E27FC236}">
                <a16:creationId xmlns:a16="http://schemas.microsoft.com/office/drawing/2014/main" id="{5756C349-E4C9-A14B-ABAF-63A5045D0D12}"/>
              </a:ext>
            </a:extLst>
          </p:cNvPr>
          <p:cNvSpPr/>
          <p:nvPr/>
        </p:nvSpPr>
        <p:spPr>
          <a:xfrm>
            <a:off x="6216708" y="1189911"/>
            <a:ext cx="1913658" cy="332505"/>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注册规格</a:t>
            </a:r>
          </a:p>
        </p:txBody>
      </p:sp>
      <p:sp>
        <p:nvSpPr>
          <p:cNvPr id="11" name="矩形 10">
            <a:extLst>
              <a:ext uri="{FF2B5EF4-FFF2-40B4-BE49-F238E27FC236}">
                <a16:creationId xmlns:a16="http://schemas.microsoft.com/office/drawing/2014/main" id="{DF2F805D-5780-F4F6-52F8-FD2BCDDF3198}"/>
              </a:ext>
            </a:extLst>
          </p:cNvPr>
          <p:cNvSpPr/>
          <p:nvPr/>
        </p:nvSpPr>
        <p:spPr>
          <a:xfrm>
            <a:off x="1874351" y="1550699"/>
            <a:ext cx="4240112"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i="0" kern="1200" dirty="0">
                <a:solidFill>
                  <a:schemeClr val="accent1"/>
                </a:solidFill>
                <a:effectLst/>
                <a:latin typeface="+mn-lt"/>
                <a:ea typeface="+mn-ea"/>
                <a:cs typeface="+mn-ea"/>
                <a:sym typeface="+mn-lt"/>
              </a:rPr>
              <a:t>2021</a:t>
            </a:r>
            <a:r>
              <a:rPr lang="zh-CN" altLang="en-US" sz="1600" b="1" i="0" kern="1200" dirty="0">
                <a:solidFill>
                  <a:schemeClr val="accent1"/>
                </a:solidFill>
                <a:effectLst/>
                <a:latin typeface="+mn-lt"/>
                <a:ea typeface="+mn-ea"/>
                <a:cs typeface="+mn-ea"/>
                <a:sym typeface="+mn-lt"/>
              </a:rPr>
              <a:t>年</a:t>
            </a:r>
            <a:r>
              <a:rPr lang="en-US" altLang="zh-CN" sz="1600" b="1" i="0" kern="1200" dirty="0">
                <a:solidFill>
                  <a:schemeClr val="accent1"/>
                </a:solidFill>
                <a:effectLst/>
                <a:latin typeface="+mn-lt"/>
                <a:ea typeface="+mn-ea"/>
                <a:cs typeface="+mn-ea"/>
                <a:sym typeface="+mn-lt"/>
              </a:rPr>
              <a:t>1</a:t>
            </a:r>
            <a:r>
              <a:rPr lang="zh-CN" altLang="en-US" sz="1600" b="1" i="0" kern="1200" dirty="0">
                <a:solidFill>
                  <a:schemeClr val="accent1"/>
                </a:solidFill>
                <a:effectLst/>
                <a:latin typeface="+mn-lt"/>
                <a:ea typeface="+mn-ea"/>
                <a:cs typeface="+mn-ea"/>
                <a:sym typeface="+mn-lt"/>
              </a:rPr>
              <a:t>月</a:t>
            </a:r>
            <a:r>
              <a:rPr lang="en-US" altLang="zh-CN" sz="1600" b="1" i="0" kern="1200" dirty="0">
                <a:solidFill>
                  <a:schemeClr val="accent1"/>
                </a:solidFill>
                <a:effectLst/>
                <a:latin typeface="+mn-lt"/>
                <a:ea typeface="+mn-ea"/>
                <a:cs typeface="+mn-ea"/>
                <a:sym typeface="+mn-lt"/>
              </a:rPr>
              <a:t>30</a:t>
            </a:r>
            <a:r>
              <a:rPr lang="zh-CN" altLang="en-US" sz="1600" b="1" i="0" kern="1200" dirty="0">
                <a:solidFill>
                  <a:schemeClr val="accent1"/>
                </a:solidFill>
                <a:effectLst/>
                <a:latin typeface="+mn-lt"/>
                <a:ea typeface="+mn-ea"/>
                <a:cs typeface="+mn-ea"/>
                <a:sym typeface="+mn-lt"/>
              </a:rPr>
              <a:t>日</a:t>
            </a:r>
            <a:endParaRPr lang="zh-CN" altLang="en-US" sz="1600" b="1"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sp>
        <p:nvSpPr>
          <p:cNvPr id="12" name="右箭头 32">
            <a:extLst>
              <a:ext uri="{FF2B5EF4-FFF2-40B4-BE49-F238E27FC236}">
                <a16:creationId xmlns:a16="http://schemas.microsoft.com/office/drawing/2014/main" id="{27B9D34C-E75C-7A22-5FBF-A9AAF4BE2AD2}"/>
              </a:ext>
            </a:extLst>
          </p:cNvPr>
          <p:cNvSpPr/>
          <p:nvPr/>
        </p:nvSpPr>
        <p:spPr>
          <a:xfrm>
            <a:off x="422653" y="1550853"/>
            <a:ext cx="1779904" cy="332587"/>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我国首次获批时间</a:t>
            </a:r>
          </a:p>
        </p:txBody>
      </p:sp>
      <p:sp>
        <p:nvSpPr>
          <p:cNvPr id="13" name="矩形 12">
            <a:extLst>
              <a:ext uri="{FF2B5EF4-FFF2-40B4-BE49-F238E27FC236}">
                <a16:creationId xmlns:a16="http://schemas.microsoft.com/office/drawing/2014/main" id="{69B4E321-02F0-776F-07E0-E43302A9B7B3}"/>
              </a:ext>
            </a:extLst>
          </p:cNvPr>
          <p:cNvSpPr/>
          <p:nvPr/>
        </p:nvSpPr>
        <p:spPr>
          <a:xfrm>
            <a:off x="7591256" y="1555779"/>
            <a:ext cx="4160520"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solidFill>
                <a:cs typeface="+mn-ea"/>
                <a:sym typeface="+mn-lt"/>
              </a:rPr>
              <a:t>2014</a:t>
            </a:r>
            <a:r>
              <a:rPr lang="zh-CN" altLang="en-US" sz="1600" b="1" dirty="0">
                <a:solidFill>
                  <a:schemeClr val="accent1"/>
                </a:solidFill>
                <a:cs typeface="+mn-ea"/>
                <a:sym typeface="+mn-lt"/>
              </a:rPr>
              <a:t>年</a:t>
            </a:r>
            <a:r>
              <a:rPr lang="en-US" altLang="zh-CN" sz="1600" b="1" dirty="0">
                <a:solidFill>
                  <a:schemeClr val="accent1"/>
                </a:solidFill>
                <a:cs typeface="+mn-ea"/>
                <a:sym typeface="+mn-lt"/>
              </a:rPr>
              <a:t>3</a:t>
            </a:r>
            <a:r>
              <a:rPr lang="zh-CN" altLang="en-US" sz="1600" b="1" dirty="0">
                <a:solidFill>
                  <a:schemeClr val="accent1"/>
                </a:solidFill>
                <a:cs typeface="+mn-ea"/>
                <a:sym typeface="+mn-lt"/>
              </a:rPr>
              <a:t>月</a:t>
            </a:r>
            <a:r>
              <a:rPr lang="en-US" altLang="zh-CN" sz="1600" b="1" dirty="0">
                <a:solidFill>
                  <a:schemeClr val="accent1"/>
                </a:solidFill>
                <a:cs typeface="+mn-ea"/>
                <a:sym typeface="+mn-lt"/>
              </a:rPr>
              <a:t>13</a:t>
            </a:r>
            <a:r>
              <a:rPr lang="zh-CN" altLang="en-US" sz="1600" b="1" dirty="0">
                <a:solidFill>
                  <a:schemeClr val="accent1"/>
                </a:solidFill>
                <a:cs typeface="+mn-ea"/>
                <a:sym typeface="+mn-lt"/>
              </a:rPr>
              <a:t>日，美国</a:t>
            </a:r>
          </a:p>
        </p:txBody>
      </p:sp>
      <p:sp>
        <p:nvSpPr>
          <p:cNvPr id="14" name="右箭头 34">
            <a:extLst>
              <a:ext uri="{FF2B5EF4-FFF2-40B4-BE49-F238E27FC236}">
                <a16:creationId xmlns:a16="http://schemas.microsoft.com/office/drawing/2014/main" id="{281089CA-51CC-B444-7E47-3518278A7F6F}"/>
              </a:ext>
            </a:extLst>
          </p:cNvPr>
          <p:cNvSpPr/>
          <p:nvPr/>
        </p:nvSpPr>
        <p:spPr>
          <a:xfrm>
            <a:off x="6216708" y="1555670"/>
            <a:ext cx="1913658" cy="332505"/>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latin typeface="Arial" panose="020B0604020202020204" pitchFamily="34" charset="0"/>
                <a:ea typeface="微软雅黑" panose="020B0503020204020204" charset="-122"/>
                <a:sym typeface="Arial" panose="020B0604020202020204" pitchFamily="34" charset="0"/>
              </a:rPr>
              <a:t>全球首个上市国家</a:t>
            </a:r>
            <a:r>
              <a:rPr lang="en-US" altLang="zh-CN" sz="1200" b="1" dirty="0">
                <a:latin typeface="Arial" panose="020B0604020202020204" pitchFamily="34" charset="0"/>
                <a:ea typeface="微软雅黑" panose="020B0503020204020204" charset="-122"/>
                <a:sym typeface="Arial" panose="020B0604020202020204" pitchFamily="34" charset="0"/>
              </a:rPr>
              <a:t>&amp;</a:t>
            </a:r>
            <a:r>
              <a:rPr lang="zh-CN" altLang="en-US" sz="1200" b="1" dirty="0">
                <a:latin typeface="Arial" panose="020B0604020202020204" pitchFamily="34" charset="0"/>
                <a:ea typeface="微软雅黑" panose="020B0503020204020204" charset="-122"/>
                <a:sym typeface="Arial" panose="020B0604020202020204" pitchFamily="34" charset="0"/>
              </a:rPr>
              <a:t>时间</a:t>
            </a:r>
          </a:p>
        </p:txBody>
      </p:sp>
      <p:sp>
        <p:nvSpPr>
          <p:cNvPr id="15" name="矩形 14">
            <a:extLst>
              <a:ext uri="{FF2B5EF4-FFF2-40B4-BE49-F238E27FC236}">
                <a16:creationId xmlns:a16="http://schemas.microsoft.com/office/drawing/2014/main" id="{6A625B33-6E69-35EB-4891-99065D193A53}"/>
              </a:ext>
            </a:extLst>
          </p:cNvPr>
          <p:cNvSpPr/>
          <p:nvPr/>
        </p:nvSpPr>
        <p:spPr>
          <a:xfrm>
            <a:off x="1874351" y="1916459"/>
            <a:ext cx="4240112"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1"/>
                </a:solidFill>
                <a:cs typeface="+mn-ea"/>
                <a:sym typeface="Arial" panose="020B0604020202020204" pitchFamily="34" charset="0"/>
              </a:rPr>
              <a:t>否</a:t>
            </a:r>
          </a:p>
        </p:txBody>
      </p:sp>
      <p:sp>
        <p:nvSpPr>
          <p:cNvPr id="16" name="右箭头 36">
            <a:extLst>
              <a:ext uri="{FF2B5EF4-FFF2-40B4-BE49-F238E27FC236}">
                <a16:creationId xmlns:a16="http://schemas.microsoft.com/office/drawing/2014/main" id="{0DF16D1C-223E-0120-9757-3366BDBEE53E}"/>
              </a:ext>
            </a:extLst>
          </p:cNvPr>
          <p:cNvSpPr/>
          <p:nvPr/>
        </p:nvSpPr>
        <p:spPr>
          <a:xfrm>
            <a:off x="422653" y="1916612"/>
            <a:ext cx="1779904" cy="332587"/>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是否为</a:t>
            </a:r>
            <a:r>
              <a:rPr lang="en-US" altLang="zh-CN" sz="1400" b="1" dirty="0">
                <a:latin typeface="Arial" panose="020B0604020202020204" pitchFamily="34" charset="0"/>
                <a:ea typeface="微软雅黑" panose="020B0503020204020204" charset="-122"/>
                <a:sym typeface="Arial" panose="020B0604020202020204" pitchFamily="34" charset="0"/>
              </a:rPr>
              <a:t>OTC</a:t>
            </a:r>
            <a:endParaRPr lang="zh-CN" altLang="en-US" sz="1400" b="1" dirty="0">
              <a:latin typeface="Arial" panose="020B0604020202020204" pitchFamily="34" charset="0"/>
              <a:ea typeface="微软雅黑" panose="020B0503020204020204" charset="-122"/>
              <a:sym typeface="Arial" panose="020B0604020202020204" pitchFamily="34" charset="0"/>
            </a:endParaRPr>
          </a:p>
        </p:txBody>
      </p:sp>
      <p:sp>
        <p:nvSpPr>
          <p:cNvPr id="17" name="矩形 16">
            <a:extLst>
              <a:ext uri="{FF2B5EF4-FFF2-40B4-BE49-F238E27FC236}">
                <a16:creationId xmlns:a16="http://schemas.microsoft.com/office/drawing/2014/main" id="{1B74396F-CD74-7D8E-345C-9E988F60C020}"/>
              </a:ext>
            </a:extLst>
          </p:cNvPr>
          <p:cNvSpPr/>
          <p:nvPr/>
        </p:nvSpPr>
        <p:spPr>
          <a:xfrm>
            <a:off x="8057346" y="1921538"/>
            <a:ext cx="3694430" cy="627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0" i="0" kern="1200" dirty="0">
                <a:solidFill>
                  <a:schemeClr val="tx1"/>
                </a:solidFill>
                <a:effectLst/>
                <a:latin typeface="+mn-lt"/>
                <a:ea typeface="+mn-ea"/>
                <a:cs typeface="+mn-ea"/>
                <a:sym typeface="+mn-lt"/>
              </a:rPr>
              <a:t>已纳入</a:t>
            </a:r>
            <a:r>
              <a:rPr lang="zh-CN" altLang="en-US" sz="1600" b="1" dirty="0">
                <a:solidFill>
                  <a:srgbClr val="EB8634"/>
                </a:solidFill>
                <a:cs typeface="+mn-ea"/>
                <a:sym typeface="+mn-lt"/>
              </a:rPr>
              <a:t>第十批国家药品集采</a:t>
            </a:r>
            <a:endParaRPr lang="en-US" altLang="zh-CN" sz="1600" b="0" i="0" kern="1200" dirty="0">
              <a:solidFill>
                <a:schemeClr val="tx1"/>
              </a:solidFill>
              <a:effectLst/>
              <a:latin typeface="+mn-lt"/>
              <a:ea typeface="+mn-ea"/>
              <a:cs typeface="+mn-ea"/>
              <a:sym typeface="+mn-lt"/>
            </a:endParaRPr>
          </a:p>
          <a:p>
            <a:pPr algn="ctr"/>
            <a:r>
              <a:rPr lang="zh-CN" altLang="en-US" sz="1400" dirty="0">
                <a:solidFill>
                  <a:schemeClr val="tx1"/>
                </a:solidFill>
                <a:cs typeface="+mn-ea"/>
                <a:sym typeface="+mn-lt"/>
              </a:rPr>
              <a:t>仿品已获批</a:t>
            </a:r>
            <a:r>
              <a:rPr lang="en-US" altLang="zh-CN" sz="1400" dirty="0">
                <a:solidFill>
                  <a:schemeClr val="tx1"/>
                </a:solidFill>
                <a:cs typeface="+mn-ea"/>
                <a:sym typeface="+mn-lt"/>
              </a:rPr>
              <a:t>15</a:t>
            </a:r>
            <a:r>
              <a:rPr lang="zh-CN" altLang="en-US" sz="1400" dirty="0">
                <a:solidFill>
                  <a:schemeClr val="tx1"/>
                </a:solidFill>
                <a:cs typeface="+mn-ea"/>
                <a:sym typeface="+mn-lt"/>
              </a:rPr>
              <a:t>家</a:t>
            </a:r>
          </a:p>
        </p:txBody>
      </p:sp>
      <p:sp>
        <p:nvSpPr>
          <p:cNvPr id="18" name="右箭头 38">
            <a:extLst>
              <a:ext uri="{FF2B5EF4-FFF2-40B4-BE49-F238E27FC236}">
                <a16:creationId xmlns:a16="http://schemas.microsoft.com/office/drawing/2014/main" id="{77FA86BE-8B77-C979-8F7B-8DCB6F6FC345}"/>
              </a:ext>
            </a:extLst>
          </p:cNvPr>
          <p:cNvSpPr/>
          <p:nvPr/>
        </p:nvSpPr>
        <p:spPr>
          <a:xfrm>
            <a:off x="6216708" y="1921429"/>
            <a:ext cx="1913658" cy="533927"/>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同通用名药品情况</a:t>
            </a:r>
          </a:p>
        </p:txBody>
      </p:sp>
      <p:sp>
        <p:nvSpPr>
          <p:cNvPr id="19" name="矩形 18">
            <a:extLst>
              <a:ext uri="{FF2B5EF4-FFF2-40B4-BE49-F238E27FC236}">
                <a16:creationId xmlns:a16="http://schemas.microsoft.com/office/drawing/2014/main" id="{FFCD62DE-0766-D8CF-7613-AF6FCE2E0176}"/>
              </a:ext>
            </a:extLst>
          </p:cNvPr>
          <p:cNvSpPr/>
          <p:nvPr/>
        </p:nvSpPr>
        <p:spPr>
          <a:xfrm>
            <a:off x="2126446" y="2291744"/>
            <a:ext cx="3969554" cy="929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b="1" dirty="0">
                <a:solidFill>
                  <a:schemeClr val="tx1"/>
                </a:solidFill>
                <a:cs typeface="+mn-ea"/>
                <a:sym typeface="+mn-lt"/>
              </a:rPr>
              <a:t>2024</a:t>
            </a:r>
            <a:r>
              <a:rPr lang="zh-CN" altLang="en-US" sz="1600" b="1" dirty="0">
                <a:solidFill>
                  <a:schemeClr val="tx1"/>
                </a:solidFill>
                <a:cs typeface="+mn-ea"/>
                <a:sym typeface="+mn-lt"/>
              </a:rPr>
              <a:t>年</a:t>
            </a:r>
            <a:r>
              <a:rPr lang="en-US" altLang="zh-CN" sz="1600" b="1" dirty="0">
                <a:solidFill>
                  <a:schemeClr val="tx1"/>
                </a:solidFill>
                <a:cs typeface="+mn-ea"/>
                <a:sym typeface="+mn-lt"/>
              </a:rPr>
              <a:t>12</a:t>
            </a:r>
            <a:r>
              <a:rPr lang="zh-CN" altLang="en-US" sz="1600" b="1" dirty="0">
                <a:solidFill>
                  <a:schemeClr val="tx1"/>
                </a:solidFill>
                <a:cs typeface="+mn-ea"/>
                <a:sym typeface="+mn-lt"/>
              </a:rPr>
              <a:t>月</a:t>
            </a:r>
            <a:r>
              <a:rPr lang="en-US" altLang="zh-CN" sz="1600" b="1" dirty="0">
                <a:solidFill>
                  <a:schemeClr val="tx1"/>
                </a:solidFill>
                <a:cs typeface="+mn-ea"/>
                <a:sym typeface="+mn-lt"/>
              </a:rPr>
              <a:t>5</a:t>
            </a:r>
            <a:r>
              <a:rPr lang="zh-CN" altLang="en-US" sz="1600" b="1" dirty="0">
                <a:solidFill>
                  <a:schemeClr val="tx1"/>
                </a:solidFill>
                <a:cs typeface="+mn-ea"/>
                <a:sym typeface="+mn-lt"/>
              </a:rPr>
              <a:t>日获批</a:t>
            </a:r>
            <a:endParaRPr lang="en-US" altLang="zh-CN" sz="1600" b="1" dirty="0">
              <a:solidFill>
                <a:schemeClr val="tx1"/>
              </a:solidFill>
              <a:cs typeface="+mn-ea"/>
              <a:sym typeface="+mn-lt"/>
            </a:endParaRPr>
          </a:p>
          <a:p>
            <a:pPr marL="285750" indent="-285750">
              <a:buFont typeface="Arial" panose="020B0604020202020204" pitchFamily="34" charset="0"/>
              <a:buChar char="•"/>
            </a:pPr>
            <a:r>
              <a:rPr lang="zh-CN" altLang="en-US" sz="1400" b="1" dirty="0">
                <a:solidFill>
                  <a:schemeClr val="accent1"/>
                </a:solidFill>
                <a:cs typeface="+mn-ea"/>
                <a:sym typeface="+mn-lt"/>
              </a:rPr>
              <a:t>治疗</a:t>
            </a:r>
            <a:r>
              <a:rPr lang="en-US" altLang="zh-CN" sz="1400" b="1" dirty="0">
                <a:solidFill>
                  <a:schemeClr val="accent1"/>
                </a:solidFill>
                <a:cs typeface="+mn-ea"/>
                <a:sym typeface="+mn-lt"/>
              </a:rPr>
              <a:t>13</a:t>
            </a:r>
            <a:r>
              <a:rPr lang="zh-CN" altLang="en-US" sz="1400" b="1" dirty="0">
                <a:solidFill>
                  <a:schemeClr val="accent1"/>
                </a:solidFill>
                <a:cs typeface="+mn-ea"/>
                <a:sym typeface="+mn-lt"/>
              </a:rPr>
              <a:t>岁和</a:t>
            </a:r>
            <a:r>
              <a:rPr lang="en-US" altLang="zh-CN" sz="1400" b="1" dirty="0">
                <a:solidFill>
                  <a:schemeClr val="accent1"/>
                </a:solidFill>
                <a:cs typeface="+mn-ea"/>
                <a:sym typeface="+mn-lt"/>
              </a:rPr>
              <a:t>13</a:t>
            </a:r>
            <a:r>
              <a:rPr lang="zh-CN" altLang="en-US" sz="1400" b="1" dirty="0">
                <a:solidFill>
                  <a:schemeClr val="accent1"/>
                </a:solidFill>
                <a:cs typeface="+mn-ea"/>
                <a:sym typeface="+mn-lt"/>
              </a:rPr>
              <a:t>岁以上患者的侵袭性曲霉病</a:t>
            </a:r>
            <a:endParaRPr lang="en-US" altLang="zh-CN" sz="1400" b="1" dirty="0">
              <a:solidFill>
                <a:schemeClr val="tx1"/>
              </a:solidFill>
              <a:cs typeface="+mn-ea"/>
              <a:sym typeface="+mn-lt"/>
            </a:endParaRPr>
          </a:p>
          <a:p>
            <a:pPr marL="285750" indent="-285750">
              <a:buFont typeface="Arial" panose="020B0604020202020204" pitchFamily="34" charset="0"/>
              <a:buChar char="•"/>
            </a:pPr>
            <a:r>
              <a:rPr lang="zh-CN" altLang="en-US" sz="1400" b="1" dirty="0">
                <a:solidFill>
                  <a:schemeClr val="accent1"/>
                </a:solidFill>
                <a:cs typeface="+mn-ea"/>
                <a:sym typeface="+mn-lt"/>
              </a:rPr>
              <a:t>预防</a:t>
            </a:r>
            <a:r>
              <a:rPr lang="en-US" altLang="zh-CN" sz="1400" b="1" dirty="0">
                <a:solidFill>
                  <a:schemeClr val="accent1"/>
                </a:solidFill>
                <a:cs typeface="+mn-ea"/>
                <a:sym typeface="+mn-lt"/>
              </a:rPr>
              <a:t>2~18</a:t>
            </a:r>
            <a:r>
              <a:rPr lang="zh-CN" altLang="en-US" sz="1400" b="1" dirty="0">
                <a:solidFill>
                  <a:schemeClr val="accent1"/>
                </a:solidFill>
                <a:cs typeface="+mn-ea"/>
                <a:sym typeface="+mn-lt"/>
              </a:rPr>
              <a:t>岁儿童侵袭性曲霉菌和念珠菌感染</a:t>
            </a:r>
            <a:endParaRPr lang="zh-CN" altLang="en-US" sz="1400" b="1" dirty="0">
              <a:solidFill>
                <a:schemeClr val="tx1"/>
              </a:solidFill>
              <a:cs typeface="+mn-ea"/>
              <a:sym typeface="+mn-lt"/>
            </a:endParaRPr>
          </a:p>
        </p:txBody>
      </p:sp>
      <p:sp>
        <p:nvSpPr>
          <p:cNvPr id="20" name="右箭头 40">
            <a:extLst>
              <a:ext uri="{FF2B5EF4-FFF2-40B4-BE49-F238E27FC236}">
                <a16:creationId xmlns:a16="http://schemas.microsoft.com/office/drawing/2014/main" id="{99EFAC06-79AF-396A-4992-E79D195C0332}"/>
              </a:ext>
            </a:extLst>
          </p:cNvPr>
          <p:cNvSpPr/>
          <p:nvPr/>
        </p:nvSpPr>
        <p:spPr>
          <a:xfrm>
            <a:off x="423376" y="2291744"/>
            <a:ext cx="1779905" cy="929640"/>
          </a:xfrm>
          <a:prstGeom prst="rightArrow">
            <a:avLst>
              <a:gd name="adj1" fmla="val 100000"/>
              <a:gd name="adj2" fmla="val 823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新增适应症</a:t>
            </a:r>
            <a:endParaRPr lang="en-US" altLang="zh-CN" sz="1400" b="1" dirty="0">
              <a:latin typeface="Arial" panose="020B0604020202020204" pitchFamily="34" charset="0"/>
              <a:ea typeface="微软雅黑" panose="020B0503020204020204" charset="-122"/>
              <a:sym typeface="Arial" panose="020B0604020202020204" pitchFamily="34" charset="0"/>
            </a:endParaRPr>
          </a:p>
          <a:p>
            <a:pPr algn="ctr"/>
            <a:r>
              <a:rPr lang="zh-CN" altLang="en-US" sz="1400" b="1" dirty="0">
                <a:latin typeface="Arial" panose="020B0604020202020204" pitchFamily="34" charset="0"/>
                <a:ea typeface="微软雅黑" panose="020B0503020204020204" charset="-122"/>
                <a:sym typeface="Arial" panose="020B0604020202020204" pitchFamily="34" charset="0"/>
              </a:rPr>
              <a:t>获批时间</a:t>
            </a:r>
          </a:p>
        </p:txBody>
      </p:sp>
      <p:sp>
        <p:nvSpPr>
          <p:cNvPr id="21" name="矩形 20">
            <a:extLst>
              <a:ext uri="{FF2B5EF4-FFF2-40B4-BE49-F238E27FC236}">
                <a16:creationId xmlns:a16="http://schemas.microsoft.com/office/drawing/2014/main" id="{C65D024E-DABF-46B3-2A4B-B93F54A5343A}"/>
              </a:ext>
            </a:extLst>
          </p:cNvPr>
          <p:cNvSpPr/>
          <p:nvPr/>
        </p:nvSpPr>
        <p:spPr>
          <a:xfrm>
            <a:off x="8057981" y="2496317"/>
            <a:ext cx="3694430" cy="725067"/>
          </a:xfrm>
          <a:prstGeom prst="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20000"/>
              </a:lnSpc>
            </a:pPr>
            <a:r>
              <a:rPr lang="zh-CN" altLang="en-US" sz="1600" b="1" dirty="0">
                <a:solidFill>
                  <a:schemeClr val="tx1"/>
                </a:solidFill>
              </a:rPr>
              <a:t>限</a:t>
            </a:r>
            <a:r>
              <a:rPr lang="en-US" altLang="zh-CN" sz="1600" b="1" dirty="0">
                <a:solidFill>
                  <a:schemeClr val="tx1"/>
                </a:solidFill>
              </a:rPr>
              <a:t>18</a:t>
            </a:r>
            <a:r>
              <a:rPr lang="zh-CN" altLang="en-US" sz="1600" b="1" dirty="0">
                <a:solidFill>
                  <a:schemeClr val="tx1"/>
                </a:solidFill>
              </a:rPr>
              <a:t>岁和</a:t>
            </a:r>
            <a:r>
              <a:rPr lang="en-US" altLang="zh-CN" sz="1600" b="1" dirty="0">
                <a:solidFill>
                  <a:schemeClr val="tx1"/>
                </a:solidFill>
              </a:rPr>
              <a:t>18</a:t>
            </a:r>
            <a:r>
              <a:rPr lang="zh-CN" altLang="en-US" sz="1600" b="1" dirty="0">
                <a:solidFill>
                  <a:schemeClr val="tx1"/>
                </a:solidFill>
              </a:rPr>
              <a:t>岁以上</a:t>
            </a:r>
            <a:r>
              <a:rPr lang="zh-CN" altLang="en-US" sz="1600" b="1" i="0" u="none" strike="noStrike" kern="1200" baseline="0" dirty="0">
                <a:solidFill>
                  <a:schemeClr val="tx1"/>
                </a:solidFill>
                <a:latin typeface="+mn-lt"/>
                <a:ea typeface="+mn-ea"/>
                <a:cs typeface="+mn-cs"/>
              </a:rPr>
              <a:t>重度免疫缺陷患者</a:t>
            </a:r>
            <a:endParaRPr lang="zh-CN" altLang="en-US" sz="1050" b="1" dirty="0">
              <a:solidFill>
                <a:schemeClr val="tx1"/>
              </a:solidFill>
              <a:latin typeface="+mn-lt"/>
              <a:ea typeface="+mn-ea"/>
              <a:cs typeface="+mn-ea"/>
              <a:sym typeface="+mn-lt"/>
            </a:endParaRPr>
          </a:p>
        </p:txBody>
      </p:sp>
      <p:sp>
        <p:nvSpPr>
          <p:cNvPr id="22" name="右箭头 42">
            <a:extLst>
              <a:ext uri="{FF2B5EF4-FFF2-40B4-BE49-F238E27FC236}">
                <a16:creationId xmlns:a16="http://schemas.microsoft.com/office/drawing/2014/main" id="{BF57097C-A9AB-92C3-53B1-35AF51E90D8C}"/>
              </a:ext>
            </a:extLst>
          </p:cNvPr>
          <p:cNvSpPr/>
          <p:nvPr/>
        </p:nvSpPr>
        <p:spPr>
          <a:xfrm>
            <a:off x="6216481" y="2496317"/>
            <a:ext cx="1913890" cy="725067"/>
          </a:xfrm>
          <a:prstGeom prst="rightArrow">
            <a:avLst>
              <a:gd name="adj1" fmla="val 100000"/>
              <a:gd name="adj2" fmla="val 8233"/>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kern="1200" dirty="0">
                <a:solidFill>
                  <a:schemeClr val="bg1"/>
                </a:solidFill>
                <a:latin typeface="+mn-lt"/>
                <a:ea typeface="+mn-ea"/>
                <a:cs typeface="+mn-ea"/>
              </a:rPr>
              <a:t>现行医保目录的医保支付范围</a:t>
            </a:r>
            <a:endParaRPr lang="en-US" sz="1400" b="1" kern="1200" dirty="0">
              <a:solidFill>
                <a:schemeClr val="bg1"/>
              </a:solidFill>
              <a:latin typeface="+mn-lt"/>
              <a:ea typeface="+mn-ea"/>
              <a:cs typeface="+mn-ea"/>
            </a:endParaRPr>
          </a:p>
        </p:txBody>
      </p:sp>
      <p:sp>
        <p:nvSpPr>
          <p:cNvPr id="23" name="矩形 22">
            <a:extLst>
              <a:ext uri="{FF2B5EF4-FFF2-40B4-BE49-F238E27FC236}">
                <a16:creationId xmlns:a16="http://schemas.microsoft.com/office/drawing/2014/main" id="{E7946971-05DA-3BB5-0A80-5A985B41B31E}"/>
              </a:ext>
            </a:extLst>
          </p:cNvPr>
          <p:cNvSpPr/>
          <p:nvPr/>
        </p:nvSpPr>
        <p:spPr>
          <a:xfrm>
            <a:off x="6216481" y="3856010"/>
            <a:ext cx="5597694" cy="284016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1600" b="1" dirty="0">
                <a:solidFill>
                  <a:schemeClr val="accent1"/>
                </a:solidFill>
                <a:latin typeface="+mn-lt"/>
                <a:ea typeface="+mn-ea"/>
                <a:cs typeface="+mn-ea"/>
                <a:sym typeface="+mn-lt"/>
              </a:rPr>
              <a:t>1. </a:t>
            </a:r>
            <a:r>
              <a:rPr lang="zh-CN" altLang="en-US" sz="1600" b="1" dirty="0">
                <a:solidFill>
                  <a:schemeClr val="accent1"/>
                </a:solidFill>
                <a:latin typeface="+mn-lt"/>
                <a:ea typeface="+mn-ea"/>
                <a:cs typeface="+mn-ea"/>
                <a:sym typeface="+mn-lt"/>
              </a:rPr>
              <a:t>治疗侵袭性曲霉病</a:t>
            </a:r>
            <a:endParaRPr lang="en-US" altLang="zh-CN" sz="1600" b="1" dirty="0">
              <a:solidFill>
                <a:schemeClr val="accent1"/>
              </a:solidFill>
              <a:latin typeface="+mn-lt"/>
              <a:ea typeface="+mn-ea"/>
              <a:cs typeface="+mn-ea"/>
              <a:sym typeface="+mn-lt"/>
            </a:endParaRPr>
          </a:p>
          <a:p>
            <a:pPr algn="l">
              <a:lnSpc>
                <a:spcPct val="150000"/>
              </a:lnSpc>
            </a:pPr>
            <a:r>
              <a:rPr lang="zh-CN" altLang="en-US" sz="1600" b="1" dirty="0">
                <a:solidFill>
                  <a:schemeClr val="accent1"/>
                </a:solidFill>
                <a:latin typeface="+mn-lt"/>
                <a:ea typeface="+mn-ea"/>
                <a:cs typeface="+mn-ea"/>
                <a:sym typeface="+mn-lt"/>
              </a:rPr>
              <a:t>用于</a:t>
            </a:r>
            <a:r>
              <a:rPr lang="en-US" altLang="zh-CN" sz="1600" b="1" dirty="0">
                <a:solidFill>
                  <a:schemeClr val="accent1"/>
                </a:solidFill>
                <a:latin typeface="+mn-lt"/>
                <a:ea typeface="+mn-ea"/>
                <a:cs typeface="+mn-ea"/>
                <a:sym typeface="+mn-lt"/>
              </a:rPr>
              <a:t>13</a:t>
            </a:r>
            <a:r>
              <a:rPr lang="zh-CN" altLang="en-US" sz="1600" b="1" dirty="0">
                <a:solidFill>
                  <a:schemeClr val="accent1"/>
                </a:solidFill>
                <a:latin typeface="+mn-lt"/>
                <a:ea typeface="+mn-ea"/>
                <a:cs typeface="+mn-ea"/>
                <a:sym typeface="+mn-lt"/>
              </a:rPr>
              <a:t>岁和</a:t>
            </a:r>
            <a:r>
              <a:rPr lang="en-US" altLang="zh-CN" sz="1600" b="1" dirty="0">
                <a:solidFill>
                  <a:schemeClr val="accent1"/>
                </a:solidFill>
                <a:latin typeface="+mn-lt"/>
                <a:ea typeface="+mn-ea"/>
                <a:cs typeface="+mn-ea"/>
                <a:sym typeface="+mn-lt"/>
              </a:rPr>
              <a:t>13</a:t>
            </a:r>
            <a:r>
              <a:rPr lang="zh-CN" altLang="en-US" sz="1600" b="1" dirty="0">
                <a:solidFill>
                  <a:schemeClr val="accent1"/>
                </a:solidFill>
                <a:latin typeface="+mn-lt"/>
                <a:ea typeface="+mn-ea"/>
                <a:cs typeface="+mn-ea"/>
                <a:sym typeface="+mn-lt"/>
              </a:rPr>
              <a:t>岁以上患者的侵袭性曲霉病的治疗。</a:t>
            </a:r>
            <a:endParaRPr lang="en-US" altLang="zh-CN" sz="1600" b="1" dirty="0">
              <a:solidFill>
                <a:schemeClr val="accent1"/>
              </a:solidFill>
              <a:latin typeface="+mn-lt"/>
              <a:ea typeface="+mn-ea"/>
              <a:cs typeface="+mn-ea"/>
              <a:sym typeface="+mn-lt"/>
            </a:endParaRPr>
          </a:p>
          <a:p>
            <a:pPr algn="l">
              <a:lnSpc>
                <a:spcPct val="150000"/>
              </a:lnSpc>
            </a:pPr>
            <a:r>
              <a:rPr lang="en-US" altLang="zh-CN" sz="1600" b="1" dirty="0">
                <a:solidFill>
                  <a:srgbClr val="00857C"/>
                </a:solidFill>
                <a:latin typeface="+mn-lt"/>
                <a:ea typeface="+mn-ea"/>
                <a:cs typeface="+mn-ea"/>
                <a:sym typeface="+mn-lt"/>
              </a:rPr>
              <a:t>2. </a:t>
            </a:r>
            <a:r>
              <a:rPr lang="zh-CN" altLang="en-US" sz="1600" b="1" dirty="0">
                <a:solidFill>
                  <a:srgbClr val="00857C"/>
                </a:solidFill>
                <a:latin typeface="+mn-lt"/>
                <a:ea typeface="+mn-ea"/>
                <a:cs typeface="+mn-ea"/>
                <a:sym typeface="+mn-lt"/>
              </a:rPr>
              <a:t>预防侵袭性曲霉菌和念珠菌感染</a:t>
            </a:r>
            <a:endParaRPr lang="en-US" altLang="zh-CN" sz="1600" b="1" dirty="0">
              <a:solidFill>
                <a:srgbClr val="00857C"/>
              </a:solidFill>
              <a:latin typeface="+mn-lt"/>
              <a:ea typeface="+mn-ea"/>
              <a:cs typeface="+mn-ea"/>
              <a:sym typeface="+mn-lt"/>
            </a:endParaRPr>
          </a:p>
          <a:p>
            <a:pPr algn="l">
              <a:lnSpc>
                <a:spcPct val="150000"/>
              </a:lnSpc>
            </a:pPr>
            <a:r>
              <a:rPr lang="zh-CN" altLang="en-US" sz="1600" dirty="0">
                <a:solidFill>
                  <a:schemeClr val="tx1"/>
                </a:solidFill>
                <a:latin typeface="+mn-lt"/>
                <a:ea typeface="+mn-ea"/>
                <a:cs typeface="+mn-ea"/>
                <a:sym typeface="+mn-lt"/>
              </a:rPr>
              <a:t>用于</a:t>
            </a:r>
            <a:r>
              <a:rPr lang="en-US" altLang="zh-CN" sz="1600" b="1" dirty="0">
                <a:solidFill>
                  <a:schemeClr val="accent1"/>
                </a:solidFill>
                <a:latin typeface="+mn-lt"/>
                <a:ea typeface="+mn-ea"/>
                <a:cs typeface="+mn-ea"/>
                <a:sym typeface="+mn-lt"/>
              </a:rPr>
              <a:t>2</a:t>
            </a:r>
            <a:r>
              <a:rPr lang="zh-CN" altLang="en-US" sz="1600" b="1" dirty="0">
                <a:solidFill>
                  <a:schemeClr val="accent1"/>
                </a:solidFill>
                <a:latin typeface="+mn-lt"/>
                <a:ea typeface="+mn-ea"/>
                <a:cs typeface="+mn-ea"/>
                <a:sym typeface="+mn-lt"/>
              </a:rPr>
              <a:t>岁和</a:t>
            </a:r>
            <a:r>
              <a:rPr lang="en-US" altLang="zh-CN" sz="1600" b="1" dirty="0">
                <a:solidFill>
                  <a:schemeClr val="accent1"/>
                </a:solidFill>
                <a:latin typeface="+mn-lt"/>
                <a:ea typeface="+mn-ea"/>
                <a:cs typeface="+mn-ea"/>
                <a:sym typeface="+mn-lt"/>
              </a:rPr>
              <a:t>2</a:t>
            </a:r>
            <a:r>
              <a:rPr lang="zh-CN" altLang="en-US" sz="1600" b="1" dirty="0">
                <a:solidFill>
                  <a:schemeClr val="accent1"/>
                </a:solidFill>
                <a:latin typeface="+mn-lt"/>
                <a:ea typeface="+mn-ea"/>
                <a:cs typeface="+mn-ea"/>
                <a:sym typeface="+mn-lt"/>
              </a:rPr>
              <a:t>岁以上儿童</a:t>
            </a:r>
            <a:r>
              <a:rPr lang="zh-CN" altLang="en-US" sz="1600" dirty="0">
                <a:solidFill>
                  <a:schemeClr val="tx1"/>
                </a:solidFill>
                <a:latin typeface="+mn-lt"/>
                <a:ea typeface="+mn-ea"/>
                <a:cs typeface="+mn-ea"/>
                <a:sym typeface="+mn-lt"/>
              </a:rPr>
              <a:t>及成人因重度免疫缺陷而导致这些感染风险增加的患者，例如接受造血干细胞移植（</a:t>
            </a:r>
            <a:r>
              <a:rPr lang="en-US" altLang="zh-CN" sz="1600" dirty="0">
                <a:solidFill>
                  <a:schemeClr val="tx1"/>
                </a:solidFill>
                <a:latin typeface="+mn-lt"/>
                <a:ea typeface="+mn-ea"/>
                <a:cs typeface="+mn-ea"/>
                <a:sym typeface="+mn-lt"/>
              </a:rPr>
              <a:t>HSCT</a:t>
            </a:r>
            <a:r>
              <a:rPr lang="zh-CN" altLang="en-US" sz="1600" dirty="0">
                <a:solidFill>
                  <a:schemeClr val="tx1"/>
                </a:solidFill>
                <a:latin typeface="+mn-lt"/>
                <a:ea typeface="+mn-ea"/>
                <a:cs typeface="+mn-ea"/>
                <a:sym typeface="+mn-lt"/>
              </a:rPr>
              <a:t>）后发生移植物抗宿主病（</a:t>
            </a:r>
            <a:r>
              <a:rPr lang="en-US" altLang="zh-CN" sz="1600" dirty="0">
                <a:solidFill>
                  <a:schemeClr val="tx1"/>
                </a:solidFill>
                <a:latin typeface="+mn-lt"/>
                <a:ea typeface="+mn-ea"/>
                <a:cs typeface="+mn-ea"/>
                <a:sym typeface="+mn-lt"/>
              </a:rPr>
              <a:t>GVHD</a:t>
            </a:r>
            <a:r>
              <a:rPr lang="zh-CN" altLang="en-US" sz="1600" dirty="0">
                <a:solidFill>
                  <a:schemeClr val="tx1"/>
                </a:solidFill>
                <a:latin typeface="+mn-lt"/>
                <a:ea typeface="+mn-ea"/>
                <a:cs typeface="+mn-ea"/>
                <a:sym typeface="+mn-lt"/>
              </a:rPr>
              <a:t>）的患者或化疗导致长时间中性粒细胞减少症的血液系统恶性肿瘤患者。</a:t>
            </a:r>
          </a:p>
        </p:txBody>
      </p:sp>
      <p:sp>
        <p:nvSpPr>
          <p:cNvPr id="24" name="矩形 23">
            <a:extLst>
              <a:ext uri="{FF2B5EF4-FFF2-40B4-BE49-F238E27FC236}">
                <a16:creationId xmlns:a16="http://schemas.microsoft.com/office/drawing/2014/main" id="{AD4517EA-E6BB-896C-5EB3-C73A5C7913B5}"/>
              </a:ext>
            </a:extLst>
          </p:cNvPr>
          <p:cNvSpPr/>
          <p:nvPr/>
        </p:nvSpPr>
        <p:spPr>
          <a:xfrm>
            <a:off x="6216481" y="3442470"/>
            <a:ext cx="5597694" cy="382905"/>
          </a:xfrm>
          <a:prstGeom prst="rect">
            <a:avLst/>
          </a:prstGeom>
          <a:gradFill flip="none" rotWithShape="1">
            <a:gsLst>
              <a:gs pos="0">
                <a:srgbClr val="00857C">
                  <a:shade val="30000"/>
                  <a:satMod val="115000"/>
                </a:srgbClr>
              </a:gs>
              <a:gs pos="50000">
                <a:srgbClr val="00857C">
                  <a:shade val="67500"/>
                  <a:satMod val="115000"/>
                </a:srgbClr>
              </a:gs>
              <a:gs pos="100000">
                <a:srgbClr val="00857C">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1" dirty="0">
                <a:solidFill>
                  <a:schemeClr val="bg1"/>
                </a:solidFill>
                <a:latin typeface="+mn-lt"/>
                <a:ea typeface="+mn-ea"/>
                <a:cs typeface="+mn-ea"/>
                <a:sym typeface="+mn-lt"/>
              </a:rPr>
              <a:t>最新说明书适应症</a:t>
            </a:r>
            <a:r>
              <a:rPr lang="en-US" altLang="zh-CN" baseline="30000" dirty="0">
                <a:solidFill>
                  <a:schemeClr val="bg1"/>
                </a:solidFill>
                <a:cs typeface="+mn-ea"/>
                <a:sym typeface="+mn-lt"/>
              </a:rPr>
              <a:t>1</a:t>
            </a:r>
            <a:r>
              <a:rPr lang="zh-CN" altLang="en-US" sz="1800" b="1" dirty="0">
                <a:solidFill>
                  <a:schemeClr val="bg1"/>
                </a:solidFill>
                <a:latin typeface="+mn-lt"/>
                <a:ea typeface="+mn-ea"/>
                <a:cs typeface="+mn-ea"/>
                <a:sym typeface="+mn-lt"/>
              </a:rPr>
              <a:t>  </a:t>
            </a:r>
          </a:p>
        </p:txBody>
      </p:sp>
      <p:sp>
        <p:nvSpPr>
          <p:cNvPr id="25" name="文本框 21">
            <a:extLst>
              <a:ext uri="{FF2B5EF4-FFF2-40B4-BE49-F238E27FC236}">
                <a16:creationId xmlns:a16="http://schemas.microsoft.com/office/drawing/2014/main" id="{707FE2E4-2658-3797-D17C-631593214807}"/>
              </a:ext>
            </a:extLst>
          </p:cNvPr>
          <p:cNvSpPr txBox="1"/>
          <p:nvPr/>
        </p:nvSpPr>
        <p:spPr>
          <a:xfrm>
            <a:off x="415290" y="3873500"/>
            <a:ext cx="5575132" cy="2822675"/>
          </a:xfrm>
          <a:prstGeom prst="rect">
            <a:avLst/>
          </a:prstGeom>
          <a:noFill/>
          <a:ln>
            <a:solidFill>
              <a:schemeClr val="tx2"/>
            </a:solidFill>
          </a:ln>
        </p:spPr>
        <p:txBody>
          <a:bodyPr wrap="square" rtlCol="0" anchor="t">
            <a:noAutofit/>
          </a:bodyPr>
          <a:lstStyle/>
          <a:p>
            <a:pPr marL="0" indent="0" algn="l">
              <a:lnSpc>
                <a:spcPct val="120000"/>
              </a:lnSpc>
              <a:buNone/>
            </a:pPr>
            <a:r>
              <a:rPr lang="en-US" altLang="zh-CN" sz="1600" b="1" dirty="0">
                <a:solidFill>
                  <a:schemeClr val="tx1"/>
                </a:solidFill>
                <a:latin typeface="+mn-lt"/>
                <a:ea typeface="+mn-ea"/>
                <a:cs typeface="+mn-ea"/>
                <a:sym typeface="+mn-lt"/>
              </a:rPr>
              <a:t>1. </a:t>
            </a:r>
            <a:r>
              <a:rPr lang="zh-CN" altLang="en-US" sz="1400" b="1" i="0" kern="1200" dirty="0">
                <a:solidFill>
                  <a:schemeClr val="tx1"/>
                </a:solidFill>
                <a:effectLst/>
                <a:latin typeface="+mn-lt"/>
                <a:ea typeface="+mn-ea"/>
                <a:cs typeface="+mn-ea"/>
                <a:sym typeface="+mn-lt"/>
              </a:rPr>
              <a:t>治疗侵袭性曲霉病</a:t>
            </a:r>
            <a:endParaRPr lang="en-US" altLang="zh-CN" sz="1400" b="1" i="0" kern="1200" dirty="0">
              <a:solidFill>
                <a:schemeClr val="tx1"/>
              </a:solidFill>
              <a:effectLst/>
              <a:latin typeface="+mn-lt"/>
              <a:ea typeface="+mn-ea"/>
              <a:cs typeface="+mn-ea"/>
              <a:sym typeface="+mn-lt"/>
            </a:endParaRPr>
          </a:p>
          <a:p>
            <a:pPr marL="285750" indent="-285750" algn="l">
              <a:lnSpc>
                <a:spcPct val="120000"/>
              </a:lnSpc>
              <a:buFont typeface="Arial" panose="020B0604020202020204" pitchFamily="34" charset="0"/>
              <a:buChar char="•"/>
            </a:pPr>
            <a:r>
              <a:rPr lang="en-US" altLang="zh-CN" sz="1200" b="0" i="0" kern="1200" dirty="0">
                <a:solidFill>
                  <a:schemeClr val="tx1"/>
                </a:solidFill>
                <a:effectLst/>
                <a:latin typeface="+mn-lt"/>
                <a:ea typeface="+mn-ea"/>
                <a:cs typeface="+mn-ea"/>
                <a:sym typeface="+mn-lt"/>
              </a:rPr>
              <a:t>13</a:t>
            </a:r>
            <a:r>
              <a:rPr lang="zh-CN" altLang="en-US" sz="1200" b="0" i="0" kern="1200" dirty="0">
                <a:solidFill>
                  <a:schemeClr val="tx1"/>
                </a:solidFill>
                <a:effectLst/>
                <a:latin typeface="+mn-lt"/>
                <a:ea typeface="+mn-ea"/>
                <a:cs typeface="+mn-ea"/>
                <a:sym typeface="+mn-lt"/>
              </a:rPr>
              <a:t>岁和</a:t>
            </a:r>
            <a:r>
              <a:rPr lang="en-US" altLang="zh-CN" sz="1200" b="0" i="0" kern="1200" dirty="0">
                <a:solidFill>
                  <a:schemeClr val="tx1"/>
                </a:solidFill>
                <a:effectLst/>
                <a:latin typeface="+mn-lt"/>
                <a:ea typeface="+mn-ea"/>
                <a:cs typeface="+mn-ea"/>
                <a:sym typeface="+mn-lt"/>
              </a:rPr>
              <a:t>13</a:t>
            </a:r>
            <a:r>
              <a:rPr lang="zh-CN" altLang="en-US" sz="1200" b="0" i="0" kern="1200" dirty="0">
                <a:solidFill>
                  <a:schemeClr val="tx1"/>
                </a:solidFill>
                <a:effectLst/>
                <a:latin typeface="+mn-lt"/>
                <a:ea typeface="+mn-ea"/>
                <a:cs typeface="+mn-ea"/>
                <a:sym typeface="+mn-lt"/>
              </a:rPr>
              <a:t>岁以上患者</a:t>
            </a:r>
            <a:r>
              <a:rPr lang="en-US" altLang="zh-CN" sz="1200" b="0" i="0" kern="1200" dirty="0">
                <a:solidFill>
                  <a:schemeClr val="tx1"/>
                </a:solidFill>
                <a:effectLst/>
                <a:latin typeface="+mn-lt"/>
                <a:ea typeface="+mn-ea"/>
                <a:cs typeface="+mn-ea"/>
                <a:sym typeface="+mn-lt"/>
              </a:rPr>
              <a:t>    </a:t>
            </a:r>
            <a:r>
              <a:rPr lang="zh-CN" altLang="en-US" sz="1200" b="0" i="0" kern="1200" dirty="0">
                <a:solidFill>
                  <a:schemeClr val="tx1"/>
                </a:solidFill>
                <a:effectLst/>
                <a:latin typeface="+mn-lt"/>
                <a:ea typeface="+mn-ea"/>
                <a:cs typeface="+mn-ea"/>
                <a:sym typeface="+mn-lt"/>
              </a:rPr>
              <a:t>负荷剂量：第一天，一日</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次，每次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。维持剂量：第二天开始，每日</a:t>
            </a:r>
            <a:r>
              <a:rPr lang="en-US" altLang="zh-CN" sz="1200" b="0" i="0" kern="1200" dirty="0">
                <a:solidFill>
                  <a:schemeClr val="tx1"/>
                </a:solidFill>
                <a:effectLst/>
                <a:latin typeface="+mn-lt"/>
                <a:ea typeface="+mn-ea"/>
                <a:cs typeface="+mn-ea"/>
                <a:sym typeface="+mn-lt"/>
              </a:rPr>
              <a:t>1</a:t>
            </a:r>
            <a:r>
              <a:rPr lang="zh-CN" altLang="en-US" sz="1200" b="0" i="0" kern="1200" dirty="0">
                <a:solidFill>
                  <a:schemeClr val="tx1"/>
                </a:solidFill>
                <a:effectLst/>
                <a:latin typeface="+mn-lt"/>
                <a:ea typeface="+mn-ea"/>
                <a:cs typeface="+mn-ea"/>
                <a:sym typeface="+mn-lt"/>
              </a:rPr>
              <a:t>次，每次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。推荐总疗程</a:t>
            </a:r>
            <a:r>
              <a:rPr lang="en-US" altLang="zh-CN" sz="1200" b="0" i="0" kern="1200" dirty="0">
                <a:solidFill>
                  <a:schemeClr val="tx1"/>
                </a:solidFill>
                <a:effectLst/>
                <a:latin typeface="+mn-lt"/>
                <a:ea typeface="+mn-ea"/>
                <a:cs typeface="+mn-ea"/>
                <a:sym typeface="+mn-lt"/>
              </a:rPr>
              <a:t>6-12</a:t>
            </a:r>
            <a:r>
              <a:rPr lang="zh-CN" altLang="en-US" sz="1200" b="0" i="0" kern="1200" dirty="0">
                <a:solidFill>
                  <a:schemeClr val="tx1"/>
                </a:solidFill>
                <a:effectLst/>
                <a:latin typeface="+mn-lt"/>
                <a:ea typeface="+mn-ea"/>
                <a:cs typeface="+mn-ea"/>
                <a:sym typeface="+mn-lt"/>
              </a:rPr>
              <a:t>周。泊沙康唑注射液和泊沙康唑肠溶片间可进行剂型转换。剂型转换时不需采用负荷剂量。</a:t>
            </a:r>
            <a:endParaRPr lang="en-US" altLang="zh-CN" sz="1200" b="0" i="0" kern="1200" dirty="0">
              <a:solidFill>
                <a:schemeClr val="tx1"/>
              </a:solidFill>
              <a:effectLst/>
              <a:latin typeface="+mn-lt"/>
              <a:ea typeface="+mn-ea"/>
              <a:cs typeface="+mn-ea"/>
              <a:sym typeface="+mn-lt"/>
            </a:endParaRPr>
          </a:p>
          <a:p>
            <a:pPr marL="0" indent="0" algn="l">
              <a:lnSpc>
                <a:spcPct val="120000"/>
              </a:lnSpc>
              <a:buNone/>
            </a:pPr>
            <a:r>
              <a:rPr lang="en-US" altLang="zh-CN" sz="1400" b="1" i="0" kern="1200" dirty="0">
                <a:solidFill>
                  <a:schemeClr val="tx1"/>
                </a:solidFill>
                <a:effectLst/>
                <a:latin typeface="+mn-lt"/>
                <a:ea typeface="+mn-ea"/>
                <a:cs typeface="+mn-ea"/>
                <a:sym typeface="+mn-lt"/>
              </a:rPr>
              <a:t>2. </a:t>
            </a:r>
            <a:r>
              <a:rPr lang="zh-CN" altLang="en-US" sz="1400" b="1" i="0" kern="1200" dirty="0">
                <a:solidFill>
                  <a:schemeClr val="tx1"/>
                </a:solidFill>
                <a:effectLst/>
                <a:latin typeface="+mn-lt"/>
                <a:ea typeface="+mn-ea"/>
                <a:cs typeface="+mn-ea"/>
                <a:sym typeface="+mn-lt"/>
              </a:rPr>
              <a:t>预防侵袭性曲霉菌和念珠菌感染</a:t>
            </a:r>
            <a:endParaRPr lang="en-US" altLang="zh-CN" sz="1400" b="1" i="0" kern="1200" dirty="0">
              <a:solidFill>
                <a:schemeClr val="tx1"/>
              </a:solidFill>
              <a:effectLst/>
              <a:latin typeface="+mn-lt"/>
              <a:ea typeface="+mn-ea"/>
              <a:cs typeface="+mn-ea"/>
              <a:sym typeface="+mn-lt"/>
            </a:endParaRPr>
          </a:p>
          <a:p>
            <a:pPr marL="285750" indent="-285750" algn="l">
              <a:lnSpc>
                <a:spcPct val="120000"/>
              </a:lnSpc>
              <a:buFont typeface="Arial" panose="020B0604020202020204" pitchFamily="34" charset="0"/>
              <a:buChar char="•"/>
            </a:pPr>
            <a:r>
              <a:rPr lang="zh-CN" altLang="en-US" sz="1200" b="0" i="0" kern="1200" dirty="0">
                <a:solidFill>
                  <a:schemeClr val="tx1"/>
                </a:solidFill>
                <a:effectLst/>
                <a:latin typeface="+mn-lt"/>
                <a:ea typeface="+mn-ea"/>
                <a:cs typeface="+mn-ea"/>
                <a:sym typeface="+mn-lt"/>
              </a:rPr>
              <a:t>成人患者</a:t>
            </a:r>
            <a:r>
              <a:rPr lang="en-US" altLang="zh-CN" sz="1200" b="0" i="0" kern="1200" dirty="0">
                <a:solidFill>
                  <a:schemeClr val="tx1"/>
                </a:solidFill>
                <a:effectLst/>
                <a:latin typeface="+mn-lt"/>
                <a:ea typeface="+mn-ea"/>
                <a:cs typeface="+mn-ea"/>
                <a:sym typeface="+mn-lt"/>
              </a:rPr>
              <a:t>    </a:t>
            </a:r>
            <a:r>
              <a:rPr lang="zh-CN" altLang="en-US" sz="1200" b="0" i="0" kern="1200" dirty="0">
                <a:solidFill>
                  <a:schemeClr val="tx1"/>
                </a:solidFill>
                <a:effectLst/>
                <a:latin typeface="+mn-lt"/>
                <a:ea typeface="+mn-ea"/>
                <a:cs typeface="+mn-ea"/>
                <a:sym typeface="+mn-lt"/>
              </a:rPr>
              <a:t>负荷剂量：第一天，每次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，每日</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次。维持剂量：第二天开始，每次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，每日一次。疗程据中性粒细胞减少或免疫抑制的恢复情况确定。</a:t>
            </a:r>
            <a:endParaRPr lang="en-US" altLang="zh-CN" sz="1200" b="0" i="0" kern="1200" dirty="0">
              <a:solidFill>
                <a:schemeClr val="tx1"/>
              </a:solidFill>
              <a:effectLst/>
              <a:latin typeface="+mn-lt"/>
              <a:ea typeface="+mn-ea"/>
              <a:cs typeface="+mn-ea"/>
              <a:sym typeface="+mn-lt"/>
            </a:endParaRPr>
          </a:p>
          <a:p>
            <a:pPr marL="285750" indent="-285750" algn="l">
              <a:lnSpc>
                <a:spcPct val="120000"/>
              </a:lnSpc>
              <a:buFont typeface="Arial" panose="020B0604020202020204" pitchFamily="34" charset="0"/>
              <a:buChar char="•"/>
            </a:pP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岁和</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岁以上儿童患者</a:t>
            </a:r>
            <a:r>
              <a:rPr lang="en-US" altLang="zh-CN" sz="1200" b="0" i="0" kern="1200" dirty="0">
                <a:solidFill>
                  <a:schemeClr val="tx1"/>
                </a:solidFill>
                <a:effectLst/>
                <a:latin typeface="+mn-lt"/>
                <a:ea typeface="+mn-ea"/>
                <a:cs typeface="+mn-ea"/>
                <a:sym typeface="+mn-lt"/>
              </a:rPr>
              <a:t>    </a:t>
            </a:r>
            <a:r>
              <a:rPr lang="zh-CN" altLang="en-US" sz="1200" b="0" i="0" kern="1200" dirty="0">
                <a:solidFill>
                  <a:schemeClr val="tx1"/>
                </a:solidFill>
                <a:effectLst/>
                <a:latin typeface="+mn-lt"/>
                <a:ea typeface="+mn-ea"/>
                <a:cs typeface="+mn-ea"/>
                <a:sym typeface="+mn-lt"/>
              </a:rPr>
              <a:t>负荷剂量：第一天，每次</a:t>
            </a:r>
            <a:r>
              <a:rPr lang="en-US" altLang="zh-CN" sz="1200" b="0" i="0" kern="1200" dirty="0">
                <a:solidFill>
                  <a:schemeClr val="tx1"/>
                </a:solidFill>
                <a:effectLst/>
                <a:latin typeface="+mn-lt"/>
                <a:ea typeface="+mn-ea"/>
                <a:cs typeface="+mn-ea"/>
                <a:sym typeface="+mn-lt"/>
              </a:rPr>
              <a:t>6mg/kg</a:t>
            </a:r>
            <a:r>
              <a:rPr lang="zh-CN" altLang="en-US" sz="1200" b="0" i="0" kern="1200" dirty="0">
                <a:solidFill>
                  <a:schemeClr val="tx1"/>
                </a:solidFill>
                <a:effectLst/>
                <a:latin typeface="+mn-lt"/>
                <a:ea typeface="+mn-ea"/>
                <a:cs typeface="+mn-ea"/>
                <a:sym typeface="+mn-lt"/>
              </a:rPr>
              <a:t>（最高至</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），每日</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次。维持剂量：第二天开始，每次</a:t>
            </a:r>
            <a:r>
              <a:rPr lang="en-US" altLang="zh-CN" sz="1200" b="0" i="0" kern="1200" dirty="0">
                <a:solidFill>
                  <a:schemeClr val="tx1"/>
                </a:solidFill>
                <a:effectLst/>
                <a:latin typeface="+mn-lt"/>
                <a:ea typeface="+mn-ea"/>
                <a:cs typeface="+mn-ea"/>
                <a:sym typeface="+mn-lt"/>
              </a:rPr>
              <a:t>6mg/kg</a:t>
            </a:r>
            <a:r>
              <a:rPr lang="zh-CN" altLang="en-US" sz="1200" b="0" i="0" kern="1200" dirty="0">
                <a:solidFill>
                  <a:schemeClr val="tx1"/>
                </a:solidFill>
                <a:effectLst/>
                <a:latin typeface="+mn-lt"/>
                <a:ea typeface="+mn-ea"/>
                <a:cs typeface="+mn-ea"/>
                <a:sym typeface="+mn-lt"/>
              </a:rPr>
              <a:t>（最高至</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），每日一次。疗程根据中性粒细胞减少症或免疫抑制的恢复程度而定。</a:t>
            </a:r>
          </a:p>
        </p:txBody>
      </p:sp>
      <p:sp>
        <p:nvSpPr>
          <p:cNvPr id="26" name="文本框 23">
            <a:extLst>
              <a:ext uri="{FF2B5EF4-FFF2-40B4-BE49-F238E27FC236}">
                <a16:creationId xmlns:a16="http://schemas.microsoft.com/office/drawing/2014/main" id="{5D3EEC6C-3FA9-FDFD-3BC9-58037CEB1F6E}"/>
              </a:ext>
            </a:extLst>
          </p:cNvPr>
          <p:cNvSpPr txBox="1"/>
          <p:nvPr/>
        </p:nvSpPr>
        <p:spPr>
          <a:xfrm>
            <a:off x="1255568" y="3432175"/>
            <a:ext cx="3594605" cy="382904"/>
          </a:xfrm>
          <a:prstGeom prst="rect">
            <a:avLst/>
          </a:prstGeom>
          <a:noFill/>
        </p:spPr>
        <p:txBody>
          <a:bodyPr wrap="square"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b="1" dirty="0">
                <a:solidFill>
                  <a:schemeClr val="bg1"/>
                </a:solidFill>
                <a:cs typeface="+mn-ea"/>
              </a:rPr>
              <a:t>用法用量</a:t>
            </a:r>
            <a:r>
              <a:rPr lang="en-US" altLang="zh-CN" baseline="30000" dirty="0">
                <a:solidFill>
                  <a:schemeClr val="bg1"/>
                </a:solidFill>
                <a:cs typeface="+mn-ea"/>
              </a:rPr>
              <a:t>1</a:t>
            </a:r>
            <a:endParaRPr lang="en-US" sz="1800" kern="1200" baseline="30000" dirty="0">
              <a:solidFill>
                <a:schemeClr val="bg1"/>
              </a:solidFill>
              <a:latin typeface="+mn-lt"/>
              <a:ea typeface="+mn-ea"/>
              <a:cs typeface="+mn-ea"/>
            </a:endParaRPr>
          </a:p>
        </p:txBody>
      </p:sp>
      <p:sp>
        <p:nvSpPr>
          <p:cNvPr id="43" name="文本占位符 3">
            <a:extLst>
              <a:ext uri="{FF2B5EF4-FFF2-40B4-BE49-F238E27FC236}">
                <a16:creationId xmlns:a16="http://schemas.microsoft.com/office/drawing/2014/main" id="{1792994F-E820-9FDB-B484-FE36150967D8}"/>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45" name="文本占位符 3">
            <a:extLst>
              <a:ext uri="{FF2B5EF4-FFF2-40B4-BE49-F238E27FC236}">
                <a16:creationId xmlns:a16="http://schemas.microsoft.com/office/drawing/2014/main" id="{5B2B2EAA-B7AE-76A9-A073-A4C64A7E67D2}"/>
              </a:ext>
            </a:extLst>
          </p:cNvPr>
          <p:cNvSpPr txBox="1">
            <a:spLocks/>
          </p:cNvSpPr>
          <p:nvPr/>
        </p:nvSpPr>
        <p:spPr>
          <a:xfrm>
            <a:off x="1713923" y="32792"/>
            <a:ext cx="1224000" cy="360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46" name="文本占位符 3">
            <a:extLst>
              <a:ext uri="{FF2B5EF4-FFF2-40B4-BE49-F238E27FC236}">
                <a16:creationId xmlns:a16="http://schemas.microsoft.com/office/drawing/2014/main" id="{FAC4C474-95C2-F4CA-5763-7F613E2C5709}"/>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7" name="文本占位符 3">
            <a:extLst>
              <a:ext uri="{FF2B5EF4-FFF2-40B4-BE49-F238E27FC236}">
                <a16:creationId xmlns:a16="http://schemas.microsoft.com/office/drawing/2014/main" id="{E82C1436-BF82-7D29-62A3-78216257E839}"/>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8" name="文本占位符 3">
            <a:extLst>
              <a:ext uri="{FF2B5EF4-FFF2-40B4-BE49-F238E27FC236}">
                <a16:creationId xmlns:a16="http://schemas.microsoft.com/office/drawing/2014/main" id="{9EC07280-5BC6-8381-41CD-C4B76F28645E}"/>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9" name="文本占位符 3">
            <a:extLst>
              <a:ext uri="{FF2B5EF4-FFF2-40B4-BE49-F238E27FC236}">
                <a16:creationId xmlns:a16="http://schemas.microsoft.com/office/drawing/2014/main" id="{C16D7E1F-C354-9A03-D755-BB2A81AF6ACD}"/>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1" name="文本框 50">
            <a:extLst>
              <a:ext uri="{FF2B5EF4-FFF2-40B4-BE49-F238E27FC236}">
                <a16:creationId xmlns:a16="http://schemas.microsoft.com/office/drawing/2014/main" id="{2D2A8751-2E0A-B22B-CA9F-00CD71ED3AE5}"/>
              </a:ext>
            </a:extLst>
          </p:cNvPr>
          <p:cNvSpPr txBox="1"/>
          <p:nvPr/>
        </p:nvSpPr>
        <p:spPr>
          <a:xfrm>
            <a:off x="1586275"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52" name="文本框 51">
            <a:extLst>
              <a:ext uri="{FF2B5EF4-FFF2-40B4-BE49-F238E27FC236}">
                <a16:creationId xmlns:a16="http://schemas.microsoft.com/office/drawing/2014/main" id="{13655868-7E8E-1CCD-2058-17BE6CD97921}"/>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53" name="文本框 52">
            <a:extLst>
              <a:ext uri="{FF2B5EF4-FFF2-40B4-BE49-F238E27FC236}">
                <a16:creationId xmlns:a16="http://schemas.microsoft.com/office/drawing/2014/main" id="{BB081E9F-0729-A62B-D1EC-AF3952FF06B8}"/>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54" name="文本框 53">
            <a:extLst>
              <a:ext uri="{FF2B5EF4-FFF2-40B4-BE49-F238E27FC236}">
                <a16:creationId xmlns:a16="http://schemas.microsoft.com/office/drawing/2014/main" id="{B73162E9-CD4F-D01C-7E70-2660D02819B3}"/>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55" name="文本框 54">
            <a:extLst>
              <a:ext uri="{FF2B5EF4-FFF2-40B4-BE49-F238E27FC236}">
                <a16:creationId xmlns:a16="http://schemas.microsoft.com/office/drawing/2014/main" id="{91C4B53F-7EB5-2F93-39AD-197BD8DD14F0}"/>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pic>
        <p:nvPicPr>
          <p:cNvPr id="2" name="图片 1" descr="图标&#10;&#10;AI 生成的内容可能不正确。">
            <a:extLst>
              <a:ext uri="{FF2B5EF4-FFF2-40B4-BE49-F238E27FC236}">
                <a16:creationId xmlns:a16="http://schemas.microsoft.com/office/drawing/2014/main" id="{E33A6308-69AA-08FF-960E-E6DFFDB88E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89870" y="3477525"/>
            <a:ext cx="294505" cy="294505"/>
          </a:xfrm>
          <a:prstGeom prst="rect">
            <a:avLst/>
          </a:prstGeom>
        </p:spPr>
      </p:pic>
      <p:pic>
        <p:nvPicPr>
          <p:cNvPr id="3" name="图片 2" descr="图标&#10;&#10;AI 生成的内容可能不正确。">
            <a:extLst>
              <a:ext uri="{FF2B5EF4-FFF2-40B4-BE49-F238E27FC236}">
                <a16:creationId xmlns:a16="http://schemas.microsoft.com/office/drawing/2014/main" id="{14224F81-61E1-F0DA-9E9F-34B54ECEA6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14720" y="3466657"/>
            <a:ext cx="318711" cy="318711"/>
          </a:xfrm>
          <a:prstGeom prst="rect">
            <a:avLst/>
          </a:prstGeom>
        </p:spPr>
      </p:pic>
      <p:sp>
        <p:nvSpPr>
          <p:cNvPr id="6" name="文本框 5">
            <a:extLst>
              <a:ext uri="{FF2B5EF4-FFF2-40B4-BE49-F238E27FC236}">
                <a16:creationId xmlns:a16="http://schemas.microsoft.com/office/drawing/2014/main" id="{D76B2B4C-3501-8AD6-92A4-D7EEED29D1B1}"/>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
        <p:nvSpPr>
          <p:cNvPr id="27" name="标题 1">
            <a:extLst>
              <a:ext uri="{FF2B5EF4-FFF2-40B4-BE49-F238E27FC236}">
                <a16:creationId xmlns:a16="http://schemas.microsoft.com/office/drawing/2014/main" id="{3E8AB6A0-30B0-9307-8E96-5EAF1A4DFAF2}"/>
              </a:ext>
            </a:extLst>
          </p:cNvPr>
          <p:cNvSpPr txBox="1">
            <a:spLocks/>
          </p:cNvSpPr>
          <p:nvPr/>
        </p:nvSpPr>
        <p:spPr>
          <a:xfrm>
            <a:off x="388692" y="416870"/>
            <a:ext cx="5328356" cy="674616"/>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2800" b="1" kern="1200">
                <a:solidFill>
                  <a:schemeClr val="accent4"/>
                </a:solidFill>
                <a:latin typeface="+mj-lt"/>
                <a:ea typeface="+mj-ea"/>
                <a:cs typeface="+mj-cs"/>
              </a:defRPr>
            </a:lvl1pPr>
          </a:lstStyle>
          <a:p>
            <a:r>
              <a:rPr lang="zh-CN" altLang="en-US" sz="2400" dirty="0">
                <a:solidFill>
                  <a:srgbClr val="688CE8"/>
                </a:solidFill>
              </a:rPr>
              <a:t>目录内药品申报条件</a:t>
            </a:r>
            <a:r>
              <a:rPr lang="en-US" altLang="zh-CN" sz="2400" dirty="0">
                <a:solidFill>
                  <a:srgbClr val="688CE8"/>
                </a:solidFill>
              </a:rPr>
              <a:t>3</a:t>
            </a:r>
            <a:r>
              <a:rPr lang="zh-CN" altLang="en-US" sz="2400" dirty="0">
                <a:solidFill>
                  <a:srgbClr val="688CE8"/>
                </a:solidFill>
              </a:rPr>
              <a:t>：新增适应症</a:t>
            </a:r>
          </a:p>
        </p:txBody>
      </p:sp>
      <p:pic>
        <p:nvPicPr>
          <p:cNvPr id="28" name="图片 27" descr="形状&#10;&#10;AI 生成的内容可能不正确。">
            <a:extLst>
              <a:ext uri="{FF2B5EF4-FFF2-40B4-BE49-F238E27FC236}">
                <a16:creationId xmlns:a16="http://schemas.microsoft.com/office/drawing/2014/main" id="{E0CD7C77-3A88-B145-2C10-969FA4FF4D8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48983" y="-29960"/>
            <a:ext cx="1710480" cy="1396310"/>
          </a:xfrm>
          <a:prstGeom prst="rect">
            <a:avLst/>
          </a:prstGeom>
        </p:spPr>
      </p:pic>
      <p:sp>
        <p:nvSpPr>
          <p:cNvPr id="29" name="文本框 28">
            <a:extLst>
              <a:ext uri="{FF2B5EF4-FFF2-40B4-BE49-F238E27FC236}">
                <a16:creationId xmlns:a16="http://schemas.microsoft.com/office/drawing/2014/main" id="{38C36CB1-57BF-1D0F-9B3F-C3678B1376E7}"/>
              </a:ext>
            </a:extLst>
          </p:cNvPr>
          <p:cNvSpPr txBox="1"/>
          <p:nvPr/>
        </p:nvSpPr>
        <p:spPr>
          <a:xfrm rot="20625422">
            <a:off x="10546533" y="415194"/>
            <a:ext cx="1232441" cy="523220"/>
          </a:xfrm>
          <a:prstGeom prst="rect">
            <a:avLst/>
          </a:prstGeom>
          <a:noFill/>
        </p:spPr>
        <p:txBody>
          <a:bodyPr wrap="square">
            <a:spAutoFit/>
          </a:bodyPr>
          <a:lstStyle/>
          <a:p>
            <a:pPr marL="0" algn="ctr" defTabSz="914400" rtl="0" eaLnBrk="1" latinLnBrk="0" hangingPunct="1"/>
            <a:r>
              <a:rPr lang="zh-CN" altLang="en-US" sz="1400" b="1" dirty="0">
                <a:solidFill>
                  <a:srgbClr val="E77567"/>
                </a:solidFill>
                <a:cs typeface="+mn-ea"/>
                <a:sym typeface="+mn-lt"/>
              </a:rPr>
              <a:t>纳入第十批国家集采</a:t>
            </a:r>
            <a:endParaRPr lang="en-US" altLang="zh-CN" sz="1400" b="0" i="0" kern="1200" dirty="0">
              <a:solidFill>
                <a:srgbClr val="E77567"/>
              </a:solidFill>
              <a:effectLst/>
              <a:latin typeface="+mn-lt"/>
              <a:ea typeface="+mn-ea"/>
              <a:cs typeface="+mn-ea"/>
              <a:sym typeface="+mn-lt"/>
            </a:endParaRPr>
          </a:p>
        </p:txBody>
      </p:sp>
    </p:spTree>
    <p:extLst>
      <p:ext uri="{BB962C8B-B14F-4D97-AF65-F5344CB8AC3E}">
        <p14:creationId xmlns:p14="http://schemas.microsoft.com/office/powerpoint/2010/main" val="138239831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8D2BA-BB22-2B60-8AF9-14B4477E3DE8}"/>
            </a:ext>
          </a:extLst>
        </p:cNvPr>
        <p:cNvGrpSpPr/>
        <p:nvPr/>
      </p:nvGrpSpPr>
      <p:grpSpPr>
        <a:xfrm>
          <a:off x="0" y="0"/>
          <a:ext cx="0" cy="0"/>
          <a:chOff x="0" y="0"/>
          <a:chExt cx="0" cy="0"/>
        </a:xfrm>
      </p:grpSpPr>
      <p:graphicFrame>
        <p:nvGraphicFramePr>
          <p:cNvPr id="29" name="think-cell data - do not delete" hidden="1">
            <a:extLst>
              <a:ext uri="{FF2B5EF4-FFF2-40B4-BE49-F238E27FC236}">
                <a16:creationId xmlns:a16="http://schemas.microsoft.com/office/drawing/2014/main" id="{B98CCCCE-F29A-AA6D-19E2-083CA88F7746}"/>
              </a:ext>
            </a:extLst>
          </p:cNvPr>
          <p:cNvGraphicFramePr>
            <a:graphicFrameLocks noChangeAspect="1"/>
          </p:cNvGraphicFramePr>
          <p:nvPr>
            <p:custDataLst>
              <p:tags r:id="rId1"/>
            </p:custDataLst>
            <p:extLst>
              <p:ext uri="{D42A27DB-BD31-4B8C-83A1-F6EECF244321}">
                <p14:modId xmlns:p14="http://schemas.microsoft.com/office/powerpoint/2010/main" val="1529556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29" name="think-cell data - do not delete" hidden="1">
                        <a:extLst>
                          <a:ext uri="{FF2B5EF4-FFF2-40B4-BE49-F238E27FC236}">
                            <a16:creationId xmlns:a16="http://schemas.microsoft.com/office/drawing/2014/main" id="{B98CCCCE-F29A-AA6D-19E2-083CA88F774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标题 1">
            <a:extLst>
              <a:ext uri="{FF2B5EF4-FFF2-40B4-BE49-F238E27FC236}">
                <a16:creationId xmlns:a16="http://schemas.microsoft.com/office/drawing/2014/main" id="{BC73DFAB-5D3D-E1D1-FDA5-8887C224225F}"/>
              </a:ext>
            </a:extLst>
          </p:cNvPr>
          <p:cNvSpPr>
            <a:spLocks noGrp="1"/>
          </p:cNvSpPr>
          <p:nvPr>
            <p:ph type="title"/>
          </p:nvPr>
        </p:nvSpPr>
        <p:spPr>
          <a:xfrm>
            <a:off x="377824" y="377826"/>
            <a:ext cx="11814175" cy="674616"/>
          </a:xfrm>
        </p:spPr>
        <p:txBody>
          <a:bodyPr vert="horz"/>
          <a:lstStyle/>
          <a:p>
            <a:r>
              <a:rPr lang="zh-CN" altLang="en-US" sz="2400" dirty="0">
                <a:latin typeface="+mn-lt"/>
                <a:ea typeface="+mn-ea"/>
                <a:cs typeface="+mn-ea"/>
                <a:sym typeface="+mn-lt"/>
              </a:rPr>
              <a:t>注射用伏立康唑为相同机制、适应症相似且</a:t>
            </a:r>
            <a:r>
              <a:rPr lang="en-US" altLang="zh-CN" sz="2400" dirty="0">
                <a:latin typeface="+mn-lt"/>
                <a:ea typeface="+mn-ea"/>
                <a:cs typeface="+mn-ea"/>
                <a:sym typeface="+mn-lt"/>
              </a:rPr>
              <a:t>RCT</a:t>
            </a:r>
            <a:r>
              <a:rPr lang="zh-CN" altLang="en-US" sz="2400" dirty="0">
                <a:latin typeface="+mn-lt"/>
                <a:ea typeface="+mn-ea"/>
                <a:cs typeface="+mn-ea"/>
                <a:sym typeface="+mn-lt"/>
              </a:rPr>
              <a:t>对照，现目录内医保备注描述为“空白”</a:t>
            </a:r>
          </a:p>
        </p:txBody>
      </p:sp>
      <p:sp>
        <p:nvSpPr>
          <p:cNvPr id="4" name="灯片编号占位符 3">
            <a:extLst>
              <a:ext uri="{FF2B5EF4-FFF2-40B4-BE49-F238E27FC236}">
                <a16:creationId xmlns:a16="http://schemas.microsoft.com/office/drawing/2014/main" id="{A82BA995-1ADE-A716-DA93-D29270B18F7A}"/>
              </a:ext>
            </a:extLst>
          </p:cNvPr>
          <p:cNvSpPr>
            <a:spLocks noGrp="1"/>
          </p:cNvSpPr>
          <p:nvPr>
            <p:ph type="sldNum" sz="quarter" idx="12"/>
          </p:nvPr>
        </p:nvSpPr>
        <p:spPr/>
        <p:txBody>
          <a:bodyPr/>
          <a:lstStyle/>
          <a:p>
            <a:fld id="{29CC380D-5F44-41E8-971E-CDD19ED6F8E3}" type="slidenum">
              <a:rPr lang="en-GB" smtClean="0">
                <a:cs typeface="+mn-ea"/>
                <a:sym typeface="+mn-lt"/>
              </a:rPr>
              <a:t>4</a:t>
            </a:fld>
            <a:endParaRPr lang="en-GB" dirty="0">
              <a:cs typeface="+mn-ea"/>
              <a:sym typeface="+mn-lt"/>
            </a:endParaRPr>
          </a:p>
        </p:txBody>
      </p:sp>
      <p:sp>
        <p:nvSpPr>
          <p:cNvPr id="35" name="文本占位符 3">
            <a:extLst>
              <a:ext uri="{FF2B5EF4-FFF2-40B4-BE49-F238E27FC236}">
                <a16:creationId xmlns:a16="http://schemas.microsoft.com/office/drawing/2014/main" id="{AC50D365-A949-C9F7-0FF2-CFAA81AF4360}"/>
              </a:ext>
            </a:extLst>
          </p:cNvPr>
          <p:cNvSpPr txBox="1">
            <a:spLocks/>
          </p:cNvSpPr>
          <p:nvPr/>
        </p:nvSpPr>
        <p:spPr>
          <a:xfrm>
            <a:off x="1713923" y="32792"/>
            <a:ext cx="1224000" cy="360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41" name="文本框 40">
            <a:extLst>
              <a:ext uri="{FF2B5EF4-FFF2-40B4-BE49-F238E27FC236}">
                <a16:creationId xmlns:a16="http://schemas.microsoft.com/office/drawing/2014/main" id="{23260457-2B79-E3B7-2C74-4598C2B98590}"/>
              </a:ext>
            </a:extLst>
          </p:cNvPr>
          <p:cNvSpPr txBox="1"/>
          <p:nvPr/>
        </p:nvSpPr>
        <p:spPr>
          <a:xfrm>
            <a:off x="1586275"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grpSp>
        <p:nvGrpSpPr>
          <p:cNvPr id="7" name="组合 6">
            <a:extLst>
              <a:ext uri="{FF2B5EF4-FFF2-40B4-BE49-F238E27FC236}">
                <a16:creationId xmlns:a16="http://schemas.microsoft.com/office/drawing/2014/main" id="{3EBE1F24-7587-8E36-4533-4A0CF2C9BDE4}"/>
              </a:ext>
            </a:extLst>
          </p:cNvPr>
          <p:cNvGrpSpPr/>
          <p:nvPr/>
        </p:nvGrpSpPr>
        <p:grpSpPr>
          <a:xfrm>
            <a:off x="376400" y="1120517"/>
            <a:ext cx="11439201" cy="898111"/>
            <a:chOff x="374975" y="2029821"/>
            <a:chExt cx="11439201" cy="898111"/>
          </a:xfrm>
        </p:grpSpPr>
        <p:grpSp>
          <p:nvGrpSpPr>
            <p:cNvPr id="47" name="组合 46">
              <a:extLst>
                <a:ext uri="{FF2B5EF4-FFF2-40B4-BE49-F238E27FC236}">
                  <a16:creationId xmlns:a16="http://schemas.microsoft.com/office/drawing/2014/main" id="{1FB75A17-5DB0-B34D-23C0-9F17B6BFAE63}"/>
                </a:ext>
              </a:extLst>
            </p:cNvPr>
            <p:cNvGrpSpPr/>
            <p:nvPr/>
          </p:nvGrpSpPr>
          <p:grpSpPr>
            <a:xfrm>
              <a:off x="374975" y="2029821"/>
              <a:ext cx="11439201" cy="898111"/>
              <a:chOff x="4311650" y="1130303"/>
              <a:chExt cx="11439201" cy="898111"/>
            </a:xfrm>
          </p:grpSpPr>
          <p:sp>
            <p:nvSpPr>
              <p:cNvPr id="48" name="矩形: 折角 47">
                <a:extLst>
                  <a:ext uri="{FF2B5EF4-FFF2-40B4-BE49-F238E27FC236}">
                    <a16:creationId xmlns:a16="http://schemas.microsoft.com/office/drawing/2014/main" id="{C8BB8F19-99E4-BE11-3A21-7A88D5BA2AFD}"/>
                  </a:ext>
                </a:extLst>
              </p:cNvPr>
              <p:cNvSpPr/>
              <p:nvPr/>
            </p:nvSpPr>
            <p:spPr>
              <a:xfrm>
                <a:off x="4483145" y="1130303"/>
                <a:ext cx="11267706" cy="898111"/>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9" name="组合 48">
                <a:extLst>
                  <a:ext uri="{FF2B5EF4-FFF2-40B4-BE49-F238E27FC236}">
                    <a16:creationId xmlns:a16="http://schemas.microsoft.com/office/drawing/2014/main" id="{FD435B62-652C-7FB4-6682-6F92250FCF2A}"/>
                  </a:ext>
                </a:extLst>
              </p:cNvPr>
              <p:cNvGrpSpPr/>
              <p:nvPr/>
            </p:nvGrpSpPr>
            <p:grpSpPr>
              <a:xfrm>
                <a:off x="4311650" y="1303307"/>
                <a:ext cx="2286594" cy="609757"/>
                <a:chOff x="3677920" y="2537882"/>
                <a:chExt cx="2032001" cy="541866"/>
              </a:xfrm>
            </p:grpSpPr>
            <p:sp>
              <p:nvSpPr>
                <p:cNvPr id="52" name="梯形 51">
                  <a:extLst>
                    <a:ext uri="{FF2B5EF4-FFF2-40B4-BE49-F238E27FC236}">
                      <a16:creationId xmlns:a16="http://schemas.microsoft.com/office/drawing/2014/main" id="{91FED159-ED18-0D91-7A08-CCC9C792E118}"/>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a:extLst>
                    <a:ext uri="{FF2B5EF4-FFF2-40B4-BE49-F238E27FC236}">
                      <a16:creationId xmlns:a16="http://schemas.microsoft.com/office/drawing/2014/main" id="{C0804E13-14E2-6F9A-0F8F-1C4D2A884C2D}"/>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51" name="Bullet1">
                <a:extLst>
                  <a:ext uri="{FF2B5EF4-FFF2-40B4-BE49-F238E27FC236}">
                    <a16:creationId xmlns:a16="http://schemas.microsoft.com/office/drawing/2014/main" id="{FC214B2B-DF9F-743A-C84D-81285BFE21EE}"/>
                  </a:ext>
                </a:extLst>
              </p:cNvPr>
              <p:cNvSpPr txBox="1"/>
              <p:nvPr/>
            </p:nvSpPr>
            <p:spPr>
              <a:xfrm>
                <a:off x="4483145" y="1319809"/>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参照药选择建议</a:t>
                </a:r>
              </a:p>
            </p:txBody>
          </p:sp>
        </p:grpSp>
        <p:sp>
          <p:nvSpPr>
            <p:cNvPr id="6" name="文本框 5">
              <a:extLst>
                <a:ext uri="{FF2B5EF4-FFF2-40B4-BE49-F238E27FC236}">
                  <a16:creationId xmlns:a16="http://schemas.microsoft.com/office/drawing/2014/main" id="{DD1BA709-72E0-B22A-9104-0B061FF7F2F4}"/>
                </a:ext>
              </a:extLst>
            </p:cNvPr>
            <p:cNvSpPr txBox="1"/>
            <p:nvPr/>
          </p:nvSpPr>
          <p:spPr>
            <a:xfrm>
              <a:off x="2975321" y="2120019"/>
              <a:ext cx="5377314" cy="807913"/>
            </a:xfrm>
            <a:prstGeom prst="rect">
              <a:avLst/>
            </a:prstGeom>
            <a:noFill/>
          </p:spPr>
          <p:txBody>
            <a:bodyPr wrap="square">
              <a:spAutoFit/>
            </a:bodyPr>
            <a:lstStyle/>
            <a:p>
              <a:pPr algn="ctr">
                <a:spcAft>
                  <a:spcPts val="300"/>
                </a:spcAft>
                <a:defRPr/>
              </a:pPr>
              <a:r>
                <a:rPr lang="zh-CN" altLang="en-US" sz="2800" b="1" dirty="0">
                  <a:solidFill>
                    <a:srgbClr val="00857C"/>
                  </a:solidFill>
                  <a:cs typeface="+mn-ea"/>
                  <a:sym typeface="+mn-lt"/>
                </a:rPr>
                <a:t>注射用伏立康唑 </a:t>
              </a:r>
              <a:endParaRPr lang="en-US" altLang="zh-CN" sz="2800" b="1" dirty="0">
                <a:solidFill>
                  <a:srgbClr val="00857C"/>
                </a:solidFill>
                <a:cs typeface="+mn-ea"/>
                <a:sym typeface="+mn-lt"/>
              </a:endParaRPr>
            </a:p>
            <a:p>
              <a:pPr algn="ctr">
                <a:spcAft>
                  <a:spcPts val="300"/>
                </a:spcAft>
                <a:defRPr/>
              </a:pPr>
              <a:r>
                <a:rPr lang="zh-CN" altLang="en-US" sz="1600" b="1" dirty="0">
                  <a:solidFill>
                    <a:srgbClr val="00857C"/>
                  </a:solidFill>
                  <a:cs typeface="+mn-ea"/>
                  <a:sym typeface="+mn-lt"/>
                </a:rPr>
                <a:t>（医保目录内，第八批国集采药品）</a:t>
              </a:r>
              <a:endParaRPr lang="en-US" altLang="zh-CN" sz="1300" dirty="0">
                <a:solidFill>
                  <a:srgbClr val="00857C"/>
                </a:solidFill>
                <a:cs typeface="+mn-ea"/>
                <a:sym typeface="+mn-lt"/>
              </a:endParaRPr>
            </a:p>
          </p:txBody>
        </p:sp>
      </p:grpSp>
      <p:grpSp>
        <p:nvGrpSpPr>
          <p:cNvPr id="14" name="组合 13">
            <a:extLst>
              <a:ext uri="{FF2B5EF4-FFF2-40B4-BE49-F238E27FC236}">
                <a16:creationId xmlns:a16="http://schemas.microsoft.com/office/drawing/2014/main" id="{F6F5A61C-2E1F-6611-3541-053C2F6587CE}"/>
              </a:ext>
            </a:extLst>
          </p:cNvPr>
          <p:cNvGrpSpPr/>
          <p:nvPr/>
        </p:nvGrpSpPr>
        <p:grpSpPr>
          <a:xfrm>
            <a:off x="376400" y="2086702"/>
            <a:ext cx="11439201" cy="3430843"/>
            <a:chOff x="4311650" y="1130302"/>
            <a:chExt cx="11439201" cy="3430843"/>
          </a:xfrm>
        </p:grpSpPr>
        <p:sp>
          <p:nvSpPr>
            <p:cNvPr id="16" name="矩形: 折角 15">
              <a:extLst>
                <a:ext uri="{FF2B5EF4-FFF2-40B4-BE49-F238E27FC236}">
                  <a16:creationId xmlns:a16="http://schemas.microsoft.com/office/drawing/2014/main" id="{7BE684E6-80C6-0432-14AE-DBF6A8FEDEE2}"/>
                </a:ext>
              </a:extLst>
            </p:cNvPr>
            <p:cNvSpPr/>
            <p:nvPr/>
          </p:nvSpPr>
          <p:spPr>
            <a:xfrm>
              <a:off x="4483145" y="1130302"/>
              <a:ext cx="11267706" cy="3430843"/>
            </a:xfrm>
            <a:prstGeom prst="foldedCorner">
              <a:avLst>
                <a:gd name="adj" fmla="val 3834"/>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17" name="组合 16">
              <a:extLst>
                <a:ext uri="{FF2B5EF4-FFF2-40B4-BE49-F238E27FC236}">
                  <a16:creationId xmlns:a16="http://schemas.microsoft.com/office/drawing/2014/main" id="{851C42AA-E8E7-B09B-E820-3DE68FEE920C}"/>
                </a:ext>
              </a:extLst>
            </p:cNvPr>
            <p:cNvGrpSpPr/>
            <p:nvPr/>
          </p:nvGrpSpPr>
          <p:grpSpPr>
            <a:xfrm>
              <a:off x="4311650" y="2357412"/>
              <a:ext cx="2286594" cy="609757"/>
              <a:chOff x="3677920" y="3474617"/>
              <a:chExt cx="2032001" cy="541866"/>
            </a:xfrm>
          </p:grpSpPr>
          <p:sp>
            <p:nvSpPr>
              <p:cNvPr id="19" name="梯形 18">
                <a:extLst>
                  <a:ext uri="{FF2B5EF4-FFF2-40B4-BE49-F238E27FC236}">
                    <a16:creationId xmlns:a16="http://schemas.microsoft.com/office/drawing/2014/main" id="{948C2B49-B46D-96FE-64C2-30B217568136}"/>
                  </a:ext>
                </a:extLst>
              </p:cNvPr>
              <p:cNvSpPr/>
              <p:nvPr/>
            </p:nvSpPr>
            <p:spPr>
              <a:xfrm rot="5400000" flipH="1" flipV="1">
                <a:off x="3483187" y="3669350"/>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C4B90D52-5E4A-31FF-0A24-868F4A14DAFE}"/>
                  </a:ext>
                </a:extLst>
              </p:cNvPr>
              <p:cNvSpPr/>
              <p:nvPr/>
            </p:nvSpPr>
            <p:spPr>
              <a:xfrm>
                <a:off x="3677920" y="3474619"/>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18" name="Bullet1">
              <a:extLst>
                <a:ext uri="{FF2B5EF4-FFF2-40B4-BE49-F238E27FC236}">
                  <a16:creationId xmlns:a16="http://schemas.microsoft.com/office/drawing/2014/main" id="{27F8078C-1163-FFA7-C99A-21886C34F525}"/>
                </a:ext>
              </a:extLst>
            </p:cNvPr>
            <p:cNvSpPr txBox="1"/>
            <p:nvPr/>
          </p:nvSpPr>
          <p:spPr>
            <a:xfrm>
              <a:off x="4483145" y="2386609"/>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参照药选择原因</a:t>
              </a:r>
            </a:p>
          </p:txBody>
        </p:sp>
      </p:grpSp>
      <p:grpSp>
        <p:nvGrpSpPr>
          <p:cNvPr id="22" name="组合 21">
            <a:extLst>
              <a:ext uri="{FF2B5EF4-FFF2-40B4-BE49-F238E27FC236}">
                <a16:creationId xmlns:a16="http://schemas.microsoft.com/office/drawing/2014/main" id="{9715D2ED-9482-2E2A-CF8B-024350016044}"/>
              </a:ext>
            </a:extLst>
          </p:cNvPr>
          <p:cNvGrpSpPr/>
          <p:nvPr/>
        </p:nvGrpSpPr>
        <p:grpSpPr>
          <a:xfrm>
            <a:off x="376400" y="5582063"/>
            <a:ext cx="11439201" cy="898111"/>
            <a:chOff x="4311650" y="1130303"/>
            <a:chExt cx="11439201" cy="898111"/>
          </a:xfrm>
        </p:grpSpPr>
        <p:sp>
          <p:nvSpPr>
            <p:cNvPr id="24" name="矩形: 折角 23">
              <a:extLst>
                <a:ext uri="{FF2B5EF4-FFF2-40B4-BE49-F238E27FC236}">
                  <a16:creationId xmlns:a16="http://schemas.microsoft.com/office/drawing/2014/main" id="{D3438D67-8A81-29D9-97DC-C26E2D45259C}"/>
                </a:ext>
              </a:extLst>
            </p:cNvPr>
            <p:cNvSpPr/>
            <p:nvPr/>
          </p:nvSpPr>
          <p:spPr>
            <a:xfrm>
              <a:off x="4483145" y="1130303"/>
              <a:ext cx="11267706" cy="898111"/>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25" name="组合 24">
              <a:extLst>
                <a:ext uri="{FF2B5EF4-FFF2-40B4-BE49-F238E27FC236}">
                  <a16:creationId xmlns:a16="http://schemas.microsoft.com/office/drawing/2014/main" id="{B2032BD1-BB48-BCC9-32C4-5DD36678F7F0}"/>
                </a:ext>
              </a:extLst>
            </p:cNvPr>
            <p:cNvGrpSpPr/>
            <p:nvPr/>
          </p:nvGrpSpPr>
          <p:grpSpPr>
            <a:xfrm>
              <a:off x="4311650" y="1303307"/>
              <a:ext cx="2286594" cy="609757"/>
              <a:chOff x="3677920" y="2537882"/>
              <a:chExt cx="2032001" cy="541866"/>
            </a:xfrm>
          </p:grpSpPr>
          <p:sp>
            <p:nvSpPr>
              <p:cNvPr id="27" name="梯形 26">
                <a:extLst>
                  <a:ext uri="{FF2B5EF4-FFF2-40B4-BE49-F238E27FC236}">
                    <a16:creationId xmlns:a16="http://schemas.microsoft.com/office/drawing/2014/main" id="{31D13636-6DB7-3C8F-0217-362373DF3B4A}"/>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a:extLst>
                  <a:ext uri="{FF2B5EF4-FFF2-40B4-BE49-F238E27FC236}">
                    <a16:creationId xmlns:a16="http://schemas.microsoft.com/office/drawing/2014/main" id="{A0793118-49C7-BD91-9BE5-511316DD34BC}"/>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26" name="Bullet1">
              <a:extLst>
                <a:ext uri="{FF2B5EF4-FFF2-40B4-BE49-F238E27FC236}">
                  <a16:creationId xmlns:a16="http://schemas.microsoft.com/office/drawing/2014/main" id="{C1728B97-22E3-717B-61D4-698CADAADAF2}"/>
                </a:ext>
              </a:extLst>
            </p:cNvPr>
            <p:cNvSpPr txBox="1"/>
            <p:nvPr/>
          </p:nvSpPr>
          <p:spPr>
            <a:xfrm>
              <a:off x="4483145" y="1319809"/>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与参照药的对比</a:t>
              </a:r>
            </a:p>
          </p:txBody>
        </p:sp>
      </p:grpSp>
      <p:sp>
        <p:nvSpPr>
          <p:cNvPr id="30" name="文本框 29">
            <a:extLst>
              <a:ext uri="{FF2B5EF4-FFF2-40B4-BE49-F238E27FC236}">
                <a16:creationId xmlns:a16="http://schemas.microsoft.com/office/drawing/2014/main" id="{93EE036B-A00E-B0DF-C188-BB1B0CCC415F}"/>
              </a:ext>
            </a:extLst>
          </p:cNvPr>
          <p:cNvSpPr txBox="1"/>
          <p:nvPr/>
        </p:nvSpPr>
        <p:spPr>
          <a:xfrm>
            <a:off x="2916992" y="5478290"/>
            <a:ext cx="8974571" cy="1026820"/>
          </a:xfrm>
          <a:prstGeom prst="rect">
            <a:avLst/>
          </a:prstGeom>
          <a:noFill/>
        </p:spPr>
        <p:txBody>
          <a:bodyPr wrap="square">
            <a:spAutoFit/>
          </a:bodyPr>
          <a:lstStyle/>
          <a:p>
            <a:pPr marL="144000" indent="-144000" fontAlgn="base">
              <a:lnSpc>
                <a:spcPct val="140000"/>
              </a:lnSpc>
              <a:spcAft>
                <a:spcPct val="0"/>
              </a:spcAft>
              <a:buSzPct val="90000"/>
              <a:buFont typeface="Arial" panose="020B0604020202020204" pitchFamily="34" charset="0"/>
              <a:buChar char="•"/>
            </a:pPr>
            <a:r>
              <a:rPr lang="zh-CN" altLang="en-US" sz="1500" b="1" dirty="0">
                <a:solidFill>
                  <a:srgbClr val="00857C"/>
                </a:solidFill>
                <a:cs typeface="+mn-ea"/>
                <a:sym typeface="+mn-lt"/>
              </a:rPr>
              <a:t>疗效更优</a:t>
            </a:r>
            <a:r>
              <a:rPr lang="zh-CN" altLang="en-US" sz="1500" dirty="0">
                <a:cs typeface="+mn-ea"/>
                <a:sym typeface="+mn-lt"/>
              </a:rPr>
              <a:t>，用于真菌感染预防的感染风险低</a:t>
            </a:r>
            <a:r>
              <a:rPr lang="en-US" altLang="zh-CN" sz="1500" baseline="30000" dirty="0">
                <a:cs typeface="+mn-ea"/>
                <a:sym typeface="+mn-lt"/>
              </a:rPr>
              <a:t>6</a:t>
            </a:r>
            <a:r>
              <a:rPr lang="zh-CN" altLang="en-US" sz="1500" dirty="0">
                <a:cs typeface="+mn-ea"/>
                <a:sym typeface="+mn-lt"/>
              </a:rPr>
              <a:t>，用于侵袭性曲霉病的治疗，拟诊人群全因死亡率更低</a:t>
            </a:r>
            <a:r>
              <a:rPr lang="en-US" altLang="zh-CN" sz="1500" baseline="30000" dirty="0">
                <a:cs typeface="+mn-ea"/>
                <a:sym typeface="+mn-lt"/>
              </a:rPr>
              <a:t>5</a:t>
            </a:r>
          </a:p>
          <a:p>
            <a:pPr marL="144000" indent="-144000" fontAlgn="base">
              <a:lnSpc>
                <a:spcPct val="140000"/>
              </a:lnSpc>
              <a:spcAft>
                <a:spcPct val="0"/>
              </a:spcAft>
              <a:buSzPct val="90000"/>
              <a:buFont typeface="Arial" panose="020B0604020202020204" pitchFamily="34" charset="0"/>
              <a:buChar char="•"/>
            </a:pPr>
            <a:r>
              <a:rPr lang="zh-CN" altLang="en-US" sz="1500" b="1" dirty="0">
                <a:solidFill>
                  <a:srgbClr val="00857C"/>
                </a:solidFill>
                <a:cs typeface="+mn-ea"/>
                <a:sym typeface="+mn-lt"/>
              </a:rPr>
              <a:t>更安全耐受</a:t>
            </a:r>
            <a:r>
              <a:rPr lang="zh-CN" altLang="en-US" sz="1500" dirty="0">
                <a:cs typeface="+mn-ea"/>
                <a:sym typeface="+mn-lt"/>
              </a:rPr>
              <a:t>，用于侵袭性真菌感染预防</a:t>
            </a:r>
            <a:r>
              <a:rPr lang="en-US" altLang="zh-CN" sz="1500" baseline="30000" dirty="0">
                <a:cs typeface="+mn-ea"/>
                <a:sym typeface="+mn-lt"/>
              </a:rPr>
              <a:t>7</a:t>
            </a:r>
            <a:r>
              <a:rPr lang="zh-CN" altLang="en-US" sz="1500" dirty="0">
                <a:cs typeface="+mn-ea"/>
                <a:sym typeface="+mn-lt"/>
              </a:rPr>
              <a:t>及侵袭性曲霉病治疗</a:t>
            </a:r>
            <a:r>
              <a:rPr lang="en-US" altLang="zh-CN" sz="1500" baseline="30000" dirty="0">
                <a:cs typeface="+mn-ea"/>
                <a:sym typeface="+mn-lt"/>
              </a:rPr>
              <a:t>5</a:t>
            </a:r>
            <a:r>
              <a:rPr lang="zh-CN" altLang="en-US" sz="1500" dirty="0">
                <a:cs typeface="+mn-ea"/>
                <a:sym typeface="+mn-lt"/>
              </a:rPr>
              <a:t>的不良反应发生率更低</a:t>
            </a:r>
            <a:endParaRPr lang="en-US" altLang="zh-CN" sz="1500" dirty="0">
              <a:cs typeface="+mn-ea"/>
              <a:sym typeface="+mn-lt"/>
            </a:endParaRPr>
          </a:p>
          <a:p>
            <a:pPr marL="144000" indent="-144000" fontAlgn="base">
              <a:lnSpc>
                <a:spcPct val="140000"/>
              </a:lnSpc>
              <a:spcAft>
                <a:spcPct val="0"/>
              </a:spcAft>
              <a:buSzPct val="90000"/>
              <a:buFont typeface="Arial" panose="020B0604020202020204" pitchFamily="34" charset="0"/>
              <a:buChar char="•"/>
            </a:pPr>
            <a:r>
              <a:rPr lang="zh-CN" altLang="en-US" sz="1500" b="1" dirty="0">
                <a:solidFill>
                  <a:srgbClr val="00857C"/>
                </a:solidFill>
                <a:latin typeface="微软雅黑" panose="02110004020202020204"/>
                <a:ea typeface="微软雅黑"/>
                <a:cs typeface="+mn-ea"/>
                <a:sym typeface="+mn-lt"/>
              </a:rPr>
              <a:t>抗菌谱更广</a:t>
            </a:r>
            <a:r>
              <a:rPr lang="zh-CN" altLang="en-US" sz="1500" dirty="0">
                <a:solidFill>
                  <a:prstClr val="black"/>
                </a:solidFill>
                <a:latin typeface="微软雅黑" panose="02110004020202020204"/>
                <a:ea typeface="微软雅黑"/>
                <a:cs typeface="+mn-ea"/>
                <a:sym typeface="+mn-lt"/>
              </a:rPr>
              <a:t>，不仅可以覆盖临床常见的念珠菌和曲霉菌，还可以覆盖毛霉菌</a:t>
            </a:r>
            <a:r>
              <a:rPr lang="en-US" altLang="zh-CN" sz="1500" baseline="30000" dirty="0">
                <a:solidFill>
                  <a:prstClr val="black"/>
                </a:solidFill>
                <a:cs typeface="+mn-ea"/>
                <a:sym typeface="+mn-lt"/>
              </a:rPr>
              <a:t>8</a:t>
            </a:r>
            <a:endParaRPr lang="en-US" altLang="zh-CN" sz="1500" baseline="30000" dirty="0">
              <a:cs typeface="+mn-ea"/>
              <a:sym typeface="+mn-lt"/>
            </a:endParaRPr>
          </a:p>
        </p:txBody>
      </p:sp>
      <p:sp>
        <p:nvSpPr>
          <p:cNvPr id="31" name="矩形 30">
            <a:extLst>
              <a:ext uri="{FF2B5EF4-FFF2-40B4-BE49-F238E27FC236}">
                <a16:creationId xmlns:a16="http://schemas.microsoft.com/office/drawing/2014/main" id="{DDF6C090-1C94-0D8C-8C20-0DB38EE238BA}"/>
              </a:ext>
            </a:extLst>
          </p:cNvPr>
          <p:cNvSpPr/>
          <p:nvPr/>
        </p:nvSpPr>
        <p:spPr bwMode="gray">
          <a:xfrm>
            <a:off x="2916991" y="2130492"/>
            <a:ext cx="8897184" cy="3387053"/>
          </a:xfrm>
          <a:prstGeom prst="rect">
            <a:avLst/>
          </a:prstGeom>
          <a:noFill/>
          <a:ln w="19050" cap="flat" cmpd="sng" algn="ctr">
            <a:noFill/>
            <a:prstDash val="solid"/>
            <a:miter lim="800000"/>
            <a:headEnd type="none" w="med" len="med"/>
            <a:tailEnd type="none" w="med" len="med"/>
          </a:ln>
          <a:effectLst/>
        </p:spPr>
        <p:txBody>
          <a:bodyPr vert="horz" wrap="square" lIns="72000" tIns="36000" rIns="72000" bIns="36000" numCol="1" rtlCol="0" anchor="ctr" anchorCtr="0" compatLnSpc="1">
            <a:prstTxWarp prst="textNoShape">
              <a:avLst/>
            </a:prstTxWarp>
            <a:noAutofit/>
          </a:bodyPr>
          <a:lstStyle/>
          <a:p>
            <a:pPr marL="342900" indent="-360000">
              <a:spcAft>
                <a:spcPts val="600"/>
              </a:spcAft>
              <a:buFont typeface="+mj-lt"/>
              <a:buAutoNum type="arabicPeriod"/>
              <a:defRPr/>
            </a:pPr>
            <a:r>
              <a:rPr lang="zh-CN" altLang="en-US" sz="1600" b="1" dirty="0">
                <a:solidFill>
                  <a:srgbClr val="00857C"/>
                </a:solidFill>
                <a:cs typeface="+mn-ea"/>
                <a:sym typeface="+mn-lt"/>
              </a:rPr>
              <a:t>适应症相似：</a:t>
            </a:r>
            <a:endParaRPr lang="en-US" altLang="zh-CN" sz="1600" b="1" dirty="0">
              <a:solidFill>
                <a:srgbClr val="00857C"/>
              </a:solidFill>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注射用伏立康唑的适应症</a:t>
            </a:r>
            <a:r>
              <a:rPr lang="en-US" altLang="zh-CN" sz="1400" baseline="30000" dirty="0">
                <a:cs typeface="+mn-ea"/>
                <a:sym typeface="+mn-lt"/>
              </a:rPr>
              <a:t>2</a:t>
            </a:r>
          </a:p>
          <a:p>
            <a:pPr marL="1101725" lvl="1" indent="-285750">
              <a:spcAft>
                <a:spcPts val="600"/>
              </a:spcAft>
              <a:buFont typeface="Wingdings" panose="05000000000000000000" pitchFamily="2" charset="2"/>
              <a:buChar char="ü"/>
              <a:defRPr/>
            </a:pPr>
            <a:r>
              <a:rPr lang="zh-CN" altLang="en-US" sz="1200" dirty="0">
                <a:cs typeface="+mn-ea"/>
                <a:sym typeface="+mn-lt"/>
              </a:rPr>
              <a:t>治疗成人和</a:t>
            </a:r>
            <a:r>
              <a:rPr lang="en-US" altLang="zh-CN" sz="1200" dirty="0">
                <a:cs typeface="+mn-ea"/>
                <a:sym typeface="+mn-lt"/>
              </a:rPr>
              <a:t>2</a:t>
            </a:r>
            <a:r>
              <a:rPr lang="zh-CN" altLang="en-US" sz="1200" dirty="0">
                <a:cs typeface="+mn-ea"/>
                <a:sym typeface="+mn-lt"/>
              </a:rPr>
              <a:t>岁及</a:t>
            </a:r>
            <a:r>
              <a:rPr lang="en-US" altLang="zh-CN" sz="1200" dirty="0">
                <a:cs typeface="+mn-ea"/>
                <a:sym typeface="+mn-lt"/>
              </a:rPr>
              <a:t>2</a:t>
            </a:r>
            <a:r>
              <a:rPr lang="zh-CN" altLang="en-US" sz="1200" dirty="0">
                <a:cs typeface="+mn-ea"/>
                <a:sym typeface="+mn-lt"/>
              </a:rPr>
              <a:t>岁以上儿童患者的下列真菌感染：（</a:t>
            </a:r>
            <a:r>
              <a:rPr lang="en-US" altLang="zh-CN" sz="1200" dirty="0">
                <a:cs typeface="+mn-ea"/>
                <a:sym typeface="+mn-lt"/>
              </a:rPr>
              <a:t>1</a:t>
            </a:r>
            <a:r>
              <a:rPr lang="zh-CN" altLang="en-US" sz="1200" dirty="0">
                <a:cs typeface="+mn-ea"/>
                <a:sym typeface="+mn-lt"/>
              </a:rPr>
              <a:t>）侵袭性曲霉病（</a:t>
            </a:r>
            <a:r>
              <a:rPr lang="en-US" altLang="zh-CN" sz="1200" dirty="0">
                <a:cs typeface="+mn-ea"/>
                <a:sym typeface="+mn-lt"/>
              </a:rPr>
              <a:t>2</a:t>
            </a:r>
            <a:r>
              <a:rPr lang="zh-CN" altLang="en-US" sz="1200" dirty="0">
                <a:cs typeface="+mn-ea"/>
                <a:sym typeface="+mn-lt"/>
              </a:rPr>
              <a:t>）非中性粒细胞减少患者的念珠菌血症（</a:t>
            </a:r>
            <a:r>
              <a:rPr lang="en-US" altLang="zh-CN" sz="1200" dirty="0">
                <a:cs typeface="+mn-ea"/>
                <a:sym typeface="+mn-lt"/>
              </a:rPr>
              <a:t>3</a:t>
            </a:r>
            <a:r>
              <a:rPr lang="zh-CN" altLang="en-US" sz="1200" dirty="0">
                <a:cs typeface="+mn-ea"/>
                <a:sym typeface="+mn-lt"/>
              </a:rPr>
              <a:t>）对氟康唑耐药的念珠菌引起的严重侵袭性感染（包括克柔念珠菌）（</a:t>
            </a:r>
            <a:r>
              <a:rPr lang="en-US" altLang="zh-CN" sz="1200" dirty="0">
                <a:cs typeface="+mn-ea"/>
                <a:sym typeface="+mn-lt"/>
              </a:rPr>
              <a:t>4</a:t>
            </a:r>
            <a:r>
              <a:rPr lang="zh-CN" altLang="en-US" sz="1200" dirty="0">
                <a:cs typeface="+mn-ea"/>
                <a:sym typeface="+mn-lt"/>
              </a:rPr>
              <a:t>）由足放线病菌属和镰刀菌属引起的严重感染。主要用于进展性、可能威胁生命的真菌感染患者的治疗。同时预防接受异基因造血干细胞移植（</a:t>
            </a:r>
            <a:r>
              <a:rPr lang="en-US" altLang="zh-CN" sz="1200" dirty="0">
                <a:cs typeface="+mn-ea"/>
                <a:sym typeface="+mn-lt"/>
              </a:rPr>
              <a:t>HSCT</a:t>
            </a:r>
            <a:r>
              <a:rPr lang="zh-CN" altLang="en-US" sz="1200" dirty="0">
                <a:cs typeface="+mn-ea"/>
                <a:sym typeface="+mn-lt"/>
              </a:rPr>
              <a:t>）的高危患者的侵袭性真菌感染。</a:t>
            </a:r>
            <a:endParaRPr lang="en-US" altLang="zh-CN" sz="1200" dirty="0">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两者均可用于侵袭性曲霉病的治疗及侵袭性真菌（曲霉菌和念珠菌）感染的预防</a:t>
            </a:r>
            <a:r>
              <a:rPr lang="en-US" altLang="zh-CN" sz="1400" baseline="30000" dirty="0">
                <a:cs typeface="+mn-ea"/>
                <a:sym typeface="+mn-lt"/>
              </a:rPr>
              <a:t>1-2</a:t>
            </a:r>
          </a:p>
          <a:p>
            <a:pPr marL="342900" indent="-360000">
              <a:spcAft>
                <a:spcPts val="600"/>
              </a:spcAft>
              <a:buFont typeface="+mj-lt"/>
              <a:buAutoNum type="arabicPeriod" startAt="2"/>
              <a:defRPr/>
            </a:pPr>
            <a:r>
              <a:rPr lang="zh-CN" altLang="en-US" sz="1600" b="1" dirty="0">
                <a:solidFill>
                  <a:srgbClr val="00857C"/>
                </a:solidFill>
                <a:cs typeface="+mn-ea"/>
                <a:sym typeface="+mn-lt"/>
              </a:rPr>
              <a:t>相同作用机制，且临床应用广泛：</a:t>
            </a:r>
            <a:endParaRPr lang="en-US" altLang="zh-CN" sz="1400" b="1" dirty="0">
              <a:solidFill>
                <a:srgbClr val="00857C"/>
              </a:solidFill>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伏立康唑是目前常用的抗真菌药物之一，获国内外权威指南推荐用于治疗侵袭性曲霉病及预防侵袭性真菌感染</a:t>
            </a:r>
            <a:r>
              <a:rPr lang="en-US" altLang="zh-CN" sz="1400" baseline="30000" dirty="0">
                <a:cs typeface="+mn-ea"/>
                <a:sym typeface="+mn-lt"/>
              </a:rPr>
              <a:t>3-4</a:t>
            </a:r>
            <a:endParaRPr lang="en-US" altLang="zh-CN" sz="1400" b="1" baseline="30000" dirty="0">
              <a:cs typeface="+mn-ea"/>
              <a:sym typeface="+mn-lt"/>
            </a:endParaRPr>
          </a:p>
          <a:p>
            <a:pPr marL="342900" indent="-360000">
              <a:spcAft>
                <a:spcPts val="600"/>
              </a:spcAft>
              <a:buFont typeface="+mj-lt"/>
              <a:buAutoNum type="arabicPeriod" startAt="3"/>
              <a:defRPr/>
            </a:pPr>
            <a:r>
              <a:rPr lang="zh-CN" altLang="en-US" sz="1600" b="1" dirty="0">
                <a:solidFill>
                  <a:srgbClr val="00857C"/>
                </a:solidFill>
                <a:cs typeface="+mn-ea"/>
                <a:sym typeface="+mn-lt"/>
              </a:rPr>
              <a:t>三期临床研究对照药物：</a:t>
            </a:r>
            <a:endParaRPr lang="en-US" altLang="zh-CN" sz="1600" b="1" dirty="0">
              <a:solidFill>
                <a:srgbClr val="00857C"/>
              </a:solidFill>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为三期注册临床研究的参照药</a:t>
            </a:r>
            <a:r>
              <a:rPr lang="en-US" altLang="zh-CN" sz="1400" baseline="30000" dirty="0">
                <a:cs typeface="+mn-ea"/>
                <a:sym typeface="+mn-lt"/>
              </a:rPr>
              <a:t>5</a:t>
            </a:r>
          </a:p>
        </p:txBody>
      </p:sp>
      <p:sp>
        <p:nvSpPr>
          <p:cNvPr id="3" name="文本占位符 3">
            <a:extLst>
              <a:ext uri="{FF2B5EF4-FFF2-40B4-BE49-F238E27FC236}">
                <a16:creationId xmlns:a16="http://schemas.microsoft.com/office/drawing/2014/main" id="{DBBB498D-721C-87DA-2E58-A7A293141339}"/>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 name="文本占位符 3">
            <a:extLst>
              <a:ext uri="{FF2B5EF4-FFF2-40B4-BE49-F238E27FC236}">
                <a16:creationId xmlns:a16="http://schemas.microsoft.com/office/drawing/2014/main" id="{143E031A-66DB-EA03-CCDE-616E8234EA26}"/>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8" name="文本占位符 3">
            <a:extLst>
              <a:ext uri="{FF2B5EF4-FFF2-40B4-BE49-F238E27FC236}">
                <a16:creationId xmlns:a16="http://schemas.microsoft.com/office/drawing/2014/main" id="{56972704-C44E-CA97-F3E1-1A68B55B0619}"/>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9" name="文本占位符 3">
            <a:extLst>
              <a:ext uri="{FF2B5EF4-FFF2-40B4-BE49-F238E27FC236}">
                <a16:creationId xmlns:a16="http://schemas.microsoft.com/office/drawing/2014/main" id="{6451AA40-0CD7-9933-C04B-346AEFF36D80}"/>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1" name="文本框 10">
            <a:extLst>
              <a:ext uri="{FF2B5EF4-FFF2-40B4-BE49-F238E27FC236}">
                <a16:creationId xmlns:a16="http://schemas.microsoft.com/office/drawing/2014/main" id="{94D3A832-B295-76B0-64E3-CA6BDD67668F}"/>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12" name="文本框 11">
            <a:extLst>
              <a:ext uri="{FF2B5EF4-FFF2-40B4-BE49-F238E27FC236}">
                <a16:creationId xmlns:a16="http://schemas.microsoft.com/office/drawing/2014/main" id="{8AFD4EAE-6865-117F-03B0-696AE58D6629}"/>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13" name="文本框 12">
            <a:extLst>
              <a:ext uri="{FF2B5EF4-FFF2-40B4-BE49-F238E27FC236}">
                <a16:creationId xmlns:a16="http://schemas.microsoft.com/office/drawing/2014/main" id="{8FCA16FC-DA1D-2F2E-3A7C-D3AB52F8F451}"/>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创新性</a:t>
            </a:r>
            <a:endParaRPr lang="zh-CN" altLang="en-US" sz="1600" b="1" dirty="0">
              <a:solidFill>
                <a:schemeClr val="bg1"/>
              </a:solidFill>
              <a:latin typeface="+mn-lt"/>
              <a:ea typeface="+mn-ea"/>
              <a:cs typeface="+mn-ea"/>
              <a:sym typeface="+mn-lt"/>
            </a:endParaRPr>
          </a:p>
        </p:txBody>
      </p:sp>
      <p:sp>
        <p:nvSpPr>
          <p:cNvPr id="15" name="文本框 14">
            <a:extLst>
              <a:ext uri="{FF2B5EF4-FFF2-40B4-BE49-F238E27FC236}">
                <a16:creationId xmlns:a16="http://schemas.microsoft.com/office/drawing/2014/main" id="{7061DB2B-0254-DE80-4DD0-FF50B4549F54}"/>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公平性</a:t>
            </a:r>
          </a:p>
        </p:txBody>
      </p:sp>
      <p:sp>
        <p:nvSpPr>
          <p:cNvPr id="23" name="矩形: 圆角 22">
            <a:extLst>
              <a:ext uri="{FF2B5EF4-FFF2-40B4-BE49-F238E27FC236}">
                <a16:creationId xmlns:a16="http://schemas.microsoft.com/office/drawing/2014/main" id="{D4D7D142-5205-3CB6-1462-67DB3B6FE8D6}"/>
              </a:ext>
            </a:extLst>
          </p:cNvPr>
          <p:cNvSpPr/>
          <p:nvPr/>
        </p:nvSpPr>
        <p:spPr>
          <a:xfrm>
            <a:off x="7475938" y="1322572"/>
            <a:ext cx="3689019" cy="493999"/>
          </a:xfrm>
          <a:prstGeom prst="round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sz="1800" b="1" dirty="0">
                <a:solidFill>
                  <a:schemeClr val="bg1"/>
                </a:solidFill>
              </a:rPr>
              <a:t>现医保目录内备注描述为“空白”</a:t>
            </a:r>
            <a:endParaRPr lang="en-US" sz="1800" b="1" dirty="0">
              <a:solidFill>
                <a:schemeClr val="bg1"/>
              </a:solidFill>
            </a:endParaRPr>
          </a:p>
        </p:txBody>
      </p:sp>
      <p:sp>
        <p:nvSpPr>
          <p:cNvPr id="32" name="文本占位符 3">
            <a:extLst>
              <a:ext uri="{FF2B5EF4-FFF2-40B4-BE49-F238E27FC236}">
                <a16:creationId xmlns:a16="http://schemas.microsoft.com/office/drawing/2014/main" id="{71417645-3D08-808D-CAA4-ABD2E546F9F1}"/>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36" name="文本框 35">
            <a:extLst>
              <a:ext uri="{FF2B5EF4-FFF2-40B4-BE49-F238E27FC236}">
                <a16:creationId xmlns:a16="http://schemas.microsoft.com/office/drawing/2014/main" id="{9F765FC3-B9F6-1EC6-D1FC-050C09946B03}"/>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Tree>
    <p:extLst>
      <p:ext uri="{BB962C8B-B14F-4D97-AF65-F5344CB8AC3E}">
        <p14:creationId xmlns:p14="http://schemas.microsoft.com/office/powerpoint/2010/main" val="237917029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C088A7D2-0A6B-2DF7-DA08-38B3741BCEBD}"/>
              </a:ext>
            </a:extLst>
          </p:cNvPr>
          <p:cNvGraphicFramePr>
            <a:graphicFrameLocks noChangeAspect="1"/>
          </p:cNvGraphicFramePr>
          <p:nvPr>
            <p:custDataLst>
              <p:tags r:id="rId1"/>
            </p:custDataLst>
            <p:extLst>
              <p:ext uri="{D42A27DB-BD31-4B8C-83A1-F6EECF244321}">
                <p14:modId xmlns:p14="http://schemas.microsoft.com/office/powerpoint/2010/main" val="19940637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8" name="think-cell data - do not delete" hidden="1">
                        <a:extLst>
                          <a:ext uri="{FF2B5EF4-FFF2-40B4-BE49-F238E27FC236}">
                            <a16:creationId xmlns:a16="http://schemas.microsoft.com/office/drawing/2014/main" id="{C088A7D2-0A6B-2DF7-DA08-38B3741BCEB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27" name="组合 26">
            <a:extLst>
              <a:ext uri="{FF2B5EF4-FFF2-40B4-BE49-F238E27FC236}">
                <a16:creationId xmlns:a16="http://schemas.microsoft.com/office/drawing/2014/main" id="{176D7364-AC4B-AC96-4710-D4617A39541B}"/>
              </a:ext>
            </a:extLst>
          </p:cNvPr>
          <p:cNvGrpSpPr/>
          <p:nvPr/>
        </p:nvGrpSpPr>
        <p:grpSpPr>
          <a:xfrm>
            <a:off x="376400" y="1236573"/>
            <a:ext cx="11439201" cy="2497227"/>
            <a:chOff x="4311650" y="1130304"/>
            <a:chExt cx="11439201" cy="2497227"/>
          </a:xfrm>
        </p:grpSpPr>
        <p:sp>
          <p:nvSpPr>
            <p:cNvPr id="29" name="矩形: 折角 28">
              <a:extLst>
                <a:ext uri="{FF2B5EF4-FFF2-40B4-BE49-F238E27FC236}">
                  <a16:creationId xmlns:a16="http://schemas.microsoft.com/office/drawing/2014/main" id="{D4188F18-6EDD-DE98-5261-F8FEE91A7F4B}"/>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0" name="组合 29">
              <a:extLst>
                <a:ext uri="{FF2B5EF4-FFF2-40B4-BE49-F238E27FC236}">
                  <a16:creationId xmlns:a16="http://schemas.microsoft.com/office/drawing/2014/main" id="{22982DBC-75A5-971E-8A10-46494548E399}"/>
                </a:ext>
              </a:extLst>
            </p:cNvPr>
            <p:cNvGrpSpPr/>
            <p:nvPr/>
          </p:nvGrpSpPr>
          <p:grpSpPr>
            <a:xfrm>
              <a:off x="4311650" y="1303307"/>
              <a:ext cx="2286594" cy="609757"/>
              <a:chOff x="3677920" y="2537882"/>
              <a:chExt cx="2032001" cy="541866"/>
            </a:xfrm>
          </p:grpSpPr>
          <p:sp>
            <p:nvSpPr>
              <p:cNvPr id="32" name="梯形 31">
                <a:extLst>
                  <a:ext uri="{FF2B5EF4-FFF2-40B4-BE49-F238E27FC236}">
                    <a16:creationId xmlns:a16="http://schemas.microsoft.com/office/drawing/2014/main" id="{14FA6498-1ED2-BE06-0375-25460909CC93}"/>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a:extLst>
                  <a:ext uri="{FF2B5EF4-FFF2-40B4-BE49-F238E27FC236}">
                    <a16:creationId xmlns:a16="http://schemas.microsoft.com/office/drawing/2014/main" id="{EBB54E0A-9F64-5AB3-0FF2-D640A90922F3}"/>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1" name="Bullet1">
              <a:extLst>
                <a:ext uri="{FF2B5EF4-FFF2-40B4-BE49-F238E27FC236}">
                  <a16:creationId xmlns:a16="http://schemas.microsoft.com/office/drawing/2014/main" id="{6265C411-4205-6A3B-9123-A5B5182AEE80}"/>
                </a:ext>
              </a:extLst>
            </p:cNvPr>
            <p:cNvSpPr txBox="1"/>
            <p:nvPr/>
          </p:nvSpPr>
          <p:spPr>
            <a:xfrm>
              <a:off x="4451247" y="1319809"/>
              <a:ext cx="1897594" cy="430199"/>
            </a:xfrm>
            <a:prstGeom prst="rect">
              <a:avLst/>
            </a:prstGeom>
            <a:noFill/>
          </p:spPr>
          <p:txBody>
            <a:bodyPr wrap="square" rtlCol="0" anchor="b" anchorCtr="0">
              <a:normAutofit/>
            </a:bodyPr>
            <a:lstStyle/>
            <a:p>
              <a:pPr algn="ct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疾病危害</a:t>
              </a:r>
            </a:p>
          </p:txBody>
        </p:sp>
      </p:grpSp>
      <p:sp>
        <p:nvSpPr>
          <p:cNvPr id="2" name="标题 1">
            <a:extLst>
              <a:ext uri="{FF2B5EF4-FFF2-40B4-BE49-F238E27FC236}">
                <a16:creationId xmlns:a16="http://schemas.microsoft.com/office/drawing/2014/main" id="{42F67544-07F9-5F24-C6E8-9320CBCB6198}"/>
              </a:ext>
            </a:extLst>
          </p:cNvPr>
          <p:cNvSpPr>
            <a:spLocks noGrp="1"/>
          </p:cNvSpPr>
          <p:nvPr>
            <p:ph type="title"/>
          </p:nvPr>
        </p:nvSpPr>
        <p:spPr>
          <a:xfrm>
            <a:off x="377825" y="377826"/>
            <a:ext cx="11344988" cy="674616"/>
          </a:xfrm>
        </p:spPr>
        <p:txBody>
          <a:bodyPr vert="horz"/>
          <a:lstStyle/>
          <a:p>
            <a:r>
              <a:rPr lang="zh-CN" altLang="en-US" sz="2400" dirty="0">
                <a:latin typeface="+mn-lt"/>
                <a:ea typeface="+mn-ea"/>
                <a:cs typeface="+mn-ea"/>
                <a:sym typeface="+mn-lt"/>
              </a:rPr>
              <a:t>成人和</a:t>
            </a:r>
            <a:r>
              <a:rPr lang="zh-CN" altLang="en-US" sz="2400" dirty="0">
                <a:solidFill>
                  <a:schemeClr val="tx1"/>
                </a:solidFill>
                <a:latin typeface="+mn-lt"/>
                <a:ea typeface="+mn-ea"/>
                <a:cs typeface="+mn-ea"/>
                <a:sym typeface="+mn-lt"/>
              </a:rPr>
              <a:t>儿童</a:t>
            </a:r>
            <a:r>
              <a:rPr lang="en-US" altLang="zh-CN" sz="2400" dirty="0">
                <a:solidFill>
                  <a:schemeClr val="tx1"/>
                </a:solidFill>
                <a:latin typeface="+mn-lt"/>
                <a:ea typeface="+mn-ea"/>
                <a:cs typeface="+mn-ea"/>
                <a:sym typeface="+mn-lt"/>
              </a:rPr>
              <a:t>IFD</a:t>
            </a:r>
            <a:r>
              <a:rPr lang="zh-CN" altLang="en-US" sz="2400" dirty="0">
                <a:latin typeface="+mn-lt"/>
                <a:ea typeface="+mn-ea"/>
                <a:cs typeface="+mn-ea"/>
                <a:sym typeface="+mn-lt"/>
              </a:rPr>
              <a:t>死亡率高，</a:t>
            </a:r>
            <a:r>
              <a:rPr lang="en-US" altLang="zh-CN" sz="2400" dirty="0">
                <a:latin typeface="+mn-lt"/>
                <a:ea typeface="+mn-ea"/>
                <a:cs typeface="+mn-ea"/>
                <a:sym typeface="+mn-lt"/>
              </a:rPr>
              <a:t>IA</a:t>
            </a:r>
            <a:r>
              <a:rPr lang="zh-CN" altLang="en-US" sz="2400" dirty="0">
                <a:latin typeface="+mn-lt"/>
                <a:ea typeface="+mn-ea"/>
                <a:cs typeface="+mn-ea"/>
                <a:sym typeface="+mn-lt"/>
              </a:rPr>
              <a:t>患病率呈上升趋势，临床需要更优用药选择</a:t>
            </a:r>
            <a:endParaRPr lang="zh-CN" altLang="en-US" dirty="0">
              <a:solidFill>
                <a:schemeClr val="tx1"/>
              </a:solidFill>
              <a:highlight>
                <a:srgbClr val="FFFF00"/>
              </a:highlight>
              <a:latin typeface="+mn-lt"/>
              <a:ea typeface="+mn-ea"/>
              <a:cs typeface="+mn-ea"/>
              <a:sym typeface="+mn-lt"/>
            </a:endParaRPr>
          </a:p>
        </p:txBody>
      </p:sp>
      <p:sp>
        <p:nvSpPr>
          <p:cNvPr id="4" name="灯片编号占位符 3">
            <a:extLst>
              <a:ext uri="{FF2B5EF4-FFF2-40B4-BE49-F238E27FC236}">
                <a16:creationId xmlns:a16="http://schemas.microsoft.com/office/drawing/2014/main" id="{B6A7A0E9-81C0-4DD1-C92D-B4DB823157D7}"/>
              </a:ext>
            </a:extLst>
          </p:cNvPr>
          <p:cNvSpPr>
            <a:spLocks noGrp="1"/>
          </p:cNvSpPr>
          <p:nvPr>
            <p:ph type="sldNum" sz="quarter" idx="12"/>
          </p:nvPr>
        </p:nvSpPr>
        <p:spPr/>
        <p:txBody>
          <a:bodyPr/>
          <a:lstStyle/>
          <a:p>
            <a:fld id="{29CC380D-5F44-41E8-971E-CDD19ED6F8E3}" type="slidenum">
              <a:rPr lang="en-GB" smtClean="0">
                <a:cs typeface="+mn-ea"/>
                <a:sym typeface="+mn-lt"/>
              </a:rPr>
              <a:t>5</a:t>
            </a:fld>
            <a:endParaRPr lang="en-GB" dirty="0">
              <a:cs typeface="+mn-ea"/>
              <a:sym typeface="+mn-lt"/>
            </a:endParaRPr>
          </a:p>
        </p:txBody>
      </p:sp>
      <p:sp>
        <p:nvSpPr>
          <p:cNvPr id="13" name="文本框 12">
            <a:extLst>
              <a:ext uri="{FF2B5EF4-FFF2-40B4-BE49-F238E27FC236}">
                <a16:creationId xmlns:a16="http://schemas.microsoft.com/office/drawing/2014/main" id="{E1561D9D-EF6C-326B-0591-6093031D9BA2}"/>
              </a:ext>
            </a:extLst>
          </p:cNvPr>
          <p:cNvSpPr txBox="1"/>
          <p:nvPr/>
        </p:nvSpPr>
        <p:spPr>
          <a:xfrm>
            <a:off x="584923" y="1978064"/>
            <a:ext cx="10947400" cy="160313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dirty="0">
                <a:cs typeface="+mn-ea"/>
                <a:sym typeface="+mn-lt"/>
              </a:rPr>
              <a:t>每年有超过</a:t>
            </a:r>
            <a:r>
              <a:rPr lang="en-US" altLang="zh-CN" sz="1600" dirty="0">
                <a:cs typeface="+mn-ea"/>
                <a:sym typeface="+mn-lt"/>
              </a:rPr>
              <a:t>655</a:t>
            </a:r>
            <a:r>
              <a:rPr lang="zh-CN" altLang="en-US" sz="1600" dirty="0">
                <a:cs typeface="+mn-ea"/>
                <a:sym typeface="+mn-lt"/>
              </a:rPr>
              <a:t>万人受到真菌病的威胁，超过</a:t>
            </a:r>
            <a:r>
              <a:rPr lang="en-US" altLang="zh-CN" sz="1600" dirty="0">
                <a:cs typeface="+mn-ea"/>
                <a:sym typeface="+mn-lt"/>
              </a:rPr>
              <a:t>375</a:t>
            </a:r>
            <a:r>
              <a:rPr lang="zh-CN" altLang="en-US" sz="1600" dirty="0">
                <a:cs typeface="+mn-ea"/>
                <a:sym typeface="+mn-lt"/>
              </a:rPr>
              <a:t>万人死亡。真菌病相关的死亡中，大约</a:t>
            </a:r>
            <a:r>
              <a:rPr lang="en-US" altLang="zh-CN" sz="1600" dirty="0">
                <a:cs typeface="+mn-ea"/>
                <a:sym typeface="+mn-lt"/>
              </a:rPr>
              <a:t>255</a:t>
            </a:r>
            <a:r>
              <a:rPr lang="zh-CN" altLang="en-US" sz="1600" dirty="0">
                <a:cs typeface="+mn-ea"/>
                <a:sym typeface="+mn-lt"/>
              </a:rPr>
              <a:t>万人（</a:t>
            </a:r>
            <a:r>
              <a:rPr lang="en-US" altLang="zh-CN" sz="1600" dirty="0">
                <a:cs typeface="+mn-ea"/>
                <a:sym typeface="+mn-lt"/>
              </a:rPr>
              <a:t>68%</a:t>
            </a:r>
            <a:r>
              <a:rPr lang="zh-CN" altLang="en-US" sz="1600" dirty="0">
                <a:cs typeface="+mn-ea"/>
                <a:sym typeface="+mn-lt"/>
              </a:rPr>
              <a:t>）可能是由真菌病直接引起的</a:t>
            </a:r>
            <a:r>
              <a:rPr lang="en-US" altLang="zh-CN" sz="1600" baseline="30000" dirty="0">
                <a:cs typeface="+mn-ea"/>
                <a:sym typeface="+mn-lt"/>
              </a:rPr>
              <a:t>9</a:t>
            </a:r>
            <a:r>
              <a:rPr lang="zh-CN" altLang="en-US" sz="1600" dirty="0">
                <a:cs typeface="+mn-ea"/>
                <a:sym typeface="+mn-lt"/>
              </a:rPr>
              <a:t>。</a:t>
            </a:r>
            <a:r>
              <a:rPr lang="zh-CN" altLang="en-US" sz="1600" dirty="0">
                <a:solidFill>
                  <a:srgbClr val="212121"/>
                </a:solidFill>
                <a:highlight>
                  <a:srgbClr val="FFFFFF"/>
                </a:highlight>
                <a:cs typeface="+mn-ea"/>
                <a:sym typeface="+mn-lt"/>
              </a:rPr>
              <a:t>儿童中</a:t>
            </a:r>
            <a:r>
              <a:rPr lang="en-US" altLang="zh-CN" sz="1600" dirty="0">
                <a:solidFill>
                  <a:srgbClr val="212121"/>
                </a:solidFill>
                <a:highlight>
                  <a:srgbClr val="FFFFFF"/>
                </a:highlight>
                <a:cs typeface="+mn-ea"/>
                <a:sym typeface="+mn-lt"/>
              </a:rPr>
              <a:t>IFD</a:t>
            </a:r>
            <a:r>
              <a:rPr lang="zh-CN" altLang="en-US" sz="1600" dirty="0">
                <a:solidFill>
                  <a:srgbClr val="212121"/>
                </a:solidFill>
                <a:highlight>
                  <a:srgbClr val="FFFFFF"/>
                </a:highlight>
                <a:cs typeface="+mn-ea"/>
                <a:sym typeface="+mn-lt"/>
              </a:rPr>
              <a:t>的发生率可达</a:t>
            </a:r>
            <a:r>
              <a:rPr lang="en-US" altLang="zh-CN" sz="1600" b="1" dirty="0">
                <a:solidFill>
                  <a:srgbClr val="00857C"/>
                </a:solidFill>
                <a:highlight>
                  <a:srgbClr val="FFFFFF"/>
                </a:highlight>
                <a:cs typeface="+mn-ea"/>
                <a:sym typeface="+mn-lt"/>
              </a:rPr>
              <a:t>25%</a:t>
            </a:r>
            <a:r>
              <a:rPr lang="zh-CN" altLang="en-US" sz="1600" dirty="0">
                <a:solidFill>
                  <a:srgbClr val="212121"/>
                </a:solidFill>
                <a:highlight>
                  <a:srgbClr val="FFFFFF"/>
                </a:highlight>
                <a:cs typeface="+mn-ea"/>
                <a:sym typeface="+mn-lt"/>
              </a:rPr>
              <a:t>以上，显著高于成人</a:t>
            </a:r>
            <a:r>
              <a:rPr lang="en-US" altLang="zh-CN" sz="1600" baseline="30000" dirty="0">
                <a:solidFill>
                  <a:srgbClr val="212121"/>
                </a:solidFill>
                <a:highlight>
                  <a:srgbClr val="FFFFFF"/>
                </a:highlight>
                <a:cs typeface="+mn-ea"/>
                <a:sym typeface="+mn-lt"/>
              </a:rPr>
              <a:t>10</a:t>
            </a:r>
            <a:r>
              <a:rPr lang="zh-CN" altLang="en-US" sz="1600" dirty="0">
                <a:solidFill>
                  <a:srgbClr val="212121"/>
                </a:solidFill>
                <a:highlight>
                  <a:srgbClr val="FFFFFF"/>
                </a:highlight>
                <a:cs typeface="+mn-ea"/>
                <a:sym typeface="+mn-lt"/>
              </a:rPr>
              <a:t>，且</a:t>
            </a:r>
            <a:r>
              <a:rPr lang="en-US" altLang="zh-CN" sz="1600" dirty="0">
                <a:highlight>
                  <a:srgbClr val="FFFFFF"/>
                </a:highlight>
                <a:cs typeface="+mn-ea"/>
                <a:sym typeface="+mn-lt"/>
              </a:rPr>
              <a:t>IFD</a:t>
            </a:r>
            <a:r>
              <a:rPr lang="zh-CN" altLang="en-US" sz="1600" dirty="0">
                <a:highlight>
                  <a:srgbClr val="FFFFFF"/>
                </a:highlight>
                <a:cs typeface="+mn-ea"/>
                <a:sym typeface="+mn-lt"/>
              </a:rPr>
              <a:t>显著</a:t>
            </a:r>
            <a:r>
              <a:rPr lang="zh-CN" altLang="en-US" sz="1600" b="1" dirty="0">
                <a:solidFill>
                  <a:srgbClr val="00857C"/>
                </a:solidFill>
                <a:highlight>
                  <a:srgbClr val="FFFFFF"/>
                </a:highlight>
                <a:cs typeface="+mn-ea"/>
                <a:sym typeface="+mn-lt"/>
              </a:rPr>
              <a:t>增加儿童死亡风险</a:t>
            </a:r>
            <a:r>
              <a:rPr lang="en-US" altLang="zh-CN" sz="1600" baseline="30000" dirty="0">
                <a:highlight>
                  <a:srgbClr val="FFFFFF"/>
                </a:highlight>
                <a:cs typeface="+mn-ea"/>
                <a:sym typeface="+mn-lt"/>
              </a:rPr>
              <a:t>11</a:t>
            </a:r>
            <a:endParaRPr lang="en-US" altLang="zh-CN" sz="1600" dirty="0">
              <a:cs typeface="+mn-ea"/>
              <a:sym typeface="+mn-lt"/>
            </a:endParaRPr>
          </a:p>
          <a:p>
            <a:pPr marL="285750" indent="-285750">
              <a:lnSpc>
                <a:spcPct val="150000"/>
              </a:lnSpc>
              <a:spcBef>
                <a:spcPts val="600"/>
              </a:spcBef>
              <a:buFont typeface="Arial" panose="020B0604020202020204" pitchFamily="34" charset="0"/>
              <a:buChar char="•"/>
            </a:pPr>
            <a:r>
              <a:rPr lang="en-US" altLang="zh-CN" sz="1600" dirty="0">
                <a:cs typeface="+mn-ea"/>
                <a:sym typeface="+mn-lt"/>
              </a:rPr>
              <a:t>2022</a:t>
            </a:r>
            <a:r>
              <a:rPr lang="zh-CN" altLang="en-US" sz="1600" dirty="0">
                <a:cs typeface="+mn-ea"/>
                <a:sym typeface="+mn-lt"/>
              </a:rPr>
              <a:t>年</a:t>
            </a:r>
            <a:r>
              <a:rPr lang="en-US" altLang="zh-CN" sz="1600" dirty="0">
                <a:cs typeface="+mn-ea"/>
                <a:sym typeface="+mn-lt"/>
              </a:rPr>
              <a:t>WHO</a:t>
            </a:r>
            <a:r>
              <a:rPr lang="zh-CN" altLang="en-US" sz="1600" dirty="0">
                <a:cs typeface="+mn-ea"/>
                <a:sym typeface="+mn-lt"/>
              </a:rPr>
              <a:t>真菌重点病原清单中</a:t>
            </a:r>
            <a:r>
              <a:rPr lang="zh-CN" altLang="en-US" sz="1600" b="1" dirty="0">
                <a:solidFill>
                  <a:srgbClr val="00857C"/>
                </a:solidFill>
                <a:cs typeface="+mn-ea"/>
                <a:sym typeface="+mn-lt"/>
              </a:rPr>
              <a:t>曲霉菌列于严重优先组</a:t>
            </a:r>
            <a:r>
              <a:rPr lang="en-US" altLang="zh-CN" sz="1600" baseline="30000" dirty="0">
                <a:cs typeface="+mn-ea"/>
                <a:sym typeface="+mn-lt"/>
              </a:rPr>
              <a:t>12</a:t>
            </a:r>
            <a:r>
              <a:rPr lang="zh-CN" altLang="en-US" sz="1600" dirty="0">
                <a:cs typeface="+mn-ea"/>
                <a:sym typeface="+mn-lt"/>
              </a:rPr>
              <a:t>。中国每年</a:t>
            </a:r>
            <a:r>
              <a:rPr lang="en-US" altLang="zh-CN" sz="1600" dirty="0">
                <a:cs typeface="+mn-ea"/>
                <a:sym typeface="+mn-lt"/>
              </a:rPr>
              <a:t>IA</a:t>
            </a:r>
            <a:r>
              <a:rPr lang="zh-CN" altLang="en-US" sz="1600" dirty="0">
                <a:cs typeface="+mn-ea"/>
                <a:sym typeface="+mn-lt"/>
              </a:rPr>
              <a:t>患者数</a:t>
            </a:r>
            <a:r>
              <a:rPr lang="zh-CN" altLang="en-US" sz="1600" b="1" dirty="0">
                <a:solidFill>
                  <a:srgbClr val="00857C"/>
                </a:solidFill>
                <a:cs typeface="+mn-ea"/>
                <a:sym typeface="+mn-lt"/>
              </a:rPr>
              <a:t>超百万</a:t>
            </a:r>
            <a:r>
              <a:rPr lang="en-US" altLang="zh-CN" sz="1600" baseline="30000" dirty="0">
                <a:cs typeface="+mn-ea"/>
                <a:sym typeface="+mn-lt"/>
              </a:rPr>
              <a:t>13</a:t>
            </a:r>
            <a:r>
              <a:rPr lang="zh-CN" altLang="en-US" sz="1600" dirty="0">
                <a:cs typeface="+mn-ea"/>
                <a:sym typeface="+mn-lt"/>
              </a:rPr>
              <a:t>，且患病率</a:t>
            </a:r>
            <a:r>
              <a:rPr lang="zh-CN" altLang="en-US" sz="1600" b="1" dirty="0">
                <a:solidFill>
                  <a:srgbClr val="00857C"/>
                </a:solidFill>
                <a:cs typeface="+mn-ea"/>
                <a:sym typeface="+mn-lt"/>
              </a:rPr>
              <a:t>呈上升趋势</a:t>
            </a:r>
            <a:r>
              <a:rPr lang="en-US" altLang="zh-CN" sz="1600" baseline="30000" dirty="0">
                <a:cs typeface="+mn-ea"/>
                <a:sym typeface="+mn-lt"/>
              </a:rPr>
              <a:t>14</a:t>
            </a:r>
            <a:r>
              <a:rPr lang="zh-CN" altLang="en-US" sz="1600" dirty="0">
                <a:cs typeface="+mn-ea"/>
                <a:sym typeface="+mn-lt"/>
              </a:rPr>
              <a:t>。儿童中侵袭性肺曲霉病患病率可达</a:t>
            </a:r>
            <a:r>
              <a:rPr lang="en-US" altLang="zh-CN" sz="1600" b="1" dirty="0">
                <a:solidFill>
                  <a:srgbClr val="00857C"/>
                </a:solidFill>
                <a:cs typeface="+mn-ea"/>
                <a:sym typeface="+mn-lt"/>
              </a:rPr>
              <a:t>16%</a:t>
            </a:r>
            <a:r>
              <a:rPr lang="zh-CN" altLang="en-US" sz="1600" dirty="0">
                <a:cs typeface="+mn-ea"/>
                <a:sym typeface="+mn-lt"/>
              </a:rPr>
              <a:t>以上</a:t>
            </a:r>
            <a:r>
              <a:rPr lang="en-US" altLang="zh-CN" sz="1600" baseline="30000" dirty="0">
                <a:cs typeface="+mn-ea"/>
                <a:sym typeface="+mn-lt"/>
              </a:rPr>
              <a:t>15</a:t>
            </a:r>
            <a:r>
              <a:rPr lang="zh-CN" altLang="en-US" sz="1600" dirty="0">
                <a:cs typeface="+mn-ea"/>
                <a:sym typeface="+mn-lt"/>
              </a:rPr>
              <a:t>，</a:t>
            </a:r>
            <a:r>
              <a:rPr lang="en-US" altLang="zh-CN" sz="1600" b="1" dirty="0">
                <a:solidFill>
                  <a:srgbClr val="00857C"/>
                </a:solidFill>
                <a:cs typeface="+mn-ea"/>
                <a:sym typeface="+mn-lt"/>
              </a:rPr>
              <a:t>IA</a:t>
            </a:r>
            <a:r>
              <a:rPr lang="zh-CN" altLang="en-US" sz="1600" b="1" dirty="0">
                <a:solidFill>
                  <a:srgbClr val="00857C"/>
                </a:solidFill>
                <a:cs typeface="+mn-ea"/>
                <a:sym typeface="+mn-lt"/>
              </a:rPr>
              <a:t>死亡率可达</a:t>
            </a:r>
            <a:r>
              <a:rPr lang="en-US" altLang="zh-CN" sz="1600" b="1" dirty="0">
                <a:solidFill>
                  <a:srgbClr val="00857C"/>
                </a:solidFill>
                <a:cs typeface="+mn-ea"/>
                <a:sym typeface="+mn-lt"/>
              </a:rPr>
              <a:t>50-81.8%</a:t>
            </a:r>
            <a:r>
              <a:rPr lang="en-US" altLang="zh-CN" sz="1600" baseline="30000" dirty="0">
                <a:cs typeface="+mn-ea"/>
                <a:sym typeface="+mn-lt"/>
              </a:rPr>
              <a:t>16-18</a:t>
            </a:r>
            <a:endParaRPr lang="zh-CN" altLang="en-US" sz="1600" baseline="30000" dirty="0">
              <a:cs typeface="+mn-ea"/>
              <a:sym typeface="+mn-lt"/>
            </a:endParaRPr>
          </a:p>
        </p:txBody>
      </p:sp>
      <p:sp>
        <p:nvSpPr>
          <p:cNvPr id="12" name="文本占位符 3">
            <a:extLst>
              <a:ext uri="{FF2B5EF4-FFF2-40B4-BE49-F238E27FC236}">
                <a16:creationId xmlns:a16="http://schemas.microsoft.com/office/drawing/2014/main" id="{6A5A6D26-90A6-4EBE-D5AB-678EC5F2DD88}"/>
              </a:ext>
            </a:extLst>
          </p:cNvPr>
          <p:cNvSpPr txBox="1">
            <a:spLocks/>
          </p:cNvSpPr>
          <p:nvPr/>
        </p:nvSpPr>
        <p:spPr>
          <a:xfrm>
            <a:off x="1713923" y="32792"/>
            <a:ext cx="1224000" cy="360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20" name="文本框 19">
            <a:extLst>
              <a:ext uri="{FF2B5EF4-FFF2-40B4-BE49-F238E27FC236}">
                <a16:creationId xmlns:a16="http://schemas.microsoft.com/office/drawing/2014/main" id="{026010C9-C480-F1AC-6709-594011726C83}"/>
              </a:ext>
            </a:extLst>
          </p:cNvPr>
          <p:cNvSpPr txBox="1"/>
          <p:nvPr/>
        </p:nvSpPr>
        <p:spPr>
          <a:xfrm>
            <a:off x="1586275"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grpSp>
        <p:nvGrpSpPr>
          <p:cNvPr id="34" name="组合 33">
            <a:extLst>
              <a:ext uri="{FF2B5EF4-FFF2-40B4-BE49-F238E27FC236}">
                <a16:creationId xmlns:a16="http://schemas.microsoft.com/office/drawing/2014/main" id="{C56035F5-0B5B-E9A9-0DAF-0FEE60AA73AF}"/>
              </a:ext>
            </a:extLst>
          </p:cNvPr>
          <p:cNvGrpSpPr/>
          <p:nvPr/>
        </p:nvGrpSpPr>
        <p:grpSpPr>
          <a:xfrm>
            <a:off x="376400" y="3854321"/>
            <a:ext cx="11439201" cy="2497227"/>
            <a:chOff x="4311650" y="1130304"/>
            <a:chExt cx="11439201" cy="2497227"/>
          </a:xfrm>
        </p:grpSpPr>
        <p:sp>
          <p:nvSpPr>
            <p:cNvPr id="35" name="矩形: 折角 34">
              <a:extLst>
                <a:ext uri="{FF2B5EF4-FFF2-40B4-BE49-F238E27FC236}">
                  <a16:creationId xmlns:a16="http://schemas.microsoft.com/office/drawing/2014/main" id="{E534EB66-DB24-4CA7-EAA3-2AF9B3B550F5}"/>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6" name="组合 35">
              <a:extLst>
                <a:ext uri="{FF2B5EF4-FFF2-40B4-BE49-F238E27FC236}">
                  <a16:creationId xmlns:a16="http://schemas.microsoft.com/office/drawing/2014/main" id="{C1EBC2CE-F443-2860-C418-AC4A0F59E55C}"/>
                </a:ext>
              </a:extLst>
            </p:cNvPr>
            <p:cNvGrpSpPr/>
            <p:nvPr/>
          </p:nvGrpSpPr>
          <p:grpSpPr>
            <a:xfrm>
              <a:off x="4311650" y="1303307"/>
              <a:ext cx="2286594" cy="609757"/>
              <a:chOff x="3677920" y="2537882"/>
              <a:chExt cx="2032001" cy="541866"/>
            </a:xfrm>
          </p:grpSpPr>
          <p:sp>
            <p:nvSpPr>
              <p:cNvPr id="38" name="梯形 37">
                <a:extLst>
                  <a:ext uri="{FF2B5EF4-FFF2-40B4-BE49-F238E27FC236}">
                    <a16:creationId xmlns:a16="http://schemas.microsoft.com/office/drawing/2014/main" id="{57DFA929-BE46-6CE3-21CD-A68A9ABC7DC2}"/>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a:extLst>
                  <a:ext uri="{FF2B5EF4-FFF2-40B4-BE49-F238E27FC236}">
                    <a16:creationId xmlns:a16="http://schemas.microsoft.com/office/drawing/2014/main" id="{1FD46271-96F3-9303-A768-6C36AB3F070E}"/>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7" name="Bullet1">
              <a:extLst>
                <a:ext uri="{FF2B5EF4-FFF2-40B4-BE49-F238E27FC236}">
                  <a16:creationId xmlns:a16="http://schemas.microsoft.com/office/drawing/2014/main" id="{2830E159-49CC-1915-B9E0-2A95095317B9}"/>
                </a:ext>
              </a:extLst>
            </p:cNvPr>
            <p:cNvSpPr txBox="1"/>
            <p:nvPr/>
          </p:nvSpPr>
          <p:spPr>
            <a:xfrm>
              <a:off x="4451246" y="1319809"/>
              <a:ext cx="2286594"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未满足的治疗需求</a:t>
              </a:r>
            </a:p>
          </p:txBody>
        </p:sp>
      </p:grpSp>
      <p:sp>
        <p:nvSpPr>
          <p:cNvPr id="40" name="文本框 39">
            <a:extLst>
              <a:ext uri="{FF2B5EF4-FFF2-40B4-BE49-F238E27FC236}">
                <a16:creationId xmlns:a16="http://schemas.microsoft.com/office/drawing/2014/main" id="{EF8189A0-57D0-F888-FAAB-491A60287877}"/>
              </a:ext>
            </a:extLst>
          </p:cNvPr>
          <p:cNvSpPr txBox="1"/>
          <p:nvPr/>
        </p:nvSpPr>
        <p:spPr>
          <a:xfrm>
            <a:off x="730058" y="4783938"/>
            <a:ext cx="10657130" cy="864467"/>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dirty="0">
                <a:cs typeface="+mn-ea"/>
                <a:sym typeface="+mn-lt"/>
              </a:rPr>
              <a:t>侵袭性真菌感染的疾病负担重，临床</a:t>
            </a:r>
            <a:r>
              <a:rPr lang="zh-CN" altLang="en-US" sz="1600" b="1" dirty="0">
                <a:solidFill>
                  <a:srgbClr val="00857C"/>
                </a:solidFill>
                <a:cs typeface="+mn-ea"/>
                <a:sym typeface="+mn-lt"/>
              </a:rPr>
              <a:t>亟需兼顾疗效及安全性</a:t>
            </a:r>
            <a:r>
              <a:rPr lang="zh-CN" altLang="en-US" sz="1600" dirty="0">
                <a:cs typeface="+mn-ea"/>
                <a:sym typeface="+mn-lt"/>
              </a:rPr>
              <a:t>的抗真菌药物</a:t>
            </a:r>
            <a:endParaRPr lang="en-US" altLang="zh-CN" sz="1600" dirty="0">
              <a:cs typeface="+mn-ea"/>
              <a:sym typeface="+mn-lt"/>
            </a:endParaRPr>
          </a:p>
          <a:p>
            <a:pPr marL="285750" indent="-285750">
              <a:lnSpc>
                <a:spcPct val="150000"/>
              </a:lnSpc>
              <a:spcBef>
                <a:spcPts val="600"/>
              </a:spcBef>
              <a:buFont typeface="Arial" panose="020B0604020202020204" pitchFamily="34" charset="0"/>
              <a:buChar char="•"/>
            </a:pPr>
            <a:r>
              <a:rPr lang="zh-CN" altLang="en-US" sz="1600" dirty="0">
                <a:cs typeface="+mn-ea"/>
                <a:sym typeface="+mn-lt"/>
              </a:rPr>
              <a:t>目录内其他抗真菌药物仍存在</a:t>
            </a:r>
            <a:r>
              <a:rPr lang="zh-CN" altLang="en-US" sz="1600" b="1" dirty="0">
                <a:solidFill>
                  <a:srgbClr val="00857C"/>
                </a:solidFill>
                <a:cs typeface="+mn-ea"/>
                <a:sym typeface="+mn-lt"/>
              </a:rPr>
              <a:t>肝毒性大</a:t>
            </a:r>
            <a:r>
              <a:rPr lang="en-US" altLang="zh-CN" sz="1600" baseline="30000" dirty="0">
                <a:cs typeface="+mn-ea"/>
                <a:sym typeface="+mn-lt"/>
              </a:rPr>
              <a:t>19</a:t>
            </a:r>
            <a:r>
              <a:rPr lang="zh-CN" altLang="en-US" sz="1600" dirty="0">
                <a:cs typeface="+mn-ea"/>
                <a:sym typeface="+mn-lt"/>
              </a:rPr>
              <a:t>、</a:t>
            </a:r>
            <a:r>
              <a:rPr lang="zh-CN" altLang="en-US" sz="1600" b="1" dirty="0">
                <a:solidFill>
                  <a:srgbClr val="00857C"/>
                </a:solidFill>
                <a:cs typeface="+mn-ea"/>
                <a:sym typeface="+mn-lt"/>
              </a:rPr>
              <a:t>药物相互作用多</a:t>
            </a:r>
            <a:r>
              <a:rPr lang="en-US" altLang="zh-CN" sz="1600" baseline="30000" dirty="0">
                <a:cs typeface="+mn-ea"/>
                <a:sym typeface="+mn-lt"/>
              </a:rPr>
              <a:t>8</a:t>
            </a:r>
            <a:r>
              <a:rPr lang="zh-CN" altLang="en-US" sz="1600" dirty="0">
                <a:cs typeface="+mn-ea"/>
                <a:sym typeface="+mn-lt"/>
              </a:rPr>
              <a:t>、</a:t>
            </a:r>
            <a:r>
              <a:rPr lang="zh-CN" altLang="en-US" sz="1600" b="1" dirty="0">
                <a:solidFill>
                  <a:srgbClr val="00857C"/>
                </a:solidFill>
                <a:cs typeface="+mn-ea"/>
                <a:sym typeface="+mn-lt"/>
              </a:rPr>
              <a:t>耐药</a:t>
            </a:r>
            <a:r>
              <a:rPr lang="en-US" altLang="zh-CN" sz="1600" baseline="30000" dirty="0">
                <a:cs typeface="+mn-ea"/>
                <a:sym typeface="+mn-lt"/>
              </a:rPr>
              <a:t>2</a:t>
            </a:r>
            <a:r>
              <a:rPr lang="zh-CN" altLang="en-US" sz="1600" dirty="0">
                <a:cs typeface="+mn-ea"/>
                <a:sym typeface="+mn-lt"/>
              </a:rPr>
              <a:t>等问题，同时真菌感染防治</a:t>
            </a:r>
            <a:r>
              <a:rPr lang="zh-CN" altLang="en-US" sz="1600" b="1" dirty="0">
                <a:solidFill>
                  <a:srgbClr val="00857C"/>
                </a:solidFill>
                <a:cs typeface="+mn-ea"/>
                <a:sym typeface="+mn-lt"/>
              </a:rPr>
              <a:t>疗效有待于提高</a:t>
            </a:r>
            <a:r>
              <a:rPr lang="en-US" altLang="zh-CN" sz="1600" baseline="30000" dirty="0">
                <a:cs typeface="+mn-ea"/>
                <a:sym typeface="+mn-lt"/>
              </a:rPr>
              <a:t>20</a:t>
            </a:r>
          </a:p>
        </p:txBody>
      </p:sp>
      <p:sp>
        <p:nvSpPr>
          <p:cNvPr id="3" name="文本框 2">
            <a:extLst>
              <a:ext uri="{FF2B5EF4-FFF2-40B4-BE49-F238E27FC236}">
                <a16:creationId xmlns:a16="http://schemas.microsoft.com/office/drawing/2014/main" id="{15FCD583-AD8B-5154-AFEA-354FAAC88ADB}"/>
              </a:ext>
            </a:extLst>
          </p:cNvPr>
          <p:cNvSpPr txBox="1"/>
          <p:nvPr/>
        </p:nvSpPr>
        <p:spPr>
          <a:xfrm>
            <a:off x="476738" y="6357063"/>
            <a:ext cx="6097772" cy="246221"/>
          </a:xfrm>
          <a:prstGeom prst="rect">
            <a:avLst/>
          </a:prstGeom>
          <a:noFill/>
        </p:spPr>
        <p:txBody>
          <a:bodyPr wrap="square">
            <a:spAutoFit/>
          </a:bodyPr>
          <a:lstStyle/>
          <a:p>
            <a:r>
              <a:rPr lang="en-US" altLang="zh-CN" sz="1000" dirty="0"/>
              <a:t>IFD</a:t>
            </a:r>
            <a:r>
              <a:rPr lang="zh-CN" altLang="en-US" sz="1000" dirty="0"/>
              <a:t>：侵袭性真菌病；</a:t>
            </a:r>
            <a:r>
              <a:rPr lang="en-US" altLang="zh-CN" sz="1000" dirty="0"/>
              <a:t>IA</a:t>
            </a:r>
            <a:r>
              <a:rPr lang="zh-CN" altLang="en-US" sz="1000" dirty="0"/>
              <a:t>：侵袭性曲霉病</a:t>
            </a:r>
          </a:p>
        </p:txBody>
      </p:sp>
      <p:sp>
        <p:nvSpPr>
          <p:cNvPr id="5" name="文本占位符 3">
            <a:extLst>
              <a:ext uri="{FF2B5EF4-FFF2-40B4-BE49-F238E27FC236}">
                <a16:creationId xmlns:a16="http://schemas.microsoft.com/office/drawing/2014/main" id="{5B8AF602-5CE3-5D9D-7562-8990B8D46E55}"/>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6" name="文本占位符 3">
            <a:extLst>
              <a:ext uri="{FF2B5EF4-FFF2-40B4-BE49-F238E27FC236}">
                <a16:creationId xmlns:a16="http://schemas.microsoft.com/office/drawing/2014/main" id="{ADE2238A-9756-45A9-B5F1-572F00AC3906}"/>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7" name="文本占位符 3">
            <a:extLst>
              <a:ext uri="{FF2B5EF4-FFF2-40B4-BE49-F238E27FC236}">
                <a16:creationId xmlns:a16="http://schemas.microsoft.com/office/drawing/2014/main" id="{E2FBDF96-A6DA-B1CE-B077-2D3A6B0F8913}"/>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9" name="文本占位符 3">
            <a:extLst>
              <a:ext uri="{FF2B5EF4-FFF2-40B4-BE49-F238E27FC236}">
                <a16:creationId xmlns:a16="http://schemas.microsoft.com/office/drawing/2014/main" id="{D868BBFA-A699-53B3-AA17-47956B2797A2}"/>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5" name="文本框 14">
            <a:extLst>
              <a:ext uri="{FF2B5EF4-FFF2-40B4-BE49-F238E27FC236}">
                <a16:creationId xmlns:a16="http://schemas.microsoft.com/office/drawing/2014/main" id="{145AFB42-499D-4606-7492-297440B5A38E}"/>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26" name="文本框 25">
            <a:extLst>
              <a:ext uri="{FF2B5EF4-FFF2-40B4-BE49-F238E27FC236}">
                <a16:creationId xmlns:a16="http://schemas.microsoft.com/office/drawing/2014/main" id="{47FEB3F1-8D11-6788-1F89-CEAA139BC001}"/>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28" name="文本框 27">
            <a:extLst>
              <a:ext uri="{FF2B5EF4-FFF2-40B4-BE49-F238E27FC236}">
                <a16:creationId xmlns:a16="http://schemas.microsoft.com/office/drawing/2014/main" id="{B4024652-9C17-A675-D6DB-200860BFE27A}"/>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创新</a:t>
            </a:r>
            <a:r>
              <a:rPr lang="zh-CN" altLang="en-US" sz="1600" b="1" dirty="0">
                <a:solidFill>
                  <a:schemeClr val="bg1"/>
                </a:solidFill>
                <a:latin typeface="+mn-lt"/>
                <a:ea typeface="+mn-ea"/>
                <a:cs typeface="+mn-ea"/>
                <a:sym typeface="+mn-lt"/>
              </a:rPr>
              <a:t>性</a:t>
            </a:r>
          </a:p>
        </p:txBody>
      </p:sp>
      <p:sp>
        <p:nvSpPr>
          <p:cNvPr id="41" name="文本框 40">
            <a:extLst>
              <a:ext uri="{FF2B5EF4-FFF2-40B4-BE49-F238E27FC236}">
                <a16:creationId xmlns:a16="http://schemas.microsoft.com/office/drawing/2014/main" id="{803B958B-E821-013C-EAAE-4CE225384D09}"/>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11" name="文本占位符 3">
            <a:extLst>
              <a:ext uri="{FF2B5EF4-FFF2-40B4-BE49-F238E27FC236}">
                <a16:creationId xmlns:a16="http://schemas.microsoft.com/office/drawing/2014/main" id="{90E6C9F9-111E-C32E-A222-C6CF51823F32}"/>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17" name="文本框 16">
            <a:extLst>
              <a:ext uri="{FF2B5EF4-FFF2-40B4-BE49-F238E27FC236}">
                <a16:creationId xmlns:a16="http://schemas.microsoft.com/office/drawing/2014/main" id="{D068C07C-309A-3A9D-9F5F-66E39B0763D1}"/>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Tree>
    <p:extLst>
      <p:ext uri="{BB962C8B-B14F-4D97-AF65-F5344CB8AC3E}">
        <p14:creationId xmlns:p14="http://schemas.microsoft.com/office/powerpoint/2010/main" val="354445768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hink-cell data - do not delete" hidden="1">
            <a:extLst>
              <a:ext uri="{FF2B5EF4-FFF2-40B4-BE49-F238E27FC236}">
                <a16:creationId xmlns:a16="http://schemas.microsoft.com/office/drawing/2014/main" id="{66BCF681-097D-926D-DBD1-ABCCE54362AD}"/>
              </a:ext>
            </a:extLst>
          </p:cNvPr>
          <p:cNvGraphicFramePr>
            <a:graphicFrameLocks noChangeAspect="1"/>
          </p:cNvGraphicFramePr>
          <p:nvPr>
            <p:custDataLst>
              <p:tags r:id="rId1"/>
            </p:custDataLst>
            <p:extLst>
              <p:ext uri="{D42A27DB-BD31-4B8C-83A1-F6EECF244321}">
                <p14:modId xmlns:p14="http://schemas.microsoft.com/office/powerpoint/2010/main" val="34267658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26" imgH="426" progId="TCLayout.ActiveDocument.1">
                  <p:embed/>
                </p:oleObj>
              </mc:Choice>
              <mc:Fallback>
                <p:oleObj name="think-cell 幻灯片" r:id="rId4" imgW="426" imgH="426" progId="TCLayout.ActiveDocument.1">
                  <p:embed/>
                  <p:pic>
                    <p:nvPicPr>
                      <p:cNvPr id="19" name="think-cell data - do not delete" hidden="1">
                        <a:extLst>
                          <a:ext uri="{FF2B5EF4-FFF2-40B4-BE49-F238E27FC236}">
                            <a16:creationId xmlns:a16="http://schemas.microsoft.com/office/drawing/2014/main" id="{66BCF681-097D-926D-DBD1-ABCCE54362A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53" name="组合 52">
            <a:extLst>
              <a:ext uri="{FF2B5EF4-FFF2-40B4-BE49-F238E27FC236}">
                <a16:creationId xmlns:a16="http://schemas.microsoft.com/office/drawing/2014/main" id="{1D6ADB11-6686-E9CD-4932-6415600062C2}"/>
              </a:ext>
            </a:extLst>
          </p:cNvPr>
          <p:cNvGrpSpPr/>
          <p:nvPr/>
        </p:nvGrpSpPr>
        <p:grpSpPr>
          <a:xfrm>
            <a:off x="376397" y="1122273"/>
            <a:ext cx="11439205" cy="1753850"/>
            <a:chOff x="4311646" y="1130304"/>
            <a:chExt cx="11439205" cy="1753850"/>
          </a:xfrm>
        </p:grpSpPr>
        <p:sp>
          <p:nvSpPr>
            <p:cNvPr id="54" name="矩形: 折角 53">
              <a:extLst>
                <a:ext uri="{FF2B5EF4-FFF2-40B4-BE49-F238E27FC236}">
                  <a16:creationId xmlns:a16="http://schemas.microsoft.com/office/drawing/2014/main" id="{6A721D8A-70EC-25DD-12BB-69FCCF344A4E}"/>
                </a:ext>
              </a:extLst>
            </p:cNvPr>
            <p:cNvSpPr/>
            <p:nvPr/>
          </p:nvSpPr>
          <p:spPr>
            <a:xfrm>
              <a:off x="4483145" y="1130304"/>
              <a:ext cx="11267706" cy="175385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55" name="组合 54">
              <a:extLst>
                <a:ext uri="{FF2B5EF4-FFF2-40B4-BE49-F238E27FC236}">
                  <a16:creationId xmlns:a16="http://schemas.microsoft.com/office/drawing/2014/main" id="{45E0C3E3-066D-8042-F914-23AA20E6A4A0}"/>
                </a:ext>
              </a:extLst>
            </p:cNvPr>
            <p:cNvGrpSpPr/>
            <p:nvPr/>
          </p:nvGrpSpPr>
          <p:grpSpPr>
            <a:xfrm>
              <a:off x="4311646" y="1697005"/>
              <a:ext cx="2052000" cy="609757"/>
              <a:chOff x="3677917" y="2887741"/>
              <a:chExt cx="1823527" cy="541865"/>
            </a:xfrm>
          </p:grpSpPr>
          <p:sp>
            <p:nvSpPr>
              <p:cNvPr id="57" name="梯形 56">
                <a:extLst>
                  <a:ext uri="{FF2B5EF4-FFF2-40B4-BE49-F238E27FC236}">
                    <a16:creationId xmlns:a16="http://schemas.microsoft.com/office/drawing/2014/main" id="{695318FE-2046-BAFA-9729-54224730974A}"/>
                  </a:ext>
                </a:extLst>
              </p:cNvPr>
              <p:cNvSpPr/>
              <p:nvPr/>
            </p:nvSpPr>
            <p:spPr>
              <a:xfrm rot="5400000" flipH="1" flipV="1">
                <a:off x="3483186" y="3082474"/>
                <a:ext cx="541865"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矩形 57">
                <a:extLst>
                  <a:ext uri="{FF2B5EF4-FFF2-40B4-BE49-F238E27FC236}">
                    <a16:creationId xmlns:a16="http://schemas.microsoft.com/office/drawing/2014/main" id="{AB59CE87-BDEA-4222-05B9-3D8EBC013B8A}"/>
                  </a:ext>
                </a:extLst>
              </p:cNvPr>
              <p:cNvSpPr/>
              <p:nvPr/>
            </p:nvSpPr>
            <p:spPr>
              <a:xfrm>
                <a:off x="3677917" y="2887742"/>
                <a:ext cx="1823527" cy="438996"/>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56" name="Bullet1">
              <a:extLst>
                <a:ext uri="{FF2B5EF4-FFF2-40B4-BE49-F238E27FC236}">
                  <a16:creationId xmlns:a16="http://schemas.microsoft.com/office/drawing/2014/main" id="{557D481B-353A-8FCE-2807-279D23E13C27}"/>
                </a:ext>
              </a:extLst>
            </p:cNvPr>
            <p:cNvSpPr txBox="1"/>
            <p:nvPr/>
          </p:nvSpPr>
          <p:spPr>
            <a:xfrm>
              <a:off x="4397396" y="1725638"/>
              <a:ext cx="2124703" cy="430199"/>
            </a:xfrm>
            <a:prstGeom prst="rect">
              <a:avLst/>
            </a:prstGeom>
            <a:noFill/>
          </p:spPr>
          <p:txBody>
            <a:bodyPr wrap="square" rtlCol="0" anchor="b" anchorCtr="0">
              <a:no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肝肾安全性良好</a:t>
              </a:r>
            </a:p>
          </p:txBody>
        </p:sp>
      </p:grpSp>
      <p:grpSp>
        <p:nvGrpSpPr>
          <p:cNvPr id="65" name="组合 64">
            <a:extLst>
              <a:ext uri="{FF2B5EF4-FFF2-40B4-BE49-F238E27FC236}">
                <a16:creationId xmlns:a16="http://schemas.microsoft.com/office/drawing/2014/main" id="{B67AD839-AD70-CAC0-7417-33833CE4E0B6}"/>
              </a:ext>
            </a:extLst>
          </p:cNvPr>
          <p:cNvGrpSpPr/>
          <p:nvPr/>
        </p:nvGrpSpPr>
        <p:grpSpPr>
          <a:xfrm>
            <a:off x="376397" y="2952954"/>
            <a:ext cx="11439205" cy="1753850"/>
            <a:chOff x="4311646" y="1130304"/>
            <a:chExt cx="11439205" cy="1753850"/>
          </a:xfrm>
        </p:grpSpPr>
        <p:sp>
          <p:nvSpPr>
            <p:cNvPr id="66" name="矩形: 折角 65">
              <a:extLst>
                <a:ext uri="{FF2B5EF4-FFF2-40B4-BE49-F238E27FC236}">
                  <a16:creationId xmlns:a16="http://schemas.microsoft.com/office/drawing/2014/main" id="{8BFB93E6-0AD6-6080-0302-5E71A1D4D76D}"/>
                </a:ext>
              </a:extLst>
            </p:cNvPr>
            <p:cNvSpPr/>
            <p:nvPr/>
          </p:nvSpPr>
          <p:spPr>
            <a:xfrm>
              <a:off x="4483145" y="1130304"/>
              <a:ext cx="11267706" cy="175385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dirty="0">
                <a:cs typeface="+mn-ea"/>
                <a:sym typeface="+mn-lt"/>
              </a:endParaRPr>
            </a:p>
          </p:txBody>
        </p:sp>
        <p:grpSp>
          <p:nvGrpSpPr>
            <p:cNvPr id="67" name="组合 66">
              <a:extLst>
                <a:ext uri="{FF2B5EF4-FFF2-40B4-BE49-F238E27FC236}">
                  <a16:creationId xmlns:a16="http://schemas.microsoft.com/office/drawing/2014/main" id="{ED3E5487-C482-4C2C-530F-63F48303297B}"/>
                </a:ext>
              </a:extLst>
            </p:cNvPr>
            <p:cNvGrpSpPr/>
            <p:nvPr/>
          </p:nvGrpSpPr>
          <p:grpSpPr>
            <a:xfrm>
              <a:off x="4311646" y="1697005"/>
              <a:ext cx="2052000" cy="609757"/>
              <a:chOff x="3677917" y="2887741"/>
              <a:chExt cx="1823527" cy="541865"/>
            </a:xfrm>
          </p:grpSpPr>
          <p:sp>
            <p:nvSpPr>
              <p:cNvPr id="69" name="梯形 68">
                <a:extLst>
                  <a:ext uri="{FF2B5EF4-FFF2-40B4-BE49-F238E27FC236}">
                    <a16:creationId xmlns:a16="http://schemas.microsoft.com/office/drawing/2014/main" id="{1F4AD91A-B0CB-FA20-E6AB-A1B7EE4F1BB7}"/>
                  </a:ext>
                </a:extLst>
              </p:cNvPr>
              <p:cNvSpPr/>
              <p:nvPr/>
            </p:nvSpPr>
            <p:spPr>
              <a:xfrm rot="5400000" flipH="1" flipV="1">
                <a:off x="3483186" y="3082474"/>
                <a:ext cx="541865"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矩形 69">
                <a:extLst>
                  <a:ext uri="{FF2B5EF4-FFF2-40B4-BE49-F238E27FC236}">
                    <a16:creationId xmlns:a16="http://schemas.microsoft.com/office/drawing/2014/main" id="{731A8A5A-EA63-D2A6-9A3E-3056238E08EC}"/>
                  </a:ext>
                </a:extLst>
              </p:cNvPr>
              <p:cNvSpPr/>
              <p:nvPr/>
            </p:nvSpPr>
            <p:spPr>
              <a:xfrm>
                <a:off x="3677917" y="2887742"/>
                <a:ext cx="1823527" cy="438996"/>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68" name="Bullet1">
              <a:extLst>
                <a:ext uri="{FF2B5EF4-FFF2-40B4-BE49-F238E27FC236}">
                  <a16:creationId xmlns:a16="http://schemas.microsoft.com/office/drawing/2014/main" id="{6F83BEA8-0653-F076-1F4A-259A967388F6}"/>
                </a:ext>
              </a:extLst>
            </p:cNvPr>
            <p:cNvSpPr txBox="1"/>
            <p:nvPr/>
          </p:nvSpPr>
          <p:spPr>
            <a:xfrm>
              <a:off x="4397396" y="1725116"/>
              <a:ext cx="2213049" cy="430199"/>
            </a:xfrm>
            <a:prstGeom prst="rect">
              <a:avLst/>
            </a:prstGeom>
            <a:noFill/>
          </p:spPr>
          <p:txBody>
            <a:bodyPr wrap="square" rtlCol="0" anchor="b" anchorCtr="0">
              <a:no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药物相互作用少</a:t>
              </a:r>
            </a:p>
          </p:txBody>
        </p:sp>
      </p:grpSp>
      <p:grpSp>
        <p:nvGrpSpPr>
          <p:cNvPr id="71" name="组合 70">
            <a:extLst>
              <a:ext uri="{FF2B5EF4-FFF2-40B4-BE49-F238E27FC236}">
                <a16:creationId xmlns:a16="http://schemas.microsoft.com/office/drawing/2014/main" id="{DDFAEBE4-95E2-5AB1-8EB3-F331C7164E03}"/>
              </a:ext>
            </a:extLst>
          </p:cNvPr>
          <p:cNvGrpSpPr/>
          <p:nvPr/>
        </p:nvGrpSpPr>
        <p:grpSpPr>
          <a:xfrm>
            <a:off x="293280" y="4726325"/>
            <a:ext cx="11520894" cy="1753850"/>
            <a:chOff x="4229957" y="1130304"/>
            <a:chExt cx="11520894" cy="1753850"/>
          </a:xfrm>
        </p:grpSpPr>
        <p:sp>
          <p:nvSpPr>
            <p:cNvPr id="72" name="矩形: 折角 71">
              <a:extLst>
                <a:ext uri="{FF2B5EF4-FFF2-40B4-BE49-F238E27FC236}">
                  <a16:creationId xmlns:a16="http://schemas.microsoft.com/office/drawing/2014/main" id="{00A227B9-4D3F-49E6-9AB0-A1A30B75D5B7}"/>
                </a:ext>
              </a:extLst>
            </p:cNvPr>
            <p:cNvSpPr/>
            <p:nvPr/>
          </p:nvSpPr>
          <p:spPr>
            <a:xfrm>
              <a:off x="4483145" y="1130304"/>
              <a:ext cx="11267706" cy="175385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dirty="0">
                <a:cs typeface="+mn-ea"/>
                <a:sym typeface="+mn-lt"/>
              </a:endParaRPr>
            </a:p>
          </p:txBody>
        </p:sp>
        <p:grpSp>
          <p:nvGrpSpPr>
            <p:cNvPr id="73" name="组合 72">
              <a:extLst>
                <a:ext uri="{FF2B5EF4-FFF2-40B4-BE49-F238E27FC236}">
                  <a16:creationId xmlns:a16="http://schemas.microsoft.com/office/drawing/2014/main" id="{DDDC006D-8B39-1BC4-6B56-AD82E17C4EC5}"/>
                </a:ext>
              </a:extLst>
            </p:cNvPr>
            <p:cNvGrpSpPr/>
            <p:nvPr/>
          </p:nvGrpSpPr>
          <p:grpSpPr>
            <a:xfrm>
              <a:off x="4311646" y="1697005"/>
              <a:ext cx="2052000" cy="609757"/>
              <a:chOff x="3677917" y="2887741"/>
              <a:chExt cx="1823527" cy="541865"/>
            </a:xfrm>
          </p:grpSpPr>
          <p:sp>
            <p:nvSpPr>
              <p:cNvPr id="75" name="梯形 74">
                <a:extLst>
                  <a:ext uri="{FF2B5EF4-FFF2-40B4-BE49-F238E27FC236}">
                    <a16:creationId xmlns:a16="http://schemas.microsoft.com/office/drawing/2014/main" id="{AC26AEAA-A9C1-6A39-7783-823489EFDF73}"/>
                  </a:ext>
                </a:extLst>
              </p:cNvPr>
              <p:cNvSpPr/>
              <p:nvPr/>
            </p:nvSpPr>
            <p:spPr>
              <a:xfrm rot="5400000" flipH="1" flipV="1">
                <a:off x="3483186" y="3082474"/>
                <a:ext cx="541865"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矩形 75">
                <a:extLst>
                  <a:ext uri="{FF2B5EF4-FFF2-40B4-BE49-F238E27FC236}">
                    <a16:creationId xmlns:a16="http://schemas.microsoft.com/office/drawing/2014/main" id="{E45BCEC8-6A00-4368-E500-98FF44207BEA}"/>
                  </a:ext>
                </a:extLst>
              </p:cNvPr>
              <p:cNvSpPr/>
              <p:nvPr/>
            </p:nvSpPr>
            <p:spPr>
              <a:xfrm>
                <a:off x="3677917" y="2887742"/>
                <a:ext cx="1823527" cy="438996"/>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74" name="Bullet1">
              <a:extLst>
                <a:ext uri="{FF2B5EF4-FFF2-40B4-BE49-F238E27FC236}">
                  <a16:creationId xmlns:a16="http://schemas.microsoft.com/office/drawing/2014/main" id="{293D5D45-1F7C-5C6A-758D-21A75AA82398}"/>
                </a:ext>
              </a:extLst>
            </p:cNvPr>
            <p:cNvSpPr txBox="1"/>
            <p:nvPr/>
          </p:nvSpPr>
          <p:spPr>
            <a:xfrm>
              <a:off x="4229957" y="1684304"/>
              <a:ext cx="2326373" cy="430199"/>
            </a:xfrm>
            <a:prstGeom prst="rect">
              <a:avLst/>
            </a:prstGeom>
            <a:noFill/>
          </p:spPr>
          <p:txBody>
            <a:bodyPr wrap="square" rtlCol="0" anchor="b" anchorCtr="0">
              <a:no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不良反应发生率低</a:t>
              </a:r>
            </a:p>
          </p:txBody>
        </p:sp>
      </p:grpSp>
      <p:sp>
        <p:nvSpPr>
          <p:cNvPr id="4" name="灯片编号占位符 3">
            <a:extLst>
              <a:ext uri="{FF2B5EF4-FFF2-40B4-BE49-F238E27FC236}">
                <a16:creationId xmlns:a16="http://schemas.microsoft.com/office/drawing/2014/main" id="{6FE7CA24-0081-EEC8-3B2B-1E90BBABC1DD}"/>
              </a:ext>
            </a:extLst>
          </p:cNvPr>
          <p:cNvSpPr>
            <a:spLocks noGrp="1"/>
          </p:cNvSpPr>
          <p:nvPr>
            <p:ph type="sldNum" sz="quarter" idx="12"/>
          </p:nvPr>
        </p:nvSpPr>
        <p:spPr/>
        <p:txBody>
          <a:bodyPr/>
          <a:lstStyle/>
          <a:p>
            <a:fld id="{29CC380D-5F44-41E8-971E-CDD19ED6F8E3}" type="slidenum">
              <a:rPr lang="en-GB" smtClean="0">
                <a:cs typeface="+mn-ea"/>
                <a:sym typeface="+mn-lt"/>
              </a:rPr>
              <a:t>6</a:t>
            </a:fld>
            <a:endParaRPr lang="en-GB" dirty="0">
              <a:cs typeface="+mn-ea"/>
              <a:sym typeface="+mn-lt"/>
            </a:endParaRPr>
          </a:p>
        </p:txBody>
      </p:sp>
      <p:sp>
        <p:nvSpPr>
          <p:cNvPr id="16" name="文本框 15">
            <a:extLst>
              <a:ext uri="{FF2B5EF4-FFF2-40B4-BE49-F238E27FC236}">
                <a16:creationId xmlns:a16="http://schemas.microsoft.com/office/drawing/2014/main" id="{B1138816-1CE3-7F60-FC4A-A55AFC43CF36}"/>
              </a:ext>
            </a:extLst>
          </p:cNvPr>
          <p:cNvSpPr txBox="1"/>
          <p:nvPr/>
        </p:nvSpPr>
        <p:spPr>
          <a:xfrm>
            <a:off x="3303118" y="1277646"/>
            <a:ext cx="6957672" cy="418191"/>
          </a:xfrm>
          <a:prstGeom prst="rect">
            <a:avLst/>
          </a:prstGeom>
          <a:noFill/>
        </p:spPr>
        <p:txBody>
          <a:bodyPr wrap="square">
            <a:spAutoFit/>
          </a:bodyPr>
          <a:lstStyle/>
          <a:p>
            <a:pPr>
              <a:lnSpc>
                <a:spcPct val="150000"/>
              </a:lnSpc>
            </a:pPr>
            <a:r>
              <a:rPr lang="zh-CN" altLang="en-US" sz="1600" b="1" dirty="0">
                <a:solidFill>
                  <a:srgbClr val="00857C"/>
                </a:solidFill>
                <a:cs typeface="+mn-ea"/>
                <a:sym typeface="+mn-lt"/>
              </a:rPr>
              <a:t>肝毒性发生率</a:t>
            </a:r>
            <a:r>
              <a:rPr lang="zh-CN" altLang="en-US" sz="1600" b="1" dirty="0">
                <a:solidFill>
                  <a:srgbClr val="EB8634"/>
                </a:solidFill>
                <a:cs typeface="+mn-ea"/>
                <a:sym typeface="+mn-lt"/>
              </a:rPr>
              <a:t>低于</a:t>
            </a:r>
            <a:r>
              <a:rPr lang="zh-CN" altLang="en-US" sz="1600" b="1" dirty="0">
                <a:solidFill>
                  <a:srgbClr val="00857C"/>
                </a:solidFill>
                <a:cs typeface="+mn-ea"/>
                <a:sym typeface="+mn-lt"/>
              </a:rPr>
              <a:t>其他三唑类药物</a:t>
            </a:r>
            <a:r>
              <a:rPr lang="zh-CN" altLang="en-US" sz="1600" dirty="0">
                <a:cs typeface="+mn-ea"/>
                <a:sym typeface="+mn-lt"/>
              </a:rPr>
              <a:t>（伊曲康唑、氟康唑及伏立康唑）</a:t>
            </a:r>
            <a:r>
              <a:rPr lang="en-US" altLang="zh-CN" sz="1600" baseline="30000" dirty="0">
                <a:cs typeface="+mn-ea"/>
                <a:sym typeface="+mn-lt"/>
              </a:rPr>
              <a:t>19</a:t>
            </a:r>
            <a:endParaRPr lang="en-US" altLang="zh-CN" sz="1000" dirty="0">
              <a:cs typeface="+mn-ea"/>
              <a:sym typeface="+mn-lt"/>
            </a:endParaRPr>
          </a:p>
        </p:txBody>
      </p:sp>
      <p:sp>
        <p:nvSpPr>
          <p:cNvPr id="20" name="文本框 19">
            <a:extLst>
              <a:ext uri="{FF2B5EF4-FFF2-40B4-BE49-F238E27FC236}">
                <a16:creationId xmlns:a16="http://schemas.microsoft.com/office/drawing/2014/main" id="{82259218-940D-523E-9631-BA603089098A}"/>
              </a:ext>
            </a:extLst>
          </p:cNvPr>
          <p:cNvSpPr txBox="1"/>
          <p:nvPr/>
        </p:nvSpPr>
        <p:spPr>
          <a:xfrm>
            <a:off x="3303119" y="3244288"/>
            <a:ext cx="2867120" cy="1323439"/>
          </a:xfrm>
          <a:prstGeom prst="rect">
            <a:avLst/>
          </a:prstGeom>
          <a:noFill/>
        </p:spPr>
        <p:txBody>
          <a:bodyPr wrap="square">
            <a:spAutoFit/>
          </a:bodyPr>
          <a:lstStyle/>
          <a:p>
            <a:r>
              <a:rPr lang="zh-CN" altLang="en-US" sz="1600" dirty="0">
                <a:cs typeface="+mn-ea"/>
                <a:sym typeface="+mn-lt"/>
              </a:rPr>
              <a:t>不同于其他三唑类药物，</a:t>
            </a:r>
            <a:br>
              <a:rPr lang="zh-CN" altLang="en-US" sz="1600" dirty="0">
                <a:cs typeface="+mn-ea"/>
                <a:sym typeface="+mn-lt"/>
              </a:rPr>
            </a:br>
            <a:r>
              <a:rPr lang="zh-CN" altLang="en-US" sz="1600" dirty="0">
                <a:cs typeface="+mn-ea"/>
                <a:sym typeface="+mn-lt"/>
              </a:rPr>
              <a:t>泊沙康唑</a:t>
            </a:r>
            <a:r>
              <a:rPr lang="zh-CN" altLang="en-US" sz="1600" b="1" dirty="0">
                <a:solidFill>
                  <a:srgbClr val="00857C"/>
                </a:solidFill>
                <a:cs typeface="+mn-ea"/>
                <a:sym typeface="+mn-lt"/>
              </a:rPr>
              <a:t>不经</a:t>
            </a:r>
            <a:r>
              <a:rPr lang="en-US" altLang="zh-CN" sz="1600" b="1" dirty="0">
                <a:solidFill>
                  <a:srgbClr val="00857C"/>
                </a:solidFill>
                <a:cs typeface="+mn-ea"/>
                <a:sym typeface="+mn-lt"/>
              </a:rPr>
              <a:t>CYP450</a:t>
            </a:r>
            <a:r>
              <a:rPr lang="zh-CN" altLang="en-US" sz="1600" b="1" dirty="0">
                <a:solidFill>
                  <a:srgbClr val="00857C"/>
                </a:solidFill>
                <a:cs typeface="+mn-ea"/>
                <a:sym typeface="+mn-lt"/>
              </a:rPr>
              <a:t>酶代谢且作用的</a:t>
            </a:r>
            <a:r>
              <a:rPr lang="en-US" altLang="zh-CN" sz="1600" b="1" dirty="0">
                <a:solidFill>
                  <a:srgbClr val="00857C"/>
                </a:solidFill>
                <a:cs typeface="+mn-ea"/>
                <a:sym typeface="+mn-lt"/>
              </a:rPr>
              <a:t>CYP450</a:t>
            </a:r>
            <a:r>
              <a:rPr lang="zh-CN" altLang="en-US" sz="1600" b="1" dirty="0">
                <a:solidFill>
                  <a:srgbClr val="00857C"/>
                </a:solidFill>
                <a:cs typeface="+mn-ea"/>
                <a:sym typeface="+mn-lt"/>
              </a:rPr>
              <a:t>酶种类少</a:t>
            </a:r>
            <a:r>
              <a:rPr lang="zh-CN" altLang="en-US" sz="1600" dirty="0">
                <a:cs typeface="+mn-ea"/>
                <a:sym typeface="+mn-lt"/>
              </a:rPr>
              <a:t>，仅为</a:t>
            </a:r>
            <a:r>
              <a:rPr lang="nb-NO" altLang="zh-CN" sz="1600" dirty="0">
                <a:cs typeface="+mn-ea"/>
                <a:sym typeface="+mn-lt"/>
              </a:rPr>
              <a:t>CYP3A4</a:t>
            </a:r>
            <a:r>
              <a:rPr lang="zh-CN" altLang="en-US" sz="1600" dirty="0">
                <a:cs typeface="+mn-ea"/>
                <a:sym typeface="+mn-lt"/>
              </a:rPr>
              <a:t>的抑制剂，</a:t>
            </a:r>
            <a:r>
              <a:rPr lang="en-US" altLang="zh-CN" sz="1600" b="1" dirty="0">
                <a:solidFill>
                  <a:srgbClr val="EB8634"/>
                </a:solidFill>
                <a:cs typeface="+mn-ea"/>
                <a:sym typeface="+mn-lt"/>
              </a:rPr>
              <a:t>DDI</a:t>
            </a:r>
            <a:r>
              <a:rPr lang="zh-CN" altLang="en-US" sz="1600" b="1" dirty="0">
                <a:solidFill>
                  <a:srgbClr val="EB8634"/>
                </a:solidFill>
                <a:cs typeface="+mn-ea"/>
                <a:sym typeface="+mn-lt"/>
              </a:rPr>
              <a:t>较少</a:t>
            </a:r>
            <a:r>
              <a:rPr lang="en-US" altLang="zh-CN" sz="1600" baseline="30000" dirty="0">
                <a:cs typeface="+mn-ea"/>
                <a:sym typeface="+mn-lt"/>
              </a:rPr>
              <a:t>8,22</a:t>
            </a:r>
            <a:endParaRPr lang="zh-CN" altLang="en-US" sz="1600" baseline="30000" dirty="0">
              <a:cs typeface="+mn-ea"/>
              <a:sym typeface="+mn-lt"/>
            </a:endParaRPr>
          </a:p>
        </p:txBody>
      </p:sp>
      <p:graphicFrame>
        <p:nvGraphicFramePr>
          <p:cNvPr id="21" name="表格 8">
            <a:extLst>
              <a:ext uri="{FF2B5EF4-FFF2-40B4-BE49-F238E27FC236}">
                <a16:creationId xmlns:a16="http://schemas.microsoft.com/office/drawing/2014/main" id="{AB29B8B4-6CE6-0CF6-A823-7C14E6C4A65F}"/>
              </a:ext>
            </a:extLst>
          </p:cNvPr>
          <p:cNvGraphicFramePr>
            <a:graphicFrameLocks noGrp="1"/>
          </p:cNvGraphicFramePr>
          <p:nvPr>
            <p:extLst>
              <p:ext uri="{D42A27DB-BD31-4B8C-83A1-F6EECF244321}">
                <p14:modId xmlns:p14="http://schemas.microsoft.com/office/powerpoint/2010/main" val="1763596799"/>
              </p:ext>
            </p:extLst>
          </p:nvPr>
        </p:nvGraphicFramePr>
        <p:xfrm>
          <a:off x="6417038" y="3324437"/>
          <a:ext cx="4855991" cy="1198908"/>
        </p:xfrm>
        <a:graphic>
          <a:graphicData uri="http://schemas.openxmlformats.org/drawingml/2006/table">
            <a:tbl>
              <a:tblPr firstRow="1" bandRow="1"/>
              <a:tblGrid>
                <a:gridCol w="874081">
                  <a:extLst>
                    <a:ext uri="{9D8B030D-6E8A-4147-A177-3AD203B41FA5}">
                      <a16:colId xmlns:a16="http://schemas.microsoft.com/office/drawing/2014/main" val="973892506"/>
                    </a:ext>
                  </a:extLst>
                </a:gridCol>
                <a:gridCol w="796382">
                  <a:extLst>
                    <a:ext uri="{9D8B030D-6E8A-4147-A177-3AD203B41FA5}">
                      <a16:colId xmlns:a16="http://schemas.microsoft.com/office/drawing/2014/main" val="3701569305"/>
                    </a:ext>
                  </a:extLst>
                </a:gridCol>
                <a:gridCol w="796382">
                  <a:extLst>
                    <a:ext uri="{9D8B030D-6E8A-4147-A177-3AD203B41FA5}">
                      <a16:colId xmlns:a16="http://schemas.microsoft.com/office/drawing/2014/main" val="4093571466"/>
                    </a:ext>
                  </a:extLst>
                </a:gridCol>
                <a:gridCol w="796382">
                  <a:extLst>
                    <a:ext uri="{9D8B030D-6E8A-4147-A177-3AD203B41FA5}">
                      <a16:colId xmlns:a16="http://schemas.microsoft.com/office/drawing/2014/main" val="2224537440"/>
                    </a:ext>
                  </a:extLst>
                </a:gridCol>
                <a:gridCol w="796382">
                  <a:extLst>
                    <a:ext uri="{9D8B030D-6E8A-4147-A177-3AD203B41FA5}">
                      <a16:colId xmlns:a16="http://schemas.microsoft.com/office/drawing/2014/main" val="760339582"/>
                    </a:ext>
                  </a:extLst>
                </a:gridCol>
                <a:gridCol w="796382">
                  <a:extLst>
                    <a:ext uri="{9D8B030D-6E8A-4147-A177-3AD203B41FA5}">
                      <a16:colId xmlns:a16="http://schemas.microsoft.com/office/drawing/2014/main" val="3905377525"/>
                    </a:ext>
                  </a:extLst>
                </a:gridCol>
              </a:tblGrid>
              <a:tr h="199818">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zh-CN" altLang="en-US" sz="1200" b="1" i="0" dirty="0">
                        <a:solidFill>
                          <a:srgbClr val="FFFFFF"/>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氟康唑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伊曲康唑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1200" dirty="0">
                          <a:latin typeface="+mn-lt"/>
                          <a:ea typeface="+mn-ea"/>
                          <a:cs typeface="+mn-ea"/>
                          <a:sym typeface="+mn-lt"/>
                        </a:rPr>
                        <a:t>伏立康唑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泊沙康唑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艾沙康唑</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extLst>
                  <a:ext uri="{0D108BD9-81ED-4DB2-BD59-A6C34878D82A}">
                    <a16:rowId xmlns:a16="http://schemas.microsoft.com/office/drawing/2014/main" val="1425351096"/>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altLang="zh-CN" sz="1200" b="1" i="0" dirty="0">
                          <a:solidFill>
                            <a:schemeClr val="accent1"/>
                          </a:solidFill>
                          <a:effectLst/>
                          <a:latin typeface="+mn-lt"/>
                          <a:ea typeface="+mn-ea"/>
                          <a:cs typeface="+mn-ea"/>
                          <a:sym typeface="+mn-lt"/>
                        </a:rPr>
                        <a:t>CYP3A4</a:t>
                      </a:r>
                      <a:endParaRPr lang="zh-CN" altLang="en-US" sz="1200" b="1" i="0" dirty="0">
                        <a:solidFill>
                          <a:schemeClr val="accent1"/>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b="1" dirty="0">
                          <a:solidFill>
                            <a:schemeClr val="bg1"/>
                          </a:solidFill>
                          <a:latin typeface="+mn-lt"/>
                          <a:ea typeface="+mn-ea"/>
                          <a:cs typeface="+mn-ea"/>
                          <a:sym typeface="+mn-lt"/>
                        </a:rPr>
                        <a:t>抑制剂</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2537122"/>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altLang="zh-CN" sz="1200" b="0" i="0" dirty="0">
                          <a:solidFill>
                            <a:srgbClr val="000000"/>
                          </a:solidFill>
                          <a:effectLst/>
                          <a:latin typeface="+mn-lt"/>
                          <a:ea typeface="+mn-ea"/>
                          <a:cs typeface="+mn-ea"/>
                          <a:sym typeface="+mn-lt"/>
                        </a:rPr>
                        <a:t>CYP3A5</a:t>
                      </a:r>
                      <a:endParaRPr lang="zh-CN" altLang="en-US" sz="1200" b="0" i="0" dirty="0">
                        <a:solidFill>
                          <a:srgbClr val="000000"/>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216743"/>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l">
                        <a:lnSpc>
                          <a:spcPct val="100000"/>
                        </a:lnSpc>
                      </a:pPr>
                      <a:r>
                        <a:rPr lang="en-US" altLang="zh-CN" sz="1200" b="0" dirty="0">
                          <a:latin typeface="+mn-lt"/>
                          <a:ea typeface="+mn-ea"/>
                          <a:cs typeface="+mn-ea"/>
                          <a:sym typeface="+mn-lt"/>
                        </a:rPr>
                        <a:t>CYP2B6</a:t>
                      </a:r>
                      <a:endParaRPr lang="zh-CN" altLang="en-US" sz="1200" b="0" dirty="0">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p>
                  </a:txBody>
                  <a:tcPr marL="90000"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zh-CN" altLang="en-US" sz="900" dirty="0">
                          <a:latin typeface="+mn-lt"/>
                          <a:ea typeface="+mn-ea"/>
                          <a:cs typeface="+mn-ea"/>
                          <a:sym typeface="+mn-lt"/>
                        </a:rPr>
                        <a:t>抑制剂</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7608470"/>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altLang="zh-CN" sz="1200" b="0" dirty="0">
                          <a:latin typeface="+mn-lt"/>
                          <a:ea typeface="+mn-ea"/>
                          <a:cs typeface="+mn-ea"/>
                          <a:sym typeface="+mn-lt"/>
                        </a:rPr>
                        <a:t>CYP2C9</a:t>
                      </a:r>
                      <a:endParaRPr lang="zh-CN" altLang="en-US" sz="1200" b="0" i="0" dirty="0">
                        <a:solidFill>
                          <a:srgbClr val="000000"/>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685766"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4121895"/>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l">
                        <a:lnSpc>
                          <a:spcPct val="100000"/>
                        </a:lnSpc>
                      </a:pPr>
                      <a:r>
                        <a:rPr lang="en-US" altLang="zh-CN" sz="1200" b="0" dirty="0">
                          <a:latin typeface="+mn-lt"/>
                          <a:ea typeface="+mn-ea"/>
                          <a:cs typeface="+mn-ea"/>
                          <a:sym typeface="+mn-lt"/>
                        </a:rPr>
                        <a:t>CYP2C19</a:t>
                      </a:r>
                      <a:endParaRPr lang="zh-CN" altLang="en-US" sz="1200" b="0" dirty="0">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685766"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685766"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2552849"/>
                  </a:ext>
                </a:extLst>
              </a:tr>
            </a:tbl>
          </a:graphicData>
        </a:graphic>
      </p:graphicFrame>
      <p:sp>
        <p:nvSpPr>
          <p:cNvPr id="23" name="文本框 22">
            <a:extLst>
              <a:ext uri="{FF2B5EF4-FFF2-40B4-BE49-F238E27FC236}">
                <a16:creationId xmlns:a16="http://schemas.microsoft.com/office/drawing/2014/main" id="{4920E1E2-363A-FBEC-CC39-B687E4BB745F}"/>
              </a:ext>
            </a:extLst>
          </p:cNvPr>
          <p:cNvSpPr txBox="1"/>
          <p:nvPr/>
        </p:nvSpPr>
        <p:spPr>
          <a:xfrm>
            <a:off x="7019313" y="3073319"/>
            <a:ext cx="3651439" cy="276999"/>
          </a:xfrm>
          <a:prstGeom prst="rect">
            <a:avLst/>
          </a:prstGeom>
          <a:noFill/>
        </p:spPr>
        <p:txBody>
          <a:bodyPr wrap="square">
            <a:spAutoFit/>
          </a:bodyPr>
          <a:lstStyle/>
          <a:p>
            <a:pPr algn="ctr"/>
            <a:r>
              <a:rPr kumimoji="0" lang="zh-CN" altLang="en-US" sz="1200" b="0" i="0" u="none" strike="noStrike" kern="1200" cap="none" spc="0" normalizeH="0" baseline="0" noProof="0" dirty="0">
                <a:ln>
                  <a:noFill/>
                </a:ln>
                <a:solidFill>
                  <a:srgbClr val="000000"/>
                </a:solidFill>
                <a:effectLst/>
                <a:uLnTx/>
                <a:uFillTx/>
                <a:cs typeface="+mn-ea"/>
                <a:sym typeface="+mn-lt"/>
              </a:rPr>
              <a:t>三唑类抗真菌药物与主要生物转化酶的相互作用</a:t>
            </a:r>
            <a:endParaRPr lang="zh-CN" altLang="en-US" sz="1200" dirty="0">
              <a:cs typeface="+mn-ea"/>
              <a:sym typeface="+mn-lt"/>
            </a:endParaRPr>
          </a:p>
        </p:txBody>
      </p:sp>
      <p:sp>
        <p:nvSpPr>
          <p:cNvPr id="40" name="文本占位符 3">
            <a:extLst>
              <a:ext uri="{FF2B5EF4-FFF2-40B4-BE49-F238E27FC236}">
                <a16:creationId xmlns:a16="http://schemas.microsoft.com/office/drawing/2014/main" id="{AE18DE34-3795-8340-15EB-F11EF122CD35}"/>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52" name="文本框 51">
            <a:extLst>
              <a:ext uri="{FF2B5EF4-FFF2-40B4-BE49-F238E27FC236}">
                <a16:creationId xmlns:a16="http://schemas.microsoft.com/office/drawing/2014/main" id="{9C285E2D-D0B0-0811-A0B3-14AFFB5BA46E}"/>
              </a:ext>
            </a:extLst>
          </p:cNvPr>
          <p:cNvSpPr txBox="1"/>
          <p:nvPr/>
        </p:nvSpPr>
        <p:spPr>
          <a:xfrm>
            <a:off x="1586275" y="27210"/>
            <a:ext cx="1463724"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79" name="liver_195879">
            <a:extLst>
              <a:ext uri="{FF2B5EF4-FFF2-40B4-BE49-F238E27FC236}">
                <a16:creationId xmlns:a16="http://schemas.microsoft.com/office/drawing/2014/main" id="{AA2CD190-7F8D-5F45-1447-774D773D8EF5}"/>
              </a:ext>
            </a:extLst>
          </p:cNvPr>
          <p:cNvSpPr>
            <a:spLocks noChangeAspect="1"/>
          </p:cNvSpPr>
          <p:nvPr/>
        </p:nvSpPr>
        <p:spPr>
          <a:xfrm>
            <a:off x="2822131" y="1890750"/>
            <a:ext cx="324000" cy="209138"/>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07606" h="392203">
                <a:moveTo>
                  <a:pt x="223515" y="79831"/>
                </a:moveTo>
                <a:cubicBezTo>
                  <a:pt x="235621" y="76987"/>
                  <a:pt x="247726" y="84453"/>
                  <a:pt x="250486" y="96541"/>
                </a:cubicBezTo>
                <a:cubicBezTo>
                  <a:pt x="253334" y="108628"/>
                  <a:pt x="245768" y="120716"/>
                  <a:pt x="233751" y="123560"/>
                </a:cubicBezTo>
                <a:cubicBezTo>
                  <a:pt x="183816" y="135115"/>
                  <a:pt x="143404" y="172711"/>
                  <a:pt x="128361" y="221506"/>
                </a:cubicBezTo>
                <a:cubicBezTo>
                  <a:pt x="124623" y="233416"/>
                  <a:pt x="112072" y="239993"/>
                  <a:pt x="100144" y="236349"/>
                </a:cubicBezTo>
                <a:cubicBezTo>
                  <a:pt x="88306" y="232705"/>
                  <a:pt x="81719" y="220084"/>
                  <a:pt x="85368" y="208263"/>
                </a:cubicBezTo>
                <a:cubicBezTo>
                  <a:pt x="105129" y="144269"/>
                  <a:pt x="158091" y="95030"/>
                  <a:pt x="223515" y="79831"/>
                </a:cubicBezTo>
                <a:close/>
                <a:moveTo>
                  <a:pt x="363054" y="44882"/>
                </a:moveTo>
                <a:lnTo>
                  <a:pt x="341068" y="227608"/>
                </a:lnTo>
                <a:lnTo>
                  <a:pt x="399814" y="227608"/>
                </a:lnTo>
                <a:cubicBezTo>
                  <a:pt x="482682" y="227608"/>
                  <a:pt x="552554" y="165751"/>
                  <a:pt x="562345" y="83631"/>
                </a:cubicBezTo>
                <a:cubicBezTo>
                  <a:pt x="564837" y="63012"/>
                  <a:pt x="548726" y="44882"/>
                  <a:pt x="527898" y="44882"/>
                </a:cubicBezTo>
                <a:close/>
                <a:moveTo>
                  <a:pt x="266568" y="44882"/>
                </a:moveTo>
                <a:cubicBezTo>
                  <a:pt x="155485" y="44882"/>
                  <a:pt x="61669" y="127979"/>
                  <a:pt x="48407" y="238095"/>
                </a:cubicBezTo>
                <a:lnTo>
                  <a:pt x="45558" y="262180"/>
                </a:lnTo>
                <a:cubicBezTo>
                  <a:pt x="40129" y="307417"/>
                  <a:pt x="75465" y="347233"/>
                  <a:pt x="121127" y="347233"/>
                </a:cubicBezTo>
                <a:lnTo>
                  <a:pt x="170616" y="347233"/>
                </a:lnTo>
                <a:cubicBezTo>
                  <a:pt x="233813" y="347233"/>
                  <a:pt x="287040" y="300040"/>
                  <a:pt x="294606" y="237473"/>
                </a:cubicBezTo>
                <a:lnTo>
                  <a:pt x="317748" y="44882"/>
                </a:lnTo>
                <a:close/>
                <a:moveTo>
                  <a:pt x="266568" y="0"/>
                </a:moveTo>
                <a:lnTo>
                  <a:pt x="527898" y="0"/>
                </a:lnTo>
                <a:cubicBezTo>
                  <a:pt x="575696" y="0"/>
                  <a:pt x="612724" y="41682"/>
                  <a:pt x="607027" y="89052"/>
                </a:cubicBezTo>
                <a:cubicBezTo>
                  <a:pt x="594477" y="193657"/>
                  <a:pt x="505379" y="272578"/>
                  <a:pt x="399814" y="272578"/>
                </a:cubicBezTo>
                <a:lnTo>
                  <a:pt x="332969" y="272578"/>
                </a:lnTo>
                <a:cubicBezTo>
                  <a:pt x="311428" y="342522"/>
                  <a:pt x="246185" y="392203"/>
                  <a:pt x="170616" y="392203"/>
                </a:cubicBezTo>
                <a:lnTo>
                  <a:pt x="121127" y="392203"/>
                </a:lnTo>
                <a:cubicBezTo>
                  <a:pt x="48585" y="392203"/>
                  <a:pt x="-7758" y="328836"/>
                  <a:pt x="876" y="256847"/>
                </a:cubicBezTo>
                <a:lnTo>
                  <a:pt x="3813" y="232673"/>
                </a:lnTo>
                <a:cubicBezTo>
                  <a:pt x="19746" y="100073"/>
                  <a:pt x="132698" y="0"/>
                  <a:pt x="2665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wo-kidneys_73772">
            <a:extLst>
              <a:ext uri="{FF2B5EF4-FFF2-40B4-BE49-F238E27FC236}">
                <a16:creationId xmlns:a16="http://schemas.microsoft.com/office/drawing/2014/main" id="{050EBFCB-9793-C9BF-1F30-D482BA3D30EE}"/>
              </a:ext>
            </a:extLst>
          </p:cNvPr>
          <p:cNvSpPr>
            <a:spLocks noChangeAspect="1"/>
          </p:cNvSpPr>
          <p:nvPr/>
        </p:nvSpPr>
        <p:spPr>
          <a:xfrm>
            <a:off x="2822131" y="2294801"/>
            <a:ext cx="324000" cy="257315"/>
          </a:xfrm>
          <a:custGeom>
            <a:avLst/>
            <a:gdLst>
              <a:gd name="T0" fmla="*/ 1907 w 2520"/>
              <a:gd name="T1" fmla="*/ 8 h 2005"/>
              <a:gd name="T2" fmla="*/ 1824 w 2520"/>
              <a:gd name="T3" fmla="*/ 0 h 2005"/>
              <a:gd name="T4" fmla="*/ 1477 w 2520"/>
              <a:gd name="T5" fmla="*/ 313 h 2005"/>
              <a:gd name="T6" fmla="*/ 1590 w 2520"/>
              <a:gd name="T7" fmla="*/ 711 h 2005"/>
              <a:gd name="T8" fmla="*/ 1604 w 2520"/>
              <a:gd name="T9" fmla="*/ 720 h 2005"/>
              <a:gd name="T10" fmla="*/ 1635 w 2520"/>
              <a:gd name="T11" fmla="*/ 740 h 2005"/>
              <a:gd name="T12" fmla="*/ 1646 w 2520"/>
              <a:gd name="T13" fmla="*/ 748 h 2005"/>
              <a:gd name="T14" fmla="*/ 1360 w 2520"/>
              <a:gd name="T15" fmla="*/ 1256 h 2005"/>
              <a:gd name="T16" fmla="*/ 1360 w 2520"/>
              <a:gd name="T17" fmla="*/ 1828 h 2005"/>
              <a:gd name="T18" fmla="*/ 1538 w 2520"/>
              <a:gd name="T19" fmla="*/ 2005 h 2005"/>
              <a:gd name="T20" fmla="*/ 1716 w 2520"/>
              <a:gd name="T21" fmla="*/ 1827 h 2005"/>
              <a:gd name="T22" fmla="*/ 1716 w 2520"/>
              <a:gd name="T23" fmla="*/ 1740 h 2005"/>
              <a:gd name="T24" fmla="*/ 1886 w 2520"/>
              <a:gd name="T25" fmla="*/ 1774 h 2005"/>
              <a:gd name="T26" fmla="*/ 1912 w 2520"/>
              <a:gd name="T27" fmla="*/ 1773 h 2005"/>
              <a:gd name="T28" fmla="*/ 2489 w 2520"/>
              <a:gd name="T29" fmla="*/ 848 h 2005"/>
              <a:gd name="T30" fmla="*/ 1907 w 2520"/>
              <a:gd name="T31" fmla="*/ 8 h 2005"/>
              <a:gd name="T32" fmla="*/ 1609 w 2520"/>
              <a:gd name="T33" fmla="*/ 1252 h 2005"/>
              <a:gd name="T34" fmla="*/ 1527 w 2520"/>
              <a:gd name="T35" fmla="*/ 1381 h 2005"/>
              <a:gd name="T36" fmla="*/ 1582 w 2520"/>
              <a:gd name="T37" fmla="*/ 1632 h 2005"/>
              <a:gd name="T38" fmla="*/ 1582 w 2520"/>
              <a:gd name="T39" fmla="*/ 1827 h 2005"/>
              <a:gd name="T40" fmla="*/ 1538 w 2520"/>
              <a:gd name="T41" fmla="*/ 1872 h 2005"/>
              <a:gd name="T42" fmla="*/ 1493 w 2520"/>
              <a:gd name="T43" fmla="*/ 1827 h 2005"/>
              <a:gd name="T44" fmla="*/ 1494 w 2520"/>
              <a:gd name="T45" fmla="*/ 1257 h 2005"/>
              <a:gd name="T46" fmla="*/ 1733 w 2520"/>
              <a:gd name="T47" fmla="*/ 857 h 2005"/>
              <a:gd name="T48" fmla="*/ 1744 w 2520"/>
              <a:gd name="T49" fmla="*/ 852 h 2005"/>
              <a:gd name="T50" fmla="*/ 1777 w 2520"/>
              <a:gd name="T51" fmla="*/ 963 h 2005"/>
              <a:gd name="T52" fmla="*/ 1609 w 2520"/>
              <a:gd name="T53" fmla="*/ 1252 h 2005"/>
              <a:gd name="T54" fmla="*/ 882 w 2520"/>
              <a:gd name="T55" fmla="*/ 741 h 2005"/>
              <a:gd name="T56" fmla="*/ 884 w 2520"/>
              <a:gd name="T57" fmla="*/ 740 h 2005"/>
              <a:gd name="T58" fmla="*/ 915 w 2520"/>
              <a:gd name="T59" fmla="*/ 720 h 2005"/>
              <a:gd name="T60" fmla="*/ 929 w 2520"/>
              <a:gd name="T61" fmla="*/ 711 h 2005"/>
              <a:gd name="T62" fmla="*/ 1042 w 2520"/>
              <a:gd name="T63" fmla="*/ 313 h 2005"/>
              <a:gd name="T64" fmla="*/ 695 w 2520"/>
              <a:gd name="T65" fmla="*/ 0 h 2005"/>
              <a:gd name="T66" fmla="*/ 612 w 2520"/>
              <a:gd name="T67" fmla="*/ 8 h 2005"/>
              <a:gd name="T68" fmla="*/ 31 w 2520"/>
              <a:gd name="T69" fmla="*/ 848 h 2005"/>
              <a:gd name="T70" fmla="*/ 608 w 2520"/>
              <a:gd name="T71" fmla="*/ 1773 h 2005"/>
              <a:gd name="T72" fmla="*/ 633 w 2520"/>
              <a:gd name="T73" fmla="*/ 1774 h 2005"/>
              <a:gd name="T74" fmla="*/ 633 w 2520"/>
              <a:gd name="T75" fmla="*/ 1774 h 2005"/>
              <a:gd name="T76" fmla="*/ 828 w 2520"/>
              <a:gd name="T77" fmla="*/ 1729 h 2005"/>
              <a:gd name="T78" fmla="*/ 828 w 2520"/>
              <a:gd name="T79" fmla="*/ 1827 h 2005"/>
              <a:gd name="T80" fmla="*/ 1005 w 2520"/>
              <a:gd name="T81" fmla="*/ 2005 h 2005"/>
              <a:gd name="T82" fmla="*/ 1183 w 2520"/>
              <a:gd name="T83" fmla="*/ 1828 h 2005"/>
              <a:gd name="T84" fmla="*/ 1183 w 2520"/>
              <a:gd name="T85" fmla="*/ 1256 h 2005"/>
              <a:gd name="T86" fmla="*/ 882 w 2520"/>
              <a:gd name="T87" fmla="*/ 741 h 2005"/>
              <a:gd name="T88" fmla="*/ 1050 w 2520"/>
              <a:gd name="T89" fmla="*/ 1827 h 2005"/>
              <a:gd name="T90" fmla="*/ 1005 w 2520"/>
              <a:gd name="T91" fmla="*/ 1872 h 2005"/>
              <a:gd name="T92" fmla="*/ 961 w 2520"/>
              <a:gd name="T93" fmla="*/ 1827 h 2005"/>
              <a:gd name="T94" fmla="*/ 961 w 2520"/>
              <a:gd name="T95" fmla="*/ 1592 h 2005"/>
              <a:gd name="T96" fmla="*/ 992 w 2520"/>
              <a:gd name="T97" fmla="*/ 1381 h 2005"/>
              <a:gd name="T98" fmla="*/ 910 w 2520"/>
              <a:gd name="T99" fmla="*/ 1252 h 2005"/>
              <a:gd name="T100" fmla="*/ 742 w 2520"/>
              <a:gd name="T101" fmla="*/ 963 h 2005"/>
              <a:gd name="T102" fmla="*/ 783 w 2520"/>
              <a:gd name="T103" fmla="*/ 839 h 2005"/>
              <a:gd name="T104" fmla="*/ 811 w 2520"/>
              <a:gd name="T105" fmla="*/ 857 h 2005"/>
              <a:gd name="T106" fmla="*/ 1050 w 2520"/>
              <a:gd name="T107" fmla="*/ 1257 h 2005"/>
              <a:gd name="T108" fmla="*/ 1050 w 2520"/>
              <a:gd name="T109" fmla="*/ 1827 h 2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20" h="2005">
                <a:moveTo>
                  <a:pt x="1907" y="8"/>
                </a:moveTo>
                <a:cubicBezTo>
                  <a:pt x="1879" y="3"/>
                  <a:pt x="1851" y="0"/>
                  <a:pt x="1824" y="0"/>
                </a:cubicBezTo>
                <a:cubicBezTo>
                  <a:pt x="1652" y="0"/>
                  <a:pt x="1535" y="105"/>
                  <a:pt x="1477" y="313"/>
                </a:cubicBezTo>
                <a:cubicBezTo>
                  <a:pt x="1400" y="590"/>
                  <a:pt x="1557" y="693"/>
                  <a:pt x="1590" y="711"/>
                </a:cubicBezTo>
                <a:cubicBezTo>
                  <a:pt x="1595" y="714"/>
                  <a:pt x="1600" y="717"/>
                  <a:pt x="1604" y="720"/>
                </a:cubicBezTo>
                <a:cubicBezTo>
                  <a:pt x="1615" y="726"/>
                  <a:pt x="1626" y="733"/>
                  <a:pt x="1635" y="740"/>
                </a:cubicBezTo>
                <a:cubicBezTo>
                  <a:pt x="1639" y="742"/>
                  <a:pt x="1643" y="745"/>
                  <a:pt x="1646" y="748"/>
                </a:cubicBezTo>
                <a:cubicBezTo>
                  <a:pt x="1527" y="805"/>
                  <a:pt x="1362" y="959"/>
                  <a:pt x="1360" y="1256"/>
                </a:cubicBezTo>
                <a:cubicBezTo>
                  <a:pt x="1359" y="1490"/>
                  <a:pt x="1360" y="1696"/>
                  <a:pt x="1360" y="1828"/>
                </a:cubicBezTo>
                <a:cubicBezTo>
                  <a:pt x="1360" y="1926"/>
                  <a:pt x="1440" y="2005"/>
                  <a:pt x="1538" y="2005"/>
                </a:cubicBezTo>
                <a:cubicBezTo>
                  <a:pt x="1636" y="2005"/>
                  <a:pt x="1716" y="1925"/>
                  <a:pt x="1716" y="1827"/>
                </a:cubicBezTo>
                <a:lnTo>
                  <a:pt x="1716" y="1740"/>
                </a:lnTo>
                <a:cubicBezTo>
                  <a:pt x="1761" y="1760"/>
                  <a:pt x="1817" y="1774"/>
                  <a:pt x="1886" y="1774"/>
                </a:cubicBezTo>
                <a:cubicBezTo>
                  <a:pt x="1894" y="1774"/>
                  <a:pt x="1903" y="1774"/>
                  <a:pt x="1912" y="1773"/>
                </a:cubicBezTo>
                <a:cubicBezTo>
                  <a:pt x="2266" y="1757"/>
                  <a:pt x="2452" y="1609"/>
                  <a:pt x="2489" y="848"/>
                </a:cubicBezTo>
                <a:cubicBezTo>
                  <a:pt x="2520" y="197"/>
                  <a:pt x="2092" y="44"/>
                  <a:pt x="1907" y="8"/>
                </a:cubicBezTo>
                <a:close/>
                <a:moveTo>
                  <a:pt x="1609" y="1252"/>
                </a:moveTo>
                <a:cubicBezTo>
                  <a:pt x="1566" y="1286"/>
                  <a:pt x="1537" y="1332"/>
                  <a:pt x="1527" y="1381"/>
                </a:cubicBezTo>
                <a:cubicBezTo>
                  <a:pt x="1510" y="1465"/>
                  <a:pt x="1531" y="1560"/>
                  <a:pt x="1582" y="1632"/>
                </a:cubicBezTo>
                <a:lnTo>
                  <a:pt x="1582" y="1827"/>
                </a:lnTo>
                <a:cubicBezTo>
                  <a:pt x="1582" y="1852"/>
                  <a:pt x="1562" y="1872"/>
                  <a:pt x="1538" y="1872"/>
                </a:cubicBezTo>
                <a:cubicBezTo>
                  <a:pt x="1513" y="1872"/>
                  <a:pt x="1493" y="1852"/>
                  <a:pt x="1493" y="1827"/>
                </a:cubicBezTo>
                <a:cubicBezTo>
                  <a:pt x="1493" y="1696"/>
                  <a:pt x="1493" y="1490"/>
                  <a:pt x="1494" y="1257"/>
                </a:cubicBezTo>
                <a:cubicBezTo>
                  <a:pt x="1495" y="934"/>
                  <a:pt x="1722" y="860"/>
                  <a:pt x="1733" y="857"/>
                </a:cubicBezTo>
                <a:cubicBezTo>
                  <a:pt x="1737" y="855"/>
                  <a:pt x="1741" y="854"/>
                  <a:pt x="1744" y="852"/>
                </a:cubicBezTo>
                <a:cubicBezTo>
                  <a:pt x="1765" y="887"/>
                  <a:pt x="1776" y="924"/>
                  <a:pt x="1777" y="963"/>
                </a:cubicBezTo>
                <a:cubicBezTo>
                  <a:pt x="1781" y="1093"/>
                  <a:pt x="1673" y="1199"/>
                  <a:pt x="1609" y="1252"/>
                </a:cubicBezTo>
                <a:close/>
                <a:moveTo>
                  <a:pt x="882" y="741"/>
                </a:moveTo>
                <a:cubicBezTo>
                  <a:pt x="883" y="741"/>
                  <a:pt x="883" y="740"/>
                  <a:pt x="884" y="740"/>
                </a:cubicBezTo>
                <a:cubicBezTo>
                  <a:pt x="894" y="733"/>
                  <a:pt x="904" y="726"/>
                  <a:pt x="915" y="720"/>
                </a:cubicBezTo>
                <a:cubicBezTo>
                  <a:pt x="919" y="717"/>
                  <a:pt x="924" y="714"/>
                  <a:pt x="929" y="711"/>
                </a:cubicBezTo>
                <a:cubicBezTo>
                  <a:pt x="962" y="693"/>
                  <a:pt x="1119" y="590"/>
                  <a:pt x="1042" y="313"/>
                </a:cubicBezTo>
                <a:cubicBezTo>
                  <a:pt x="984" y="105"/>
                  <a:pt x="868" y="0"/>
                  <a:pt x="695" y="0"/>
                </a:cubicBezTo>
                <a:cubicBezTo>
                  <a:pt x="668" y="0"/>
                  <a:pt x="640" y="3"/>
                  <a:pt x="612" y="8"/>
                </a:cubicBezTo>
                <a:cubicBezTo>
                  <a:pt x="427" y="44"/>
                  <a:pt x="0" y="197"/>
                  <a:pt x="31" y="848"/>
                </a:cubicBezTo>
                <a:cubicBezTo>
                  <a:pt x="67" y="1609"/>
                  <a:pt x="253" y="1757"/>
                  <a:pt x="608" y="1773"/>
                </a:cubicBezTo>
                <a:cubicBezTo>
                  <a:pt x="616" y="1773"/>
                  <a:pt x="625" y="1774"/>
                  <a:pt x="633" y="1774"/>
                </a:cubicBezTo>
                <a:lnTo>
                  <a:pt x="633" y="1774"/>
                </a:lnTo>
                <a:cubicBezTo>
                  <a:pt x="716" y="1774"/>
                  <a:pt x="779" y="1755"/>
                  <a:pt x="828" y="1729"/>
                </a:cubicBezTo>
                <a:lnTo>
                  <a:pt x="828" y="1827"/>
                </a:lnTo>
                <a:cubicBezTo>
                  <a:pt x="828" y="1925"/>
                  <a:pt x="907" y="2005"/>
                  <a:pt x="1005" y="2005"/>
                </a:cubicBezTo>
                <a:cubicBezTo>
                  <a:pt x="1103" y="2005"/>
                  <a:pt x="1183" y="1926"/>
                  <a:pt x="1183" y="1828"/>
                </a:cubicBezTo>
                <a:cubicBezTo>
                  <a:pt x="1184" y="1722"/>
                  <a:pt x="1184" y="1506"/>
                  <a:pt x="1183" y="1256"/>
                </a:cubicBezTo>
                <a:cubicBezTo>
                  <a:pt x="1181" y="947"/>
                  <a:pt x="1001" y="792"/>
                  <a:pt x="882" y="741"/>
                </a:cubicBezTo>
                <a:close/>
                <a:moveTo>
                  <a:pt x="1050" y="1827"/>
                </a:moveTo>
                <a:cubicBezTo>
                  <a:pt x="1050" y="1852"/>
                  <a:pt x="1030" y="1872"/>
                  <a:pt x="1005" y="1872"/>
                </a:cubicBezTo>
                <a:cubicBezTo>
                  <a:pt x="981" y="1872"/>
                  <a:pt x="961" y="1852"/>
                  <a:pt x="961" y="1827"/>
                </a:cubicBezTo>
                <a:lnTo>
                  <a:pt x="961" y="1592"/>
                </a:lnTo>
                <a:cubicBezTo>
                  <a:pt x="994" y="1527"/>
                  <a:pt x="1006" y="1451"/>
                  <a:pt x="992" y="1381"/>
                </a:cubicBezTo>
                <a:cubicBezTo>
                  <a:pt x="982" y="1332"/>
                  <a:pt x="953" y="1286"/>
                  <a:pt x="910" y="1252"/>
                </a:cubicBezTo>
                <a:cubicBezTo>
                  <a:pt x="846" y="1199"/>
                  <a:pt x="738" y="1093"/>
                  <a:pt x="742" y="963"/>
                </a:cubicBezTo>
                <a:cubicBezTo>
                  <a:pt x="744" y="919"/>
                  <a:pt x="757" y="878"/>
                  <a:pt x="783" y="839"/>
                </a:cubicBezTo>
                <a:cubicBezTo>
                  <a:pt x="790" y="847"/>
                  <a:pt x="800" y="853"/>
                  <a:pt x="811" y="857"/>
                </a:cubicBezTo>
                <a:cubicBezTo>
                  <a:pt x="820" y="860"/>
                  <a:pt x="1048" y="933"/>
                  <a:pt x="1050" y="1257"/>
                </a:cubicBezTo>
                <a:cubicBezTo>
                  <a:pt x="1051" y="1506"/>
                  <a:pt x="1050" y="1721"/>
                  <a:pt x="1050" y="182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hepatitis_343106">
            <a:extLst>
              <a:ext uri="{FF2B5EF4-FFF2-40B4-BE49-F238E27FC236}">
                <a16:creationId xmlns:a16="http://schemas.microsoft.com/office/drawing/2014/main" id="{82103DD6-96D8-D006-630A-A9998A9FDDEB}"/>
              </a:ext>
            </a:extLst>
          </p:cNvPr>
          <p:cNvSpPr>
            <a:spLocks noChangeAspect="1"/>
          </p:cNvSpPr>
          <p:nvPr/>
        </p:nvSpPr>
        <p:spPr>
          <a:xfrm>
            <a:off x="2822131" y="1372326"/>
            <a:ext cx="324000" cy="323511"/>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609614" h="608697">
                <a:moveTo>
                  <a:pt x="467097" y="421293"/>
                </a:moveTo>
                <a:lnTo>
                  <a:pt x="421927" y="466395"/>
                </a:lnTo>
                <a:lnTo>
                  <a:pt x="535590" y="579795"/>
                </a:lnTo>
                <a:cubicBezTo>
                  <a:pt x="541582" y="585778"/>
                  <a:pt x="549602" y="589092"/>
                  <a:pt x="558083" y="589092"/>
                </a:cubicBezTo>
                <a:cubicBezTo>
                  <a:pt x="575690" y="589092"/>
                  <a:pt x="589979" y="574824"/>
                  <a:pt x="589979" y="557244"/>
                </a:cubicBezTo>
                <a:cubicBezTo>
                  <a:pt x="589979" y="548776"/>
                  <a:pt x="586660" y="540768"/>
                  <a:pt x="580668" y="534785"/>
                </a:cubicBezTo>
                <a:close/>
                <a:moveTo>
                  <a:pt x="443314" y="397637"/>
                </a:moveTo>
                <a:cubicBezTo>
                  <a:pt x="431330" y="415402"/>
                  <a:pt x="416027" y="430681"/>
                  <a:pt x="398236" y="442647"/>
                </a:cubicBezTo>
                <a:lnTo>
                  <a:pt x="408099" y="452496"/>
                </a:lnTo>
                <a:lnTo>
                  <a:pt x="453177" y="407486"/>
                </a:lnTo>
                <a:close/>
                <a:moveTo>
                  <a:pt x="304840" y="265102"/>
                </a:moveTo>
                <a:cubicBezTo>
                  <a:pt x="299402" y="265102"/>
                  <a:pt x="294977" y="269519"/>
                  <a:pt x="294977" y="274948"/>
                </a:cubicBezTo>
                <a:lnTo>
                  <a:pt x="294977" y="333841"/>
                </a:lnTo>
                <a:cubicBezTo>
                  <a:pt x="294977" y="339271"/>
                  <a:pt x="299402" y="343595"/>
                  <a:pt x="304840" y="343595"/>
                </a:cubicBezTo>
                <a:cubicBezTo>
                  <a:pt x="310279" y="343595"/>
                  <a:pt x="314611" y="339271"/>
                  <a:pt x="314611" y="333841"/>
                </a:cubicBezTo>
                <a:lnTo>
                  <a:pt x="314611" y="274948"/>
                </a:lnTo>
                <a:cubicBezTo>
                  <a:pt x="314611" y="269519"/>
                  <a:pt x="310279" y="265102"/>
                  <a:pt x="304840" y="265102"/>
                </a:cubicBezTo>
                <a:close/>
                <a:moveTo>
                  <a:pt x="294977" y="225809"/>
                </a:moveTo>
                <a:lnTo>
                  <a:pt x="314611" y="225809"/>
                </a:lnTo>
                <a:lnTo>
                  <a:pt x="314611" y="247250"/>
                </a:lnTo>
                <a:cubicBezTo>
                  <a:pt x="320971" y="249551"/>
                  <a:pt x="326318" y="253876"/>
                  <a:pt x="329820" y="259581"/>
                </a:cubicBezTo>
                <a:lnTo>
                  <a:pt x="348533" y="247158"/>
                </a:lnTo>
                <a:lnTo>
                  <a:pt x="359409" y="263446"/>
                </a:lnTo>
                <a:lnTo>
                  <a:pt x="334337" y="280193"/>
                </a:lnTo>
                <a:lnTo>
                  <a:pt x="334337" y="294549"/>
                </a:lnTo>
                <a:lnTo>
                  <a:pt x="363834" y="294549"/>
                </a:lnTo>
                <a:lnTo>
                  <a:pt x="363834" y="314149"/>
                </a:lnTo>
                <a:lnTo>
                  <a:pt x="334337" y="314149"/>
                </a:lnTo>
                <a:lnTo>
                  <a:pt x="334337" y="333841"/>
                </a:lnTo>
                <a:cubicBezTo>
                  <a:pt x="334337" y="335590"/>
                  <a:pt x="334061" y="337338"/>
                  <a:pt x="333784" y="338994"/>
                </a:cubicBezTo>
                <a:lnTo>
                  <a:pt x="351114" y="356294"/>
                </a:lnTo>
                <a:lnTo>
                  <a:pt x="337195" y="370189"/>
                </a:lnTo>
                <a:lnTo>
                  <a:pt x="323460" y="356478"/>
                </a:lnTo>
                <a:cubicBezTo>
                  <a:pt x="320787" y="358595"/>
                  <a:pt x="317837" y="360343"/>
                  <a:pt x="314611" y="361447"/>
                </a:cubicBezTo>
                <a:lnTo>
                  <a:pt x="314611" y="382888"/>
                </a:lnTo>
                <a:lnTo>
                  <a:pt x="294977" y="382888"/>
                </a:lnTo>
                <a:lnTo>
                  <a:pt x="294977" y="361447"/>
                </a:lnTo>
                <a:cubicBezTo>
                  <a:pt x="288617" y="359147"/>
                  <a:pt x="283271" y="354822"/>
                  <a:pt x="279768" y="349209"/>
                </a:cubicBezTo>
                <a:lnTo>
                  <a:pt x="261056" y="361632"/>
                </a:lnTo>
                <a:lnTo>
                  <a:pt x="250179" y="345252"/>
                </a:lnTo>
                <a:lnTo>
                  <a:pt x="275343" y="328596"/>
                </a:lnTo>
                <a:lnTo>
                  <a:pt x="275343" y="312032"/>
                </a:lnTo>
                <a:lnTo>
                  <a:pt x="243450" y="304027"/>
                </a:lnTo>
                <a:lnTo>
                  <a:pt x="248151" y="285070"/>
                </a:lnTo>
                <a:lnTo>
                  <a:pt x="275343" y="291788"/>
                </a:lnTo>
                <a:lnTo>
                  <a:pt x="275343" y="274948"/>
                </a:lnTo>
                <a:cubicBezTo>
                  <a:pt x="275343" y="274028"/>
                  <a:pt x="275528" y="273108"/>
                  <a:pt x="275620" y="272280"/>
                </a:cubicBezTo>
                <a:lnTo>
                  <a:pt x="252576" y="264550"/>
                </a:lnTo>
                <a:lnTo>
                  <a:pt x="258752" y="245962"/>
                </a:lnTo>
                <a:lnTo>
                  <a:pt x="283824" y="254336"/>
                </a:lnTo>
                <a:cubicBezTo>
                  <a:pt x="286866" y="251115"/>
                  <a:pt x="290737" y="248814"/>
                  <a:pt x="294977" y="247250"/>
                </a:cubicBezTo>
                <a:close/>
                <a:moveTo>
                  <a:pt x="304853" y="196371"/>
                </a:moveTo>
                <a:cubicBezTo>
                  <a:pt x="245203" y="196371"/>
                  <a:pt x="196616" y="244878"/>
                  <a:pt x="196616" y="304430"/>
                </a:cubicBezTo>
                <a:cubicBezTo>
                  <a:pt x="196616" y="363982"/>
                  <a:pt x="245203" y="412396"/>
                  <a:pt x="304853" y="412396"/>
                </a:cubicBezTo>
                <a:cubicBezTo>
                  <a:pt x="364504" y="412396"/>
                  <a:pt x="412998" y="363982"/>
                  <a:pt x="412998" y="304430"/>
                </a:cubicBezTo>
                <a:cubicBezTo>
                  <a:pt x="412998" y="244878"/>
                  <a:pt x="364504" y="196371"/>
                  <a:pt x="304853" y="196371"/>
                </a:cubicBezTo>
                <a:close/>
                <a:moveTo>
                  <a:pt x="304853" y="176766"/>
                </a:moveTo>
                <a:cubicBezTo>
                  <a:pt x="375290" y="176766"/>
                  <a:pt x="432636" y="234017"/>
                  <a:pt x="432636" y="304430"/>
                </a:cubicBezTo>
                <a:cubicBezTo>
                  <a:pt x="432636" y="374751"/>
                  <a:pt x="375290" y="432001"/>
                  <a:pt x="304853" y="432001"/>
                </a:cubicBezTo>
                <a:cubicBezTo>
                  <a:pt x="234324" y="432001"/>
                  <a:pt x="176978" y="374751"/>
                  <a:pt x="176978" y="304430"/>
                </a:cubicBezTo>
                <a:cubicBezTo>
                  <a:pt x="176978" y="234017"/>
                  <a:pt x="234324" y="176766"/>
                  <a:pt x="304853" y="176766"/>
                </a:cubicBezTo>
                <a:close/>
                <a:moveTo>
                  <a:pt x="304853" y="157121"/>
                </a:moveTo>
                <a:cubicBezTo>
                  <a:pt x="223454" y="157121"/>
                  <a:pt x="157358" y="223118"/>
                  <a:pt x="157358" y="304395"/>
                </a:cubicBezTo>
                <a:cubicBezTo>
                  <a:pt x="157358" y="385579"/>
                  <a:pt x="223454" y="451668"/>
                  <a:pt x="304853" y="451668"/>
                </a:cubicBezTo>
                <a:cubicBezTo>
                  <a:pt x="386160" y="451668"/>
                  <a:pt x="452348" y="385579"/>
                  <a:pt x="452348" y="304395"/>
                </a:cubicBezTo>
                <a:cubicBezTo>
                  <a:pt x="452348" y="223118"/>
                  <a:pt x="386160" y="157121"/>
                  <a:pt x="304853" y="157121"/>
                </a:cubicBezTo>
                <a:close/>
                <a:moveTo>
                  <a:pt x="422296" y="39303"/>
                </a:moveTo>
                <a:cubicBezTo>
                  <a:pt x="417687" y="39303"/>
                  <a:pt x="413170" y="40316"/>
                  <a:pt x="409113" y="42341"/>
                </a:cubicBezTo>
                <a:lnTo>
                  <a:pt x="384685" y="54583"/>
                </a:lnTo>
                <a:cubicBezTo>
                  <a:pt x="390308" y="66641"/>
                  <a:pt x="393350" y="79895"/>
                  <a:pt x="393350" y="93610"/>
                </a:cubicBezTo>
                <a:lnTo>
                  <a:pt x="393258" y="163012"/>
                </a:lnTo>
                <a:cubicBezTo>
                  <a:pt x="406348" y="171204"/>
                  <a:pt x="418147" y="181053"/>
                  <a:pt x="428472" y="192467"/>
                </a:cubicBezTo>
                <a:lnTo>
                  <a:pt x="580668" y="80448"/>
                </a:lnTo>
                <a:cubicBezTo>
                  <a:pt x="586476" y="76121"/>
                  <a:pt x="589979" y="69310"/>
                  <a:pt x="589979" y="62038"/>
                </a:cubicBezTo>
                <a:cubicBezTo>
                  <a:pt x="589979" y="49520"/>
                  <a:pt x="579746" y="39303"/>
                  <a:pt x="567117" y="39303"/>
                </a:cubicBezTo>
                <a:close/>
                <a:moveTo>
                  <a:pt x="167130" y="19605"/>
                </a:moveTo>
                <a:cubicBezTo>
                  <a:pt x="85823" y="19605"/>
                  <a:pt x="19635" y="85694"/>
                  <a:pt x="19635" y="166878"/>
                </a:cubicBezTo>
                <a:lnTo>
                  <a:pt x="19635" y="346644"/>
                </a:lnTo>
                <a:cubicBezTo>
                  <a:pt x="19635" y="372048"/>
                  <a:pt x="40377" y="392758"/>
                  <a:pt x="65820" y="392758"/>
                </a:cubicBezTo>
                <a:cubicBezTo>
                  <a:pt x="82320" y="392758"/>
                  <a:pt x="97715" y="383830"/>
                  <a:pt x="105920" y="369471"/>
                </a:cubicBezTo>
                <a:lnTo>
                  <a:pt x="125463" y="335230"/>
                </a:lnTo>
                <a:cubicBezTo>
                  <a:pt x="129150" y="328879"/>
                  <a:pt x="133483" y="322436"/>
                  <a:pt x="138276" y="316177"/>
                </a:cubicBezTo>
                <a:cubicBezTo>
                  <a:pt x="138000" y="312219"/>
                  <a:pt x="137631" y="308353"/>
                  <a:pt x="137631" y="304395"/>
                </a:cubicBezTo>
                <a:cubicBezTo>
                  <a:pt x="137631" y="212349"/>
                  <a:pt x="212669" y="137424"/>
                  <a:pt x="304853" y="137424"/>
                </a:cubicBezTo>
                <a:cubicBezTo>
                  <a:pt x="329374" y="137424"/>
                  <a:pt x="352605" y="142946"/>
                  <a:pt x="373623" y="152427"/>
                </a:cubicBezTo>
                <a:lnTo>
                  <a:pt x="373623" y="93610"/>
                </a:lnTo>
                <a:cubicBezTo>
                  <a:pt x="373623" y="73820"/>
                  <a:pt x="365971" y="55319"/>
                  <a:pt x="351959" y="41328"/>
                </a:cubicBezTo>
                <a:cubicBezTo>
                  <a:pt x="337947" y="27337"/>
                  <a:pt x="319326" y="19605"/>
                  <a:pt x="299599" y="19605"/>
                </a:cubicBezTo>
                <a:close/>
                <a:moveTo>
                  <a:pt x="167130" y="0"/>
                </a:moveTo>
                <a:lnTo>
                  <a:pt x="299599" y="0"/>
                </a:lnTo>
                <a:cubicBezTo>
                  <a:pt x="324581" y="0"/>
                  <a:pt x="348180" y="9757"/>
                  <a:pt x="365879" y="27429"/>
                </a:cubicBezTo>
                <a:cubicBezTo>
                  <a:pt x="369105" y="30651"/>
                  <a:pt x="371963" y="34057"/>
                  <a:pt x="374637" y="37646"/>
                </a:cubicBezTo>
                <a:lnTo>
                  <a:pt x="400264" y="24852"/>
                </a:lnTo>
                <a:cubicBezTo>
                  <a:pt x="407085" y="21446"/>
                  <a:pt x="414644" y="19605"/>
                  <a:pt x="422296" y="19605"/>
                </a:cubicBezTo>
                <a:lnTo>
                  <a:pt x="567117" y="19605"/>
                </a:lnTo>
                <a:cubicBezTo>
                  <a:pt x="590624" y="19605"/>
                  <a:pt x="609614" y="38659"/>
                  <a:pt x="609614" y="62038"/>
                </a:cubicBezTo>
                <a:cubicBezTo>
                  <a:pt x="609614" y="75477"/>
                  <a:pt x="603161" y="88271"/>
                  <a:pt x="592376" y="96187"/>
                </a:cubicBezTo>
                <a:lnTo>
                  <a:pt x="440825" y="207654"/>
                </a:lnTo>
                <a:cubicBezTo>
                  <a:pt x="460368" y="234992"/>
                  <a:pt x="471983" y="268313"/>
                  <a:pt x="471983" y="304395"/>
                </a:cubicBezTo>
                <a:cubicBezTo>
                  <a:pt x="471983" y="331640"/>
                  <a:pt x="465254" y="357321"/>
                  <a:pt x="453546" y="380148"/>
                </a:cubicBezTo>
                <a:lnTo>
                  <a:pt x="467097" y="393587"/>
                </a:lnTo>
                <a:lnTo>
                  <a:pt x="484704" y="376006"/>
                </a:lnTo>
                <a:lnTo>
                  <a:pt x="498624" y="389813"/>
                </a:lnTo>
                <a:lnTo>
                  <a:pt x="480925" y="407486"/>
                </a:lnTo>
                <a:lnTo>
                  <a:pt x="594588" y="520886"/>
                </a:lnTo>
                <a:cubicBezTo>
                  <a:pt x="604267" y="530551"/>
                  <a:pt x="609614" y="543529"/>
                  <a:pt x="609614" y="557244"/>
                </a:cubicBezTo>
                <a:cubicBezTo>
                  <a:pt x="609614" y="585594"/>
                  <a:pt x="586476" y="608697"/>
                  <a:pt x="558083" y="608697"/>
                </a:cubicBezTo>
                <a:cubicBezTo>
                  <a:pt x="544348" y="608697"/>
                  <a:pt x="531350" y="603359"/>
                  <a:pt x="521670" y="593694"/>
                </a:cubicBezTo>
                <a:lnTo>
                  <a:pt x="408099" y="480202"/>
                </a:lnTo>
                <a:lnTo>
                  <a:pt x="390400" y="497874"/>
                </a:lnTo>
                <a:lnTo>
                  <a:pt x="376572" y="483976"/>
                </a:lnTo>
                <a:lnTo>
                  <a:pt x="394180" y="466395"/>
                </a:lnTo>
                <a:lnTo>
                  <a:pt x="380721" y="452864"/>
                </a:lnTo>
                <a:cubicBezTo>
                  <a:pt x="357859" y="464554"/>
                  <a:pt x="332140" y="471273"/>
                  <a:pt x="304853" y="471273"/>
                </a:cubicBezTo>
                <a:cubicBezTo>
                  <a:pt x="226589" y="471273"/>
                  <a:pt x="160954" y="417243"/>
                  <a:pt x="142793" y="344711"/>
                </a:cubicBezTo>
                <a:cubicBezTo>
                  <a:pt x="142701" y="344803"/>
                  <a:pt x="142609" y="344895"/>
                  <a:pt x="142609" y="344987"/>
                </a:cubicBezTo>
                <a:lnTo>
                  <a:pt x="122974" y="379228"/>
                </a:lnTo>
                <a:cubicBezTo>
                  <a:pt x="111266" y="399662"/>
                  <a:pt x="89419" y="412364"/>
                  <a:pt x="65820" y="412364"/>
                </a:cubicBezTo>
                <a:cubicBezTo>
                  <a:pt x="29499" y="412364"/>
                  <a:pt x="0" y="382910"/>
                  <a:pt x="0" y="346644"/>
                </a:cubicBezTo>
                <a:lnTo>
                  <a:pt x="0" y="166878"/>
                </a:lnTo>
                <a:cubicBezTo>
                  <a:pt x="0" y="74833"/>
                  <a:pt x="74946" y="0"/>
                  <a:pt x="16713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文本框 82">
            <a:extLst>
              <a:ext uri="{FF2B5EF4-FFF2-40B4-BE49-F238E27FC236}">
                <a16:creationId xmlns:a16="http://schemas.microsoft.com/office/drawing/2014/main" id="{B126B9FA-BD5B-AC34-7CE3-03FAA2CCB60B}"/>
              </a:ext>
            </a:extLst>
          </p:cNvPr>
          <p:cNvSpPr txBox="1"/>
          <p:nvPr/>
        </p:nvSpPr>
        <p:spPr>
          <a:xfrm>
            <a:off x="3303118" y="1708786"/>
            <a:ext cx="6096000" cy="41819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可用于</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轻度至重度</a:t>
            </a:r>
            <a:r>
              <a:rPr kumimoji="0" lang="zh-CN" altLang="en-US" sz="1600" b="1" i="0" u="none" strike="noStrike" kern="1200" cap="none" spc="0" normalizeH="0" baseline="0" noProof="0" dirty="0">
                <a:ln>
                  <a:noFill/>
                </a:ln>
                <a:solidFill>
                  <a:srgbClr val="EB8634"/>
                </a:solidFill>
                <a:effectLst/>
                <a:uLnTx/>
                <a:uFillTx/>
                <a:latin typeface="微软雅黑" panose="02110004020202020204"/>
                <a:ea typeface="微软雅黑"/>
                <a:cs typeface="+mn-ea"/>
                <a:sym typeface="+mn-lt"/>
              </a:rPr>
              <a:t>肝功能不全</a:t>
            </a: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人群，且</a:t>
            </a:r>
            <a:r>
              <a:rPr kumimoji="0" lang="zh-CN" altLang="en-US" sz="1600" b="1" i="0" u="none" strike="noStrike" kern="1200" cap="none" spc="0" normalizeH="0" baseline="0" noProof="0" dirty="0">
                <a:ln>
                  <a:noFill/>
                </a:ln>
                <a:solidFill>
                  <a:srgbClr val="EB8634"/>
                </a:solidFill>
                <a:effectLst/>
                <a:uLnTx/>
                <a:uFillTx/>
                <a:latin typeface="微软雅黑" panose="02110004020202020204"/>
                <a:ea typeface="微软雅黑"/>
                <a:cs typeface="+mn-ea"/>
                <a:sym typeface="+mn-lt"/>
              </a:rPr>
              <a:t>无需调整剂量</a:t>
            </a:r>
            <a:r>
              <a:rPr kumimoji="0" lang="en-US" altLang="zh-CN" sz="16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1</a:t>
            </a:r>
            <a:endParaRPr kumimoji="0" lang="en-US" altLang="zh-CN" sz="10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endParaRPr>
          </a:p>
        </p:txBody>
      </p:sp>
      <p:sp>
        <p:nvSpPr>
          <p:cNvPr id="85" name="文本框 84">
            <a:extLst>
              <a:ext uri="{FF2B5EF4-FFF2-40B4-BE49-F238E27FC236}">
                <a16:creationId xmlns:a16="http://schemas.microsoft.com/office/drawing/2014/main" id="{6CE076ED-AF17-5E6B-8B60-8B31CE0324D1}"/>
              </a:ext>
            </a:extLst>
          </p:cNvPr>
          <p:cNvSpPr txBox="1"/>
          <p:nvPr/>
        </p:nvSpPr>
        <p:spPr>
          <a:xfrm>
            <a:off x="3303117" y="2139926"/>
            <a:ext cx="8511057" cy="41819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可用于</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轻度</a:t>
            </a:r>
            <a:r>
              <a:rPr kumimoji="0" lang="zh-CN" altLang="en-US" sz="1600" b="1" i="0" u="none" strike="noStrike" kern="1200" cap="none" spc="0" normalizeH="0" baseline="0" noProof="0" dirty="0">
                <a:ln>
                  <a:noFill/>
                </a:ln>
                <a:solidFill>
                  <a:srgbClr val="EB8634"/>
                </a:solidFill>
                <a:effectLst/>
                <a:uLnTx/>
                <a:uFillTx/>
                <a:latin typeface="微软雅黑" panose="02110004020202020204"/>
                <a:ea typeface="微软雅黑"/>
                <a:cs typeface="+mn-ea"/>
                <a:sym typeface="+mn-lt"/>
              </a:rPr>
              <a:t>肾损伤</a:t>
            </a: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患者（</a:t>
            </a:r>
            <a:r>
              <a:rPr kumimoji="0" lang="en-US" altLang="zh-CN"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eGFR≥50mL/min/1.73m</a:t>
            </a:r>
            <a:r>
              <a:rPr kumimoji="0" lang="en-US" altLang="zh-CN" sz="16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2</a:t>
            </a: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），且不建议对泊沙康唑进行剂量调整</a:t>
            </a:r>
            <a:r>
              <a:rPr lang="en-US" altLang="zh-CN" sz="1600" baseline="30000" dirty="0">
                <a:solidFill>
                  <a:prstClr val="black"/>
                </a:solidFill>
                <a:latin typeface="微软雅黑" panose="02110004020202020204"/>
                <a:ea typeface="微软雅黑"/>
                <a:cs typeface="+mn-ea"/>
                <a:sym typeface="+mn-lt"/>
              </a:rPr>
              <a:t>21</a:t>
            </a:r>
            <a:endParaRPr kumimoji="0" lang="en-US" altLang="zh-CN" sz="16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endParaRPr>
          </a:p>
        </p:txBody>
      </p:sp>
      <p:sp>
        <p:nvSpPr>
          <p:cNvPr id="86" name="pills_298990">
            <a:extLst>
              <a:ext uri="{FF2B5EF4-FFF2-40B4-BE49-F238E27FC236}">
                <a16:creationId xmlns:a16="http://schemas.microsoft.com/office/drawing/2014/main" id="{62B25996-7114-A70F-8AE2-C56DA4720201}"/>
              </a:ext>
            </a:extLst>
          </p:cNvPr>
          <p:cNvSpPr>
            <a:spLocks noChangeAspect="1"/>
          </p:cNvSpPr>
          <p:nvPr/>
        </p:nvSpPr>
        <p:spPr>
          <a:xfrm>
            <a:off x="2853082" y="3694972"/>
            <a:ext cx="401402" cy="40080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607623" h="606723">
                <a:moveTo>
                  <a:pt x="107446" y="428122"/>
                </a:moveTo>
                <a:lnTo>
                  <a:pt x="143485" y="428122"/>
                </a:lnTo>
                <a:lnTo>
                  <a:pt x="143485" y="463397"/>
                </a:lnTo>
                <a:lnTo>
                  <a:pt x="178813" y="463397"/>
                </a:lnTo>
                <a:lnTo>
                  <a:pt x="178813" y="499471"/>
                </a:lnTo>
                <a:lnTo>
                  <a:pt x="143485" y="499471"/>
                </a:lnTo>
                <a:lnTo>
                  <a:pt x="143485" y="534746"/>
                </a:lnTo>
                <a:lnTo>
                  <a:pt x="107446" y="534746"/>
                </a:lnTo>
                <a:lnTo>
                  <a:pt x="107446" y="499471"/>
                </a:lnTo>
                <a:lnTo>
                  <a:pt x="72118" y="499471"/>
                </a:lnTo>
                <a:lnTo>
                  <a:pt x="72118" y="463397"/>
                </a:lnTo>
                <a:lnTo>
                  <a:pt x="107446" y="463397"/>
                </a:lnTo>
                <a:close/>
                <a:moveTo>
                  <a:pt x="125482" y="392270"/>
                </a:moveTo>
                <a:cubicBezTo>
                  <a:pt x="102522" y="392270"/>
                  <a:pt x="79650" y="400981"/>
                  <a:pt x="62296" y="418313"/>
                </a:cubicBezTo>
                <a:cubicBezTo>
                  <a:pt x="45387" y="435201"/>
                  <a:pt x="36132" y="457599"/>
                  <a:pt x="36132" y="481419"/>
                </a:cubicBezTo>
                <a:cubicBezTo>
                  <a:pt x="36132" y="505239"/>
                  <a:pt x="45387" y="527638"/>
                  <a:pt x="62296" y="544525"/>
                </a:cubicBezTo>
                <a:cubicBezTo>
                  <a:pt x="97093" y="579278"/>
                  <a:pt x="153783" y="579278"/>
                  <a:pt x="188580" y="544525"/>
                </a:cubicBezTo>
                <a:cubicBezTo>
                  <a:pt x="223466" y="509772"/>
                  <a:pt x="223466" y="453155"/>
                  <a:pt x="188580" y="418313"/>
                </a:cubicBezTo>
                <a:cubicBezTo>
                  <a:pt x="171226" y="400981"/>
                  <a:pt x="148354" y="392270"/>
                  <a:pt x="125482" y="392270"/>
                </a:cubicBezTo>
                <a:close/>
                <a:moveTo>
                  <a:pt x="548994" y="384188"/>
                </a:moveTo>
                <a:lnTo>
                  <a:pt x="384875" y="548068"/>
                </a:lnTo>
                <a:cubicBezTo>
                  <a:pt x="404900" y="562732"/>
                  <a:pt x="428931" y="570641"/>
                  <a:pt x="454207" y="570641"/>
                </a:cubicBezTo>
                <a:cubicBezTo>
                  <a:pt x="485536" y="570641"/>
                  <a:pt x="514995" y="558466"/>
                  <a:pt x="537157" y="536337"/>
                </a:cubicBezTo>
                <a:cubicBezTo>
                  <a:pt x="578631" y="494923"/>
                  <a:pt x="582547" y="430047"/>
                  <a:pt x="548994" y="384188"/>
                </a:cubicBezTo>
                <a:close/>
                <a:moveTo>
                  <a:pt x="125438" y="356229"/>
                </a:moveTo>
                <a:cubicBezTo>
                  <a:pt x="157565" y="356229"/>
                  <a:pt x="189692" y="368450"/>
                  <a:pt x="214121" y="392893"/>
                </a:cubicBezTo>
                <a:cubicBezTo>
                  <a:pt x="263068" y="441689"/>
                  <a:pt x="263068" y="521149"/>
                  <a:pt x="214121" y="570034"/>
                </a:cubicBezTo>
                <a:cubicBezTo>
                  <a:pt x="189648" y="594476"/>
                  <a:pt x="157521" y="606653"/>
                  <a:pt x="125394" y="606653"/>
                </a:cubicBezTo>
                <a:cubicBezTo>
                  <a:pt x="93355" y="606653"/>
                  <a:pt x="61228" y="594476"/>
                  <a:pt x="36755" y="570034"/>
                </a:cubicBezTo>
                <a:cubicBezTo>
                  <a:pt x="13082" y="546392"/>
                  <a:pt x="0" y="514927"/>
                  <a:pt x="0" y="481419"/>
                </a:cubicBezTo>
                <a:cubicBezTo>
                  <a:pt x="0" y="448000"/>
                  <a:pt x="13082" y="416535"/>
                  <a:pt x="36755" y="392893"/>
                </a:cubicBezTo>
                <a:cubicBezTo>
                  <a:pt x="61184" y="368450"/>
                  <a:pt x="93311" y="356229"/>
                  <a:pt x="125438" y="356229"/>
                </a:cubicBezTo>
                <a:close/>
                <a:moveTo>
                  <a:pt x="454207" y="336198"/>
                </a:moveTo>
                <a:cubicBezTo>
                  <a:pt x="422789" y="336198"/>
                  <a:pt x="393330" y="348373"/>
                  <a:pt x="371168" y="370502"/>
                </a:cubicBezTo>
                <a:cubicBezTo>
                  <a:pt x="349007" y="392631"/>
                  <a:pt x="336725" y="422048"/>
                  <a:pt x="336725" y="453420"/>
                </a:cubicBezTo>
                <a:cubicBezTo>
                  <a:pt x="336725" y="478659"/>
                  <a:pt x="344646" y="502655"/>
                  <a:pt x="359331" y="522562"/>
                </a:cubicBezTo>
                <a:lnTo>
                  <a:pt x="523450" y="358682"/>
                </a:lnTo>
                <a:cubicBezTo>
                  <a:pt x="503425" y="344107"/>
                  <a:pt x="479394" y="336198"/>
                  <a:pt x="454207" y="336198"/>
                </a:cubicBezTo>
                <a:close/>
                <a:moveTo>
                  <a:pt x="454207" y="300116"/>
                </a:moveTo>
                <a:cubicBezTo>
                  <a:pt x="495148" y="300116"/>
                  <a:pt x="533685" y="316024"/>
                  <a:pt x="562700" y="344996"/>
                </a:cubicBezTo>
                <a:cubicBezTo>
                  <a:pt x="622598" y="404806"/>
                  <a:pt x="622598" y="502033"/>
                  <a:pt x="562700" y="561754"/>
                </a:cubicBezTo>
                <a:cubicBezTo>
                  <a:pt x="533685" y="590726"/>
                  <a:pt x="495148" y="606723"/>
                  <a:pt x="454207" y="606723"/>
                </a:cubicBezTo>
                <a:cubicBezTo>
                  <a:pt x="413177" y="606723"/>
                  <a:pt x="374640" y="590726"/>
                  <a:pt x="345625" y="561754"/>
                </a:cubicBezTo>
                <a:cubicBezTo>
                  <a:pt x="316610" y="532871"/>
                  <a:pt x="300679" y="494390"/>
                  <a:pt x="300679" y="453420"/>
                </a:cubicBezTo>
                <a:cubicBezTo>
                  <a:pt x="300679" y="412449"/>
                  <a:pt x="316610" y="373968"/>
                  <a:pt x="345625" y="344996"/>
                </a:cubicBezTo>
                <a:cubicBezTo>
                  <a:pt x="374640" y="316024"/>
                  <a:pt x="413177" y="300116"/>
                  <a:pt x="454207" y="300116"/>
                </a:cubicBezTo>
                <a:close/>
                <a:moveTo>
                  <a:pt x="213786" y="157037"/>
                </a:moveTo>
                <a:lnTo>
                  <a:pt x="187976" y="182814"/>
                </a:lnTo>
                <a:cubicBezTo>
                  <a:pt x="173736" y="197036"/>
                  <a:pt x="165815" y="215968"/>
                  <a:pt x="165815" y="236145"/>
                </a:cubicBezTo>
                <a:cubicBezTo>
                  <a:pt x="165815" y="256322"/>
                  <a:pt x="173736" y="275254"/>
                  <a:pt x="187976" y="289476"/>
                </a:cubicBezTo>
                <a:cubicBezTo>
                  <a:pt x="202661" y="304231"/>
                  <a:pt x="222063" y="311519"/>
                  <a:pt x="241376" y="311519"/>
                </a:cubicBezTo>
                <a:cubicBezTo>
                  <a:pt x="260690" y="311519"/>
                  <a:pt x="280092" y="304231"/>
                  <a:pt x="294777" y="289476"/>
                </a:cubicBezTo>
                <a:lnTo>
                  <a:pt x="320587" y="263699"/>
                </a:lnTo>
                <a:close/>
                <a:moveTo>
                  <a:pt x="261580" y="109306"/>
                </a:moveTo>
                <a:lnTo>
                  <a:pt x="239329" y="131527"/>
                </a:lnTo>
                <a:lnTo>
                  <a:pt x="346130" y="238189"/>
                </a:lnTo>
                <a:lnTo>
                  <a:pt x="368380" y="215968"/>
                </a:lnTo>
                <a:close/>
                <a:moveTo>
                  <a:pt x="366244" y="35976"/>
                </a:moveTo>
                <a:cubicBezTo>
                  <a:pt x="346931" y="35976"/>
                  <a:pt x="327618" y="43354"/>
                  <a:pt x="312844" y="58108"/>
                </a:cubicBezTo>
                <a:lnTo>
                  <a:pt x="287123" y="83796"/>
                </a:lnTo>
                <a:lnTo>
                  <a:pt x="393923" y="190547"/>
                </a:lnTo>
                <a:lnTo>
                  <a:pt x="419733" y="164770"/>
                </a:lnTo>
                <a:cubicBezTo>
                  <a:pt x="433973" y="150460"/>
                  <a:pt x="441805" y="131527"/>
                  <a:pt x="441805" y="111439"/>
                </a:cubicBezTo>
                <a:cubicBezTo>
                  <a:pt x="441805" y="91263"/>
                  <a:pt x="433973" y="72330"/>
                  <a:pt x="419733" y="58108"/>
                </a:cubicBezTo>
                <a:cubicBezTo>
                  <a:pt x="404959" y="43354"/>
                  <a:pt x="385646" y="35976"/>
                  <a:pt x="366244" y="35976"/>
                </a:cubicBezTo>
                <a:close/>
                <a:moveTo>
                  <a:pt x="366288" y="0"/>
                </a:moveTo>
                <a:cubicBezTo>
                  <a:pt x="394857" y="0"/>
                  <a:pt x="423427" y="10866"/>
                  <a:pt x="445187" y="32598"/>
                </a:cubicBezTo>
                <a:cubicBezTo>
                  <a:pt x="466280" y="53664"/>
                  <a:pt x="477939" y="81663"/>
                  <a:pt x="477939" y="111439"/>
                </a:cubicBezTo>
                <a:cubicBezTo>
                  <a:pt x="477939" y="141216"/>
                  <a:pt x="466280" y="169215"/>
                  <a:pt x="445187" y="190192"/>
                </a:cubicBezTo>
                <a:lnTo>
                  <a:pt x="320320" y="314986"/>
                </a:lnTo>
                <a:cubicBezTo>
                  <a:pt x="298515" y="336674"/>
                  <a:pt x="269946" y="347607"/>
                  <a:pt x="241376" y="347607"/>
                </a:cubicBezTo>
                <a:cubicBezTo>
                  <a:pt x="212807" y="347607"/>
                  <a:pt x="184238" y="336674"/>
                  <a:pt x="162433" y="314986"/>
                </a:cubicBezTo>
                <a:cubicBezTo>
                  <a:pt x="141340" y="293920"/>
                  <a:pt x="129770" y="265921"/>
                  <a:pt x="129770" y="236145"/>
                </a:cubicBezTo>
                <a:cubicBezTo>
                  <a:pt x="129770" y="206369"/>
                  <a:pt x="141340" y="178370"/>
                  <a:pt x="162433" y="157304"/>
                </a:cubicBezTo>
                <a:lnTo>
                  <a:pt x="287390" y="32598"/>
                </a:lnTo>
                <a:cubicBezTo>
                  <a:pt x="309150" y="10866"/>
                  <a:pt x="337719" y="0"/>
                  <a:pt x="3662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平行四边形 89">
            <a:extLst>
              <a:ext uri="{FF2B5EF4-FFF2-40B4-BE49-F238E27FC236}">
                <a16:creationId xmlns:a16="http://schemas.microsoft.com/office/drawing/2014/main" id="{82E51821-9B7A-F9BE-AF5D-7F2C690F487A}"/>
              </a:ext>
            </a:extLst>
          </p:cNvPr>
          <p:cNvSpPr/>
          <p:nvPr/>
        </p:nvSpPr>
        <p:spPr>
          <a:xfrm rot="10800000" flipH="1" flipV="1">
            <a:off x="3317630" y="5087438"/>
            <a:ext cx="3899508" cy="139895"/>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94" name="文本框 93">
            <a:extLst>
              <a:ext uri="{FF2B5EF4-FFF2-40B4-BE49-F238E27FC236}">
                <a16:creationId xmlns:a16="http://schemas.microsoft.com/office/drawing/2014/main" id="{90DAF277-E603-F24A-2942-10C4A9E419D9}"/>
              </a:ext>
            </a:extLst>
          </p:cNvPr>
          <p:cNvSpPr txBox="1"/>
          <p:nvPr/>
        </p:nvSpPr>
        <p:spPr>
          <a:xfrm>
            <a:off x="7487783" y="5336504"/>
            <a:ext cx="3899507" cy="830997"/>
          </a:xfrm>
          <a:prstGeom prst="rect">
            <a:avLst/>
          </a:prstGeom>
          <a:noFill/>
        </p:spPr>
        <p:txBody>
          <a:bodyPr wrap="square">
            <a:spAutoFit/>
          </a:bodyPr>
          <a:lstStyle/>
          <a:p>
            <a:r>
              <a:rPr lang="zh-CN" altLang="en-US" sz="1600" dirty="0"/>
              <a:t>用于</a:t>
            </a:r>
            <a:r>
              <a:rPr lang="en-US" altLang="zh-CN" sz="1600" dirty="0"/>
              <a:t>13</a:t>
            </a:r>
            <a:r>
              <a:rPr lang="zh-CN" altLang="en-US" sz="1600" dirty="0"/>
              <a:t>岁及以上侵袭性曲霉病患者的治疗，</a:t>
            </a:r>
            <a:r>
              <a:rPr lang="zh-CN" altLang="en-US" sz="1600" b="1" dirty="0">
                <a:solidFill>
                  <a:srgbClr val="00857C"/>
                </a:solidFill>
              </a:rPr>
              <a:t>不良事件总发生率</a:t>
            </a:r>
            <a:r>
              <a:rPr lang="zh-CN" altLang="en-US" sz="1600" dirty="0"/>
              <a:t>、</a:t>
            </a:r>
            <a:r>
              <a:rPr lang="zh-CN" altLang="en-US" sz="1600" b="1" dirty="0">
                <a:solidFill>
                  <a:srgbClr val="00857C"/>
                </a:solidFill>
              </a:rPr>
              <a:t>眼部及精神疾病发生率</a:t>
            </a:r>
            <a:r>
              <a:rPr lang="zh-CN" altLang="en-US" sz="1600" b="1" dirty="0">
                <a:solidFill>
                  <a:srgbClr val="EB8634"/>
                </a:solidFill>
              </a:rPr>
              <a:t>均低于伏立康唑</a:t>
            </a:r>
            <a:r>
              <a:rPr lang="en-US" altLang="zh-CN" sz="1600" baseline="30000" dirty="0"/>
              <a:t>5</a:t>
            </a:r>
          </a:p>
        </p:txBody>
      </p:sp>
      <p:sp>
        <p:nvSpPr>
          <p:cNvPr id="96" name="文本框 95">
            <a:extLst>
              <a:ext uri="{FF2B5EF4-FFF2-40B4-BE49-F238E27FC236}">
                <a16:creationId xmlns:a16="http://schemas.microsoft.com/office/drawing/2014/main" id="{713CC828-7603-4D62-4F72-CB5CAD54B8E1}"/>
              </a:ext>
            </a:extLst>
          </p:cNvPr>
          <p:cNvSpPr txBox="1"/>
          <p:nvPr/>
        </p:nvSpPr>
        <p:spPr>
          <a:xfrm>
            <a:off x="3303118" y="5336504"/>
            <a:ext cx="3899509" cy="1015663"/>
          </a:xfrm>
          <a:prstGeom prst="rect">
            <a:avLst/>
          </a:prstGeom>
          <a:noFill/>
        </p:spPr>
        <p:txBody>
          <a:bodyPr wrap="square">
            <a:spAutoFit/>
          </a:bodyPr>
          <a:lstStyle/>
          <a:p>
            <a:r>
              <a:rPr lang="zh-CN" altLang="en-US" sz="1500" dirty="0"/>
              <a:t>用于儿童侵袭性真菌感染的预防，泊沙康唑组</a:t>
            </a:r>
            <a:r>
              <a:rPr lang="zh-CN" altLang="en-US" sz="1500" b="1" dirty="0">
                <a:solidFill>
                  <a:srgbClr val="00857C"/>
                </a:solidFill>
              </a:rPr>
              <a:t>总体不良反应发生率</a:t>
            </a:r>
            <a:r>
              <a:rPr lang="en-US" altLang="zh-CN" sz="1500" dirty="0"/>
              <a:t>[OR=0.59</a:t>
            </a:r>
            <a:r>
              <a:rPr lang="zh-CN" altLang="en-US" sz="1500" dirty="0"/>
              <a:t>，</a:t>
            </a:r>
            <a:r>
              <a:rPr lang="en-US" altLang="zh-CN" sz="1500" dirty="0"/>
              <a:t>95%CI</a:t>
            </a:r>
            <a:r>
              <a:rPr lang="zh-CN" altLang="en-US" sz="1500" dirty="0"/>
              <a:t>（</a:t>
            </a:r>
            <a:r>
              <a:rPr lang="en-US" altLang="zh-CN" sz="1500" dirty="0"/>
              <a:t>0.36</a:t>
            </a:r>
            <a:r>
              <a:rPr lang="zh-CN" altLang="en-US" sz="1500" dirty="0"/>
              <a:t>，</a:t>
            </a:r>
            <a:r>
              <a:rPr lang="en-US" altLang="zh-CN" sz="1500" dirty="0"/>
              <a:t>0.95</a:t>
            </a:r>
            <a:r>
              <a:rPr lang="zh-CN" altLang="en-US" sz="1500" dirty="0"/>
              <a:t>），</a:t>
            </a:r>
            <a:r>
              <a:rPr lang="en-US" altLang="zh-CN" sz="1500" i="1" dirty="0"/>
              <a:t>P</a:t>
            </a:r>
            <a:r>
              <a:rPr lang="en-US" altLang="zh-CN" sz="1500" dirty="0"/>
              <a:t>=0.03]</a:t>
            </a:r>
            <a:r>
              <a:rPr lang="zh-CN" altLang="en-US" sz="1500" b="1" dirty="0">
                <a:solidFill>
                  <a:srgbClr val="EB8634"/>
                </a:solidFill>
              </a:rPr>
              <a:t>显著低于</a:t>
            </a:r>
            <a:r>
              <a:rPr lang="zh-CN" altLang="en-US" sz="1500" b="1" dirty="0">
                <a:solidFill>
                  <a:srgbClr val="00857C"/>
                </a:solidFill>
              </a:rPr>
              <a:t>对照组</a:t>
            </a:r>
            <a:r>
              <a:rPr lang="zh-CN" altLang="en-US" sz="1500" dirty="0"/>
              <a:t>（氟康唑、</a:t>
            </a:r>
            <a:r>
              <a:rPr lang="zh-CN" altLang="en-US" sz="1500" b="1" dirty="0">
                <a:solidFill>
                  <a:srgbClr val="00857C"/>
                </a:solidFill>
              </a:rPr>
              <a:t>伏立康唑</a:t>
            </a:r>
            <a:r>
              <a:rPr lang="zh-CN" altLang="en-US" sz="1500" dirty="0"/>
              <a:t>及伊曲康唑治疗组）</a:t>
            </a:r>
            <a:r>
              <a:rPr lang="en-US" altLang="zh-CN" sz="1500" baseline="30000" dirty="0"/>
              <a:t>7</a:t>
            </a:r>
          </a:p>
        </p:txBody>
      </p:sp>
      <p:sp>
        <p:nvSpPr>
          <p:cNvPr id="97" name="平行四边形 96">
            <a:extLst>
              <a:ext uri="{FF2B5EF4-FFF2-40B4-BE49-F238E27FC236}">
                <a16:creationId xmlns:a16="http://schemas.microsoft.com/office/drawing/2014/main" id="{DA1078F8-954D-79D6-C12A-29DFCAE96FB1}"/>
              </a:ext>
            </a:extLst>
          </p:cNvPr>
          <p:cNvSpPr/>
          <p:nvPr/>
        </p:nvSpPr>
        <p:spPr>
          <a:xfrm rot="10800000" flipH="1" flipV="1">
            <a:off x="7487783" y="5087438"/>
            <a:ext cx="3899508" cy="139895"/>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99" name="skull-and-bones_103011">
            <a:extLst>
              <a:ext uri="{FF2B5EF4-FFF2-40B4-BE49-F238E27FC236}">
                <a16:creationId xmlns:a16="http://schemas.microsoft.com/office/drawing/2014/main" id="{7159D164-21E4-31D6-DD18-D48FB138B014}"/>
              </a:ext>
            </a:extLst>
          </p:cNvPr>
          <p:cNvSpPr>
            <a:spLocks noChangeAspect="1"/>
          </p:cNvSpPr>
          <p:nvPr/>
        </p:nvSpPr>
        <p:spPr>
          <a:xfrm>
            <a:off x="2816487" y="5437668"/>
            <a:ext cx="474592" cy="40666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608415" h="521337">
                <a:moveTo>
                  <a:pt x="542504" y="337688"/>
                </a:moveTo>
                <a:cubicBezTo>
                  <a:pt x="528369" y="337688"/>
                  <a:pt x="516846" y="349348"/>
                  <a:pt x="516846" y="363463"/>
                </a:cubicBezTo>
                <a:cubicBezTo>
                  <a:pt x="516846" y="366532"/>
                  <a:pt x="517307" y="369447"/>
                  <a:pt x="518382" y="372055"/>
                </a:cubicBezTo>
                <a:cubicBezTo>
                  <a:pt x="520533" y="378345"/>
                  <a:pt x="519611" y="385096"/>
                  <a:pt x="515770" y="390466"/>
                </a:cubicBezTo>
                <a:cubicBezTo>
                  <a:pt x="511929" y="395836"/>
                  <a:pt x="505937" y="398904"/>
                  <a:pt x="499331" y="398904"/>
                </a:cubicBezTo>
                <a:lnTo>
                  <a:pt x="436953" y="398904"/>
                </a:lnTo>
                <a:lnTo>
                  <a:pt x="436953" y="419923"/>
                </a:lnTo>
                <a:lnTo>
                  <a:pt x="499331" y="419923"/>
                </a:lnTo>
                <a:cubicBezTo>
                  <a:pt x="505937" y="419923"/>
                  <a:pt x="512083" y="423145"/>
                  <a:pt x="515770" y="428362"/>
                </a:cubicBezTo>
                <a:cubicBezTo>
                  <a:pt x="519611" y="433732"/>
                  <a:pt x="520533" y="440636"/>
                  <a:pt x="518382" y="446773"/>
                </a:cubicBezTo>
                <a:cubicBezTo>
                  <a:pt x="517307" y="449534"/>
                  <a:pt x="516846" y="452449"/>
                  <a:pt x="516846" y="455364"/>
                </a:cubicBezTo>
                <a:cubicBezTo>
                  <a:pt x="516846" y="469633"/>
                  <a:pt x="528369" y="481140"/>
                  <a:pt x="542504" y="481140"/>
                </a:cubicBezTo>
                <a:cubicBezTo>
                  <a:pt x="556638" y="481140"/>
                  <a:pt x="568008" y="469633"/>
                  <a:pt x="568008" y="455364"/>
                </a:cubicBezTo>
                <a:cubicBezTo>
                  <a:pt x="568008" y="441096"/>
                  <a:pt x="556638" y="429589"/>
                  <a:pt x="542504" y="429589"/>
                </a:cubicBezTo>
                <a:cubicBezTo>
                  <a:pt x="531442" y="429589"/>
                  <a:pt x="522377" y="420537"/>
                  <a:pt x="522377" y="409490"/>
                </a:cubicBezTo>
                <a:cubicBezTo>
                  <a:pt x="522377" y="398290"/>
                  <a:pt x="531442" y="389238"/>
                  <a:pt x="542504" y="389238"/>
                </a:cubicBezTo>
                <a:cubicBezTo>
                  <a:pt x="556638" y="389238"/>
                  <a:pt x="568008" y="377732"/>
                  <a:pt x="568008" y="363463"/>
                </a:cubicBezTo>
                <a:cubicBezTo>
                  <a:pt x="568008" y="349348"/>
                  <a:pt x="556638" y="337688"/>
                  <a:pt x="542504" y="337688"/>
                </a:cubicBezTo>
                <a:close/>
                <a:moveTo>
                  <a:pt x="65911" y="337688"/>
                </a:moveTo>
                <a:cubicBezTo>
                  <a:pt x="51776" y="337688"/>
                  <a:pt x="40407" y="349348"/>
                  <a:pt x="40407" y="363463"/>
                </a:cubicBezTo>
                <a:cubicBezTo>
                  <a:pt x="40407" y="377732"/>
                  <a:pt x="51776" y="389238"/>
                  <a:pt x="65911" y="389238"/>
                </a:cubicBezTo>
                <a:cubicBezTo>
                  <a:pt x="77127" y="389238"/>
                  <a:pt x="86038" y="398290"/>
                  <a:pt x="86038" y="409490"/>
                </a:cubicBezTo>
                <a:cubicBezTo>
                  <a:pt x="86038" y="420537"/>
                  <a:pt x="77127" y="429589"/>
                  <a:pt x="65911" y="429589"/>
                </a:cubicBezTo>
                <a:cubicBezTo>
                  <a:pt x="51776" y="429589"/>
                  <a:pt x="40407" y="441096"/>
                  <a:pt x="40407" y="455364"/>
                </a:cubicBezTo>
                <a:cubicBezTo>
                  <a:pt x="40407" y="469633"/>
                  <a:pt x="51776" y="481140"/>
                  <a:pt x="65911" y="481140"/>
                </a:cubicBezTo>
                <a:cubicBezTo>
                  <a:pt x="80046" y="481140"/>
                  <a:pt x="91569" y="469633"/>
                  <a:pt x="91569" y="455364"/>
                </a:cubicBezTo>
                <a:cubicBezTo>
                  <a:pt x="91569" y="452449"/>
                  <a:pt x="91108" y="449534"/>
                  <a:pt x="90033" y="446773"/>
                </a:cubicBezTo>
                <a:cubicBezTo>
                  <a:pt x="87882" y="440636"/>
                  <a:pt x="88804" y="433732"/>
                  <a:pt x="92645" y="428362"/>
                </a:cubicBezTo>
                <a:cubicBezTo>
                  <a:pt x="96486" y="423145"/>
                  <a:pt x="102631" y="419923"/>
                  <a:pt x="109084" y="419923"/>
                </a:cubicBezTo>
                <a:lnTo>
                  <a:pt x="171462" y="419923"/>
                </a:lnTo>
                <a:lnTo>
                  <a:pt x="171462" y="398904"/>
                </a:lnTo>
                <a:lnTo>
                  <a:pt x="109084" y="398904"/>
                </a:lnTo>
                <a:cubicBezTo>
                  <a:pt x="102631" y="398904"/>
                  <a:pt x="96486" y="395836"/>
                  <a:pt x="92645" y="390466"/>
                </a:cubicBezTo>
                <a:cubicBezTo>
                  <a:pt x="88804" y="385096"/>
                  <a:pt x="87882" y="378345"/>
                  <a:pt x="90033" y="372055"/>
                </a:cubicBezTo>
                <a:cubicBezTo>
                  <a:pt x="91108" y="369293"/>
                  <a:pt x="91569" y="366532"/>
                  <a:pt x="91569" y="363463"/>
                </a:cubicBezTo>
                <a:cubicBezTo>
                  <a:pt x="91569" y="349348"/>
                  <a:pt x="80046" y="337688"/>
                  <a:pt x="65911" y="337688"/>
                </a:cubicBezTo>
                <a:close/>
                <a:moveTo>
                  <a:pt x="304243" y="304842"/>
                </a:moveTo>
                <a:cubicBezTo>
                  <a:pt x="304243" y="304842"/>
                  <a:pt x="334057" y="323549"/>
                  <a:pt x="334057" y="338576"/>
                </a:cubicBezTo>
                <a:cubicBezTo>
                  <a:pt x="334057" y="347010"/>
                  <a:pt x="327449" y="353603"/>
                  <a:pt x="319150" y="353603"/>
                </a:cubicBezTo>
                <a:cubicBezTo>
                  <a:pt x="310852" y="353603"/>
                  <a:pt x="304243" y="347010"/>
                  <a:pt x="304243" y="338576"/>
                </a:cubicBezTo>
                <a:cubicBezTo>
                  <a:pt x="304243" y="347010"/>
                  <a:pt x="297635" y="353603"/>
                  <a:pt x="289336" y="353603"/>
                </a:cubicBezTo>
                <a:cubicBezTo>
                  <a:pt x="281038" y="353603"/>
                  <a:pt x="274429" y="347010"/>
                  <a:pt x="274429" y="338576"/>
                </a:cubicBezTo>
                <a:cubicBezTo>
                  <a:pt x="274429" y="323549"/>
                  <a:pt x="304243" y="304842"/>
                  <a:pt x="304243" y="304842"/>
                </a:cubicBezTo>
                <a:close/>
                <a:moveTo>
                  <a:pt x="380585" y="225359"/>
                </a:moveTo>
                <a:cubicBezTo>
                  <a:pt x="370907" y="225359"/>
                  <a:pt x="363687" y="228273"/>
                  <a:pt x="360768" y="231188"/>
                </a:cubicBezTo>
                <a:cubicBezTo>
                  <a:pt x="356467" y="235484"/>
                  <a:pt x="362151" y="249445"/>
                  <a:pt x="372443" y="259723"/>
                </a:cubicBezTo>
                <a:cubicBezTo>
                  <a:pt x="376284" y="263559"/>
                  <a:pt x="381199" y="265553"/>
                  <a:pt x="386423" y="265553"/>
                </a:cubicBezTo>
                <a:cubicBezTo>
                  <a:pt x="391646" y="265553"/>
                  <a:pt x="396715" y="263559"/>
                  <a:pt x="400402" y="259723"/>
                </a:cubicBezTo>
                <a:cubicBezTo>
                  <a:pt x="408236" y="251899"/>
                  <a:pt x="408236" y="239012"/>
                  <a:pt x="400402" y="231188"/>
                </a:cubicBezTo>
                <a:cubicBezTo>
                  <a:pt x="397483" y="228273"/>
                  <a:pt x="390263" y="225359"/>
                  <a:pt x="380585" y="225359"/>
                </a:cubicBezTo>
                <a:close/>
                <a:moveTo>
                  <a:pt x="227866" y="225359"/>
                </a:moveTo>
                <a:cubicBezTo>
                  <a:pt x="218183" y="225359"/>
                  <a:pt x="210960" y="228273"/>
                  <a:pt x="208039" y="231188"/>
                </a:cubicBezTo>
                <a:cubicBezTo>
                  <a:pt x="200201" y="239012"/>
                  <a:pt x="200201" y="251899"/>
                  <a:pt x="208039" y="259723"/>
                </a:cubicBezTo>
                <a:cubicBezTo>
                  <a:pt x="211728" y="263559"/>
                  <a:pt x="216800" y="265553"/>
                  <a:pt x="222025" y="265553"/>
                </a:cubicBezTo>
                <a:cubicBezTo>
                  <a:pt x="227251" y="265553"/>
                  <a:pt x="232169" y="263559"/>
                  <a:pt x="236012" y="259723"/>
                </a:cubicBezTo>
                <a:cubicBezTo>
                  <a:pt x="246309" y="249445"/>
                  <a:pt x="251996" y="235484"/>
                  <a:pt x="247692" y="231188"/>
                </a:cubicBezTo>
                <a:cubicBezTo>
                  <a:pt x="244772" y="228273"/>
                  <a:pt x="237549" y="225359"/>
                  <a:pt x="227866" y="225359"/>
                </a:cubicBezTo>
                <a:close/>
                <a:moveTo>
                  <a:pt x="380585" y="185164"/>
                </a:moveTo>
                <a:cubicBezTo>
                  <a:pt x="400095" y="185164"/>
                  <a:pt x="417761" y="191607"/>
                  <a:pt x="428975" y="202807"/>
                </a:cubicBezTo>
                <a:cubicBezTo>
                  <a:pt x="452325" y="226279"/>
                  <a:pt x="452325" y="264633"/>
                  <a:pt x="428975" y="288105"/>
                </a:cubicBezTo>
                <a:cubicBezTo>
                  <a:pt x="417607" y="299458"/>
                  <a:pt x="402553" y="305901"/>
                  <a:pt x="386423" y="305901"/>
                </a:cubicBezTo>
                <a:cubicBezTo>
                  <a:pt x="370292" y="305901"/>
                  <a:pt x="355238" y="299458"/>
                  <a:pt x="343870" y="288105"/>
                </a:cubicBezTo>
                <a:cubicBezTo>
                  <a:pt x="319905" y="264019"/>
                  <a:pt x="308230" y="226893"/>
                  <a:pt x="332195" y="202807"/>
                </a:cubicBezTo>
                <a:cubicBezTo>
                  <a:pt x="343409" y="191607"/>
                  <a:pt x="361075" y="185164"/>
                  <a:pt x="380585" y="185164"/>
                </a:cubicBezTo>
                <a:close/>
                <a:moveTo>
                  <a:pt x="227866" y="185164"/>
                </a:moveTo>
                <a:cubicBezTo>
                  <a:pt x="247385" y="185164"/>
                  <a:pt x="265060" y="191607"/>
                  <a:pt x="276280" y="202807"/>
                </a:cubicBezTo>
                <a:cubicBezTo>
                  <a:pt x="300256" y="226893"/>
                  <a:pt x="288575" y="264019"/>
                  <a:pt x="264599" y="288105"/>
                </a:cubicBezTo>
                <a:cubicBezTo>
                  <a:pt x="253225" y="299458"/>
                  <a:pt x="238163" y="305901"/>
                  <a:pt x="222025" y="305901"/>
                </a:cubicBezTo>
                <a:cubicBezTo>
                  <a:pt x="205888" y="305901"/>
                  <a:pt x="190826" y="299458"/>
                  <a:pt x="179452" y="288105"/>
                </a:cubicBezTo>
                <a:cubicBezTo>
                  <a:pt x="156091" y="264633"/>
                  <a:pt x="156091" y="226279"/>
                  <a:pt x="179452" y="202807"/>
                </a:cubicBezTo>
                <a:cubicBezTo>
                  <a:pt x="190672" y="191607"/>
                  <a:pt x="208347" y="185164"/>
                  <a:pt x="227866" y="185164"/>
                </a:cubicBezTo>
                <a:close/>
                <a:moveTo>
                  <a:pt x="304208" y="40197"/>
                </a:moveTo>
                <a:cubicBezTo>
                  <a:pt x="211870" y="40197"/>
                  <a:pt x="136739" y="115375"/>
                  <a:pt x="136739" y="207890"/>
                </a:cubicBezTo>
                <a:cubicBezTo>
                  <a:pt x="136739" y="261129"/>
                  <a:pt x="161168" y="310071"/>
                  <a:pt x="203727" y="342137"/>
                </a:cubicBezTo>
                <a:cubicBezTo>
                  <a:pt x="208797" y="345973"/>
                  <a:pt x="211870" y="351956"/>
                  <a:pt x="211870" y="358247"/>
                </a:cubicBezTo>
                <a:lnTo>
                  <a:pt x="211870" y="450762"/>
                </a:lnTo>
                <a:lnTo>
                  <a:pt x="249204" y="450762"/>
                </a:lnTo>
                <a:lnTo>
                  <a:pt x="249204" y="384942"/>
                </a:lnTo>
                <a:cubicBezTo>
                  <a:pt x="249204" y="373742"/>
                  <a:pt x="258115" y="364844"/>
                  <a:pt x="269331" y="364844"/>
                </a:cubicBezTo>
                <a:cubicBezTo>
                  <a:pt x="280394" y="364844"/>
                  <a:pt x="289458" y="373742"/>
                  <a:pt x="289458" y="384942"/>
                </a:cubicBezTo>
                <a:lnTo>
                  <a:pt x="289458" y="450762"/>
                </a:lnTo>
                <a:lnTo>
                  <a:pt x="318957" y="450762"/>
                </a:lnTo>
                <a:lnTo>
                  <a:pt x="318957" y="384942"/>
                </a:lnTo>
                <a:cubicBezTo>
                  <a:pt x="318957" y="373742"/>
                  <a:pt x="328022" y="364844"/>
                  <a:pt x="339084" y="364844"/>
                </a:cubicBezTo>
                <a:cubicBezTo>
                  <a:pt x="350300" y="364844"/>
                  <a:pt x="359211" y="373742"/>
                  <a:pt x="359211" y="384942"/>
                </a:cubicBezTo>
                <a:lnTo>
                  <a:pt x="359211" y="450762"/>
                </a:lnTo>
                <a:lnTo>
                  <a:pt x="396545" y="450762"/>
                </a:lnTo>
                <a:lnTo>
                  <a:pt x="396545" y="358247"/>
                </a:lnTo>
                <a:cubicBezTo>
                  <a:pt x="396545" y="351956"/>
                  <a:pt x="399618" y="345973"/>
                  <a:pt x="404688" y="342137"/>
                </a:cubicBezTo>
                <a:cubicBezTo>
                  <a:pt x="447247" y="310071"/>
                  <a:pt x="471675" y="261129"/>
                  <a:pt x="471675" y="207890"/>
                </a:cubicBezTo>
                <a:cubicBezTo>
                  <a:pt x="471675" y="115375"/>
                  <a:pt x="396545" y="40197"/>
                  <a:pt x="304208" y="40197"/>
                </a:cubicBezTo>
                <a:close/>
                <a:moveTo>
                  <a:pt x="304208" y="0"/>
                </a:moveTo>
                <a:cubicBezTo>
                  <a:pt x="418823" y="0"/>
                  <a:pt x="511929" y="93282"/>
                  <a:pt x="511929" y="207890"/>
                </a:cubicBezTo>
                <a:cubicBezTo>
                  <a:pt x="511929" y="265732"/>
                  <a:pt x="488576" y="319584"/>
                  <a:pt x="447400" y="358707"/>
                </a:cubicBezTo>
                <a:lnTo>
                  <a:pt x="476746" y="358707"/>
                </a:lnTo>
                <a:cubicBezTo>
                  <a:pt x="479204" y="324493"/>
                  <a:pt x="507781" y="297490"/>
                  <a:pt x="542504" y="297490"/>
                </a:cubicBezTo>
                <a:cubicBezTo>
                  <a:pt x="578763" y="297490"/>
                  <a:pt x="608415" y="327101"/>
                  <a:pt x="608415" y="363463"/>
                </a:cubicBezTo>
                <a:cubicBezTo>
                  <a:pt x="608415" y="381414"/>
                  <a:pt x="601348" y="397523"/>
                  <a:pt x="589825" y="409490"/>
                </a:cubicBezTo>
                <a:cubicBezTo>
                  <a:pt x="601348" y="421304"/>
                  <a:pt x="608415" y="437567"/>
                  <a:pt x="608415" y="455364"/>
                </a:cubicBezTo>
                <a:cubicBezTo>
                  <a:pt x="608415" y="491726"/>
                  <a:pt x="578763" y="521337"/>
                  <a:pt x="542504" y="521337"/>
                </a:cubicBezTo>
                <a:cubicBezTo>
                  <a:pt x="507781" y="521337"/>
                  <a:pt x="479204" y="494334"/>
                  <a:pt x="476746" y="460121"/>
                </a:cubicBezTo>
                <a:lnTo>
                  <a:pt x="436953" y="460121"/>
                </a:lnTo>
                <a:lnTo>
                  <a:pt x="436953" y="470860"/>
                </a:lnTo>
                <a:cubicBezTo>
                  <a:pt x="436953" y="482060"/>
                  <a:pt x="427888" y="491112"/>
                  <a:pt x="416826" y="491112"/>
                </a:cubicBezTo>
                <a:lnTo>
                  <a:pt x="191589" y="491112"/>
                </a:lnTo>
                <a:cubicBezTo>
                  <a:pt x="180527" y="491112"/>
                  <a:pt x="171462" y="482060"/>
                  <a:pt x="171462" y="470860"/>
                </a:cubicBezTo>
                <a:lnTo>
                  <a:pt x="171462" y="460121"/>
                </a:lnTo>
                <a:lnTo>
                  <a:pt x="131669" y="460121"/>
                </a:lnTo>
                <a:cubicBezTo>
                  <a:pt x="129211" y="494334"/>
                  <a:pt x="100634" y="521337"/>
                  <a:pt x="65911" y="521337"/>
                </a:cubicBezTo>
                <a:cubicBezTo>
                  <a:pt x="29652" y="521337"/>
                  <a:pt x="0" y="491726"/>
                  <a:pt x="0" y="455364"/>
                </a:cubicBezTo>
                <a:cubicBezTo>
                  <a:pt x="0" y="437567"/>
                  <a:pt x="7067" y="421304"/>
                  <a:pt x="18590" y="409490"/>
                </a:cubicBezTo>
                <a:cubicBezTo>
                  <a:pt x="7067" y="397523"/>
                  <a:pt x="0" y="381414"/>
                  <a:pt x="0" y="363463"/>
                </a:cubicBezTo>
                <a:cubicBezTo>
                  <a:pt x="0" y="327101"/>
                  <a:pt x="29652" y="297490"/>
                  <a:pt x="65911" y="297490"/>
                </a:cubicBezTo>
                <a:cubicBezTo>
                  <a:pt x="100634" y="297490"/>
                  <a:pt x="129211" y="324493"/>
                  <a:pt x="131669" y="358707"/>
                </a:cubicBezTo>
                <a:lnTo>
                  <a:pt x="161015" y="358707"/>
                </a:lnTo>
                <a:cubicBezTo>
                  <a:pt x="119839" y="319584"/>
                  <a:pt x="96486" y="265732"/>
                  <a:pt x="96486" y="207890"/>
                </a:cubicBezTo>
                <a:cubicBezTo>
                  <a:pt x="96486" y="93282"/>
                  <a:pt x="189592" y="0"/>
                  <a:pt x="30420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文本框 99">
            <a:extLst>
              <a:ext uri="{FF2B5EF4-FFF2-40B4-BE49-F238E27FC236}">
                <a16:creationId xmlns:a16="http://schemas.microsoft.com/office/drawing/2014/main" id="{089A825B-31AE-169F-319E-8D9EA54AF85E}"/>
              </a:ext>
            </a:extLst>
          </p:cNvPr>
          <p:cNvSpPr txBox="1"/>
          <p:nvPr/>
        </p:nvSpPr>
        <p:spPr>
          <a:xfrm>
            <a:off x="4340261" y="4811783"/>
            <a:ext cx="1241644" cy="418191"/>
          </a:xfrm>
          <a:prstGeom prst="rect">
            <a:avLst/>
          </a:prstGeom>
          <a:noFill/>
        </p:spPr>
        <p:txBody>
          <a:bodyPr wrap="square">
            <a:spAutoFit/>
          </a:bodyPr>
          <a:lstStyle/>
          <a:p>
            <a:pPr marR="0" lvl="0" algn="ctr" defTabSz="914400" rtl="0" eaLnBrk="1" fontAlgn="auto" latinLnBrk="0" hangingPunct="1">
              <a:lnSpc>
                <a:spcPct val="150000"/>
              </a:lnSpc>
              <a:spcBef>
                <a:spcPts val="0"/>
              </a:spcBef>
              <a:spcAft>
                <a:spcPts val="0"/>
              </a:spcAft>
              <a:buClrTx/>
              <a:buSzTx/>
              <a:tabLst/>
              <a:defRPr/>
            </a:pP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IFD</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的预防</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sp>
        <p:nvSpPr>
          <p:cNvPr id="101" name="文本框 100">
            <a:extLst>
              <a:ext uri="{FF2B5EF4-FFF2-40B4-BE49-F238E27FC236}">
                <a16:creationId xmlns:a16="http://schemas.microsoft.com/office/drawing/2014/main" id="{E2096D25-7809-1E91-F334-01425799996A}"/>
              </a:ext>
            </a:extLst>
          </p:cNvPr>
          <p:cNvSpPr txBox="1"/>
          <p:nvPr/>
        </p:nvSpPr>
        <p:spPr>
          <a:xfrm>
            <a:off x="8796346" y="4811783"/>
            <a:ext cx="1087649" cy="418191"/>
          </a:xfrm>
          <a:prstGeom prst="rect">
            <a:avLst/>
          </a:prstGeom>
          <a:noFill/>
        </p:spPr>
        <p:txBody>
          <a:bodyPr wrap="square">
            <a:spAutoFit/>
          </a:bodyPr>
          <a:lstStyle/>
          <a:p>
            <a:pPr marR="0" lvl="0" algn="ctr" defTabSz="914400" rtl="0" eaLnBrk="1" fontAlgn="auto" latinLnBrk="0" hangingPunct="1">
              <a:lnSpc>
                <a:spcPct val="150000"/>
              </a:lnSpc>
              <a:spcBef>
                <a:spcPts val="0"/>
              </a:spcBef>
              <a:spcAft>
                <a:spcPts val="0"/>
              </a:spcAft>
              <a:buClrTx/>
              <a:buSzTx/>
              <a:tabLst/>
              <a:defRPr/>
            </a:pP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IA</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的治疗</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sp>
        <p:nvSpPr>
          <p:cNvPr id="3" name="文本框 2">
            <a:extLst>
              <a:ext uri="{FF2B5EF4-FFF2-40B4-BE49-F238E27FC236}">
                <a16:creationId xmlns:a16="http://schemas.microsoft.com/office/drawing/2014/main" id="{EB296CCC-87D5-816C-429F-6F5635249D7D}"/>
              </a:ext>
            </a:extLst>
          </p:cNvPr>
          <p:cNvSpPr txBox="1"/>
          <p:nvPr/>
        </p:nvSpPr>
        <p:spPr>
          <a:xfrm>
            <a:off x="476738" y="6561460"/>
            <a:ext cx="6097772" cy="246221"/>
          </a:xfrm>
          <a:prstGeom prst="rect">
            <a:avLst/>
          </a:prstGeom>
          <a:noFill/>
        </p:spPr>
        <p:txBody>
          <a:bodyPr wrap="square">
            <a:spAutoFit/>
          </a:bodyPr>
          <a:lstStyle/>
          <a:p>
            <a:r>
              <a:rPr lang="en-US" altLang="zh-CN" sz="1000" dirty="0"/>
              <a:t>DDI</a:t>
            </a:r>
            <a:r>
              <a:rPr lang="zh-CN" altLang="en-US" sz="1000" dirty="0"/>
              <a:t>：药物相互作用</a:t>
            </a:r>
          </a:p>
        </p:txBody>
      </p:sp>
      <p:sp>
        <p:nvSpPr>
          <p:cNvPr id="5" name="文本占位符 3">
            <a:extLst>
              <a:ext uri="{FF2B5EF4-FFF2-40B4-BE49-F238E27FC236}">
                <a16:creationId xmlns:a16="http://schemas.microsoft.com/office/drawing/2014/main" id="{054DFF9C-97E0-8FCB-1AA4-4FB560C9A5AB}"/>
              </a:ext>
            </a:extLst>
          </p:cNvPr>
          <p:cNvSpPr txBox="1">
            <a:spLocks/>
          </p:cNvSpPr>
          <p:nvPr/>
        </p:nvSpPr>
        <p:spPr>
          <a:xfrm>
            <a:off x="3052871"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6" name="文本占位符 3">
            <a:extLst>
              <a:ext uri="{FF2B5EF4-FFF2-40B4-BE49-F238E27FC236}">
                <a16:creationId xmlns:a16="http://schemas.microsoft.com/office/drawing/2014/main" id="{95FDF5F0-F4CF-637A-DE33-E0E04F212A4B}"/>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7" name="文本占位符 3">
            <a:extLst>
              <a:ext uri="{FF2B5EF4-FFF2-40B4-BE49-F238E27FC236}">
                <a16:creationId xmlns:a16="http://schemas.microsoft.com/office/drawing/2014/main" id="{51FA8ECE-2822-0ED4-BEEB-E4983B09C7E4}"/>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8" name="文本占位符 3">
            <a:extLst>
              <a:ext uri="{FF2B5EF4-FFF2-40B4-BE49-F238E27FC236}">
                <a16:creationId xmlns:a16="http://schemas.microsoft.com/office/drawing/2014/main" id="{A9D058C9-5D3E-0BCD-80A0-4082426125ED}"/>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0" name="文本框 9">
            <a:extLst>
              <a:ext uri="{FF2B5EF4-FFF2-40B4-BE49-F238E27FC236}">
                <a16:creationId xmlns:a16="http://schemas.microsoft.com/office/drawing/2014/main" id="{903F73EC-830C-7C13-730F-A9AF8E4A3330}"/>
              </a:ext>
            </a:extLst>
          </p:cNvPr>
          <p:cNvSpPr txBox="1"/>
          <p:nvPr/>
        </p:nvSpPr>
        <p:spPr>
          <a:xfrm>
            <a:off x="3202645"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11" name="文本框 10">
            <a:extLst>
              <a:ext uri="{FF2B5EF4-FFF2-40B4-BE49-F238E27FC236}">
                <a16:creationId xmlns:a16="http://schemas.microsoft.com/office/drawing/2014/main" id="{216AA9C4-FD35-9783-2B30-EC5DBFB7148F}"/>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12" name="文本框 11">
            <a:extLst>
              <a:ext uri="{FF2B5EF4-FFF2-40B4-BE49-F238E27FC236}">
                <a16:creationId xmlns:a16="http://schemas.microsoft.com/office/drawing/2014/main" id="{6EC5E1D2-610C-49A6-654E-C823F52BBFFA}"/>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13" name="文本框 12">
            <a:extLst>
              <a:ext uri="{FF2B5EF4-FFF2-40B4-BE49-F238E27FC236}">
                <a16:creationId xmlns:a16="http://schemas.microsoft.com/office/drawing/2014/main" id="{7CDF908C-94AF-7158-E32C-CCD3E97CFB76}"/>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25" name="标题 1">
            <a:extLst>
              <a:ext uri="{FF2B5EF4-FFF2-40B4-BE49-F238E27FC236}">
                <a16:creationId xmlns:a16="http://schemas.microsoft.com/office/drawing/2014/main" id="{5C208A80-5665-7226-2B5E-D88055E24110}"/>
              </a:ext>
            </a:extLst>
          </p:cNvPr>
          <p:cNvSpPr>
            <a:spLocks noGrp="1"/>
          </p:cNvSpPr>
          <p:nvPr>
            <p:ph type="title"/>
          </p:nvPr>
        </p:nvSpPr>
        <p:spPr>
          <a:xfrm>
            <a:off x="377826" y="377825"/>
            <a:ext cx="11586376" cy="738415"/>
          </a:xfrm>
        </p:spPr>
        <p:txBody>
          <a:bodyPr vert="horz"/>
          <a:lstStyle/>
          <a:p>
            <a:r>
              <a:rPr lang="zh-CN" altLang="en-US" sz="2400" dirty="0">
                <a:solidFill>
                  <a:schemeClr val="tx1"/>
                </a:solidFill>
                <a:latin typeface="+mn-lt"/>
                <a:ea typeface="+mn-ea"/>
                <a:cs typeface="+mn-ea"/>
                <a:sym typeface="+mn-lt"/>
              </a:rPr>
              <a:t>肝肾安全性良好，药物相互作用少，研究显示用于</a:t>
            </a:r>
            <a:r>
              <a:rPr lang="en-US" altLang="zh-CN" sz="2400" dirty="0">
                <a:solidFill>
                  <a:schemeClr val="tx1"/>
                </a:solidFill>
                <a:latin typeface="+mn-lt"/>
                <a:ea typeface="+mn-ea"/>
                <a:cs typeface="+mn-ea"/>
                <a:sym typeface="+mn-lt"/>
              </a:rPr>
              <a:t>IFD</a:t>
            </a:r>
            <a:r>
              <a:rPr lang="zh-CN" altLang="en-US" sz="2400" dirty="0">
                <a:solidFill>
                  <a:schemeClr val="tx1"/>
                </a:solidFill>
                <a:latin typeface="+mn-lt"/>
                <a:ea typeface="+mn-ea"/>
                <a:cs typeface="+mn-ea"/>
                <a:sym typeface="+mn-lt"/>
              </a:rPr>
              <a:t>预防和</a:t>
            </a:r>
            <a:r>
              <a:rPr lang="en-US" altLang="zh-CN" sz="2400" dirty="0">
                <a:solidFill>
                  <a:schemeClr val="tx1"/>
                </a:solidFill>
                <a:latin typeface="+mn-lt"/>
                <a:ea typeface="+mn-ea"/>
                <a:cs typeface="+mn-ea"/>
                <a:sym typeface="+mn-lt"/>
              </a:rPr>
              <a:t>IA</a:t>
            </a:r>
            <a:r>
              <a:rPr lang="zh-CN" altLang="en-US" sz="2400" dirty="0">
                <a:solidFill>
                  <a:schemeClr val="tx1"/>
                </a:solidFill>
                <a:latin typeface="+mn-lt"/>
                <a:ea typeface="+mn-ea"/>
                <a:cs typeface="+mn-ea"/>
                <a:sym typeface="+mn-lt"/>
              </a:rPr>
              <a:t>治疗药物不良反应小            </a:t>
            </a:r>
          </a:p>
        </p:txBody>
      </p:sp>
      <p:sp>
        <p:nvSpPr>
          <p:cNvPr id="2" name="文本占位符 3">
            <a:extLst>
              <a:ext uri="{FF2B5EF4-FFF2-40B4-BE49-F238E27FC236}">
                <a16:creationId xmlns:a16="http://schemas.microsoft.com/office/drawing/2014/main" id="{3702E90F-C04B-C865-FFF9-B7615F16C960}"/>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18" name="文本框 17">
            <a:extLst>
              <a:ext uri="{FF2B5EF4-FFF2-40B4-BE49-F238E27FC236}">
                <a16:creationId xmlns:a16="http://schemas.microsoft.com/office/drawing/2014/main" id="{5792EF3C-81EA-3B10-7637-0B5BCC3E1B4C}"/>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Tree>
    <p:extLst>
      <p:ext uri="{BB962C8B-B14F-4D97-AF65-F5344CB8AC3E}">
        <p14:creationId xmlns:p14="http://schemas.microsoft.com/office/powerpoint/2010/main" val="334532406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a:extLst>
              <a:ext uri="{FF2B5EF4-FFF2-40B4-BE49-F238E27FC236}">
                <a16:creationId xmlns:a16="http://schemas.microsoft.com/office/drawing/2014/main" id="{C3C7A326-DA3D-899B-436E-2BED1898BE74}"/>
              </a:ext>
            </a:extLst>
          </p:cNvPr>
          <p:cNvGrpSpPr/>
          <p:nvPr/>
        </p:nvGrpSpPr>
        <p:grpSpPr>
          <a:xfrm>
            <a:off x="376400" y="3822233"/>
            <a:ext cx="11439201" cy="2497227"/>
            <a:chOff x="4311650" y="1130304"/>
            <a:chExt cx="11439201" cy="2497227"/>
          </a:xfrm>
        </p:grpSpPr>
        <p:sp>
          <p:nvSpPr>
            <p:cNvPr id="46" name="矩形: 折角 45">
              <a:extLst>
                <a:ext uri="{FF2B5EF4-FFF2-40B4-BE49-F238E27FC236}">
                  <a16:creationId xmlns:a16="http://schemas.microsoft.com/office/drawing/2014/main" id="{7B6E7288-8E9D-668B-D8EA-065B5335298B}"/>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7" name="组合 46">
              <a:extLst>
                <a:ext uri="{FF2B5EF4-FFF2-40B4-BE49-F238E27FC236}">
                  <a16:creationId xmlns:a16="http://schemas.microsoft.com/office/drawing/2014/main" id="{EE31B6A1-E9AB-303B-C364-E4DC2745F5C2}"/>
                </a:ext>
              </a:extLst>
            </p:cNvPr>
            <p:cNvGrpSpPr/>
            <p:nvPr/>
          </p:nvGrpSpPr>
          <p:grpSpPr>
            <a:xfrm>
              <a:off x="4311650" y="1207617"/>
              <a:ext cx="2286594" cy="705455"/>
              <a:chOff x="3677920" y="2452840"/>
              <a:chExt cx="2032001" cy="626908"/>
            </a:xfrm>
          </p:grpSpPr>
          <p:sp>
            <p:nvSpPr>
              <p:cNvPr id="49" name="梯形 48">
                <a:extLst>
                  <a:ext uri="{FF2B5EF4-FFF2-40B4-BE49-F238E27FC236}">
                    <a16:creationId xmlns:a16="http://schemas.microsoft.com/office/drawing/2014/main" id="{A43960CE-7A5A-8073-C785-CD2694BF5333}"/>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a:extLst>
                  <a:ext uri="{FF2B5EF4-FFF2-40B4-BE49-F238E27FC236}">
                    <a16:creationId xmlns:a16="http://schemas.microsoft.com/office/drawing/2014/main" id="{8A804577-2583-5CAD-D692-A82C93562CA5}"/>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grpSp>
      <p:grpSp>
        <p:nvGrpSpPr>
          <p:cNvPr id="29" name="组合 28">
            <a:extLst>
              <a:ext uri="{FF2B5EF4-FFF2-40B4-BE49-F238E27FC236}">
                <a16:creationId xmlns:a16="http://schemas.microsoft.com/office/drawing/2014/main" id="{2079A281-7555-8883-7B7D-BA1E305B677E}"/>
              </a:ext>
            </a:extLst>
          </p:cNvPr>
          <p:cNvGrpSpPr/>
          <p:nvPr/>
        </p:nvGrpSpPr>
        <p:grpSpPr>
          <a:xfrm>
            <a:off x="376400" y="1236573"/>
            <a:ext cx="11439201" cy="2497227"/>
            <a:chOff x="4311650" y="1130304"/>
            <a:chExt cx="11439201" cy="2497227"/>
          </a:xfrm>
        </p:grpSpPr>
        <p:sp>
          <p:nvSpPr>
            <p:cNvPr id="30" name="矩形: 折角 29">
              <a:extLst>
                <a:ext uri="{FF2B5EF4-FFF2-40B4-BE49-F238E27FC236}">
                  <a16:creationId xmlns:a16="http://schemas.microsoft.com/office/drawing/2014/main" id="{0DD5647C-061C-4BF7-B244-67BC10A9B602}"/>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1" name="组合 30">
              <a:extLst>
                <a:ext uri="{FF2B5EF4-FFF2-40B4-BE49-F238E27FC236}">
                  <a16:creationId xmlns:a16="http://schemas.microsoft.com/office/drawing/2014/main" id="{CE8088A5-841D-EB04-7080-8EC6CB7DB176}"/>
                </a:ext>
              </a:extLst>
            </p:cNvPr>
            <p:cNvGrpSpPr/>
            <p:nvPr/>
          </p:nvGrpSpPr>
          <p:grpSpPr>
            <a:xfrm>
              <a:off x="4311650" y="1207617"/>
              <a:ext cx="2286594" cy="705455"/>
              <a:chOff x="3677920" y="2452840"/>
              <a:chExt cx="2032001" cy="626908"/>
            </a:xfrm>
          </p:grpSpPr>
          <p:sp>
            <p:nvSpPr>
              <p:cNvPr id="33" name="梯形 32">
                <a:extLst>
                  <a:ext uri="{FF2B5EF4-FFF2-40B4-BE49-F238E27FC236}">
                    <a16:creationId xmlns:a16="http://schemas.microsoft.com/office/drawing/2014/main" id="{6C8BB3DB-B7F0-FF7F-16B0-CD1249B66B2F}"/>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70E1D439-57FB-0AC5-9783-109912D792AB}"/>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2" name="Bullet1">
              <a:extLst>
                <a:ext uri="{FF2B5EF4-FFF2-40B4-BE49-F238E27FC236}">
                  <a16:creationId xmlns:a16="http://schemas.microsoft.com/office/drawing/2014/main" id="{E3D8ADBC-4114-EC90-193F-A9CB8CE163AA}"/>
                </a:ext>
              </a:extLst>
            </p:cNvPr>
            <p:cNvSpPr txBox="1"/>
            <p:nvPr/>
          </p:nvSpPr>
          <p:spPr>
            <a:xfrm>
              <a:off x="4483145" y="1256011"/>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降低</a:t>
              </a:r>
              <a:r>
                <a:rPr lang="nb-NO" altLang="zh-CN" sz="2000" b="1" dirty="0">
                  <a:solidFill>
                    <a:srgbClr val="FFFFFF"/>
                  </a:solidFill>
                  <a:effectLst>
                    <a:outerShdw blurRad="38100" dist="38100" dir="2700000" algn="tl">
                      <a:srgbClr val="000000">
                        <a:alpha val="43137"/>
                      </a:srgbClr>
                    </a:outerShdw>
                  </a:effectLst>
                  <a:cs typeface="+mn-ea"/>
                  <a:sym typeface="+mn-lt"/>
                </a:rPr>
                <a:t>IFD</a:t>
              </a:r>
              <a:r>
                <a:rPr lang="zh-CN" altLang="en-US" sz="2000" b="1" dirty="0">
                  <a:solidFill>
                    <a:srgbClr val="FFFFFF"/>
                  </a:solidFill>
                  <a:effectLst>
                    <a:outerShdw blurRad="38100" dist="38100" dir="2700000" algn="tl">
                      <a:srgbClr val="000000">
                        <a:alpha val="43137"/>
                      </a:srgbClr>
                    </a:outerShdw>
                  </a:effectLst>
                  <a:cs typeface="+mn-ea"/>
                  <a:sym typeface="+mn-lt"/>
                </a:rPr>
                <a:t>发生率</a:t>
              </a:r>
            </a:p>
          </p:txBody>
        </p:sp>
      </p:grpSp>
      <p:graphicFrame>
        <p:nvGraphicFramePr>
          <p:cNvPr id="7" name="think-cell data - do not delete" hidden="1">
            <a:extLst>
              <a:ext uri="{FF2B5EF4-FFF2-40B4-BE49-F238E27FC236}">
                <a16:creationId xmlns:a16="http://schemas.microsoft.com/office/drawing/2014/main" id="{F0987360-DC9F-DF5B-041E-775BD11DC8C9}"/>
              </a:ext>
            </a:extLst>
          </p:cNvPr>
          <p:cNvGraphicFramePr>
            <a:graphicFrameLocks noChangeAspect="1"/>
          </p:cNvGraphicFramePr>
          <p:nvPr>
            <p:custDataLst>
              <p:tags r:id="rId1"/>
            </p:custDataLst>
            <p:extLst>
              <p:ext uri="{D42A27DB-BD31-4B8C-83A1-F6EECF244321}">
                <p14:modId xmlns:p14="http://schemas.microsoft.com/office/powerpoint/2010/main" val="3310297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7" name="think-cell data - do not delete" hidden="1">
                        <a:extLst>
                          <a:ext uri="{FF2B5EF4-FFF2-40B4-BE49-F238E27FC236}">
                            <a16:creationId xmlns:a16="http://schemas.microsoft.com/office/drawing/2014/main" id="{F0987360-DC9F-DF5B-041E-775BD11DC8C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灯片编号占位符 3">
            <a:extLst>
              <a:ext uri="{FF2B5EF4-FFF2-40B4-BE49-F238E27FC236}">
                <a16:creationId xmlns:a16="http://schemas.microsoft.com/office/drawing/2014/main" id="{D41F0494-ED39-3CD8-6DCA-001E69C777B8}"/>
              </a:ext>
            </a:extLst>
          </p:cNvPr>
          <p:cNvSpPr>
            <a:spLocks noGrp="1"/>
          </p:cNvSpPr>
          <p:nvPr>
            <p:ph type="sldNum" sz="quarter" idx="12"/>
          </p:nvPr>
        </p:nvSpPr>
        <p:spPr/>
        <p:txBody>
          <a:bodyPr/>
          <a:lstStyle/>
          <a:p>
            <a:fld id="{29CC380D-5F44-41E8-971E-CDD19ED6F8E3}" type="slidenum">
              <a:rPr lang="en-GB" smtClean="0">
                <a:cs typeface="+mn-ea"/>
                <a:sym typeface="+mn-lt"/>
              </a:rPr>
              <a:t>7</a:t>
            </a:fld>
            <a:endParaRPr lang="en-GB" dirty="0">
              <a:cs typeface="+mn-ea"/>
              <a:sym typeface="+mn-lt"/>
            </a:endParaRPr>
          </a:p>
        </p:txBody>
      </p:sp>
      <p:graphicFrame>
        <p:nvGraphicFramePr>
          <p:cNvPr id="19" name="表格 201">
            <a:extLst>
              <a:ext uri="{FF2B5EF4-FFF2-40B4-BE49-F238E27FC236}">
                <a16:creationId xmlns:a16="http://schemas.microsoft.com/office/drawing/2014/main" id="{1ED588B9-3D36-ACC3-B130-9CED9A65D195}"/>
              </a:ext>
            </a:extLst>
          </p:cNvPr>
          <p:cNvGraphicFramePr>
            <a:graphicFrameLocks noGrp="1"/>
          </p:cNvGraphicFramePr>
          <p:nvPr>
            <p:extLst>
              <p:ext uri="{D42A27DB-BD31-4B8C-83A1-F6EECF244321}">
                <p14:modId xmlns:p14="http://schemas.microsoft.com/office/powerpoint/2010/main" val="3241643094"/>
              </p:ext>
            </p:extLst>
          </p:nvPr>
        </p:nvGraphicFramePr>
        <p:xfrm>
          <a:off x="3052870" y="4004326"/>
          <a:ext cx="8451557" cy="2166312"/>
        </p:xfrm>
        <a:graphic>
          <a:graphicData uri="http://schemas.openxmlformats.org/drawingml/2006/table">
            <a:tbl>
              <a:tblPr firstRow="1" bandRow="1">
                <a:tableStyleId>{5C22544A-7EE6-4342-B048-85BDC9FD1C3A}</a:tableStyleId>
              </a:tblPr>
              <a:tblGrid>
                <a:gridCol w="5012491">
                  <a:extLst>
                    <a:ext uri="{9D8B030D-6E8A-4147-A177-3AD203B41FA5}">
                      <a16:colId xmlns:a16="http://schemas.microsoft.com/office/drawing/2014/main" val="3679639591"/>
                    </a:ext>
                  </a:extLst>
                </a:gridCol>
                <a:gridCol w="3439066">
                  <a:extLst>
                    <a:ext uri="{9D8B030D-6E8A-4147-A177-3AD203B41FA5}">
                      <a16:colId xmlns:a16="http://schemas.microsoft.com/office/drawing/2014/main" val="4248052437"/>
                    </a:ext>
                  </a:extLst>
                </a:gridCol>
              </a:tblGrid>
              <a:tr h="279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baseline="0" dirty="0">
                          <a:solidFill>
                            <a:schemeClr val="bg1"/>
                          </a:solidFill>
                          <a:latin typeface="+mn-lt"/>
                          <a:ea typeface="+mn-ea"/>
                          <a:cs typeface="+mn-ea"/>
                          <a:sym typeface="+mn-lt"/>
                        </a:rPr>
                        <a:t>指南</a:t>
                      </a: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zh-CN" altLang="en-US" sz="1400" b="1" dirty="0">
                          <a:solidFill>
                            <a:schemeClr val="bg1"/>
                          </a:solidFill>
                          <a:latin typeface="+mn-lt"/>
                          <a:ea typeface="+mn-ea"/>
                          <a:cs typeface="+mn-ea"/>
                          <a:sym typeface="+mn-lt"/>
                        </a:rPr>
                        <a:t>推荐</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014817799"/>
                  </a:ext>
                </a:extLst>
              </a:tr>
              <a:tr h="4458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a:solidFill>
                            <a:schemeClr val="tx1"/>
                          </a:solidFill>
                          <a:latin typeface="+mn-lt"/>
                          <a:ea typeface="+mn-ea"/>
                          <a:cs typeface="+mn-ea"/>
                          <a:sym typeface="+mn-lt"/>
                        </a:rPr>
                        <a:t>《ECIL-8</a:t>
                      </a:r>
                      <a:r>
                        <a:rPr lang="zh-CN" altLang="en-US" sz="1200" b="0" dirty="0">
                          <a:solidFill>
                            <a:schemeClr val="tx1"/>
                          </a:solidFill>
                          <a:latin typeface="+mn-lt"/>
                          <a:ea typeface="+mn-ea"/>
                          <a:cs typeface="+mn-ea"/>
                          <a:sym typeface="+mn-lt"/>
                        </a:rPr>
                        <a:t>指南：肿瘤或造血细胞移植后儿科患者</a:t>
                      </a:r>
                      <a:r>
                        <a:rPr lang="en-US" altLang="zh-CN" sz="1200" b="0" dirty="0">
                          <a:solidFill>
                            <a:schemeClr val="tx1"/>
                          </a:solidFill>
                          <a:latin typeface="+mn-lt"/>
                          <a:ea typeface="+mn-ea"/>
                          <a:cs typeface="+mn-ea"/>
                          <a:sym typeface="+mn-lt"/>
                        </a:rPr>
                        <a:t>IFD</a:t>
                      </a:r>
                      <a:r>
                        <a:rPr lang="zh-CN" altLang="en-US" sz="1200" b="0" dirty="0">
                          <a:solidFill>
                            <a:schemeClr val="tx1"/>
                          </a:solidFill>
                          <a:latin typeface="+mn-lt"/>
                          <a:ea typeface="+mn-ea"/>
                          <a:cs typeface="+mn-ea"/>
                          <a:sym typeface="+mn-lt"/>
                        </a:rPr>
                        <a:t>诊断、预防和治疗</a:t>
                      </a:r>
                      <a:r>
                        <a:rPr lang="en-US" altLang="zh-CN" sz="1200" b="0" dirty="0">
                          <a:solidFill>
                            <a:schemeClr val="tx1"/>
                          </a:solidFill>
                          <a:latin typeface="+mn-lt"/>
                          <a:ea typeface="+mn-ea"/>
                          <a:cs typeface="+mn-ea"/>
                          <a:sym typeface="+mn-lt"/>
                        </a:rPr>
                        <a:t>》</a:t>
                      </a:r>
                      <a:r>
                        <a:rPr lang="en-US" altLang="zh-CN" sz="1200" b="0" baseline="30000" dirty="0">
                          <a:solidFill>
                            <a:schemeClr val="tx1"/>
                          </a:solidFill>
                          <a:latin typeface="+mn-lt"/>
                          <a:ea typeface="+mn-ea"/>
                          <a:cs typeface="+mn-ea"/>
                          <a:sym typeface="+mn-lt"/>
                        </a:rPr>
                        <a:t>23</a:t>
                      </a:r>
                      <a:endParaRPr lang="zh-CN" altLang="en-US" sz="1200" b="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泊沙康唑可用于肿瘤或</a:t>
                      </a:r>
                      <a:r>
                        <a:rPr lang="en-US" altLang="zh-CN" sz="1200" b="0" dirty="0">
                          <a:solidFill>
                            <a:schemeClr val="tx1"/>
                          </a:solidFill>
                          <a:latin typeface="+mn-lt"/>
                          <a:ea typeface="+mn-ea"/>
                          <a:cs typeface="+mn-ea"/>
                          <a:sym typeface="+mn-lt"/>
                        </a:rPr>
                        <a:t>HCT</a:t>
                      </a:r>
                      <a:r>
                        <a:rPr lang="zh-CN" altLang="en-US" sz="1200" b="1" dirty="0">
                          <a:solidFill>
                            <a:schemeClr val="accent1"/>
                          </a:solidFill>
                          <a:latin typeface="+mn-lt"/>
                          <a:ea typeface="+mn-ea"/>
                          <a:cs typeface="+mn-ea"/>
                          <a:sym typeface="+mn-lt"/>
                        </a:rPr>
                        <a:t>儿童患者</a:t>
                      </a:r>
                      <a:r>
                        <a:rPr lang="en-US" altLang="zh-CN" sz="1200" b="1" dirty="0">
                          <a:solidFill>
                            <a:schemeClr val="accent1"/>
                          </a:solidFill>
                          <a:latin typeface="+mn-lt"/>
                          <a:ea typeface="+mn-ea"/>
                          <a:cs typeface="+mn-ea"/>
                          <a:sym typeface="+mn-lt"/>
                        </a:rPr>
                        <a:t>IFD</a:t>
                      </a:r>
                      <a:r>
                        <a:rPr lang="zh-CN" altLang="en-US" sz="1200" b="1" dirty="0">
                          <a:solidFill>
                            <a:schemeClr val="accent1"/>
                          </a:solidFill>
                          <a:latin typeface="+mn-lt"/>
                          <a:ea typeface="+mn-ea"/>
                          <a:cs typeface="+mn-ea"/>
                          <a:sym typeface="+mn-lt"/>
                        </a:rPr>
                        <a:t>的</a:t>
                      </a:r>
                      <a:endParaRPr lang="en-US" altLang="zh-CN" sz="1200" b="1" dirty="0">
                        <a:solidFill>
                          <a:schemeClr val="accent1"/>
                        </a:solidFill>
                        <a:latin typeface="+mn-lt"/>
                        <a:ea typeface="+mn-ea"/>
                        <a:cs typeface="+mn-ea"/>
                        <a:sym typeface="+mn-lt"/>
                      </a:endParaRPr>
                    </a:p>
                    <a:p>
                      <a:pPr algn="ctr"/>
                      <a:r>
                        <a:rPr lang="zh-CN" altLang="en-US" sz="1200" b="1" dirty="0">
                          <a:solidFill>
                            <a:schemeClr val="accent1"/>
                          </a:solidFill>
                          <a:latin typeface="+mn-lt"/>
                          <a:ea typeface="+mn-ea"/>
                          <a:cs typeface="+mn-ea"/>
                          <a:sym typeface="+mn-lt"/>
                        </a:rPr>
                        <a:t>初级预防</a:t>
                      </a:r>
                      <a:r>
                        <a:rPr lang="zh-CN" altLang="en-US" sz="1200" b="1" dirty="0">
                          <a:solidFill>
                            <a:srgbClr val="EB8634"/>
                          </a:solidFill>
                          <a:latin typeface="+mn-lt"/>
                          <a:ea typeface="+mn-ea"/>
                          <a:cs typeface="+mn-ea"/>
                          <a:sym typeface="+mn-lt"/>
                        </a:rPr>
                        <a:t>（</a:t>
                      </a:r>
                      <a:r>
                        <a:rPr lang="en-US" altLang="zh-CN" sz="1200" b="1" dirty="0">
                          <a:solidFill>
                            <a:srgbClr val="EB8634"/>
                          </a:solidFill>
                          <a:latin typeface="+mn-lt"/>
                          <a:ea typeface="+mn-ea"/>
                          <a:cs typeface="+mn-ea"/>
                          <a:sym typeface="+mn-lt"/>
                        </a:rPr>
                        <a:t>A </a:t>
                      </a:r>
                      <a:r>
                        <a:rPr lang="en-US" altLang="zh-CN" sz="1200" b="1" dirty="0" err="1">
                          <a:solidFill>
                            <a:srgbClr val="EB8634"/>
                          </a:solidFill>
                          <a:latin typeface="+mn-lt"/>
                          <a:ea typeface="+mn-ea"/>
                          <a:cs typeface="+mn-ea"/>
                          <a:sym typeface="+mn-lt"/>
                        </a:rPr>
                        <a:t>IIt</a:t>
                      </a:r>
                      <a:r>
                        <a:rPr lang="zh-CN" altLang="en-US" sz="1200" b="1" dirty="0">
                          <a:solidFill>
                            <a:srgbClr val="EB8634"/>
                          </a:solidFill>
                          <a:latin typeface="+mn-lt"/>
                          <a:ea typeface="+mn-ea"/>
                          <a:cs typeface="+mn-ea"/>
                          <a:sym typeface="+mn-lt"/>
                        </a:rPr>
                        <a:t>）</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8213214"/>
                  </a:ext>
                </a:extLst>
              </a:tr>
              <a:tr h="359728">
                <a:tc>
                  <a:txBody>
                    <a:bodyPr/>
                    <a:lstStyle/>
                    <a:p>
                      <a:pPr algn="ctr"/>
                      <a:r>
                        <a:rPr lang="en-US" altLang="zh-CN" sz="1200" kern="1200" baseline="0" dirty="0">
                          <a:solidFill>
                            <a:schemeClr val="tx1"/>
                          </a:solidFill>
                          <a:latin typeface="+mn-lt"/>
                          <a:ea typeface="+mn-ea"/>
                          <a:cs typeface="+mn-ea"/>
                          <a:sym typeface="+mn-lt"/>
                        </a:rPr>
                        <a:t>《2021</a:t>
                      </a:r>
                      <a:r>
                        <a:rPr lang="zh-CN" altLang="en-US" sz="1200" kern="1200" baseline="0" dirty="0">
                          <a:solidFill>
                            <a:schemeClr val="tx1"/>
                          </a:solidFill>
                          <a:latin typeface="+mn-lt"/>
                          <a:ea typeface="+mn-ea"/>
                          <a:cs typeface="+mn-ea"/>
                          <a:sym typeface="+mn-lt"/>
                        </a:rPr>
                        <a:t>血液系统恶性肿瘤和造血干细胞移植抗真菌预防共识指南</a:t>
                      </a:r>
                      <a:r>
                        <a:rPr lang="en-US" altLang="zh-CN" sz="1200" kern="1200" baseline="0" dirty="0">
                          <a:solidFill>
                            <a:schemeClr val="tx1"/>
                          </a:solidFill>
                          <a:latin typeface="+mn-lt"/>
                          <a:ea typeface="+mn-ea"/>
                          <a:cs typeface="+mn-ea"/>
                          <a:sym typeface="+mn-lt"/>
                        </a:rPr>
                        <a:t>》</a:t>
                      </a:r>
                      <a:r>
                        <a:rPr lang="en-US" altLang="zh-CN" sz="1200" b="0" kern="1200" baseline="30000" dirty="0">
                          <a:solidFill>
                            <a:schemeClr val="tx1"/>
                          </a:solidFill>
                          <a:latin typeface="+mn-lt"/>
                          <a:ea typeface="+mn-ea"/>
                          <a:cs typeface="+mn-ea"/>
                          <a:sym typeface="+mn-lt"/>
                        </a:rPr>
                        <a:t>24</a:t>
                      </a:r>
                      <a:endParaRPr lang="zh-CN" altLang="en-US" sz="1200" b="0" kern="120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泊沙康唑可用于</a:t>
                      </a:r>
                      <a:r>
                        <a:rPr lang="zh-CN" altLang="en-US" sz="1200" b="1" dirty="0">
                          <a:solidFill>
                            <a:schemeClr val="accent1"/>
                          </a:solidFill>
                          <a:latin typeface="+mn-lt"/>
                          <a:ea typeface="+mn-ea"/>
                          <a:cs typeface="+mn-ea"/>
                          <a:sym typeface="+mn-lt"/>
                        </a:rPr>
                        <a:t>儿童</a:t>
                      </a:r>
                      <a:r>
                        <a:rPr lang="en-US" altLang="zh-CN" sz="1200" b="1" dirty="0">
                          <a:solidFill>
                            <a:schemeClr val="accent1"/>
                          </a:solidFill>
                          <a:latin typeface="+mn-lt"/>
                          <a:ea typeface="+mn-ea"/>
                          <a:cs typeface="+mn-ea"/>
                          <a:sym typeface="+mn-lt"/>
                        </a:rPr>
                        <a:t>IFD</a:t>
                      </a:r>
                      <a:r>
                        <a:rPr lang="zh-CN" altLang="en-US" sz="1200" b="1" dirty="0">
                          <a:solidFill>
                            <a:schemeClr val="accent1"/>
                          </a:solidFill>
                          <a:latin typeface="+mn-lt"/>
                          <a:ea typeface="+mn-ea"/>
                          <a:cs typeface="+mn-ea"/>
                          <a:sym typeface="+mn-lt"/>
                        </a:rPr>
                        <a:t>的初级预防</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7036530"/>
                  </a:ext>
                </a:extLst>
              </a:tr>
              <a:tr h="629432">
                <a:tc>
                  <a:txBody>
                    <a:bodyPr/>
                    <a:lstStyle/>
                    <a:p>
                      <a:pPr algn="ctr"/>
                      <a:r>
                        <a:rPr lang="en-US" altLang="zh-CN" sz="1200" kern="1200" baseline="0" dirty="0">
                          <a:solidFill>
                            <a:schemeClr val="tx1"/>
                          </a:solidFill>
                          <a:latin typeface="+mn-lt"/>
                          <a:ea typeface="+mn-ea"/>
                          <a:cs typeface="+mn-ea"/>
                          <a:sym typeface="+mn-lt"/>
                        </a:rPr>
                        <a:t>《ESCMID-ECMM</a:t>
                      </a:r>
                      <a:r>
                        <a:rPr lang="zh-CN" altLang="en-US" sz="1200" kern="1200" baseline="0" dirty="0">
                          <a:solidFill>
                            <a:schemeClr val="tx1"/>
                          </a:solidFill>
                          <a:latin typeface="+mn-lt"/>
                          <a:ea typeface="+mn-ea"/>
                          <a:cs typeface="+mn-ea"/>
                          <a:sym typeface="+mn-lt"/>
                        </a:rPr>
                        <a:t>指南：新生儿和儿童侵袭性曲霉病的诊断和管理</a:t>
                      </a:r>
                      <a:r>
                        <a:rPr lang="en-US" altLang="zh-CN" sz="1200" kern="1200" baseline="0" dirty="0">
                          <a:solidFill>
                            <a:schemeClr val="tx1"/>
                          </a:solidFill>
                          <a:latin typeface="+mn-lt"/>
                          <a:ea typeface="+mn-ea"/>
                          <a:cs typeface="+mn-ea"/>
                          <a:sym typeface="+mn-lt"/>
                        </a:rPr>
                        <a:t>》</a:t>
                      </a:r>
                      <a:r>
                        <a:rPr lang="en-US" altLang="zh-CN" sz="1200" b="0" kern="1200" baseline="30000" dirty="0">
                          <a:solidFill>
                            <a:schemeClr val="tx1"/>
                          </a:solidFill>
                          <a:latin typeface="+mn-lt"/>
                          <a:ea typeface="+mn-ea"/>
                          <a:cs typeface="+mn-ea"/>
                          <a:sym typeface="+mn-lt"/>
                        </a:rPr>
                        <a:t>25</a:t>
                      </a:r>
                      <a:endParaRPr lang="zh-CN" altLang="en-US" sz="1200" b="0" kern="120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对于≥</a:t>
                      </a:r>
                      <a:r>
                        <a:rPr lang="en-US" altLang="zh-CN" sz="1200" b="0" dirty="0">
                          <a:solidFill>
                            <a:schemeClr val="tx1"/>
                          </a:solidFill>
                          <a:latin typeface="+mn-lt"/>
                          <a:ea typeface="+mn-ea"/>
                          <a:cs typeface="+mn-ea"/>
                          <a:sym typeface="+mn-lt"/>
                        </a:rPr>
                        <a:t>13</a:t>
                      </a:r>
                      <a:r>
                        <a:rPr lang="zh-CN" altLang="en-US" sz="1200" b="0" dirty="0">
                          <a:solidFill>
                            <a:schemeClr val="tx1"/>
                          </a:solidFill>
                          <a:latin typeface="+mn-lt"/>
                          <a:ea typeface="+mn-ea"/>
                          <a:cs typeface="+mn-ea"/>
                          <a:sym typeface="+mn-lt"/>
                        </a:rPr>
                        <a:t>岁的以下人群：异基因</a:t>
                      </a:r>
                      <a:r>
                        <a:rPr lang="en-US" altLang="zh-CN" sz="1200" b="0" dirty="0">
                          <a:solidFill>
                            <a:schemeClr val="tx1"/>
                          </a:solidFill>
                          <a:latin typeface="+mn-lt"/>
                          <a:ea typeface="+mn-ea"/>
                          <a:cs typeface="+mn-ea"/>
                          <a:sym typeface="+mn-lt"/>
                        </a:rPr>
                        <a:t>HSCT</a:t>
                      </a:r>
                      <a:r>
                        <a:rPr lang="zh-CN" altLang="en-US" sz="1200" b="0" dirty="0">
                          <a:solidFill>
                            <a:schemeClr val="tx1"/>
                          </a:solidFill>
                          <a:latin typeface="+mn-lt"/>
                          <a:ea typeface="+mn-ea"/>
                          <a:cs typeface="+mn-ea"/>
                          <a:sym typeface="+mn-lt"/>
                        </a:rPr>
                        <a:t>患者（粒缺期）、</a:t>
                      </a:r>
                      <a:r>
                        <a:rPr lang="en-US" altLang="zh-CN" sz="1200" b="0" dirty="0">
                          <a:solidFill>
                            <a:schemeClr val="tx1"/>
                          </a:solidFill>
                          <a:latin typeface="+mn-lt"/>
                          <a:ea typeface="+mn-ea"/>
                          <a:cs typeface="+mn-ea"/>
                          <a:sym typeface="+mn-lt"/>
                        </a:rPr>
                        <a:t>GvHD</a:t>
                      </a:r>
                      <a:r>
                        <a:rPr lang="zh-CN" altLang="en-US" sz="1200" b="0" dirty="0">
                          <a:solidFill>
                            <a:schemeClr val="tx1"/>
                          </a:solidFill>
                          <a:latin typeface="+mn-lt"/>
                          <a:ea typeface="+mn-ea"/>
                          <a:cs typeface="+mn-ea"/>
                          <a:sym typeface="+mn-lt"/>
                        </a:rPr>
                        <a:t>需免疫抑制剂治疗、</a:t>
                      </a:r>
                      <a:r>
                        <a:rPr lang="en-US" altLang="zh-CN" sz="1200" b="0" dirty="0">
                          <a:solidFill>
                            <a:schemeClr val="tx1"/>
                          </a:solidFill>
                          <a:latin typeface="+mn-lt"/>
                          <a:ea typeface="+mn-ea"/>
                          <a:cs typeface="+mn-ea"/>
                          <a:sym typeface="+mn-lt"/>
                        </a:rPr>
                        <a:t>AML</a:t>
                      </a:r>
                      <a:r>
                        <a:rPr lang="zh-CN" altLang="en-US" sz="1200" b="0" dirty="0">
                          <a:solidFill>
                            <a:schemeClr val="tx1"/>
                          </a:solidFill>
                          <a:latin typeface="+mn-lt"/>
                          <a:ea typeface="+mn-ea"/>
                          <a:cs typeface="+mn-ea"/>
                          <a:sym typeface="+mn-lt"/>
                        </a:rPr>
                        <a:t>、复发性</a:t>
                      </a:r>
                      <a:r>
                        <a:rPr lang="en-US" altLang="zh-CN" sz="1200" b="0" dirty="0">
                          <a:solidFill>
                            <a:schemeClr val="tx1"/>
                          </a:solidFill>
                          <a:latin typeface="+mn-lt"/>
                          <a:ea typeface="+mn-ea"/>
                          <a:cs typeface="+mn-ea"/>
                          <a:sym typeface="+mn-lt"/>
                        </a:rPr>
                        <a:t>AML</a:t>
                      </a:r>
                      <a:r>
                        <a:rPr lang="zh-CN" altLang="en-US" sz="1200" b="0" dirty="0">
                          <a:solidFill>
                            <a:schemeClr val="tx1"/>
                          </a:solidFill>
                          <a:latin typeface="+mn-lt"/>
                          <a:ea typeface="+mn-ea"/>
                          <a:cs typeface="+mn-ea"/>
                          <a:sym typeface="+mn-lt"/>
                        </a:rPr>
                        <a:t>及</a:t>
                      </a:r>
                      <a:r>
                        <a:rPr lang="en-US" altLang="zh-CN" sz="1200" b="0" dirty="0">
                          <a:solidFill>
                            <a:schemeClr val="tx1"/>
                          </a:solidFill>
                          <a:latin typeface="+mn-lt"/>
                          <a:ea typeface="+mn-ea"/>
                          <a:cs typeface="+mn-ea"/>
                          <a:sym typeface="+mn-lt"/>
                        </a:rPr>
                        <a:t>ALL</a:t>
                      </a:r>
                      <a:r>
                        <a:rPr lang="zh-CN" altLang="en-US" sz="1200" b="0" dirty="0">
                          <a:solidFill>
                            <a:schemeClr val="tx1"/>
                          </a:solidFill>
                          <a:latin typeface="+mn-lt"/>
                          <a:ea typeface="+mn-ea"/>
                          <a:cs typeface="+mn-ea"/>
                          <a:sym typeface="+mn-lt"/>
                        </a:rPr>
                        <a:t>，可使用</a:t>
                      </a:r>
                      <a:r>
                        <a:rPr lang="zh-CN" altLang="en-US" sz="1200" b="1" dirty="0">
                          <a:solidFill>
                            <a:schemeClr val="accent1"/>
                          </a:solidFill>
                          <a:latin typeface="+mn-lt"/>
                          <a:ea typeface="+mn-ea"/>
                          <a:cs typeface="+mn-ea"/>
                          <a:sym typeface="+mn-lt"/>
                        </a:rPr>
                        <a:t>泊沙康唑进行</a:t>
                      </a:r>
                      <a:r>
                        <a:rPr lang="en-US" altLang="zh-CN" sz="1200" b="1" dirty="0">
                          <a:solidFill>
                            <a:schemeClr val="accent1"/>
                          </a:solidFill>
                          <a:latin typeface="+mn-lt"/>
                          <a:ea typeface="+mn-ea"/>
                          <a:cs typeface="+mn-ea"/>
                          <a:sym typeface="+mn-lt"/>
                        </a:rPr>
                        <a:t>IA</a:t>
                      </a:r>
                      <a:r>
                        <a:rPr lang="zh-CN" altLang="en-US" sz="1200" b="1" dirty="0">
                          <a:solidFill>
                            <a:schemeClr val="accent1"/>
                          </a:solidFill>
                          <a:latin typeface="+mn-lt"/>
                          <a:ea typeface="+mn-ea"/>
                          <a:cs typeface="+mn-ea"/>
                          <a:sym typeface="+mn-lt"/>
                        </a:rPr>
                        <a:t>预防</a:t>
                      </a:r>
                      <a:r>
                        <a:rPr lang="zh-CN" altLang="en-US" sz="1200" b="1" dirty="0">
                          <a:solidFill>
                            <a:srgbClr val="EB8634"/>
                          </a:solidFill>
                          <a:latin typeface="+mn-lt"/>
                          <a:ea typeface="+mn-ea"/>
                          <a:cs typeface="+mn-ea"/>
                          <a:sym typeface="+mn-lt"/>
                        </a:rPr>
                        <a:t>（</a:t>
                      </a:r>
                      <a:r>
                        <a:rPr lang="en-US" altLang="zh-CN" sz="1200" b="1" dirty="0">
                          <a:solidFill>
                            <a:srgbClr val="EB8634"/>
                          </a:solidFill>
                          <a:latin typeface="+mn-lt"/>
                          <a:ea typeface="+mn-ea"/>
                          <a:cs typeface="+mn-ea"/>
                          <a:sym typeface="+mn-lt"/>
                        </a:rPr>
                        <a:t>A </a:t>
                      </a:r>
                      <a:r>
                        <a:rPr lang="en-US" altLang="zh-CN" sz="1200" b="1" dirty="0" err="1">
                          <a:solidFill>
                            <a:srgbClr val="EB8634"/>
                          </a:solidFill>
                          <a:latin typeface="+mn-lt"/>
                          <a:ea typeface="+mn-ea"/>
                          <a:cs typeface="+mn-ea"/>
                          <a:sym typeface="+mn-lt"/>
                        </a:rPr>
                        <a:t>IIt</a:t>
                      </a:r>
                      <a:r>
                        <a:rPr lang="zh-CN" altLang="en-US" sz="1200" b="1" dirty="0">
                          <a:solidFill>
                            <a:srgbClr val="EB8634"/>
                          </a:solidFill>
                          <a:latin typeface="+mn-lt"/>
                          <a:ea typeface="+mn-ea"/>
                          <a:cs typeface="+mn-ea"/>
                          <a:sym typeface="+mn-lt"/>
                        </a:rPr>
                        <a:t>）</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22937111"/>
                  </a:ext>
                </a:extLst>
              </a:tr>
              <a:tr h="4458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baseline="0" dirty="0">
                          <a:solidFill>
                            <a:schemeClr val="tx1"/>
                          </a:solidFill>
                          <a:latin typeface="+mn-lt"/>
                          <a:ea typeface="+mn-ea"/>
                          <a:cs typeface="+mn-ea"/>
                          <a:sym typeface="+mn-lt"/>
                        </a:rPr>
                        <a:t>《</a:t>
                      </a:r>
                      <a:r>
                        <a:rPr lang="zh-CN" altLang="en-US" sz="1200" kern="1200" baseline="0" dirty="0">
                          <a:solidFill>
                            <a:schemeClr val="tx1"/>
                          </a:solidFill>
                          <a:latin typeface="+mn-lt"/>
                          <a:ea typeface="+mn-ea"/>
                          <a:cs typeface="+mn-ea"/>
                          <a:sym typeface="+mn-lt"/>
                        </a:rPr>
                        <a:t>儿童侵袭性肺部真菌感染临床实践专家共识（</a:t>
                      </a:r>
                      <a:r>
                        <a:rPr lang="en-US" altLang="zh-CN" sz="1200" kern="1200" baseline="0" dirty="0">
                          <a:solidFill>
                            <a:schemeClr val="tx1"/>
                          </a:solidFill>
                          <a:latin typeface="+mn-lt"/>
                          <a:ea typeface="+mn-ea"/>
                          <a:cs typeface="+mn-ea"/>
                          <a:sym typeface="+mn-lt"/>
                        </a:rPr>
                        <a:t>2022</a:t>
                      </a:r>
                      <a:r>
                        <a:rPr lang="zh-CN" altLang="en-US" sz="1200" kern="1200" baseline="0" dirty="0">
                          <a:solidFill>
                            <a:schemeClr val="tx1"/>
                          </a:solidFill>
                          <a:latin typeface="+mn-lt"/>
                          <a:ea typeface="+mn-ea"/>
                          <a:cs typeface="+mn-ea"/>
                          <a:sym typeface="+mn-lt"/>
                        </a:rPr>
                        <a:t>版）</a:t>
                      </a:r>
                      <a:r>
                        <a:rPr lang="en-US" altLang="zh-CN" sz="1200" kern="1200" baseline="0" dirty="0">
                          <a:solidFill>
                            <a:schemeClr val="tx1"/>
                          </a:solidFill>
                          <a:latin typeface="+mn-lt"/>
                          <a:ea typeface="+mn-ea"/>
                          <a:cs typeface="+mn-ea"/>
                          <a:sym typeface="+mn-lt"/>
                        </a:rPr>
                        <a:t>》</a:t>
                      </a:r>
                      <a:r>
                        <a:rPr lang="en-US" altLang="zh-CN" sz="1200" b="0" kern="1200" baseline="30000" dirty="0">
                          <a:solidFill>
                            <a:schemeClr val="tx1"/>
                          </a:solidFill>
                          <a:latin typeface="+mn-lt"/>
                          <a:ea typeface="+mn-ea"/>
                          <a:cs typeface="+mn-ea"/>
                          <a:sym typeface="+mn-lt"/>
                        </a:rPr>
                        <a:t>26</a:t>
                      </a:r>
                      <a:endParaRPr lang="zh-CN" altLang="en-US" sz="1200" b="0" kern="120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solidFill>
                            <a:schemeClr val="tx1"/>
                          </a:solidFill>
                          <a:latin typeface="+mn-lt"/>
                          <a:ea typeface="+mn-ea"/>
                          <a:cs typeface="+mn-ea"/>
                          <a:sym typeface="+mn-lt"/>
                        </a:rPr>
                        <a:t>泊沙康唑可用于</a:t>
                      </a:r>
                      <a:r>
                        <a:rPr lang="zh-CN" altLang="en-US" sz="1200" b="1" dirty="0">
                          <a:solidFill>
                            <a:schemeClr val="accent1"/>
                          </a:solidFill>
                          <a:latin typeface="+mn-lt"/>
                          <a:ea typeface="+mn-ea"/>
                          <a:cs typeface="+mn-ea"/>
                          <a:sym typeface="+mn-lt"/>
                        </a:rPr>
                        <a:t>血液肿瘤及重症高危患儿中</a:t>
                      </a:r>
                      <a:r>
                        <a:rPr lang="en-US" altLang="zh-CN" sz="1200" b="1" dirty="0">
                          <a:solidFill>
                            <a:schemeClr val="accent1"/>
                          </a:solidFill>
                          <a:latin typeface="+mn-lt"/>
                          <a:ea typeface="+mn-ea"/>
                          <a:cs typeface="+mn-ea"/>
                          <a:sym typeface="+mn-lt"/>
                        </a:rPr>
                        <a:t>IPFI</a:t>
                      </a:r>
                      <a:r>
                        <a:rPr lang="zh-CN" altLang="en-US" sz="1200" b="1" dirty="0">
                          <a:solidFill>
                            <a:schemeClr val="accent1"/>
                          </a:solidFill>
                          <a:latin typeface="+mn-lt"/>
                          <a:ea typeface="+mn-ea"/>
                          <a:cs typeface="+mn-ea"/>
                          <a:sym typeface="+mn-lt"/>
                        </a:rPr>
                        <a:t>的初级预防</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42394208"/>
                  </a:ext>
                </a:extLst>
              </a:tr>
            </a:tbl>
          </a:graphicData>
        </a:graphic>
      </p:graphicFrame>
      <p:sp>
        <p:nvSpPr>
          <p:cNvPr id="6" name="文本框 5">
            <a:extLst>
              <a:ext uri="{FF2B5EF4-FFF2-40B4-BE49-F238E27FC236}">
                <a16:creationId xmlns:a16="http://schemas.microsoft.com/office/drawing/2014/main" id="{F9BA5528-6B2C-27D9-2270-55AF574392EB}"/>
              </a:ext>
            </a:extLst>
          </p:cNvPr>
          <p:cNvSpPr txBox="1"/>
          <p:nvPr/>
        </p:nvSpPr>
        <p:spPr>
          <a:xfrm>
            <a:off x="3083169" y="1696245"/>
            <a:ext cx="8421258" cy="787523"/>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b="1" dirty="0">
                <a:solidFill>
                  <a:srgbClr val="EB8634"/>
                </a:solidFill>
              </a:rPr>
              <a:t>血液病患儿中</a:t>
            </a:r>
            <a:r>
              <a:rPr lang="zh-CN" altLang="en-US" sz="1600" dirty="0"/>
              <a:t>，</a:t>
            </a:r>
            <a:r>
              <a:rPr lang="zh-CN" altLang="en-US" sz="1600" b="1" dirty="0">
                <a:solidFill>
                  <a:srgbClr val="00857C"/>
                </a:solidFill>
              </a:rPr>
              <a:t>泊沙康唑预防侵袭性真菌感染的</a:t>
            </a:r>
            <a:r>
              <a:rPr lang="zh-CN" altLang="en-US" sz="1600" b="1" dirty="0">
                <a:solidFill>
                  <a:srgbClr val="EB8634"/>
                </a:solidFill>
              </a:rPr>
              <a:t>疗效优于</a:t>
            </a:r>
            <a:r>
              <a:rPr lang="zh-CN" altLang="en-US" sz="1600" b="1" dirty="0">
                <a:solidFill>
                  <a:srgbClr val="00857C"/>
                </a:solidFill>
              </a:rPr>
              <a:t>对照组</a:t>
            </a:r>
            <a:r>
              <a:rPr lang="zh-CN" altLang="en-US" sz="1600" dirty="0"/>
              <a:t>（氟康唑、</a:t>
            </a:r>
            <a:r>
              <a:rPr lang="zh-CN" altLang="en-US" sz="1600" b="1" dirty="0">
                <a:solidFill>
                  <a:srgbClr val="00857C"/>
                </a:solidFill>
              </a:rPr>
              <a:t>伏立康唑</a:t>
            </a:r>
            <a:r>
              <a:rPr lang="zh-CN" altLang="en-US" sz="1600" dirty="0"/>
              <a:t>及伊曲康唑治疗组）［</a:t>
            </a:r>
            <a:r>
              <a:rPr lang="en-US" altLang="zh-CN" sz="1600" dirty="0"/>
              <a:t>OR=0.24</a:t>
            </a:r>
            <a:r>
              <a:rPr lang="zh-CN" altLang="en-US" sz="1600" dirty="0"/>
              <a:t>，</a:t>
            </a:r>
            <a:r>
              <a:rPr lang="en-US" altLang="zh-CN" sz="1600" dirty="0"/>
              <a:t>95%CI</a:t>
            </a:r>
            <a:r>
              <a:rPr lang="zh-CN" altLang="en-US" sz="1600" dirty="0"/>
              <a:t>（</a:t>
            </a:r>
            <a:r>
              <a:rPr lang="en-US" altLang="zh-CN" sz="1600" dirty="0"/>
              <a:t>0.14</a:t>
            </a:r>
            <a:r>
              <a:rPr lang="zh-CN" altLang="en-US" sz="1600" dirty="0"/>
              <a:t>，</a:t>
            </a:r>
            <a:r>
              <a:rPr lang="en-US" altLang="zh-CN" sz="1600" dirty="0"/>
              <a:t>0.40</a:t>
            </a:r>
            <a:r>
              <a:rPr lang="zh-CN" altLang="en-US" sz="1600" dirty="0"/>
              <a:t>），</a:t>
            </a:r>
            <a:r>
              <a:rPr lang="en-US" altLang="zh-CN" sz="1600" b="1" i="1" dirty="0">
                <a:solidFill>
                  <a:srgbClr val="00857C"/>
                </a:solidFill>
              </a:rPr>
              <a:t>P</a:t>
            </a:r>
            <a:r>
              <a:rPr lang="en-US" altLang="zh-CN" sz="1600" b="1" dirty="0">
                <a:solidFill>
                  <a:srgbClr val="00857C"/>
                </a:solidFill>
              </a:rPr>
              <a:t>&lt;0.00001</a:t>
            </a:r>
            <a:r>
              <a:rPr lang="zh-CN" altLang="en-US" sz="1600" dirty="0"/>
              <a:t>］</a:t>
            </a:r>
            <a:r>
              <a:rPr lang="en-US" altLang="zh-CN" sz="1600" baseline="30000" dirty="0"/>
              <a:t>7</a:t>
            </a:r>
          </a:p>
        </p:txBody>
      </p:sp>
      <p:sp>
        <p:nvSpPr>
          <p:cNvPr id="5" name="文本框 4">
            <a:extLst>
              <a:ext uri="{FF2B5EF4-FFF2-40B4-BE49-F238E27FC236}">
                <a16:creationId xmlns:a16="http://schemas.microsoft.com/office/drawing/2014/main" id="{D8036D05-D8D2-7BB9-4B95-319CE42911B0}"/>
              </a:ext>
            </a:extLst>
          </p:cNvPr>
          <p:cNvSpPr txBox="1"/>
          <p:nvPr/>
        </p:nvSpPr>
        <p:spPr>
          <a:xfrm>
            <a:off x="476738" y="6357063"/>
            <a:ext cx="6735308" cy="246221"/>
          </a:xfrm>
          <a:prstGeom prst="rect">
            <a:avLst/>
          </a:prstGeom>
          <a:noFill/>
        </p:spPr>
        <p:txBody>
          <a:bodyPr wrap="square">
            <a:spAutoFit/>
          </a:bodyPr>
          <a:lstStyle/>
          <a:p>
            <a:r>
              <a:rPr lang="nb-NO" altLang="zh-CN" sz="1000" dirty="0"/>
              <a:t>IPFI</a:t>
            </a:r>
            <a:r>
              <a:rPr lang="zh-CN" altLang="en-US" sz="1000" dirty="0"/>
              <a:t>：侵袭性肺部真菌感染</a:t>
            </a:r>
          </a:p>
        </p:txBody>
      </p:sp>
      <p:sp>
        <p:nvSpPr>
          <p:cNvPr id="41" name="shield_151951">
            <a:extLst>
              <a:ext uri="{FF2B5EF4-FFF2-40B4-BE49-F238E27FC236}">
                <a16:creationId xmlns:a16="http://schemas.microsoft.com/office/drawing/2014/main" id="{5C1D70A4-F0E4-02B0-1620-A5AF217827DE}"/>
              </a:ext>
            </a:extLst>
          </p:cNvPr>
          <p:cNvSpPr/>
          <p:nvPr/>
        </p:nvSpPr>
        <p:spPr>
          <a:xfrm>
            <a:off x="1291220" y="2402452"/>
            <a:ext cx="608009" cy="609685"/>
          </a:xfrm>
          <a:custGeom>
            <a:avLst/>
            <a:gdLst>
              <a:gd name="connsiteX0" fmla="*/ 430658 w 601704"/>
              <a:gd name="connsiteY0" fmla="*/ 199220 h 603362"/>
              <a:gd name="connsiteX1" fmla="*/ 464882 w 601704"/>
              <a:gd name="connsiteY1" fmla="*/ 244332 h 603362"/>
              <a:gd name="connsiteX2" fmla="*/ 270516 w 601704"/>
              <a:gd name="connsiteY2" fmla="*/ 442182 h 603362"/>
              <a:gd name="connsiteX3" fmla="*/ 269870 w 601704"/>
              <a:gd name="connsiteY3" fmla="*/ 442182 h 603362"/>
              <a:gd name="connsiteX4" fmla="*/ 161387 w 601704"/>
              <a:gd name="connsiteY4" fmla="*/ 321668 h 603362"/>
              <a:gd name="connsiteX5" fmla="*/ 206589 w 601704"/>
              <a:gd name="connsiteY5" fmla="*/ 281711 h 603362"/>
              <a:gd name="connsiteX6" fmla="*/ 271808 w 601704"/>
              <a:gd name="connsiteY6" fmla="*/ 328757 h 603362"/>
              <a:gd name="connsiteX7" fmla="*/ 300852 w 601704"/>
              <a:gd name="connsiteY7" fmla="*/ 56082 h 603362"/>
              <a:gd name="connsiteX8" fmla="*/ 53585 w 601704"/>
              <a:gd name="connsiteY8" fmla="*/ 161154 h 603362"/>
              <a:gd name="connsiteX9" fmla="*/ 300852 w 601704"/>
              <a:gd name="connsiteY9" fmla="*/ 551793 h 603362"/>
              <a:gd name="connsiteX10" fmla="*/ 548119 w 601704"/>
              <a:gd name="connsiteY10" fmla="*/ 161154 h 603362"/>
              <a:gd name="connsiteX11" fmla="*/ 300852 w 601704"/>
              <a:gd name="connsiteY11" fmla="*/ 0 h 603362"/>
              <a:gd name="connsiteX12" fmla="*/ 601704 w 601704"/>
              <a:gd name="connsiteY12" fmla="*/ 127634 h 603362"/>
              <a:gd name="connsiteX13" fmla="*/ 601059 w 601704"/>
              <a:gd name="connsiteY13" fmla="*/ 145684 h 603362"/>
              <a:gd name="connsiteX14" fmla="*/ 300852 w 601704"/>
              <a:gd name="connsiteY14" fmla="*/ 603362 h 603362"/>
              <a:gd name="connsiteX15" fmla="*/ 645 w 601704"/>
              <a:gd name="connsiteY15" fmla="*/ 145684 h 603362"/>
              <a:gd name="connsiteX16" fmla="*/ 0 w 601704"/>
              <a:gd name="connsiteY16" fmla="*/ 127634 h 603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704" h="603362">
                <a:moveTo>
                  <a:pt x="430658" y="199220"/>
                </a:moveTo>
                <a:lnTo>
                  <a:pt x="464882" y="244332"/>
                </a:lnTo>
                <a:lnTo>
                  <a:pt x="270516" y="442182"/>
                </a:lnTo>
                <a:lnTo>
                  <a:pt x="269870" y="442182"/>
                </a:lnTo>
                <a:lnTo>
                  <a:pt x="161387" y="321668"/>
                </a:lnTo>
                <a:lnTo>
                  <a:pt x="206589" y="281711"/>
                </a:lnTo>
                <a:lnTo>
                  <a:pt x="271808" y="328757"/>
                </a:lnTo>
                <a:close/>
                <a:moveTo>
                  <a:pt x="300852" y="56082"/>
                </a:moveTo>
                <a:lnTo>
                  <a:pt x="53585" y="161154"/>
                </a:lnTo>
                <a:cubicBezTo>
                  <a:pt x="60041" y="239153"/>
                  <a:pt x="100069" y="551793"/>
                  <a:pt x="300852" y="551793"/>
                </a:cubicBezTo>
                <a:cubicBezTo>
                  <a:pt x="501635" y="551793"/>
                  <a:pt x="541663" y="239153"/>
                  <a:pt x="548119" y="161154"/>
                </a:cubicBezTo>
                <a:close/>
                <a:moveTo>
                  <a:pt x="300852" y="0"/>
                </a:moveTo>
                <a:lnTo>
                  <a:pt x="601704" y="127634"/>
                </a:lnTo>
                <a:lnTo>
                  <a:pt x="601059" y="145684"/>
                </a:lnTo>
                <a:cubicBezTo>
                  <a:pt x="600413" y="164377"/>
                  <a:pt x="578462" y="603362"/>
                  <a:pt x="300852" y="603362"/>
                </a:cubicBezTo>
                <a:cubicBezTo>
                  <a:pt x="23242" y="603362"/>
                  <a:pt x="1291" y="164377"/>
                  <a:pt x="645" y="145684"/>
                </a:cubicBezTo>
                <a:lnTo>
                  <a:pt x="0" y="12763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iles_232856">
            <a:extLst>
              <a:ext uri="{FF2B5EF4-FFF2-40B4-BE49-F238E27FC236}">
                <a16:creationId xmlns:a16="http://schemas.microsoft.com/office/drawing/2014/main" id="{29CFD097-7287-F10E-1CDB-3227420EBDED}"/>
              </a:ext>
            </a:extLst>
          </p:cNvPr>
          <p:cNvSpPr/>
          <p:nvPr/>
        </p:nvSpPr>
        <p:spPr>
          <a:xfrm>
            <a:off x="1300053" y="4912097"/>
            <a:ext cx="590343" cy="609685"/>
          </a:xfrm>
          <a:custGeom>
            <a:avLst/>
            <a:gdLst>
              <a:gd name="connsiteX0" fmla="*/ 444407 w 585834"/>
              <a:gd name="connsiteY0" fmla="*/ 211737 h 605028"/>
              <a:gd name="connsiteX1" fmla="*/ 444407 w 585834"/>
              <a:gd name="connsiteY1" fmla="*/ 554572 h 605028"/>
              <a:gd name="connsiteX2" fmla="*/ 443505 w 585834"/>
              <a:gd name="connsiteY2" fmla="*/ 563942 h 605028"/>
              <a:gd name="connsiteX3" fmla="*/ 442783 w 585834"/>
              <a:gd name="connsiteY3" fmla="*/ 566735 h 605028"/>
              <a:gd name="connsiteX4" fmla="*/ 440887 w 585834"/>
              <a:gd name="connsiteY4" fmla="*/ 572772 h 605028"/>
              <a:gd name="connsiteX5" fmla="*/ 439624 w 585834"/>
              <a:gd name="connsiteY5" fmla="*/ 575745 h 605028"/>
              <a:gd name="connsiteX6" fmla="*/ 436736 w 585834"/>
              <a:gd name="connsiteY6" fmla="*/ 581061 h 605028"/>
              <a:gd name="connsiteX7" fmla="*/ 435111 w 585834"/>
              <a:gd name="connsiteY7" fmla="*/ 583584 h 605028"/>
              <a:gd name="connsiteX8" fmla="*/ 434299 w 585834"/>
              <a:gd name="connsiteY8" fmla="*/ 584846 h 605028"/>
              <a:gd name="connsiteX9" fmla="*/ 454516 w 585834"/>
              <a:gd name="connsiteY9" fmla="*/ 584846 h 605028"/>
              <a:gd name="connsiteX10" fmla="*/ 484841 w 585834"/>
              <a:gd name="connsiteY10" fmla="*/ 554572 h 605028"/>
              <a:gd name="connsiteX11" fmla="*/ 484841 w 585834"/>
              <a:gd name="connsiteY11" fmla="*/ 211737 h 605028"/>
              <a:gd name="connsiteX12" fmla="*/ 525184 w 585834"/>
              <a:gd name="connsiteY12" fmla="*/ 161371 h 605028"/>
              <a:gd name="connsiteX13" fmla="*/ 525184 w 585834"/>
              <a:gd name="connsiteY13" fmla="*/ 201646 h 605028"/>
              <a:gd name="connsiteX14" fmla="*/ 515076 w 585834"/>
              <a:gd name="connsiteY14" fmla="*/ 211737 h 605028"/>
              <a:gd name="connsiteX15" fmla="*/ 505058 w 585834"/>
              <a:gd name="connsiteY15" fmla="*/ 211737 h 605028"/>
              <a:gd name="connsiteX16" fmla="*/ 505058 w 585834"/>
              <a:gd name="connsiteY16" fmla="*/ 554572 h 605028"/>
              <a:gd name="connsiteX17" fmla="*/ 504065 w 585834"/>
              <a:gd name="connsiteY17" fmla="*/ 563942 h 605028"/>
              <a:gd name="connsiteX18" fmla="*/ 503343 w 585834"/>
              <a:gd name="connsiteY18" fmla="*/ 566735 h 605028"/>
              <a:gd name="connsiteX19" fmla="*/ 501447 w 585834"/>
              <a:gd name="connsiteY19" fmla="*/ 572772 h 605028"/>
              <a:gd name="connsiteX20" fmla="*/ 500184 w 585834"/>
              <a:gd name="connsiteY20" fmla="*/ 575745 h 605028"/>
              <a:gd name="connsiteX21" fmla="*/ 497296 w 585834"/>
              <a:gd name="connsiteY21" fmla="*/ 581061 h 605028"/>
              <a:gd name="connsiteX22" fmla="*/ 495671 w 585834"/>
              <a:gd name="connsiteY22" fmla="*/ 583584 h 605028"/>
              <a:gd name="connsiteX23" fmla="*/ 494859 w 585834"/>
              <a:gd name="connsiteY23" fmla="*/ 584846 h 605028"/>
              <a:gd name="connsiteX24" fmla="*/ 515076 w 585834"/>
              <a:gd name="connsiteY24" fmla="*/ 584846 h 605028"/>
              <a:gd name="connsiteX25" fmla="*/ 545401 w 585834"/>
              <a:gd name="connsiteY25" fmla="*/ 554572 h 605028"/>
              <a:gd name="connsiteX26" fmla="*/ 545401 w 585834"/>
              <a:gd name="connsiteY26" fmla="*/ 161371 h 605028"/>
              <a:gd name="connsiteX27" fmla="*/ 444407 w 585834"/>
              <a:gd name="connsiteY27" fmla="*/ 131097 h 605028"/>
              <a:gd name="connsiteX28" fmla="*/ 444407 w 585834"/>
              <a:gd name="connsiteY28" fmla="*/ 191555 h 605028"/>
              <a:gd name="connsiteX29" fmla="*/ 494949 w 585834"/>
              <a:gd name="connsiteY29" fmla="*/ 191555 h 605028"/>
              <a:gd name="connsiteX30" fmla="*/ 505058 w 585834"/>
              <a:gd name="connsiteY30" fmla="*/ 191555 h 605028"/>
              <a:gd name="connsiteX31" fmla="*/ 505058 w 585834"/>
              <a:gd name="connsiteY31" fmla="*/ 151280 h 605028"/>
              <a:gd name="connsiteX32" fmla="*/ 505058 w 585834"/>
              <a:gd name="connsiteY32" fmla="*/ 131097 h 605028"/>
              <a:gd name="connsiteX33" fmla="*/ 494949 w 585834"/>
              <a:gd name="connsiteY33" fmla="*/ 131097 h 605028"/>
              <a:gd name="connsiteX34" fmla="*/ 60560 w 585834"/>
              <a:gd name="connsiteY34" fmla="*/ 110914 h 605028"/>
              <a:gd name="connsiteX35" fmla="*/ 50451 w 585834"/>
              <a:gd name="connsiteY35" fmla="*/ 121006 h 605028"/>
              <a:gd name="connsiteX36" fmla="*/ 60560 w 585834"/>
              <a:gd name="connsiteY36" fmla="*/ 131097 h 605028"/>
              <a:gd name="connsiteX37" fmla="*/ 151535 w 585834"/>
              <a:gd name="connsiteY37" fmla="*/ 131097 h 605028"/>
              <a:gd name="connsiteX38" fmla="*/ 161643 w 585834"/>
              <a:gd name="connsiteY38" fmla="*/ 121006 h 605028"/>
              <a:gd name="connsiteX39" fmla="*/ 151535 w 585834"/>
              <a:gd name="connsiteY39" fmla="*/ 110914 h 605028"/>
              <a:gd name="connsiteX40" fmla="*/ 60560 w 585834"/>
              <a:gd name="connsiteY40" fmla="*/ 70549 h 605028"/>
              <a:gd name="connsiteX41" fmla="*/ 50451 w 585834"/>
              <a:gd name="connsiteY41" fmla="*/ 80640 h 605028"/>
              <a:gd name="connsiteX42" fmla="*/ 60560 w 585834"/>
              <a:gd name="connsiteY42" fmla="*/ 90732 h 605028"/>
              <a:gd name="connsiteX43" fmla="*/ 151535 w 585834"/>
              <a:gd name="connsiteY43" fmla="*/ 90732 h 605028"/>
              <a:gd name="connsiteX44" fmla="*/ 161643 w 585834"/>
              <a:gd name="connsiteY44" fmla="*/ 80640 h 605028"/>
              <a:gd name="connsiteX45" fmla="*/ 151535 w 585834"/>
              <a:gd name="connsiteY45" fmla="*/ 70549 h 605028"/>
              <a:gd name="connsiteX46" fmla="*/ 494859 w 585834"/>
              <a:gd name="connsiteY46" fmla="*/ 20183 h 605028"/>
              <a:gd name="connsiteX47" fmla="*/ 495671 w 585834"/>
              <a:gd name="connsiteY47" fmla="*/ 21444 h 605028"/>
              <a:gd name="connsiteX48" fmla="*/ 497296 w 585834"/>
              <a:gd name="connsiteY48" fmla="*/ 23967 h 605028"/>
              <a:gd name="connsiteX49" fmla="*/ 500184 w 585834"/>
              <a:gd name="connsiteY49" fmla="*/ 29283 h 605028"/>
              <a:gd name="connsiteX50" fmla="*/ 501447 w 585834"/>
              <a:gd name="connsiteY50" fmla="*/ 32166 h 605028"/>
              <a:gd name="connsiteX51" fmla="*/ 503343 w 585834"/>
              <a:gd name="connsiteY51" fmla="*/ 38293 h 605028"/>
              <a:gd name="connsiteX52" fmla="*/ 504065 w 585834"/>
              <a:gd name="connsiteY52" fmla="*/ 41086 h 605028"/>
              <a:gd name="connsiteX53" fmla="*/ 505058 w 585834"/>
              <a:gd name="connsiteY53" fmla="*/ 50457 h 605028"/>
              <a:gd name="connsiteX54" fmla="*/ 505058 w 585834"/>
              <a:gd name="connsiteY54" fmla="*/ 60458 h 605028"/>
              <a:gd name="connsiteX55" fmla="*/ 545401 w 585834"/>
              <a:gd name="connsiteY55" fmla="*/ 60458 h 605028"/>
              <a:gd name="connsiteX56" fmla="*/ 545401 w 585834"/>
              <a:gd name="connsiteY56" fmla="*/ 50457 h 605028"/>
              <a:gd name="connsiteX57" fmla="*/ 515076 w 585834"/>
              <a:gd name="connsiteY57" fmla="*/ 20183 h 605028"/>
              <a:gd name="connsiteX58" fmla="*/ 434299 w 585834"/>
              <a:gd name="connsiteY58" fmla="*/ 20183 h 605028"/>
              <a:gd name="connsiteX59" fmla="*/ 435111 w 585834"/>
              <a:gd name="connsiteY59" fmla="*/ 21444 h 605028"/>
              <a:gd name="connsiteX60" fmla="*/ 436736 w 585834"/>
              <a:gd name="connsiteY60" fmla="*/ 23967 h 605028"/>
              <a:gd name="connsiteX61" fmla="*/ 439624 w 585834"/>
              <a:gd name="connsiteY61" fmla="*/ 29283 h 605028"/>
              <a:gd name="connsiteX62" fmla="*/ 440887 w 585834"/>
              <a:gd name="connsiteY62" fmla="*/ 32166 h 605028"/>
              <a:gd name="connsiteX63" fmla="*/ 442783 w 585834"/>
              <a:gd name="connsiteY63" fmla="*/ 38293 h 605028"/>
              <a:gd name="connsiteX64" fmla="*/ 443505 w 585834"/>
              <a:gd name="connsiteY64" fmla="*/ 41086 h 605028"/>
              <a:gd name="connsiteX65" fmla="*/ 444407 w 585834"/>
              <a:gd name="connsiteY65" fmla="*/ 50457 h 605028"/>
              <a:gd name="connsiteX66" fmla="*/ 444407 w 585834"/>
              <a:gd name="connsiteY66" fmla="*/ 110914 h 605028"/>
              <a:gd name="connsiteX67" fmla="*/ 484841 w 585834"/>
              <a:gd name="connsiteY67" fmla="*/ 110914 h 605028"/>
              <a:gd name="connsiteX68" fmla="*/ 484841 w 585834"/>
              <a:gd name="connsiteY68" fmla="*/ 70549 h 605028"/>
              <a:gd name="connsiteX69" fmla="*/ 484841 w 585834"/>
              <a:gd name="connsiteY69" fmla="*/ 50457 h 605028"/>
              <a:gd name="connsiteX70" fmla="*/ 454516 w 585834"/>
              <a:gd name="connsiteY70" fmla="*/ 20183 h 605028"/>
              <a:gd name="connsiteX71" fmla="*/ 262644 w 585834"/>
              <a:gd name="connsiteY71" fmla="*/ 0 h 605028"/>
              <a:gd name="connsiteX72" fmla="*/ 282768 w 585834"/>
              <a:gd name="connsiteY72" fmla="*/ 0 h 605028"/>
              <a:gd name="connsiteX73" fmla="*/ 282768 w 585834"/>
              <a:gd name="connsiteY73" fmla="*/ 110924 h 605028"/>
              <a:gd name="connsiteX74" fmla="*/ 292875 w 585834"/>
              <a:gd name="connsiteY74" fmla="*/ 121016 h 605028"/>
              <a:gd name="connsiteX75" fmla="*/ 302982 w 585834"/>
              <a:gd name="connsiteY75" fmla="*/ 110924 h 605028"/>
              <a:gd name="connsiteX76" fmla="*/ 302982 w 585834"/>
              <a:gd name="connsiteY76" fmla="*/ 0 h 605028"/>
              <a:gd name="connsiteX77" fmla="*/ 323196 w 585834"/>
              <a:gd name="connsiteY77" fmla="*/ 0 h 605028"/>
              <a:gd name="connsiteX78" fmla="*/ 323196 w 585834"/>
              <a:gd name="connsiteY78" fmla="*/ 151292 h 605028"/>
              <a:gd name="connsiteX79" fmla="*/ 333302 w 585834"/>
              <a:gd name="connsiteY79" fmla="*/ 161384 h 605028"/>
              <a:gd name="connsiteX80" fmla="*/ 343409 w 585834"/>
              <a:gd name="connsiteY80" fmla="*/ 151292 h 605028"/>
              <a:gd name="connsiteX81" fmla="*/ 343409 w 585834"/>
              <a:gd name="connsiteY81" fmla="*/ 0 h 605028"/>
              <a:gd name="connsiteX82" fmla="*/ 363623 w 585834"/>
              <a:gd name="connsiteY82" fmla="*/ 0 h 605028"/>
              <a:gd name="connsiteX83" fmla="*/ 363623 w 585834"/>
              <a:gd name="connsiteY83" fmla="*/ 469825 h 605028"/>
              <a:gd name="connsiteX84" fmla="*/ 320218 w 585834"/>
              <a:gd name="connsiteY84" fmla="*/ 426483 h 605028"/>
              <a:gd name="connsiteX85" fmla="*/ 313089 w 585834"/>
              <a:gd name="connsiteY85" fmla="*/ 423509 h 605028"/>
              <a:gd name="connsiteX86" fmla="*/ 305960 w 585834"/>
              <a:gd name="connsiteY86" fmla="*/ 426483 h 605028"/>
              <a:gd name="connsiteX87" fmla="*/ 262644 w 585834"/>
              <a:gd name="connsiteY87" fmla="*/ 469825 h 605028"/>
              <a:gd name="connsiteX88" fmla="*/ 50451 w 585834"/>
              <a:gd name="connsiteY88" fmla="*/ 0 h 605028"/>
              <a:gd name="connsiteX89" fmla="*/ 242420 w 585834"/>
              <a:gd name="connsiteY89" fmla="*/ 0 h 605028"/>
              <a:gd name="connsiteX90" fmla="*/ 242420 w 585834"/>
              <a:gd name="connsiteY90" fmla="*/ 476995 h 605028"/>
              <a:gd name="connsiteX91" fmla="*/ 253070 w 585834"/>
              <a:gd name="connsiteY91" fmla="*/ 492852 h 605028"/>
              <a:gd name="connsiteX92" fmla="*/ 271753 w 585834"/>
              <a:gd name="connsiteY92" fmla="*/ 489158 h 605028"/>
              <a:gd name="connsiteX93" fmla="*/ 313089 w 585834"/>
              <a:gd name="connsiteY93" fmla="*/ 447802 h 605028"/>
              <a:gd name="connsiteX94" fmla="*/ 354425 w 585834"/>
              <a:gd name="connsiteY94" fmla="*/ 489158 h 605028"/>
              <a:gd name="connsiteX95" fmla="*/ 366609 w 585834"/>
              <a:gd name="connsiteY95" fmla="*/ 494114 h 605028"/>
              <a:gd name="connsiteX96" fmla="*/ 373198 w 585834"/>
              <a:gd name="connsiteY96" fmla="*/ 492852 h 605028"/>
              <a:gd name="connsiteX97" fmla="*/ 383847 w 585834"/>
              <a:gd name="connsiteY97" fmla="*/ 476995 h 605028"/>
              <a:gd name="connsiteX98" fmla="*/ 383847 w 585834"/>
              <a:gd name="connsiteY98" fmla="*/ 0 h 605028"/>
              <a:gd name="connsiteX99" fmla="*/ 393866 w 585834"/>
              <a:gd name="connsiteY99" fmla="*/ 0 h 605028"/>
              <a:gd name="connsiteX100" fmla="*/ 454516 w 585834"/>
              <a:gd name="connsiteY100" fmla="*/ 0 h 605028"/>
              <a:gd name="connsiteX101" fmla="*/ 515076 w 585834"/>
              <a:gd name="connsiteY101" fmla="*/ 0 h 605028"/>
              <a:gd name="connsiteX102" fmla="*/ 565617 w 585834"/>
              <a:gd name="connsiteY102" fmla="*/ 50457 h 605028"/>
              <a:gd name="connsiteX103" fmla="*/ 565617 w 585834"/>
              <a:gd name="connsiteY103" fmla="*/ 60458 h 605028"/>
              <a:gd name="connsiteX104" fmla="*/ 575726 w 585834"/>
              <a:gd name="connsiteY104" fmla="*/ 60458 h 605028"/>
              <a:gd name="connsiteX105" fmla="*/ 585834 w 585834"/>
              <a:gd name="connsiteY105" fmla="*/ 70549 h 605028"/>
              <a:gd name="connsiteX106" fmla="*/ 585834 w 585834"/>
              <a:gd name="connsiteY106" fmla="*/ 151280 h 605028"/>
              <a:gd name="connsiteX107" fmla="*/ 575726 w 585834"/>
              <a:gd name="connsiteY107" fmla="*/ 161371 h 605028"/>
              <a:gd name="connsiteX108" fmla="*/ 565617 w 585834"/>
              <a:gd name="connsiteY108" fmla="*/ 161371 h 605028"/>
              <a:gd name="connsiteX109" fmla="*/ 565617 w 585834"/>
              <a:gd name="connsiteY109" fmla="*/ 554572 h 605028"/>
              <a:gd name="connsiteX110" fmla="*/ 515076 w 585834"/>
              <a:gd name="connsiteY110" fmla="*/ 605028 h 605028"/>
              <a:gd name="connsiteX111" fmla="*/ 454516 w 585834"/>
              <a:gd name="connsiteY111" fmla="*/ 605028 h 605028"/>
              <a:gd name="connsiteX112" fmla="*/ 393866 w 585834"/>
              <a:gd name="connsiteY112" fmla="*/ 605028 h 605028"/>
              <a:gd name="connsiteX113" fmla="*/ 50451 w 585834"/>
              <a:gd name="connsiteY113" fmla="*/ 605028 h 605028"/>
              <a:gd name="connsiteX114" fmla="*/ 0 w 585834"/>
              <a:gd name="connsiteY114" fmla="*/ 554572 h 605028"/>
              <a:gd name="connsiteX115" fmla="*/ 0 w 585834"/>
              <a:gd name="connsiteY115" fmla="*/ 50457 h 605028"/>
              <a:gd name="connsiteX116" fmla="*/ 50451 w 585834"/>
              <a:gd name="connsiteY116" fmla="*/ 0 h 60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585834" h="605028">
                <a:moveTo>
                  <a:pt x="444407" y="211737"/>
                </a:moveTo>
                <a:lnTo>
                  <a:pt x="444407" y="554572"/>
                </a:lnTo>
                <a:cubicBezTo>
                  <a:pt x="444407" y="557815"/>
                  <a:pt x="444046" y="560879"/>
                  <a:pt x="443505" y="563942"/>
                </a:cubicBezTo>
                <a:cubicBezTo>
                  <a:pt x="443324" y="564933"/>
                  <a:pt x="442963" y="565834"/>
                  <a:pt x="442783" y="566735"/>
                </a:cubicBezTo>
                <a:cubicBezTo>
                  <a:pt x="442241" y="568808"/>
                  <a:pt x="441610" y="570790"/>
                  <a:pt x="440887" y="572772"/>
                </a:cubicBezTo>
                <a:cubicBezTo>
                  <a:pt x="440526" y="573763"/>
                  <a:pt x="440075" y="574754"/>
                  <a:pt x="439624" y="575745"/>
                </a:cubicBezTo>
                <a:cubicBezTo>
                  <a:pt x="438721" y="577547"/>
                  <a:pt x="437729" y="579349"/>
                  <a:pt x="436736" y="581061"/>
                </a:cubicBezTo>
                <a:cubicBezTo>
                  <a:pt x="436194" y="581872"/>
                  <a:pt x="435653" y="582773"/>
                  <a:pt x="435111" y="583584"/>
                </a:cubicBezTo>
                <a:cubicBezTo>
                  <a:pt x="434841" y="584035"/>
                  <a:pt x="434570" y="584485"/>
                  <a:pt x="434299" y="584846"/>
                </a:cubicBezTo>
                <a:lnTo>
                  <a:pt x="454516" y="584846"/>
                </a:lnTo>
                <a:cubicBezTo>
                  <a:pt x="471213" y="584846"/>
                  <a:pt x="484841" y="571240"/>
                  <a:pt x="484841" y="554572"/>
                </a:cubicBezTo>
                <a:lnTo>
                  <a:pt x="484841" y="211737"/>
                </a:lnTo>
                <a:close/>
                <a:moveTo>
                  <a:pt x="525184" y="161371"/>
                </a:moveTo>
                <a:lnTo>
                  <a:pt x="525184" y="201646"/>
                </a:lnTo>
                <a:cubicBezTo>
                  <a:pt x="525184" y="207232"/>
                  <a:pt x="520671" y="211737"/>
                  <a:pt x="515076" y="211737"/>
                </a:cubicBezTo>
                <a:lnTo>
                  <a:pt x="505058" y="211737"/>
                </a:lnTo>
                <a:lnTo>
                  <a:pt x="505058" y="554572"/>
                </a:lnTo>
                <a:cubicBezTo>
                  <a:pt x="505058" y="557815"/>
                  <a:pt x="504606" y="560879"/>
                  <a:pt x="504065" y="563942"/>
                </a:cubicBezTo>
                <a:cubicBezTo>
                  <a:pt x="503884" y="564933"/>
                  <a:pt x="503614" y="565834"/>
                  <a:pt x="503343" y="566735"/>
                </a:cubicBezTo>
                <a:cubicBezTo>
                  <a:pt x="502801" y="568808"/>
                  <a:pt x="502260" y="570790"/>
                  <a:pt x="501447" y="572772"/>
                </a:cubicBezTo>
                <a:cubicBezTo>
                  <a:pt x="501086" y="573763"/>
                  <a:pt x="500635" y="574754"/>
                  <a:pt x="500184" y="575745"/>
                </a:cubicBezTo>
                <a:cubicBezTo>
                  <a:pt x="499372" y="577547"/>
                  <a:pt x="498379" y="579349"/>
                  <a:pt x="497296" y="581061"/>
                </a:cubicBezTo>
                <a:cubicBezTo>
                  <a:pt x="496754" y="581872"/>
                  <a:pt x="496303" y="582773"/>
                  <a:pt x="495671" y="583584"/>
                </a:cubicBezTo>
                <a:cubicBezTo>
                  <a:pt x="495400" y="584035"/>
                  <a:pt x="495220" y="584485"/>
                  <a:pt x="494859" y="584846"/>
                </a:cubicBezTo>
                <a:lnTo>
                  <a:pt x="515076" y="584846"/>
                </a:lnTo>
                <a:cubicBezTo>
                  <a:pt x="531863" y="584846"/>
                  <a:pt x="545401" y="571240"/>
                  <a:pt x="545401" y="554572"/>
                </a:cubicBezTo>
                <a:lnTo>
                  <a:pt x="545401" y="161371"/>
                </a:lnTo>
                <a:close/>
                <a:moveTo>
                  <a:pt x="444407" y="131097"/>
                </a:moveTo>
                <a:lnTo>
                  <a:pt x="444407" y="191555"/>
                </a:lnTo>
                <a:lnTo>
                  <a:pt x="494949" y="191555"/>
                </a:lnTo>
                <a:lnTo>
                  <a:pt x="505058" y="191555"/>
                </a:lnTo>
                <a:lnTo>
                  <a:pt x="505058" y="151280"/>
                </a:lnTo>
                <a:lnTo>
                  <a:pt x="505058" y="131097"/>
                </a:lnTo>
                <a:lnTo>
                  <a:pt x="494949" y="131097"/>
                </a:lnTo>
                <a:close/>
                <a:moveTo>
                  <a:pt x="60560" y="110914"/>
                </a:moveTo>
                <a:cubicBezTo>
                  <a:pt x="55054" y="110914"/>
                  <a:pt x="50451" y="115419"/>
                  <a:pt x="50451" y="121006"/>
                </a:cubicBezTo>
                <a:cubicBezTo>
                  <a:pt x="50451" y="126592"/>
                  <a:pt x="54964" y="131097"/>
                  <a:pt x="60560" y="131097"/>
                </a:cubicBezTo>
                <a:lnTo>
                  <a:pt x="151535" y="131097"/>
                </a:lnTo>
                <a:cubicBezTo>
                  <a:pt x="157040" y="131097"/>
                  <a:pt x="161643" y="126592"/>
                  <a:pt x="161643" y="121006"/>
                </a:cubicBezTo>
                <a:cubicBezTo>
                  <a:pt x="161643" y="115419"/>
                  <a:pt x="157040" y="110914"/>
                  <a:pt x="151535" y="110914"/>
                </a:cubicBezTo>
                <a:close/>
                <a:moveTo>
                  <a:pt x="60560" y="70549"/>
                </a:moveTo>
                <a:cubicBezTo>
                  <a:pt x="55054" y="70549"/>
                  <a:pt x="50451" y="75054"/>
                  <a:pt x="50451" y="80640"/>
                </a:cubicBezTo>
                <a:cubicBezTo>
                  <a:pt x="50451" y="86227"/>
                  <a:pt x="54964" y="90732"/>
                  <a:pt x="60560" y="90732"/>
                </a:cubicBezTo>
                <a:lnTo>
                  <a:pt x="151535" y="90732"/>
                </a:lnTo>
                <a:cubicBezTo>
                  <a:pt x="157040" y="90732"/>
                  <a:pt x="161643" y="86227"/>
                  <a:pt x="161643" y="80640"/>
                </a:cubicBezTo>
                <a:cubicBezTo>
                  <a:pt x="161643" y="75054"/>
                  <a:pt x="157040" y="70549"/>
                  <a:pt x="151535" y="70549"/>
                </a:cubicBezTo>
                <a:close/>
                <a:moveTo>
                  <a:pt x="494859" y="20183"/>
                </a:moveTo>
                <a:cubicBezTo>
                  <a:pt x="495220" y="20543"/>
                  <a:pt x="495400" y="20994"/>
                  <a:pt x="495671" y="21444"/>
                </a:cubicBezTo>
                <a:cubicBezTo>
                  <a:pt x="496303" y="22255"/>
                  <a:pt x="496754" y="23066"/>
                  <a:pt x="497296" y="23967"/>
                </a:cubicBezTo>
                <a:cubicBezTo>
                  <a:pt x="498379" y="25679"/>
                  <a:pt x="499372" y="27481"/>
                  <a:pt x="500184" y="29283"/>
                </a:cubicBezTo>
                <a:cubicBezTo>
                  <a:pt x="500635" y="30274"/>
                  <a:pt x="501086" y="31175"/>
                  <a:pt x="501447" y="32166"/>
                </a:cubicBezTo>
                <a:cubicBezTo>
                  <a:pt x="502260" y="34148"/>
                  <a:pt x="502801" y="36221"/>
                  <a:pt x="503343" y="38293"/>
                </a:cubicBezTo>
                <a:cubicBezTo>
                  <a:pt x="503614" y="39194"/>
                  <a:pt x="503884" y="40095"/>
                  <a:pt x="504065" y="41086"/>
                </a:cubicBezTo>
                <a:cubicBezTo>
                  <a:pt x="504606" y="44150"/>
                  <a:pt x="505058" y="47213"/>
                  <a:pt x="505058" y="50457"/>
                </a:cubicBezTo>
                <a:lnTo>
                  <a:pt x="505058" y="60458"/>
                </a:lnTo>
                <a:lnTo>
                  <a:pt x="545401" y="60458"/>
                </a:lnTo>
                <a:lnTo>
                  <a:pt x="545401" y="50457"/>
                </a:lnTo>
                <a:cubicBezTo>
                  <a:pt x="545401" y="33698"/>
                  <a:pt x="531863" y="20183"/>
                  <a:pt x="515076" y="20183"/>
                </a:cubicBezTo>
                <a:close/>
                <a:moveTo>
                  <a:pt x="434299" y="20183"/>
                </a:moveTo>
                <a:cubicBezTo>
                  <a:pt x="434570" y="20543"/>
                  <a:pt x="434841" y="20994"/>
                  <a:pt x="435111" y="21444"/>
                </a:cubicBezTo>
                <a:cubicBezTo>
                  <a:pt x="435653" y="22255"/>
                  <a:pt x="436194" y="23066"/>
                  <a:pt x="436736" y="23967"/>
                </a:cubicBezTo>
                <a:cubicBezTo>
                  <a:pt x="437729" y="25679"/>
                  <a:pt x="438721" y="27481"/>
                  <a:pt x="439624" y="29283"/>
                </a:cubicBezTo>
                <a:cubicBezTo>
                  <a:pt x="440075" y="30274"/>
                  <a:pt x="440526" y="31175"/>
                  <a:pt x="440887" y="32166"/>
                </a:cubicBezTo>
                <a:cubicBezTo>
                  <a:pt x="441610" y="34148"/>
                  <a:pt x="442241" y="36221"/>
                  <a:pt x="442783" y="38293"/>
                </a:cubicBezTo>
                <a:cubicBezTo>
                  <a:pt x="442963" y="39194"/>
                  <a:pt x="443324" y="40095"/>
                  <a:pt x="443505" y="41086"/>
                </a:cubicBezTo>
                <a:cubicBezTo>
                  <a:pt x="444046" y="44150"/>
                  <a:pt x="444407" y="47213"/>
                  <a:pt x="444407" y="50457"/>
                </a:cubicBezTo>
                <a:lnTo>
                  <a:pt x="444407" y="110914"/>
                </a:lnTo>
                <a:lnTo>
                  <a:pt x="484841" y="110914"/>
                </a:lnTo>
                <a:lnTo>
                  <a:pt x="484841" y="70549"/>
                </a:lnTo>
                <a:lnTo>
                  <a:pt x="484841" y="50457"/>
                </a:lnTo>
                <a:cubicBezTo>
                  <a:pt x="484841" y="33698"/>
                  <a:pt x="471213" y="20183"/>
                  <a:pt x="454516" y="20183"/>
                </a:cubicBezTo>
                <a:close/>
                <a:moveTo>
                  <a:pt x="262644" y="0"/>
                </a:moveTo>
                <a:lnTo>
                  <a:pt x="282768" y="0"/>
                </a:lnTo>
                <a:lnTo>
                  <a:pt x="282768" y="110924"/>
                </a:lnTo>
                <a:cubicBezTo>
                  <a:pt x="282768" y="116510"/>
                  <a:pt x="287280" y="121016"/>
                  <a:pt x="292875" y="121016"/>
                </a:cubicBezTo>
                <a:cubicBezTo>
                  <a:pt x="298470" y="121016"/>
                  <a:pt x="302982" y="116510"/>
                  <a:pt x="302982" y="110924"/>
                </a:cubicBezTo>
                <a:lnTo>
                  <a:pt x="302982" y="0"/>
                </a:lnTo>
                <a:lnTo>
                  <a:pt x="323196" y="0"/>
                </a:lnTo>
                <a:lnTo>
                  <a:pt x="323196" y="151292"/>
                </a:lnTo>
                <a:cubicBezTo>
                  <a:pt x="323196" y="156879"/>
                  <a:pt x="327708" y="161384"/>
                  <a:pt x="333302" y="161384"/>
                </a:cubicBezTo>
                <a:cubicBezTo>
                  <a:pt x="338897" y="161384"/>
                  <a:pt x="343409" y="156879"/>
                  <a:pt x="343409" y="151292"/>
                </a:cubicBezTo>
                <a:lnTo>
                  <a:pt x="343409" y="0"/>
                </a:lnTo>
                <a:lnTo>
                  <a:pt x="363623" y="0"/>
                </a:lnTo>
                <a:lnTo>
                  <a:pt x="363623" y="469825"/>
                </a:lnTo>
                <a:lnTo>
                  <a:pt x="320218" y="426483"/>
                </a:lnTo>
                <a:cubicBezTo>
                  <a:pt x="318232" y="424501"/>
                  <a:pt x="315706" y="423509"/>
                  <a:pt x="313089" y="423509"/>
                </a:cubicBezTo>
                <a:cubicBezTo>
                  <a:pt x="310562" y="423509"/>
                  <a:pt x="307945" y="424501"/>
                  <a:pt x="305960" y="426483"/>
                </a:cubicBezTo>
                <a:lnTo>
                  <a:pt x="262644" y="469825"/>
                </a:lnTo>
                <a:close/>
                <a:moveTo>
                  <a:pt x="50451" y="0"/>
                </a:moveTo>
                <a:lnTo>
                  <a:pt x="242420" y="0"/>
                </a:lnTo>
                <a:lnTo>
                  <a:pt x="242420" y="476995"/>
                </a:lnTo>
                <a:cubicBezTo>
                  <a:pt x="242420" y="483932"/>
                  <a:pt x="246572" y="490149"/>
                  <a:pt x="253070" y="492852"/>
                </a:cubicBezTo>
                <a:cubicBezTo>
                  <a:pt x="259478" y="495465"/>
                  <a:pt x="266879" y="494024"/>
                  <a:pt x="271753" y="489158"/>
                </a:cubicBezTo>
                <a:lnTo>
                  <a:pt x="313089" y="447802"/>
                </a:lnTo>
                <a:lnTo>
                  <a:pt x="354425" y="489158"/>
                </a:lnTo>
                <a:cubicBezTo>
                  <a:pt x="357764" y="492402"/>
                  <a:pt x="362096" y="494114"/>
                  <a:pt x="366609" y="494114"/>
                </a:cubicBezTo>
                <a:cubicBezTo>
                  <a:pt x="368775" y="494114"/>
                  <a:pt x="371031" y="493753"/>
                  <a:pt x="373198" y="492852"/>
                </a:cubicBezTo>
                <a:cubicBezTo>
                  <a:pt x="379606" y="490149"/>
                  <a:pt x="383847" y="483932"/>
                  <a:pt x="383847" y="476995"/>
                </a:cubicBezTo>
                <a:lnTo>
                  <a:pt x="383847" y="0"/>
                </a:lnTo>
                <a:lnTo>
                  <a:pt x="393866" y="0"/>
                </a:lnTo>
                <a:lnTo>
                  <a:pt x="454516" y="0"/>
                </a:lnTo>
                <a:lnTo>
                  <a:pt x="515076" y="0"/>
                </a:lnTo>
                <a:cubicBezTo>
                  <a:pt x="542964" y="0"/>
                  <a:pt x="565617" y="22615"/>
                  <a:pt x="565617" y="50457"/>
                </a:cubicBezTo>
                <a:lnTo>
                  <a:pt x="565617" y="60458"/>
                </a:lnTo>
                <a:lnTo>
                  <a:pt x="575726" y="60458"/>
                </a:lnTo>
                <a:cubicBezTo>
                  <a:pt x="581322" y="60458"/>
                  <a:pt x="585834" y="65053"/>
                  <a:pt x="585834" y="70549"/>
                </a:cubicBezTo>
                <a:lnTo>
                  <a:pt x="585834" y="151280"/>
                </a:lnTo>
                <a:cubicBezTo>
                  <a:pt x="585834" y="156866"/>
                  <a:pt x="581322" y="161371"/>
                  <a:pt x="575726" y="161371"/>
                </a:cubicBezTo>
                <a:lnTo>
                  <a:pt x="565617" y="161371"/>
                </a:lnTo>
                <a:lnTo>
                  <a:pt x="565617" y="554572"/>
                </a:lnTo>
                <a:cubicBezTo>
                  <a:pt x="565617" y="582413"/>
                  <a:pt x="542964" y="605028"/>
                  <a:pt x="515076" y="605028"/>
                </a:cubicBezTo>
                <a:lnTo>
                  <a:pt x="454516" y="605028"/>
                </a:lnTo>
                <a:lnTo>
                  <a:pt x="393866" y="605028"/>
                </a:lnTo>
                <a:lnTo>
                  <a:pt x="50451" y="605028"/>
                </a:lnTo>
                <a:cubicBezTo>
                  <a:pt x="22653" y="605028"/>
                  <a:pt x="0" y="582413"/>
                  <a:pt x="0" y="554572"/>
                </a:cubicBezTo>
                <a:lnTo>
                  <a:pt x="0" y="50457"/>
                </a:lnTo>
                <a:cubicBezTo>
                  <a:pt x="0" y="22615"/>
                  <a:pt x="22653" y="0"/>
                  <a:pt x="5045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Bullet1">
            <a:extLst>
              <a:ext uri="{FF2B5EF4-FFF2-40B4-BE49-F238E27FC236}">
                <a16:creationId xmlns:a16="http://schemas.microsoft.com/office/drawing/2014/main" id="{6EAA087C-70F0-DD4A-7951-866D879141E2}"/>
              </a:ext>
            </a:extLst>
          </p:cNvPr>
          <p:cNvSpPr txBox="1"/>
          <p:nvPr/>
        </p:nvSpPr>
        <p:spPr>
          <a:xfrm>
            <a:off x="555457" y="3910180"/>
            <a:ext cx="2115099" cy="624236"/>
          </a:xfrm>
          <a:prstGeom prst="rect">
            <a:avLst/>
          </a:prstGeom>
          <a:noFill/>
        </p:spPr>
        <p:txBody>
          <a:bodyPr wrap="square" rtlCol="0" anchor="b" anchorCtr="0">
            <a:noAutofit/>
          </a:bodyPr>
          <a:lstStyle/>
          <a:p>
            <a:pPr algn="ctr"/>
            <a:r>
              <a:rPr lang="zh-CN" altLang="en-US" sz="2000" b="1" dirty="0">
                <a:solidFill>
                  <a:srgbClr val="FFFFFF"/>
                </a:solidFill>
                <a:effectLst>
                  <a:outerShdw blurRad="38100" dist="38100" dir="2700000" algn="tl">
                    <a:srgbClr val="000000">
                      <a:alpha val="43137"/>
                    </a:srgbClr>
                  </a:outerShdw>
                </a:effectLst>
                <a:cs typeface="+mn-ea"/>
                <a:sym typeface="+mn-lt"/>
              </a:rPr>
              <a:t>中外权威指南</a:t>
            </a:r>
            <a:endParaRPr lang="en-US" altLang="zh-CN" sz="2000" b="1" dirty="0">
              <a:solidFill>
                <a:srgbClr val="FFFFFF"/>
              </a:solidFill>
              <a:effectLst>
                <a:outerShdw blurRad="38100" dist="38100" dir="2700000" algn="tl">
                  <a:srgbClr val="000000">
                    <a:alpha val="43137"/>
                  </a:srgbClr>
                </a:outerShdw>
              </a:effectLst>
              <a:cs typeface="+mn-ea"/>
              <a:sym typeface="+mn-lt"/>
            </a:endParaRPr>
          </a:p>
          <a:p>
            <a:pPr algn="ctr"/>
            <a:r>
              <a:rPr lang="zh-CN" altLang="en-US" sz="2000" b="1" dirty="0">
                <a:solidFill>
                  <a:srgbClr val="FFFFFF"/>
                </a:solidFill>
                <a:effectLst>
                  <a:outerShdw blurRad="38100" dist="38100" dir="2700000" algn="tl">
                    <a:srgbClr val="000000">
                      <a:alpha val="43137"/>
                    </a:srgbClr>
                  </a:outerShdw>
                </a:effectLst>
                <a:cs typeface="+mn-ea"/>
                <a:sym typeface="+mn-lt"/>
              </a:rPr>
              <a:t>一线推荐</a:t>
            </a:r>
          </a:p>
        </p:txBody>
      </p:sp>
      <p:sp>
        <p:nvSpPr>
          <p:cNvPr id="3" name="文本占位符 3">
            <a:extLst>
              <a:ext uri="{FF2B5EF4-FFF2-40B4-BE49-F238E27FC236}">
                <a16:creationId xmlns:a16="http://schemas.microsoft.com/office/drawing/2014/main" id="{200A96F4-7D6B-BCEF-E2CE-D3F9BC398277}"/>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8" name="文本框 7">
            <a:extLst>
              <a:ext uri="{FF2B5EF4-FFF2-40B4-BE49-F238E27FC236}">
                <a16:creationId xmlns:a16="http://schemas.microsoft.com/office/drawing/2014/main" id="{BF3C2735-DFA9-A27A-06A9-FD712C2E746F}"/>
              </a:ext>
            </a:extLst>
          </p:cNvPr>
          <p:cNvSpPr txBox="1"/>
          <p:nvPr/>
        </p:nvSpPr>
        <p:spPr>
          <a:xfrm>
            <a:off x="1586275" y="40682"/>
            <a:ext cx="1463724"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9" name="文本占位符 3">
            <a:extLst>
              <a:ext uri="{FF2B5EF4-FFF2-40B4-BE49-F238E27FC236}">
                <a16:creationId xmlns:a16="http://schemas.microsoft.com/office/drawing/2014/main" id="{FB2E65D0-BD70-59B3-07E8-76C0B0EF975C}"/>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2" name="文本占位符 3">
            <a:extLst>
              <a:ext uri="{FF2B5EF4-FFF2-40B4-BE49-F238E27FC236}">
                <a16:creationId xmlns:a16="http://schemas.microsoft.com/office/drawing/2014/main" id="{69F4A5F0-3BBB-8008-A318-3844A9EEFFBE}"/>
              </a:ext>
            </a:extLst>
          </p:cNvPr>
          <p:cNvSpPr txBox="1">
            <a:spLocks/>
          </p:cNvSpPr>
          <p:nvPr/>
        </p:nvSpPr>
        <p:spPr>
          <a:xfrm>
            <a:off x="4391819"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35" name="文本框 34">
            <a:extLst>
              <a:ext uri="{FF2B5EF4-FFF2-40B4-BE49-F238E27FC236}">
                <a16:creationId xmlns:a16="http://schemas.microsoft.com/office/drawing/2014/main" id="{393914F9-2A9E-8A98-6794-A0BB8529BD14}"/>
              </a:ext>
            </a:extLst>
          </p:cNvPr>
          <p:cNvSpPr txBox="1"/>
          <p:nvPr/>
        </p:nvSpPr>
        <p:spPr>
          <a:xfrm>
            <a:off x="3202645"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36" name="文本框 35">
            <a:extLst>
              <a:ext uri="{FF2B5EF4-FFF2-40B4-BE49-F238E27FC236}">
                <a16:creationId xmlns:a16="http://schemas.microsoft.com/office/drawing/2014/main" id="{46B5E96C-4BFD-8211-044D-21C67723B191}"/>
              </a:ext>
            </a:extLst>
          </p:cNvPr>
          <p:cNvSpPr txBox="1"/>
          <p:nvPr/>
        </p:nvSpPr>
        <p:spPr>
          <a:xfrm>
            <a:off x="4539112"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17" name="标题 1">
            <a:extLst>
              <a:ext uri="{FF2B5EF4-FFF2-40B4-BE49-F238E27FC236}">
                <a16:creationId xmlns:a16="http://schemas.microsoft.com/office/drawing/2014/main" id="{00D5FECD-14DC-02E9-0E27-BA9905AD2946}"/>
              </a:ext>
            </a:extLst>
          </p:cNvPr>
          <p:cNvSpPr>
            <a:spLocks noGrp="1"/>
          </p:cNvSpPr>
          <p:nvPr>
            <p:ph type="title"/>
          </p:nvPr>
        </p:nvSpPr>
        <p:spPr>
          <a:xfrm>
            <a:off x="366769" y="416315"/>
            <a:ext cx="11447406" cy="674616"/>
          </a:xfrm>
        </p:spPr>
        <p:txBody>
          <a:bodyPr vert="horz"/>
          <a:lstStyle/>
          <a:p>
            <a:r>
              <a:rPr lang="zh-CN" altLang="en-US" sz="2400" dirty="0">
                <a:solidFill>
                  <a:schemeClr val="tx1"/>
                </a:solidFill>
                <a:latin typeface="+mn-lt"/>
                <a:ea typeface="+mn-ea"/>
                <a:cs typeface="+mn-ea"/>
                <a:sym typeface="+mn-lt"/>
              </a:rPr>
              <a:t>能有效降低</a:t>
            </a:r>
            <a:r>
              <a:rPr lang="en-US" altLang="zh-CN" sz="2400" dirty="0">
                <a:solidFill>
                  <a:schemeClr val="tx1"/>
                </a:solidFill>
                <a:latin typeface="+mn-lt"/>
                <a:ea typeface="+mn-ea"/>
                <a:cs typeface="+mn-ea"/>
                <a:sym typeface="+mn-lt"/>
              </a:rPr>
              <a:t>IFD</a:t>
            </a:r>
            <a:r>
              <a:rPr lang="zh-CN" altLang="en-US" sz="2400" dirty="0">
                <a:solidFill>
                  <a:schemeClr val="tx1"/>
                </a:solidFill>
                <a:latin typeface="+mn-lt"/>
                <a:ea typeface="+mn-ea"/>
                <a:cs typeface="+mn-ea"/>
                <a:sym typeface="+mn-lt"/>
              </a:rPr>
              <a:t>发生，被国内外权威指南一线推荐用于</a:t>
            </a:r>
            <a:r>
              <a:rPr lang="zh-CN" altLang="en-US" sz="2400" dirty="0">
                <a:solidFill>
                  <a:schemeClr val="tx1"/>
                </a:solidFill>
                <a:latin typeface="+mn-lt"/>
                <a:ea typeface="+mn-ea"/>
                <a:cs typeface="+mn-ea"/>
              </a:rPr>
              <a:t>侵袭性真菌病</a:t>
            </a:r>
            <a:r>
              <a:rPr lang="en-US" altLang="zh-CN" sz="2400" dirty="0">
                <a:solidFill>
                  <a:schemeClr val="tx1"/>
                </a:solidFill>
                <a:latin typeface="+mn-lt"/>
                <a:ea typeface="+mn-ea"/>
                <a:cs typeface="+mn-ea"/>
                <a:sym typeface="+mn-lt"/>
              </a:rPr>
              <a:t>(IFD)</a:t>
            </a:r>
            <a:r>
              <a:rPr lang="zh-CN" altLang="en-US" sz="2400" dirty="0">
                <a:solidFill>
                  <a:schemeClr val="tx1"/>
                </a:solidFill>
                <a:latin typeface="+mn-lt"/>
                <a:ea typeface="+mn-ea"/>
                <a:cs typeface="+mn-ea"/>
                <a:sym typeface="+mn-lt"/>
              </a:rPr>
              <a:t>的预防</a:t>
            </a:r>
          </a:p>
        </p:txBody>
      </p:sp>
      <p:sp>
        <p:nvSpPr>
          <p:cNvPr id="2" name="文本占位符 3">
            <a:extLst>
              <a:ext uri="{FF2B5EF4-FFF2-40B4-BE49-F238E27FC236}">
                <a16:creationId xmlns:a16="http://schemas.microsoft.com/office/drawing/2014/main" id="{24819727-AFF6-1B0B-DF5E-871B26E574F7}"/>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13" name="文本框 12">
            <a:extLst>
              <a:ext uri="{FF2B5EF4-FFF2-40B4-BE49-F238E27FC236}">
                <a16:creationId xmlns:a16="http://schemas.microsoft.com/office/drawing/2014/main" id="{DA264663-EBB0-32F4-C036-E785D6B0A945}"/>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
        <p:nvSpPr>
          <p:cNvPr id="14" name="文本占位符 3">
            <a:extLst>
              <a:ext uri="{FF2B5EF4-FFF2-40B4-BE49-F238E27FC236}">
                <a16:creationId xmlns:a16="http://schemas.microsoft.com/office/drawing/2014/main" id="{4C4590DA-F983-98FD-DDC7-52E57BB70300}"/>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5" name="文本占位符 3">
            <a:extLst>
              <a:ext uri="{FF2B5EF4-FFF2-40B4-BE49-F238E27FC236}">
                <a16:creationId xmlns:a16="http://schemas.microsoft.com/office/drawing/2014/main" id="{925D50CC-17D6-0DBE-048D-6CC62CBA3E10}"/>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6" name="文本框 15">
            <a:extLst>
              <a:ext uri="{FF2B5EF4-FFF2-40B4-BE49-F238E27FC236}">
                <a16:creationId xmlns:a16="http://schemas.microsoft.com/office/drawing/2014/main" id="{6E0CFC25-8659-C503-577C-9726827F8A58}"/>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20" name="文本框 19">
            <a:extLst>
              <a:ext uri="{FF2B5EF4-FFF2-40B4-BE49-F238E27FC236}">
                <a16:creationId xmlns:a16="http://schemas.microsoft.com/office/drawing/2014/main" id="{65E5CA56-3000-6CA5-A8D5-BE863883037F}"/>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Tree>
    <p:extLst>
      <p:ext uri="{BB962C8B-B14F-4D97-AF65-F5344CB8AC3E}">
        <p14:creationId xmlns:p14="http://schemas.microsoft.com/office/powerpoint/2010/main" val="347269790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7C657310-24AE-DAA2-0966-89B3739DCFE6}"/>
              </a:ext>
            </a:extLst>
          </p:cNvPr>
          <p:cNvGraphicFramePr>
            <a:graphicFrameLocks noChangeAspect="1"/>
          </p:cNvGraphicFramePr>
          <p:nvPr>
            <p:custDataLst>
              <p:tags r:id="rId1"/>
            </p:custDataLst>
            <p:extLst>
              <p:ext uri="{D42A27DB-BD31-4B8C-83A1-F6EECF244321}">
                <p14:modId xmlns:p14="http://schemas.microsoft.com/office/powerpoint/2010/main" val="31016816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6" name="think-cell data - do not delete" hidden="1">
                        <a:extLst>
                          <a:ext uri="{FF2B5EF4-FFF2-40B4-BE49-F238E27FC236}">
                            <a16:creationId xmlns:a16="http://schemas.microsoft.com/office/drawing/2014/main" id="{7C657310-24AE-DAA2-0966-89B3739DCFE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41" name="组合 40">
            <a:extLst>
              <a:ext uri="{FF2B5EF4-FFF2-40B4-BE49-F238E27FC236}">
                <a16:creationId xmlns:a16="http://schemas.microsoft.com/office/drawing/2014/main" id="{13CC5A1A-96BA-4848-3230-707AF43AFE1A}"/>
              </a:ext>
            </a:extLst>
          </p:cNvPr>
          <p:cNvGrpSpPr/>
          <p:nvPr/>
        </p:nvGrpSpPr>
        <p:grpSpPr>
          <a:xfrm>
            <a:off x="376400" y="3822233"/>
            <a:ext cx="11439201" cy="2497227"/>
            <a:chOff x="4311650" y="1130304"/>
            <a:chExt cx="11439201" cy="2497227"/>
          </a:xfrm>
        </p:grpSpPr>
        <p:sp>
          <p:nvSpPr>
            <p:cNvPr id="42" name="矩形: 折角 41">
              <a:extLst>
                <a:ext uri="{FF2B5EF4-FFF2-40B4-BE49-F238E27FC236}">
                  <a16:creationId xmlns:a16="http://schemas.microsoft.com/office/drawing/2014/main" id="{BD0362AA-A180-0C27-157C-7B2B8E2CB2B8}"/>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3" name="组合 42">
              <a:extLst>
                <a:ext uri="{FF2B5EF4-FFF2-40B4-BE49-F238E27FC236}">
                  <a16:creationId xmlns:a16="http://schemas.microsoft.com/office/drawing/2014/main" id="{4633B90B-AC9E-BFDC-F89E-E2D823E89ACE}"/>
                </a:ext>
              </a:extLst>
            </p:cNvPr>
            <p:cNvGrpSpPr/>
            <p:nvPr/>
          </p:nvGrpSpPr>
          <p:grpSpPr>
            <a:xfrm>
              <a:off x="4311650" y="1207617"/>
              <a:ext cx="2286594" cy="705455"/>
              <a:chOff x="3677920" y="2452840"/>
              <a:chExt cx="2032001" cy="626908"/>
            </a:xfrm>
          </p:grpSpPr>
          <p:sp>
            <p:nvSpPr>
              <p:cNvPr id="44" name="梯形 43">
                <a:extLst>
                  <a:ext uri="{FF2B5EF4-FFF2-40B4-BE49-F238E27FC236}">
                    <a16:creationId xmlns:a16="http://schemas.microsoft.com/office/drawing/2014/main" id="{DB77CC56-DECB-96AA-A11E-CF32A4157F5F}"/>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a:extLst>
                  <a:ext uri="{FF2B5EF4-FFF2-40B4-BE49-F238E27FC236}">
                    <a16:creationId xmlns:a16="http://schemas.microsoft.com/office/drawing/2014/main" id="{5224E24E-2536-6964-B862-1841E3E21834}"/>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grpSp>
      <p:grpSp>
        <p:nvGrpSpPr>
          <p:cNvPr id="46" name="组合 45">
            <a:extLst>
              <a:ext uri="{FF2B5EF4-FFF2-40B4-BE49-F238E27FC236}">
                <a16:creationId xmlns:a16="http://schemas.microsoft.com/office/drawing/2014/main" id="{00515AB9-8D0B-9100-8A97-DB13EBCF8CF7}"/>
              </a:ext>
            </a:extLst>
          </p:cNvPr>
          <p:cNvGrpSpPr/>
          <p:nvPr/>
        </p:nvGrpSpPr>
        <p:grpSpPr>
          <a:xfrm>
            <a:off x="376400" y="1236573"/>
            <a:ext cx="11439201" cy="2497227"/>
            <a:chOff x="4311650" y="1130304"/>
            <a:chExt cx="11439201" cy="2497227"/>
          </a:xfrm>
        </p:grpSpPr>
        <p:sp>
          <p:nvSpPr>
            <p:cNvPr id="47" name="矩形: 折角 46">
              <a:extLst>
                <a:ext uri="{FF2B5EF4-FFF2-40B4-BE49-F238E27FC236}">
                  <a16:creationId xmlns:a16="http://schemas.microsoft.com/office/drawing/2014/main" id="{CE8E3115-3FC7-40C4-9C0E-148E7166881D}"/>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8" name="组合 47">
              <a:extLst>
                <a:ext uri="{FF2B5EF4-FFF2-40B4-BE49-F238E27FC236}">
                  <a16:creationId xmlns:a16="http://schemas.microsoft.com/office/drawing/2014/main" id="{2B01CB4C-DF54-B534-586C-5B19A96568DB}"/>
                </a:ext>
              </a:extLst>
            </p:cNvPr>
            <p:cNvGrpSpPr/>
            <p:nvPr/>
          </p:nvGrpSpPr>
          <p:grpSpPr>
            <a:xfrm>
              <a:off x="4311650" y="1207617"/>
              <a:ext cx="2286594" cy="705455"/>
              <a:chOff x="3677920" y="2452840"/>
              <a:chExt cx="2032001" cy="626908"/>
            </a:xfrm>
          </p:grpSpPr>
          <p:sp>
            <p:nvSpPr>
              <p:cNvPr id="50" name="梯形 49">
                <a:extLst>
                  <a:ext uri="{FF2B5EF4-FFF2-40B4-BE49-F238E27FC236}">
                    <a16:creationId xmlns:a16="http://schemas.microsoft.com/office/drawing/2014/main" id="{F2C7B87E-7EFF-155F-73AE-232BECB3BB8E}"/>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a:extLst>
                  <a:ext uri="{FF2B5EF4-FFF2-40B4-BE49-F238E27FC236}">
                    <a16:creationId xmlns:a16="http://schemas.microsoft.com/office/drawing/2014/main" id="{CB881B7F-DD4F-678A-CD30-27B4387697E5}"/>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49" name="Bullet1">
              <a:extLst>
                <a:ext uri="{FF2B5EF4-FFF2-40B4-BE49-F238E27FC236}">
                  <a16:creationId xmlns:a16="http://schemas.microsoft.com/office/drawing/2014/main" id="{71F4CCC7-A726-CE6D-34A7-08F40823534A}"/>
                </a:ext>
              </a:extLst>
            </p:cNvPr>
            <p:cNvSpPr txBox="1"/>
            <p:nvPr/>
          </p:nvSpPr>
          <p:spPr>
            <a:xfrm>
              <a:off x="4483145" y="1256011"/>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降低</a:t>
              </a:r>
              <a:r>
                <a:rPr lang="en-US" altLang="zh-CN" sz="2000" b="1" dirty="0">
                  <a:solidFill>
                    <a:srgbClr val="FFFFFF"/>
                  </a:solidFill>
                  <a:effectLst>
                    <a:outerShdw blurRad="38100" dist="38100" dir="2700000" algn="tl">
                      <a:srgbClr val="000000">
                        <a:alpha val="43137"/>
                      </a:srgbClr>
                    </a:outerShdw>
                  </a:effectLst>
                  <a:cs typeface="+mn-ea"/>
                  <a:sym typeface="+mn-lt"/>
                </a:rPr>
                <a:t>IA</a:t>
              </a:r>
              <a:r>
                <a:rPr lang="zh-CN" altLang="en-US" sz="2000" b="1" dirty="0">
                  <a:solidFill>
                    <a:srgbClr val="FFFFFF"/>
                  </a:solidFill>
                  <a:effectLst>
                    <a:outerShdw blurRad="38100" dist="38100" dir="2700000" algn="tl">
                      <a:srgbClr val="000000">
                        <a:alpha val="43137"/>
                      </a:srgbClr>
                    </a:outerShdw>
                  </a:effectLst>
                  <a:cs typeface="+mn-ea"/>
                  <a:sym typeface="+mn-lt"/>
                </a:rPr>
                <a:t>死亡风险</a:t>
              </a:r>
            </a:p>
          </p:txBody>
        </p:sp>
      </p:grpSp>
      <p:sp>
        <p:nvSpPr>
          <p:cNvPr id="53" name="files_232856">
            <a:extLst>
              <a:ext uri="{FF2B5EF4-FFF2-40B4-BE49-F238E27FC236}">
                <a16:creationId xmlns:a16="http://schemas.microsoft.com/office/drawing/2014/main" id="{79585BC8-CE0E-E875-6B00-F1E51BA21F2C}"/>
              </a:ext>
            </a:extLst>
          </p:cNvPr>
          <p:cNvSpPr/>
          <p:nvPr/>
        </p:nvSpPr>
        <p:spPr>
          <a:xfrm>
            <a:off x="1300053" y="4912097"/>
            <a:ext cx="590343" cy="609685"/>
          </a:xfrm>
          <a:custGeom>
            <a:avLst/>
            <a:gdLst>
              <a:gd name="connsiteX0" fmla="*/ 444407 w 585834"/>
              <a:gd name="connsiteY0" fmla="*/ 211737 h 605028"/>
              <a:gd name="connsiteX1" fmla="*/ 444407 w 585834"/>
              <a:gd name="connsiteY1" fmla="*/ 554572 h 605028"/>
              <a:gd name="connsiteX2" fmla="*/ 443505 w 585834"/>
              <a:gd name="connsiteY2" fmla="*/ 563942 h 605028"/>
              <a:gd name="connsiteX3" fmla="*/ 442783 w 585834"/>
              <a:gd name="connsiteY3" fmla="*/ 566735 h 605028"/>
              <a:gd name="connsiteX4" fmla="*/ 440887 w 585834"/>
              <a:gd name="connsiteY4" fmla="*/ 572772 h 605028"/>
              <a:gd name="connsiteX5" fmla="*/ 439624 w 585834"/>
              <a:gd name="connsiteY5" fmla="*/ 575745 h 605028"/>
              <a:gd name="connsiteX6" fmla="*/ 436736 w 585834"/>
              <a:gd name="connsiteY6" fmla="*/ 581061 h 605028"/>
              <a:gd name="connsiteX7" fmla="*/ 435111 w 585834"/>
              <a:gd name="connsiteY7" fmla="*/ 583584 h 605028"/>
              <a:gd name="connsiteX8" fmla="*/ 434299 w 585834"/>
              <a:gd name="connsiteY8" fmla="*/ 584846 h 605028"/>
              <a:gd name="connsiteX9" fmla="*/ 454516 w 585834"/>
              <a:gd name="connsiteY9" fmla="*/ 584846 h 605028"/>
              <a:gd name="connsiteX10" fmla="*/ 484841 w 585834"/>
              <a:gd name="connsiteY10" fmla="*/ 554572 h 605028"/>
              <a:gd name="connsiteX11" fmla="*/ 484841 w 585834"/>
              <a:gd name="connsiteY11" fmla="*/ 211737 h 605028"/>
              <a:gd name="connsiteX12" fmla="*/ 525184 w 585834"/>
              <a:gd name="connsiteY12" fmla="*/ 161371 h 605028"/>
              <a:gd name="connsiteX13" fmla="*/ 525184 w 585834"/>
              <a:gd name="connsiteY13" fmla="*/ 201646 h 605028"/>
              <a:gd name="connsiteX14" fmla="*/ 515076 w 585834"/>
              <a:gd name="connsiteY14" fmla="*/ 211737 h 605028"/>
              <a:gd name="connsiteX15" fmla="*/ 505058 w 585834"/>
              <a:gd name="connsiteY15" fmla="*/ 211737 h 605028"/>
              <a:gd name="connsiteX16" fmla="*/ 505058 w 585834"/>
              <a:gd name="connsiteY16" fmla="*/ 554572 h 605028"/>
              <a:gd name="connsiteX17" fmla="*/ 504065 w 585834"/>
              <a:gd name="connsiteY17" fmla="*/ 563942 h 605028"/>
              <a:gd name="connsiteX18" fmla="*/ 503343 w 585834"/>
              <a:gd name="connsiteY18" fmla="*/ 566735 h 605028"/>
              <a:gd name="connsiteX19" fmla="*/ 501447 w 585834"/>
              <a:gd name="connsiteY19" fmla="*/ 572772 h 605028"/>
              <a:gd name="connsiteX20" fmla="*/ 500184 w 585834"/>
              <a:gd name="connsiteY20" fmla="*/ 575745 h 605028"/>
              <a:gd name="connsiteX21" fmla="*/ 497296 w 585834"/>
              <a:gd name="connsiteY21" fmla="*/ 581061 h 605028"/>
              <a:gd name="connsiteX22" fmla="*/ 495671 w 585834"/>
              <a:gd name="connsiteY22" fmla="*/ 583584 h 605028"/>
              <a:gd name="connsiteX23" fmla="*/ 494859 w 585834"/>
              <a:gd name="connsiteY23" fmla="*/ 584846 h 605028"/>
              <a:gd name="connsiteX24" fmla="*/ 515076 w 585834"/>
              <a:gd name="connsiteY24" fmla="*/ 584846 h 605028"/>
              <a:gd name="connsiteX25" fmla="*/ 545401 w 585834"/>
              <a:gd name="connsiteY25" fmla="*/ 554572 h 605028"/>
              <a:gd name="connsiteX26" fmla="*/ 545401 w 585834"/>
              <a:gd name="connsiteY26" fmla="*/ 161371 h 605028"/>
              <a:gd name="connsiteX27" fmla="*/ 444407 w 585834"/>
              <a:gd name="connsiteY27" fmla="*/ 131097 h 605028"/>
              <a:gd name="connsiteX28" fmla="*/ 444407 w 585834"/>
              <a:gd name="connsiteY28" fmla="*/ 191555 h 605028"/>
              <a:gd name="connsiteX29" fmla="*/ 494949 w 585834"/>
              <a:gd name="connsiteY29" fmla="*/ 191555 h 605028"/>
              <a:gd name="connsiteX30" fmla="*/ 505058 w 585834"/>
              <a:gd name="connsiteY30" fmla="*/ 191555 h 605028"/>
              <a:gd name="connsiteX31" fmla="*/ 505058 w 585834"/>
              <a:gd name="connsiteY31" fmla="*/ 151280 h 605028"/>
              <a:gd name="connsiteX32" fmla="*/ 505058 w 585834"/>
              <a:gd name="connsiteY32" fmla="*/ 131097 h 605028"/>
              <a:gd name="connsiteX33" fmla="*/ 494949 w 585834"/>
              <a:gd name="connsiteY33" fmla="*/ 131097 h 605028"/>
              <a:gd name="connsiteX34" fmla="*/ 60560 w 585834"/>
              <a:gd name="connsiteY34" fmla="*/ 110914 h 605028"/>
              <a:gd name="connsiteX35" fmla="*/ 50451 w 585834"/>
              <a:gd name="connsiteY35" fmla="*/ 121006 h 605028"/>
              <a:gd name="connsiteX36" fmla="*/ 60560 w 585834"/>
              <a:gd name="connsiteY36" fmla="*/ 131097 h 605028"/>
              <a:gd name="connsiteX37" fmla="*/ 151535 w 585834"/>
              <a:gd name="connsiteY37" fmla="*/ 131097 h 605028"/>
              <a:gd name="connsiteX38" fmla="*/ 161643 w 585834"/>
              <a:gd name="connsiteY38" fmla="*/ 121006 h 605028"/>
              <a:gd name="connsiteX39" fmla="*/ 151535 w 585834"/>
              <a:gd name="connsiteY39" fmla="*/ 110914 h 605028"/>
              <a:gd name="connsiteX40" fmla="*/ 60560 w 585834"/>
              <a:gd name="connsiteY40" fmla="*/ 70549 h 605028"/>
              <a:gd name="connsiteX41" fmla="*/ 50451 w 585834"/>
              <a:gd name="connsiteY41" fmla="*/ 80640 h 605028"/>
              <a:gd name="connsiteX42" fmla="*/ 60560 w 585834"/>
              <a:gd name="connsiteY42" fmla="*/ 90732 h 605028"/>
              <a:gd name="connsiteX43" fmla="*/ 151535 w 585834"/>
              <a:gd name="connsiteY43" fmla="*/ 90732 h 605028"/>
              <a:gd name="connsiteX44" fmla="*/ 161643 w 585834"/>
              <a:gd name="connsiteY44" fmla="*/ 80640 h 605028"/>
              <a:gd name="connsiteX45" fmla="*/ 151535 w 585834"/>
              <a:gd name="connsiteY45" fmla="*/ 70549 h 605028"/>
              <a:gd name="connsiteX46" fmla="*/ 494859 w 585834"/>
              <a:gd name="connsiteY46" fmla="*/ 20183 h 605028"/>
              <a:gd name="connsiteX47" fmla="*/ 495671 w 585834"/>
              <a:gd name="connsiteY47" fmla="*/ 21444 h 605028"/>
              <a:gd name="connsiteX48" fmla="*/ 497296 w 585834"/>
              <a:gd name="connsiteY48" fmla="*/ 23967 h 605028"/>
              <a:gd name="connsiteX49" fmla="*/ 500184 w 585834"/>
              <a:gd name="connsiteY49" fmla="*/ 29283 h 605028"/>
              <a:gd name="connsiteX50" fmla="*/ 501447 w 585834"/>
              <a:gd name="connsiteY50" fmla="*/ 32166 h 605028"/>
              <a:gd name="connsiteX51" fmla="*/ 503343 w 585834"/>
              <a:gd name="connsiteY51" fmla="*/ 38293 h 605028"/>
              <a:gd name="connsiteX52" fmla="*/ 504065 w 585834"/>
              <a:gd name="connsiteY52" fmla="*/ 41086 h 605028"/>
              <a:gd name="connsiteX53" fmla="*/ 505058 w 585834"/>
              <a:gd name="connsiteY53" fmla="*/ 50457 h 605028"/>
              <a:gd name="connsiteX54" fmla="*/ 505058 w 585834"/>
              <a:gd name="connsiteY54" fmla="*/ 60458 h 605028"/>
              <a:gd name="connsiteX55" fmla="*/ 545401 w 585834"/>
              <a:gd name="connsiteY55" fmla="*/ 60458 h 605028"/>
              <a:gd name="connsiteX56" fmla="*/ 545401 w 585834"/>
              <a:gd name="connsiteY56" fmla="*/ 50457 h 605028"/>
              <a:gd name="connsiteX57" fmla="*/ 515076 w 585834"/>
              <a:gd name="connsiteY57" fmla="*/ 20183 h 605028"/>
              <a:gd name="connsiteX58" fmla="*/ 434299 w 585834"/>
              <a:gd name="connsiteY58" fmla="*/ 20183 h 605028"/>
              <a:gd name="connsiteX59" fmla="*/ 435111 w 585834"/>
              <a:gd name="connsiteY59" fmla="*/ 21444 h 605028"/>
              <a:gd name="connsiteX60" fmla="*/ 436736 w 585834"/>
              <a:gd name="connsiteY60" fmla="*/ 23967 h 605028"/>
              <a:gd name="connsiteX61" fmla="*/ 439624 w 585834"/>
              <a:gd name="connsiteY61" fmla="*/ 29283 h 605028"/>
              <a:gd name="connsiteX62" fmla="*/ 440887 w 585834"/>
              <a:gd name="connsiteY62" fmla="*/ 32166 h 605028"/>
              <a:gd name="connsiteX63" fmla="*/ 442783 w 585834"/>
              <a:gd name="connsiteY63" fmla="*/ 38293 h 605028"/>
              <a:gd name="connsiteX64" fmla="*/ 443505 w 585834"/>
              <a:gd name="connsiteY64" fmla="*/ 41086 h 605028"/>
              <a:gd name="connsiteX65" fmla="*/ 444407 w 585834"/>
              <a:gd name="connsiteY65" fmla="*/ 50457 h 605028"/>
              <a:gd name="connsiteX66" fmla="*/ 444407 w 585834"/>
              <a:gd name="connsiteY66" fmla="*/ 110914 h 605028"/>
              <a:gd name="connsiteX67" fmla="*/ 484841 w 585834"/>
              <a:gd name="connsiteY67" fmla="*/ 110914 h 605028"/>
              <a:gd name="connsiteX68" fmla="*/ 484841 w 585834"/>
              <a:gd name="connsiteY68" fmla="*/ 70549 h 605028"/>
              <a:gd name="connsiteX69" fmla="*/ 484841 w 585834"/>
              <a:gd name="connsiteY69" fmla="*/ 50457 h 605028"/>
              <a:gd name="connsiteX70" fmla="*/ 454516 w 585834"/>
              <a:gd name="connsiteY70" fmla="*/ 20183 h 605028"/>
              <a:gd name="connsiteX71" fmla="*/ 262644 w 585834"/>
              <a:gd name="connsiteY71" fmla="*/ 0 h 605028"/>
              <a:gd name="connsiteX72" fmla="*/ 282768 w 585834"/>
              <a:gd name="connsiteY72" fmla="*/ 0 h 605028"/>
              <a:gd name="connsiteX73" fmla="*/ 282768 w 585834"/>
              <a:gd name="connsiteY73" fmla="*/ 110924 h 605028"/>
              <a:gd name="connsiteX74" fmla="*/ 292875 w 585834"/>
              <a:gd name="connsiteY74" fmla="*/ 121016 h 605028"/>
              <a:gd name="connsiteX75" fmla="*/ 302982 w 585834"/>
              <a:gd name="connsiteY75" fmla="*/ 110924 h 605028"/>
              <a:gd name="connsiteX76" fmla="*/ 302982 w 585834"/>
              <a:gd name="connsiteY76" fmla="*/ 0 h 605028"/>
              <a:gd name="connsiteX77" fmla="*/ 323196 w 585834"/>
              <a:gd name="connsiteY77" fmla="*/ 0 h 605028"/>
              <a:gd name="connsiteX78" fmla="*/ 323196 w 585834"/>
              <a:gd name="connsiteY78" fmla="*/ 151292 h 605028"/>
              <a:gd name="connsiteX79" fmla="*/ 333302 w 585834"/>
              <a:gd name="connsiteY79" fmla="*/ 161384 h 605028"/>
              <a:gd name="connsiteX80" fmla="*/ 343409 w 585834"/>
              <a:gd name="connsiteY80" fmla="*/ 151292 h 605028"/>
              <a:gd name="connsiteX81" fmla="*/ 343409 w 585834"/>
              <a:gd name="connsiteY81" fmla="*/ 0 h 605028"/>
              <a:gd name="connsiteX82" fmla="*/ 363623 w 585834"/>
              <a:gd name="connsiteY82" fmla="*/ 0 h 605028"/>
              <a:gd name="connsiteX83" fmla="*/ 363623 w 585834"/>
              <a:gd name="connsiteY83" fmla="*/ 469825 h 605028"/>
              <a:gd name="connsiteX84" fmla="*/ 320218 w 585834"/>
              <a:gd name="connsiteY84" fmla="*/ 426483 h 605028"/>
              <a:gd name="connsiteX85" fmla="*/ 313089 w 585834"/>
              <a:gd name="connsiteY85" fmla="*/ 423509 h 605028"/>
              <a:gd name="connsiteX86" fmla="*/ 305960 w 585834"/>
              <a:gd name="connsiteY86" fmla="*/ 426483 h 605028"/>
              <a:gd name="connsiteX87" fmla="*/ 262644 w 585834"/>
              <a:gd name="connsiteY87" fmla="*/ 469825 h 605028"/>
              <a:gd name="connsiteX88" fmla="*/ 50451 w 585834"/>
              <a:gd name="connsiteY88" fmla="*/ 0 h 605028"/>
              <a:gd name="connsiteX89" fmla="*/ 242420 w 585834"/>
              <a:gd name="connsiteY89" fmla="*/ 0 h 605028"/>
              <a:gd name="connsiteX90" fmla="*/ 242420 w 585834"/>
              <a:gd name="connsiteY90" fmla="*/ 476995 h 605028"/>
              <a:gd name="connsiteX91" fmla="*/ 253070 w 585834"/>
              <a:gd name="connsiteY91" fmla="*/ 492852 h 605028"/>
              <a:gd name="connsiteX92" fmla="*/ 271753 w 585834"/>
              <a:gd name="connsiteY92" fmla="*/ 489158 h 605028"/>
              <a:gd name="connsiteX93" fmla="*/ 313089 w 585834"/>
              <a:gd name="connsiteY93" fmla="*/ 447802 h 605028"/>
              <a:gd name="connsiteX94" fmla="*/ 354425 w 585834"/>
              <a:gd name="connsiteY94" fmla="*/ 489158 h 605028"/>
              <a:gd name="connsiteX95" fmla="*/ 366609 w 585834"/>
              <a:gd name="connsiteY95" fmla="*/ 494114 h 605028"/>
              <a:gd name="connsiteX96" fmla="*/ 373198 w 585834"/>
              <a:gd name="connsiteY96" fmla="*/ 492852 h 605028"/>
              <a:gd name="connsiteX97" fmla="*/ 383847 w 585834"/>
              <a:gd name="connsiteY97" fmla="*/ 476995 h 605028"/>
              <a:gd name="connsiteX98" fmla="*/ 383847 w 585834"/>
              <a:gd name="connsiteY98" fmla="*/ 0 h 605028"/>
              <a:gd name="connsiteX99" fmla="*/ 393866 w 585834"/>
              <a:gd name="connsiteY99" fmla="*/ 0 h 605028"/>
              <a:gd name="connsiteX100" fmla="*/ 454516 w 585834"/>
              <a:gd name="connsiteY100" fmla="*/ 0 h 605028"/>
              <a:gd name="connsiteX101" fmla="*/ 515076 w 585834"/>
              <a:gd name="connsiteY101" fmla="*/ 0 h 605028"/>
              <a:gd name="connsiteX102" fmla="*/ 565617 w 585834"/>
              <a:gd name="connsiteY102" fmla="*/ 50457 h 605028"/>
              <a:gd name="connsiteX103" fmla="*/ 565617 w 585834"/>
              <a:gd name="connsiteY103" fmla="*/ 60458 h 605028"/>
              <a:gd name="connsiteX104" fmla="*/ 575726 w 585834"/>
              <a:gd name="connsiteY104" fmla="*/ 60458 h 605028"/>
              <a:gd name="connsiteX105" fmla="*/ 585834 w 585834"/>
              <a:gd name="connsiteY105" fmla="*/ 70549 h 605028"/>
              <a:gd name="connsiteX106" fmla="*/ 585834 w 585834"/>
              <a:gd name="connsiteY106" fmla="*/ 151280 h 605028"/>
              <a:gd name="connsiteX107" fmla="*/ 575726 w 585834"/>
              <a:gd name="connsiteY107" fmla="*/ 161371 h 605028"/>
              <a:gd name="connsiteX108" fmla="*/ 565617 w 585834"/>
              <a:gd name="connsiteY108" fmla="*/ 161371 h 605028"/>
              <a:gd name="connsiteX109" fmla="*/ 565617 w 585834"/>
              <a:gd name="connsiteY109" fmla="*/ 554572 h 605028"/>
              <a:gd name="connsiteX110" fmla="*/ 515076 w 585834"/>
              <a:gd name="connsiteY110" fmla="*/ 605028 h 605028"/>
              <a:gd name="connsiteX111" fmla="*/ 454516 w 585834"/>
              <a:gd name="connsiteY111" fmla="*/ 605028 h 605028"/>
              <a:gd name="connsiteX112" fmla="*/ 393866 w 585834"/>
              <a:gd name="connsiteY112" fmla="*/ 605028 h 605028"/>
              <a:gd name="connsiteX113" fmla="*/ 50451 w 585834"/>
              <a:gd name="connsiteY113" fmla="*/ 605028 h 605028"/>
              <a:gd name="connsiteX114" fmla="*/ 0 w 585834"/>
              <a:gd name="connsiteY114" fmla="*/ 554572 h 605028"/>
              <a:gd name="connsiteX115" fmla="*/ 0 w 585834"/>
              <a:gd name="connsiteY115" fmla="*/ 50457 h 605028"/>
              <a:gd name="connsiteX116" fmla="*/ 50451 w 585834"/>
              <a:gd name="connsiteY116" fmla="*/ 0 h 60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585834" h="605028">
                <a:moveTo>
                  <a:pt x="444407" y="211737"/>
                </a:moveTo>
                <a:lnTo>
                  <a:pt x="444407" y="554572"/>
                </a:lnTo>
                <a:cubicBezTo>
                  <a:pt x="444407" y="557815"/>
                  <a:pt x="444046" y="560879"/>
                  <a:pt x="443505" y="563942"/>
                </a:cubicBezTo>
                <a:cubicBezTo>
                  <a:pt x="443324" y="564933"/>
                  <a:pt x="442963" y="565834"/>
                  <a:pt x="442783" y="566735"/>
                </a:cubicBezTo>
                <a:cubicBezTo>
                  <a:pt x="442241" y="568808"/>
                  <a:pt x="441610" y="570790"/>
                  <a:pt x="440887" y="572772"/>
                </a:cubicBezTo>
                <a:cubicBezTo>
                  <a:pt x="440526" y="573763"/>
                  <a:pt x="440075" y="574754"/>
                  <a:pt x="439624" y="575745"/>
                </a:cubicBezTo>
                <a:cubicBezTo>
                  <a:pt x="438721" y="577547"/>
                  <a:pt x="437729" y="579349"/>
                  <a:pt x="436736" y="581061"/>
                </a:cubicBezTo>
                <a:cubicBezTo>
                  <a:pt x="436194" y="581872"/>
                  <a:pt x="435653" y="582773"/>
                  <a:pt x="435111" y="583584"/>
                </a:cubicBezTo>
                <a:cubicBezTo>
                  <a:pt x="434841" y="584035"/>
                  <a:pt x="434570" y="584485"/>
                  <a:pt x="434299" y="584846"/>
                </a:cubicBezTo>
                <a:lnTo>
                  <a:pt x="454516" y="584846"/>
                </a:lnTo>
                <a:cubicBezTo>
                  <a:pt x="471213" y="584846"/>
                  <a:pt x="484841" y="571240"/>
                  <a:pt x="484841" y="554572"/>
                </a:cubicBezTo>
                <a:lnTo>
                  <a:pt x="484841" y="211737"/>
                </a:lnTo>
                <a:close/>
                <a:moveTo>
                  <a:pt x="525184" y="161371"/>
                </a:moveTo>
                <a:lnTo>
                  <a:pt x="525184" y="201646"/>
                </a:lnTo>
                <a:cubicBezTo>
                  <a:pt x="525184" y="207232"/>
                  <a:pt x="520671" y="211737"/>
                  <a:pt x="515076" y="211737"/>
                </a:cubicBezTo>
                <a:lnTo>
                  <a:pt x="505058" y="211737"/>
                </a:lnTo>
                <a:lnTo>
                  <a:pt x="505058" y="554572"/>
                </a:lnTo>
                <a:cubicBezTo>
                  <a:pt x="505058" y="557815"/>
                  <a:pt x="504606" y="560879"/>
                  <a:pt x="504065" y="563942"/>
                </a:cubicBezTo>
                <a:cubicBezTo>
                  <a:pt x="503884" y="564933"/>
                  <a:pt x="503614" y="565834"/>
                  <a:pt x="503343" y="566735"/>
                </a:cubicBezTo>
                <a:cubicBezTo>
                  <a:pt x="502801" y="568808"/>
                  <a:pt x="502260" y="570790"/>
                  <a:pt x="501447" y="572772"/>
                </a:cubicBezTo>
                <a:cubicBezTo>
                  <a:pt x="501086" y="573763"/>
                  <a:pt x="500635" y="574754"/>
                  <a:pt x="500184" y="575745"/>
                </a:cubicBezTo>
                <a:cubicBezTo>
                  <a:pt x="499372" y="577547"/>
                  <a:pt x="498379" y="579349"/>
                  <a:pt x="497296" y="581061"/>
                </a:cubicBezTo>
                <a:cubicBezTo>
                  <a:pt x="496754" y="581872"/>
                  <a:pt x="496303" y="582773"/>
                  <a:pt x="495671" y="583584"/>
                </a:cubicBezTo>
                <a:cubicBezTo>
                  <a:pt x="495400" y="584035"/>
                  <a:pt x="495220" y="584485"/>
                  <a:pt x="494859" y="584846"/>
                </a:cubicBezTo>
                <a:lnTo>
                  <a:pt x="515076" y="584846"/>
                </a:lnTo>
                <a:cubicBezTo>
                  <a:pt x="531863" y="584846"/>
                  <a:pt x="545401" y="571240"/>
                  <a:pt x="545401" y="554572"/>
                </a:cubicBezTo>
                <a:lnTo>
                  <a:pt x="545401" y="161371"/>
                </a:lnTo>
                <a:close/>
                <a:moveTo>
                  <a:pt x="444407" y="131097"/>
                </a:moveTo>
                <a:lnTo>
                  <a:pt x="444407" y="191555"/>
                </a:lnTo>
                <a:lnTo>
                  <a:pt x="494949" y="191555"/>
                </a:lnTo>
                <a:lnTo>
                  <a:pt x="505058" y="191555"/>
                </a:lnTo>
                <a:lnTo>
                  <a:pt x="505058" y="151280"/>
                </a:lnTo>
                <a:lnTo>
                  <a:pt x="505058" y="131097"/>
                </a:lnTo>
                <a:lnTo>
                  <a:pt x="494949" y="131097"/>
                </a:lnTo>
                <a:close/>
                <a:moveTo>
                  <a:pt x="60560" y="110914"/>
                </a:moveTo>
                <a:cubicBezTo>
                  <a:pt x="55054" y="110914"/>
                  <a:pt x="50451" y="115419"/>
                  <a:pt x="50451" y="121006"/>
                </a:cubicBezTo>
                <a:cubicBezTo>
                  <a:pt x="50451" y="126592"/>
                  <a:pt x="54964" y="131097"/>
                  <a:pt x="60560" y="131097"/>
                </a:cubicBezTo>
                <a:lnTo>
                  <a:pt x="151535" y="131097"/>
                </a:lnTo>
                <a:cubicBezTo>
                  <a:pt x="157040" y="131097"/>
                  <a:pt x="161643" y="126592"/>
                  <a:pt x="161643" y="121006"/>
                </a:cubicBezTo>
                <a:cubicBezTo>
                  <a:pt x="161643" y="115419"/>
                  <a:pt x="157040" y="110914"/>
                  <a:pt x="151535" y="110914"/>
                </a:cubicBezTo>
                <a:close/>
                <a:moveTo>
                  <a:pt x="60560" y="70549"/>
                </a:moveTo>
                <a:cubicBezTo>
                  <a:pt x="55054" y="70549"/>
                  <a:pt x="50451" y="75054"/>
                  <a:pt x="50451" y="80640"/>
                </a:cubicBezTo>
                <a:cubicBezTo>
                  <a:pt x="50451" y="86227"/>
                  <a:pt x="54964" y="90732"/>
                  <a:pt x="60560" y="90732"/>
                </a:cubicBezTo>
                <a:lnTo>
                  <a:pt x="151535" y="90732"/>
                </a:lnTo>
                <a:cubicBezTo>
                  <a:pt x="157040" y="90732"/>
                  <a:pt x="161643" y="86227"/>
                  <a:pt x="161643" y="80640"/>
                </a:cubicBezTo>
                <a:cubicBezTo>
                  <a:pt x="161643" y="75054"/>
                  <a:pt x="157040" y="70549"/>
                  <a:pt x="151535" y="70549"/>
                </a:cubicBezTo>
                <a:close/>
                <a:moveTo>
                  <a:pt x="494859" y="20183"/>
                </a:moveTo>
                <a:cubicBezTo>
                  <a:pt x="495220" y="20543"/>
                  <a:pt x="495400" y="20994"/>
                  <a:pt x="495671" y="21444"/>
                </a:cubicBezTo>
                <a:cubicBezTo>
                  <a:pt x="496303" y="22255"/>
                  <a:pt x="496754" y="23066"/>
                  <a:pt x="497296" y="23967"/>
                </a:cubicBezTo>
                <a:cubicBezTo>
                  <a:pt x="498379" y="25679"/>
                  <a:pt x="499372" y="27481"/>
                  <a:pt x="500184" y="29283"/>
                </a:cubicBezTo>
                <a:cubicBezTo>
                  <a:pt x="500635" y="30274"/>
                  <a:pt x="501086" y="31175"/>
                  <a:pt x="501447" y="32166"/>
                </a:cubicBezTo>
                <a:cubicBezTo>
                  <a:pt x="502260" y="34148"/>
                  <a:pt x="502801" y="36221"/>
                  <a:pt x="503343" y="38293"/>
                </a:cubicBezTo>
                <a:cubicBezTo>
                  <a:pt x="503614" y="39194"/>
                  <a:pt x="503884" y="40095"/>
                  <a:pt x="504065" y="41086"/>
                </a:cubicBezTo>
                <a:cubicBezTo>
                  <a:pt x="504606" y="44150"/>
                  <a:pt x="505058" y="47213"/>
                  <a:pt x="505058" y="50457"/>
                </a:cubicBezTo>
                <a:lnTo>
                  <a:pt x="505058" y="60458"/>
                </a:lnTo>
                <a:lnTo>
                  <a:pt x="545401" y="60458"/>
                </a:lnTo>
                <a:lnTo>
                  <a:pt x="545401" y="50457"/>
                </a:lnTo>
                <a:cubicBezTo>
                  <a:pt x="545401" y="33698"/>
                  <a:pt x="531863" y="20183"/>
                  <a:pt x="515076" y="20183"/>
                </a:cubicBezTo>
                <a:close/>
                <a:moveTo>
                  <a:pt x="434299" y="20183"/>
                </a:moveTo>
                <a:cubicBezTo>
                  <a:pt x="434570" y="20543"/>
                  <a:pt x="434841" y="20994"/>
                  <a:pt x="435111" y="21444"/>
                </a:cubicBezTo>
                <a:cubicBezTo>
                  <a:pt x="435653" y="22255"/>
                  <a:pt x="436194" y="23066"/>
                  <a:pt x="436736" y="23967"/>
                </a:cubicBezTo>
                <a:cubicBezTo>
                  <a:pt x="437729" y="25679"/>
                  <a:pt x="438721" y="27481"/>
                  <a:pt x="439624" y="29283"/>
                </a:cubicBezTo>
                <a:cubicBezTo>
                  <a:pt x="440075" y="30274"/>
                  <a:pt x="440526" y="31175"/>
                  <a:pt x="440887" y="32166"/>
                </a:cubicBezTo>
                <a:cubicBezTo>
                  <a:pt x="441610" y="34148"/>
                  <a:pt x="442241" y="36221"/>
                  <a:pt x="442783" y="38293"/>
                </a:cubicBezTo>
                <a:cubicBezTo>
                  <a:pt x="442963" y="39194"/>
                  <a:pt x="443324" y="40095"/>
                  <a:pt x="443505" y="41086"/>
                </a:cubicBezTo>
                <a:cubicBezTo>
                  <a:pt x="444046" y="44150"/>
                  <a:pt x="444407" y="47213"/>
                  <a:pt x="444407" y="50457"/>
                </a:cubicBezTo>
                <a:lnTo>
                  <a:pt x="444407" y="110914"/>
                </a:lnTo>
                <a:lnTo>
                  <a:pt x="484841" y="110914"/>
                </a:lnTo>
                <a:lnTo>
                  <a:pt x="484841" y="70549"/>
                </a:lnTo>
                <a:lnTo>
                  <a:pt x="484841" y="50457"/>
                </a:lnTo>
                <a:cubicBezTo>
                  <a:pt x="484841" y="33698"/>
                  <a:pt x="471213" y="20183"/>
                  <a:pt x="454516" y="20183"/>
                </a:cubicBezTo>
                <a:close/>
                <a:moveTo>
                  <a:pt x="262644" y="0"/>
                </a:moveTo>
                <a:lnTo>
                  <a:pt x="282768" y="0"/>
                </a:lnTo>
                <a:lnTo>
                  <a:pt x="282768" y="110924"/>
                </a:lnTo>
                <a:cubicBezTo>
                  <a:pt x="282768" y="116510"/>
                  <a:pt x="287280" y="121016"/>
                  <a:pt x="292875" y="121016"/>
                </a:cubicBezTo>
                <a:cubicBezTo>
                  <a:pt x="298470" y="121016"/>
                  <a:pt x="302982" y="116510"/>
                  <a:pt x="302982" y="110924"/>
                </a:cubicBezTo>
                <a:lnTo>
                  <a:pt x="302982" y="0"/>
                </a:lnTo>
                <a:lnTo>
                  <a:pt x="323196" y="0"/>
                </a:lnTo>
                <a:lnTo>
                  <a:pt x="323196" y="151292"/>
                </a:lnTo>
                <a:cubicBezTo>
                  <a:pt x="323196" y="156879"/>
                  <a:pt x="327708" y="161384"/>
                  <a:pt x="333302" y="161384"/>
                </a:cubicBezTo>
                <a:cubicBezTo>
                  <a:pt x="338897" y="161384"/>
                  <a:pt x="343409" y="156879"/>
                  <a:pt x="343409" y="151292"/>
                </a:cubicBezTo>
                <a:lnTo>
                  <a:pt x="343409" y="0"/>
                </a:lnTo>
                <a:lnTo>
                  <a:pt x="363623" y="0"/>
                </a:lnTo>
                <a:lnTo>
                  <a:pt x="363623" y="469825"/>
                </a:lnTo>
                <a:lnTo>
                  <a:pt x="320218" y="426483"/>
                </a:lnTo>
                <a:cubicBezTo>
                  <a:pt x="318232" y="424501"/>
                  <a:pt x="315706" y="423509"/>
                  <a:pt x="313089" y="423509"/>
                </a:cubicBezTo>
                <a:cubicBezTo>
                  <a:pt x="310562" y="423509"/>
                  <a:pt x="307945" y="424501"/>
                  <a:pt x="305960" y="426483"/>
                </a:cubicBezTo>
                <a:lnTo>
                  <a:pt x="262644" y="469825"/>
                </a:lnTo>
                <a:close/>
                <a:moveTo>
                  <a:pt x="50451" y="0"/>
                </a:moveTo>
                <a:lnTo>
                  <a:pt x="242420" y="0"/>
                </a:lnTo>
                <a:lnTo>
                  <a:pt x="242420" y="476995"/>
                </a:lnTo>
                <a:cubicBezTo>
                  <a:pt x="242420" y="483932"/>
                  <a:pt x="246572" y="490149"/>
                  <a:pt x="253070" y="492852"/>
                </a:cubicBezTo>
                <a:cubicBezTo>
                  <a:pt x="259478" y="495465"/>
                  <a:pt x="266879" y="494024"/>
                  <a:pt x="271753" y="489158"/>
                </a:cubicBezTo>
                <a:lnTo>
                  <a:pt x="313089" y="447802"/>
                </a:lnTo>
                <a:lnTo>
                  <a:pt x="354425" y="489158"/>
                </a:lnTo>
                <a:cubicBezTo>
                  <a:pt x="357764" y="492402"/>
                  <a:pt x="362096" y="494114"/>
                  <a:pt x="366609" y="494114"/>
                </a:cubicBezTo>
                <a:cubicBezTo>
                  <a:pt x="368775" y="494114"/>
                  <a:pt x="371031" y="493753"/>
                  <a:pt x="373198" y="492852"/>
                </a:cubicBezTo>
                <a:cubicBezTo>
                  <a:pt x="379606" y="490149"/>
                  <a:pt x="383847" y="483932"/>
                  <a:pt x="383847" y="476995"/>
                </a:cubicBezTo>
                <a:lnTo>
                  <a:pt x="383847" y="0"/>
                </a:lnTo>
                <a:lnTo>
                  <a:pt x="393866" y="0"/>
                </a:lnTo>
                <a:lnTo>
                  <a:pt x="454516" y="0"/>
                </a:lnTo>
                <a:lnTo>
                  <a:pt x="515076" y="0"/>
                </a:lnTo>
                <a:cubicBezTo>
                  <a:pt x="542964" y="0"/>
                  <a:pt x="565617" y="22615"/>
                  <a:pt x="565617" y="50457"/>
                </a:cubicBezTo>
                <a:lnTo>
                  <a:pt x="565617" y="60458"/>
                </a:lnTo>
                <a:lnTo>
                  <a:pt x="575726" y="60458"/>
                </a:lnTo>
                <a:cubicBezTo>
                  <a:pt x="581322" y="60458"/>
                  <a:pt x="585834" y="65053"/>
                  <a:pt x="585834" y="70549"/>
                </a:cubicBezTo>
                <a:lnTo>
                  <a:pt x="585834" y="151280"/>
                </a:lnTo>
                <a:cubicBezTo>
                  <a:pt x="585834" y="156866"/>
                  <a:pt x="581322" y="161371"/>
                  <a:pt x="575726" y="161371"/>
                </a:cubicBezTo>
                <a:lnTo>
                  <a:pt x="565617" y="161371"/>
                </a:lnTo>
                <a:lnTo>
                  <a:pt x="565617" y="554572"/>
                </a:lnTo>
                <a:cubicBezTo>
                  <a:pt x="565617" y="582413"/>
                  <a:pt x="542964" y="605028"/>
                  <a:pt x="515076" y="605028"/>
                </a:cubicBezTo>
                <a:lnTo>
                  <a:pt x="454516" y="605028"/>
                </a:lnTo>
                <a:lnTo>
                  <a:pt x="393866" y="605028"/>
                </a:lnTo>
                <a:lnTo>
                  <a:pt x="50451" y="605028"/>
                </a:lnTo>
                <a:cubicBezTo>
                  <a:pt x="22653" y="605028"/>
                  <a:pt x="0" y="582413"/>
                  <a:pt x="0" y="554572"/>
                </a:cubicBezTo>
                <a:lnTo>
                  <a:pt x="0" y="50457"/>
                </a:lnTo>
                <a:cubicBezTo>
                  <a:pt x="0" y="22615"/>
                  <a:pt x="22653" y="0"/>
                  <a:pt x="5045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Bullet1">
            <a:extLst>
              <a:ext uri="{FF2B5EF4-FFF2-40B4-BE49-F238E27FC236}">
                <a16:creationId xmlns:a16="http://schemas.microsoft.com/office/drawing/2014/main" id="{109C4A9C-FC15-90F6-840F-F3C1DAA5CCCB}"/>
              </a:ext>
            </a:extLst>
          </p:cNvPr>
          <p:cNvSpPr txBox="1"/>
          <p:nvPr/>
        </p:nvSpPr>
        <p:spPr>
          <a:xfrm>
            <a:off x="555457" y="3910180"/>
            <a:ext cx="2115099" cy="624236"/>
          </a:xfrm>
          <a:prstGeom prst="rect">
            <a:avLst/>
          </a:prstGeom>
          <a:noFill/>
        </p:spPr>
        <p:txBody>
          <a:bodyPr wrap="square" rtlCol="0" anchor="b" anchorCtr="0">
            <a:noAutofit/>
          </a:bodyPr>
          <a:lstStyle/>
          <a:p>
            <a:pPr algn="ctr"/>
            <a:r>
              <a:rPr lang="zh-CN" altLang="en-US" sz="2000" b="1" dirty="0">
                <a:solidFill>
                  <a:srgbClr val="FFFFFF"/>
                </a:solidFill>
                <a:effectLst>
                  <a:outerShdw blurRad="38100" dist="38100" dir="2700000" algn="tl">
                    <a:srgbClr val="000000">
                      <a:alpha val="43137"/>
                    </a:srgbClr>
                  </a:outerShdw>
                </a:effectLst>
                <a:cs typeface="+mn-ea"/>
                <a:sym typeface="+mn-lt"/>
              </a:rPr>
              <a:t>中外权威指南</a:t>
            </a:r>
            <a:endParaRPr lang="en-US" altLang="zh-CN" sz="2000" b="1" dirty="0">
              <a:solidFill>
                <a:srgbClr val="FFFFFF"/>
              </a:solidFill>
              <a:effectLst>
                <a:outerShdw blurRad="38100" dist="38100" dir="2700000" algn="tl">
                  <a:srgbClr val="000000">
                    <a:alpha val="43137"/>
                  </a:srgbClr>
                </a:outerShdw>
              </a:effectLst>
              <a:cs typeface="+mn-ea"/>
              <a:sym typeface="+mn-lt"/>
            </a:endParaRPr>
          </a:p>
          <a:p>
            <a:pPr algn="ctr"/>
            <a:r>
              <a:rPr lang="zh-CN" altLang="en-US" sz="2000" b="1" dirty="0">
                <a:solidFill>
                  <a:srgbClr val="FFFFFF"/>
                </a:solidFill>
                <a:effectLst>
                  <a:outerShdw blurRad="38100" dist="38100" dir="2700000" algn="tl">
                    <a:srgbClr val="000000">
                      <a:alpha val="43137"/>
                    </a:srgbClr>
                  </a:outerShdw>
                </a:effectLst>
                <a:cs typeface="+mn-ea"/>
                <a:sym typeface="+mn-lt"/>
              </a:rPr>
              <a:t>一线推荐</a:t>
            </a:r>
          </a:p>
        </p:txBody>
      </p:sp>
      <p:sp>
        <p:nvSpPr>
          <p:cNvPr id="4" name="灯片编号占位符 3">
            <a:extLst>
              <a:ext uri="{FF2B5EF4-FFF2-40B4-BE49-F238E27FC236}">
                <a16:creationId xmlns:a16="http://schemas.microsoft.com/office/drawing/2014/main" id="{C9A92F24-1DC2-F49C-FB24-655B86B7746B}"/>
              </a:ext>
            </a:extLst>
          </p:cNvPr>
          <p:cNvSpPr>
            <a:spLocks noGrp="1"/>
          </p:cNvSpPr>
          <p:nvPr>
            <p:ph type="sldNum" sz="quarter" idx="12"/>
          </p:nvPr>
        </p:nvSpPr>
        <p:spPr/>
        <p:txBody>
          <a:bodyPr/>
          <a:lstStyle/>
          <a:p>
            <a:fld id="{29CC380D-5F44-41E8-971E-CDD19ED6F8E3}" type="slidenum">
              <a:rPr lang="en-GB" smtClean="0">
                <a:cs typeface="+mn-ea"/>
                <a:sym typeface="+mn-lt"/>
              </a:rPr>
              <a:t>8</a:t>
            </a:fld>
            <a:endParaRPr lang="en-GB" dirty="0">
              <a:cs typeface="+mn-ea"/>
              <a:sym typeface="+mn-lt"/>
            </a:endParaRPr>
          </a:p>
        </p:txBody>
      </p:sp>
      <p:grpSp>
        <p:nvGrpSpPr>
          <p:cNvPr id="25" name="组合 24">
            <a:extLst>
              <a:ext uri="{FF2B5EF4-FFF2-40B4-BE49-F238E27FC236}">
                <a16:creationId xmlns:a16="http://schemas.microsoft.com/office/drawing/2014/main" id="{E5B3A31D-D3A1-54DA-92A2-418D7C7A5E4E}"/>
              </a:ext>
            </a:extLst>
          </p:cNvPr>
          <p:cNvGrpSpPr/>
          <p:nvPr/>
        </p:nvGrpSpPr>
        <p:grpSpPr>
          <a:xfrm>
            <a:off x="6835381" y="1389586"/>
            <a:ext cx="4749361" cy="2226611"/>
            <a:chOff x="6599945" y="2121799"/>
            <a:chExt cx="5018787" cy="3126307"/>
          </a:xfrm>
        </p:grpSpPr>
        <p:grpSp>
          <p:nvGrpSpPr>
            <p:cNvPr id="13" name="组合 12">
              <a:extLst>
                <a:ext uri="{FF2B5EF4-FFF2-40B4-BE49-F238E27FC236}">
                  <a16:creationId xmlns:a16="http://schemas.microsoft.com/office/drawing/2014/main" id="{810ED43A-2FA3-7163-42ED-08870A895992}"/>
                </a:ext>
              </a:extLst>
            </p:cNvPr>
            <p:cNvGrpSpPr/>
            <p:nvPr/>
          </p:nvGrpSpPr>
          <p:grpSpPr>
            <a:xfrm>
              <a:off x="9339103" y="3093110"/>
              <a:ext cx="2279629" cy="1468616"/>
              <a:chOff x="8569576" y="2532952"/>
              <a:chExt cx="2279629" cy="1468616"/>
            </a:xfrm>
          </p:grpSpPr>
          <p:grpSp>
            <p:nvGrpSpPr>
              <p:cNvPr id="14" name="组合 13">
                <a:extLst>
                  <a:ext uri="{FF2B5EF4-FFF2-40B4-BE49-F238E27FC236}">
                    <a16:creationId xmlns:a16="http://schemas.microsoft.com/office/drawing/2014/main" id="{84A9745D-DAE0-84EF-361D-FF77DA004052}"/>
                  </a:ext>
                </a:extLst>
              </p:cNvPr>
              <p:cNvGrpSpPr/>
              <p:nvPr/>
            </p:nvGrpSpPr>
            <p:grpSpPr>
              <a:xfrm>
                <a:off x="8832543" y="2957412"/>
                <a:ext cx="1753694" cy="1044156"/>
                <a:chOff x="6855635" y="5290685"/>
                <a:chExt cx="1753694" cy="1044156"/>
              </a:xfrm>
            </p:grpSpPr>
            <p:sp>
              <p:nvSpPr>
                <p:cNvPr id="16" name="箭头: 五边形 15">
                  <a:extLst>
                    <a:ext uri="{FF2B5EF4-FFF2-40B4-BE49-F238E27FC236}">
                      <a16:creationId xmlns:a16="http://schemas.microsoft.com/office/drawing/2014/main" id="{9D18DF41-AF0B-AA17-08BA-16D1E34AF21A}"/>
                    </a:ext>
                  </a:extLst>
                </p:cNvPr>
                <p:cNvSpPr/>
                <p:nvPr/>
              </p:nvSpPr>
              <p:spPr>
                <a:xfrm rot="5400000" flipV="1">
                  <a:off x="7210483" y="4966841"/>
                  <a:ext cx="1044000" cy="1692000"/>
                </a:xfrm>
                <a:prstGeom prst="homePlate">
                  <a:avLst/>
                </a:prstGeom>
                <a:solidFill>
                  <a:srgbClr val="028173"/>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7" name="文本框 7">
                  <a:extLst>
                    <a:ext uri="{FF2B5EF4-FFF2-40B4-BE49-F238E27FC236}">
                      <a16:creationId xmlns:a16="http://schemas.microsoft.com/office/drawing/2014/main" id="{03CD16C6-FF82-7967-8DE2-758E64A6047B}"/>
                    </a:ext>
                  </a:extLst>
                </p:cNvPr>
                <p:cNvSpPr txBox="1"/>
                <p:nvPr/>
              </p:nvSpPr>
              <p:spPr>
                <a:xfrm>
                  <a:off x="6855635" y="5290685"/>
                  <a:ext cx="1753694" cy="66981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0" u="none" strike="noStrike" kern="1200" cap="none" spc="0" normalizeH="0" baseline="0" noProof="0" dirty="0">
                      <a:ln>
                        <a:noFill/>
                      </a:ln>
                      <a:solidFill>
                        <a:srgbClr val="FFFFFF"/>
                      </a:solidFill>
                      <a:effectLst/>
                      <a:uLnTx/>
                      <a:uFillTx/>
                      <a:cs typeface="+mn-ea"/>
                      <a:sym typeface="+mn-lt"/>
                    </a:rPr>
                    <a:t>14.1%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FFFF"/>
                      </a:solidFill>
                      <a:effectLst/>
                      <a:uLnTx/>
                      <a:uFillTx/>
                      <a:cs typeface="+mn-ea"/>
                      <a:sym typeface="+mn-lt"/>
                    </a:rPr>
                    <a:t>[95%CI −25.7~−3.0]</a:t>
                  </a: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grpSp>
          <p:sp>
            <p:nvSpPr>
              <p:cNvPr id="15" name="文本框 28">
                <a:extLst>
                  <a:ext uri="{FF2B5EF4-FFF2-40B4-BE49-F238E27FC236}">
                    <a16:creationId xmlns:a16="http://schemas.microsoft.com/office/drawing/2014/main" id="{A6B2CC36-61F7-D9C3-C17B-8D81C3C3DDE7}"/>
                  </a:ext>
                </a:extLst>
              </p:cNvPr>
              <p:cNvSpPr txBox="1"/>
              <p:nvPr/>
            </p:nvSpPr>
            <p:spPr>
              <a:xfrm>
                <a:off x="8569576" y="2532952"/>
                <a:ext cx="2279629" cy="475352"/>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857C"/>
                    </a:solidFill>
                    <a:effectLst/>
                    <a:uLnTx/>
                    <a:uFillTx/>
                    <a:cs typeface="+mn-ea"/>
                    <a:sym typeface="+mn-lt"/>
                  </a:rPr>
                  <a:t>泊沙康唑死亡率降低</a:t>
                </a:r>
                <a:endParaRPr kumimoji="0" lang="en-US" altLang="zh-CN" sz="1600" b="1" i="0" u="none" strike="noStrike" kern="1200" cap="none" spc="0" normalizeH="0" baseline="0" noProof="0" dirty="0">
                  <a:ln>
                    <a:noFill/>
                  </a:ln>
                  <a:solidFill>
                    <a:srgbClr val="00857C"/>
                  </a:solidFill>
                  <a:effectLst/>
                  <a:uLnTx/>
                  <a:uFillTx/>
                  <a:cs typeface="+mn-ea"/>
                  <a:sym typeface="+mn-lt"/>
                </a:endParaRPr>
              </a:p>
            </p:txBody>
          </p:sp>
        </p:grpSp>
        <p:grpSp>
          <p:nvGrpSpPr>
            <p:cNvPr id="18" name="组合 17">
              <a:extLst>
                <a:ext uri="{FF2B5EF4-FFF2-40B4-BE49-F238E27FC236}">
                  <a16:creationId xmlns:a16="http://schemas.microsoft.com/office/drawing/2014/main" id="{96B16126-FFAA-17B7-A094-AD8A7DDE8173}"/>
                </a:ext>
              </a:extLst>
            </p:cNvPr>
            <p:cNvGrpSpPr/>
            <p:nvPr/>
          </p:nvGrpSpPr>
          <p:grpSpPr>
            <a:xfrm>
              <a:off x="6888911" y="2541917"/>
              <a:ext cx="2951821" cy="2461828"/>
              <a:chOff x="498793" y="3478659"/>
              <a:chExt cx="3609975" cy="3114785"/>
            </a:xfrm>
          </p:grpSpPr>
          <p:graphicFrame>
            <p:nvGraphicFramePr>
              <p:cNvPr id="19" name="图表 18">
                <a:extLst>
                  <a:ext uri="{FF2B5EF4-FFF2-40B4-BE49-F238E27FC236}">
                    <a16:creationId xmlns:a16="http://schemas.microsoft.com/office/drawing/2014/main" id="{47D905E7-ACC7-2D7B-08DF-BC732761AB0E}"/>
                  </a:ext>
                </a:extLst>
              </p:cNvPr>
              <p:cNvGraphicFramePr/>
              <p:nvPr>
                <p:extLst>
                  <p:ext uri="{D42A27DB-BD31-4B8C-83A1-F6EECF244321}">
                    <p14:modId xmlns:p14="http://schemas.microsoft.com/office/powerpoint/2010/main" val="1783355007"/>
                  </p:ext>
                </p:extLst>
              </p:nvPr>
            </p:nvGraphicFramePr>
            <p:xfrm>
              <a:off x="498793" y="3478659"/>
              <a:ext cx="3609975" cy="3114785"/>
            </p:xfrm>
            <a:graphic>
              <a:graphicData uri="http://schemas.openxmlformats.org/drawingml/2006/chart">
                <c:chart xmlns:c="http://schemas.openxmlformats.org/drawingml/2006/chart" xmlns:r="http://schemas.openxmlformats.org/officeDocument/2006/relationships" r:id="rId5"/>
              </a:graphicData>
            </a:graphic>
          </p:graphicFrame>
          <p:sp>
            <p:nvSpPr>
              <p:cNvPr id="20" name="文本框 11">
                <a:extLst>
                  <a:ext uri="{FF2B5EF4-FFF2-40B4-BE49-F238E27FC236}">
                    <a16:creationId xmlns:a16="http://schemas.microsoft.com/office/drawing/2014/main" id="{7900ABE7-277A-3D63-74C5-F124BE0D4803}"/>
                  </a:ext>
                </a:extLst>
              </p:cNvPr>
              <p:cNvSpPr txBox="1"/>
              <p:nvPr/>
            </p:nvSpPr>
            <p:spPr>
              <a:xfrm>
                <a:off x="1638142" y="4070038"/>
                <a:ext cx="1331277" cy="45107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050" b="1" i="0" u="none" strike="noStrike" kern="1200" cap="none" spc="0" normalizeH="0" baseline="0" noProof="0" dirty="0">
                  <a:ln>
                    <a:noFill/>
                  </a:ln>
                  <a:solidFill>
                    <a:srgbClr val="000000"/>
                  </a:solidFill>
                  <a:effectLst/>
                  <a:uLnTx/>
                  <a:uFillTx/>
                  <a:cs typeface="+mn-ea"/>
                  <a:sym typeface="+mn-lt"/>
                </a:endParaRPr>
              </a:p>
            </p:txBody>
          </p:sp>
        </p:grpSp>
        <p:sp>
          <p:nvSpPr>
            <p:cNvPr id="21" name="文本框 34">
              <a:extLst>
                <a:ext uri="{FF2B5EF4-FFF2-40B4-BE49-F238E27FC236}">
                  <a16:creationId xmlns:a16="http://schemas.microsoft.com/office/drawing/2014/main" id="{19D992D9-5FE8-8DFA-8D50-B09FA48481CD}"/>
                </a:ext>
              </a:extLst>
            </p:cNvPr>
            <p:cNvSpPr txBox="1"/>
            <p:nvPr/>
          </p:nvSpPr>
          <p:spPr>
            <a:xfrm rot="16200000">
              <a:off x="5784875" y="3356986"/>
              <a:ext cx="1922853" cy="292713"/>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200" dirty="0">
                  <a:cs typeface="+mn-ea"/>
                  <a:sym typeface="+mn-lt"/>
                </a:rPr>
                <a:t>死亡率（</a:t>
              </a:r>
              <a:r>
                <a:rPr lang="en-US" altLang="zh-CN" sz="1200" dirty="0">
                  <a:cs typeface="+mn-ea"/>
                  <a:sym typeface="+mn-lt"/>
                </a:rPr>
                <a:t>%</a:t>
              </a:r>
              <a:r>
                <a:rPr lang="zh-CN" altLang="en-US" sz="1200" dirty="0">
                  <a:cs typeface="+mn-ea"/>
                  <a:sym typeface="+mn-lt"/>
                </a:rPr>
                <a:t>）</a:t>
              </a:r>
            </a:p>
          </p:txBody>
        </p:sp>
        <p:sp>
          <p:nvSpPr>
            <p:cNvPr id="22" name="文本框 36">
              <a:extLst>
                <a:ext uri="{FF2B5EF4-FFF2-40B4-BE49-F238E27FC236}">
                  <a16:creationId xmlns:a16="http://schemas.microsoft.com/office/drawing/2014/main" id="{025115C7-F919-5B96-0045-BCF6A0E57617}"/>
                </a:ext>
              </a:extLst>
            </p:cNvPr>
            <p:cNvSpPr txBox="1"/>
            <p:nvPr/>
          </p:nvSpPr>
          <p:spPr>
            <a:xfrm>
              <a:off x="7328303" y="2121799"/>
              <a:ext cx="2325446" cy="432139"/>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i="0" u="none" strike="noStrike" kern="1200" cap="none" spc="0" normalizeH="0" baseline="0" noProof="0" dirty="0">
                  <a:ln>
                    <a:noFill/>
                  </a:ln>
                  <a:effectLst/>
                  <a:uLnTx/>
                  <a:uFillTx/>
                  <a:cs typeface="+mn-ea"/>
                  <a:sym typeface="+mn-lt"/>
                </a:rPr>
                <a:t>拟诊人群</a:t>
              </a:r>
              <a:r>
                <a:rPr kumimoji="0" lang="en-US" altLang="zh-CN" sz="1400" i="0" u="none" strike="noStrike" kern="1200" cap="none" spc="0" normalizeH="0" baseline="0" noProof="0" dirty="0">
                  <a:ln>
                    <a:noFill/>
                  </a:ln>
                  <a:effectLst/>
                  <a:uLnTx/>
                  <a:uFillTx/>
                  <a:cs typeface="+mn-ea"/>
                  <a:sym typeface="+mn-lt"/>
                </a:rPr>
                <a:t>42</a:t>
              </a:r>
              <a:r>
                <a:rPr kumimoji="0" lang="zh-CN" altLang="en-US" sz="1400" i="0" u="none" strike="noStrike" kern="1200" cap="none" spc="0" normalizeH="0" baseline="0" noProof="0" dirty="0">
                  <a:ln>
                    <a:noFill/>
                  </a:ln>
                  <a:effectLst/>
                  <a:uLnTx/>
                  <a:uFillTx/>
                  <a:cs typeface="+mn-ea"/>
                  <a:sym typeface="+mn-lt"/>
                </a:rPr>
                <a:t>天全因死亡率</a:t>
              </a:r>
              <a:endParaRPr kumimoji="0" lang="zh-CN" altLang="en-US" sz="1400" i="0" u="none" strike="noStrike" kern="1200" cap="none" spc="0" normalizeH="0" baseline="30000" noProof="0" dirty="0">
                <a:ln>
                  <a:noFill/>
                </a:ln>
                <a:effectLst/>
                <a:uLnTx/>
                <a:uFillTx/>
                <a:cs typeface="+mn-ea"/>
                <a:sym typeface="+mn-lt"/>
              </a:endParaRPr>
            </a:p>
          </p:txBody>
        </p:sp>
        <p:sp>
          <p:nvSpPr>
            <p:cNvPr id="23" name="文本框 19">
              <a:extLst>
                <a:ext uri="{FF2B5EF4-FFF2-40B4-BE49-F238E27FC236}">
                  <a16:creationId xmlns:a16="http://schemas.microsoft.com/office/drawing/2014/main" id="{771BC00E-6618-36E0-1335-43133C84070D}"/>
                </a:ext>
              </a:extLst>
            </p:cNvPr>
            <p:cNvSpPr txBox="1"/>
            <p:nvPr/>
          </p:nvSpPr>
          <p:spPr>
            <a:xfrm>
              <a:off x="7515286" y="4859181"/>
              <a:ext cx="811981" cy="38892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000000"/>
                  </a:solidFill>
                  <a:effectLst/>
                  <a:uLnTx/>
                  <a:uFillTx/>
                  <a:cs typeface="+mn-ea"/>
                  <a:sym typeface="+mn-lt"/>
                </a:rPr>
                <a:t>（</a:t>
              </a:r>
              <a:r>
                <a:rPr kumimoji="0" lang="en-US" altLang="zh-CN" sz="1200" b="0" i="0" u="none" strike="noStrike" kern="1200" cap="none" spc="0" normalizeH="0" baseline="0" noProof="0" dirty="0">
                  <a:ln>
                    <a:noFill/>
                  </a:ln>
                  <a:solidFill>
                    <a:srgbClr val="000000"/>
                  </a:solidFill>
                  <a:effectLst/>
                  <a:uLnTx/>
                  <a:uFillTx/>
                  <a:cs typeface="+mn-ea"/>
                  <a:sym typeface="+mn-lt"/>
                </a:rPr>
                <a:t>N=81</a:t>
              </a:r>
              <a:r>
                <a:rPr kumimoji="0" lang="zh-CN" altLang="en-US" sz="1200" b="0" i="0" u="none" strike="noStrike" kern="1200" cap="none" spc="0" normalizeH="0" baseline="0" noProof="0" dirty="0">
                  <a:ln>
                    <a:noFill/>
                  </a:ln>
                  <a:solidFill>
                    <a:srgbClr val="000000"/>
                  </a:solidFill>
                  <a:effectLst/>
                  <a:uLnTx/>
                  <a:uFillTx/>
                  <a:cs typeface="+mn-ea"/>
                  <a:sym typeface="+mn-lt"/>
                </a:rPr>
                <a:t>）</a:t>
              </a:r>
            </a:p>
          </p:txBody>
        </p:sp>
        <p:sp>
          <p:nvSpPr>
            <p:cNvPr id="24" name="文本框 25">
              <a:extLst>
                <a:ext uri="{FF2B5EF4-FFF2-40B4-BE49-F238E27FC236}">
                  <a16:creationId xmlns:a16="http://schemas.microsoft.com/office/drawing/2014/main" id="{0898B93D-31EB-5624-9514-70DA0A54A82C}"/>
                </a:ext>
              </a:extLst>
            </p:cNvPr>
            <p:cNvSpPr txBox="1"/>
            <p:nvPr/>
          </p:nvSpPr>
          <p:spPr>
            <a:xfrm>
              <a:off x="8787406" y="4859181"/>
              <a:ext cx="1053326" cy="38892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000000"/>
                  </a:solidFill>
                  <a:effectLst/>
                  <a:uLnTx/>
                  <a:uFillTx/>
                  <a:cs typeface="+mn-ea"/>
                  <a:sym typeface="+mn-lt"/>
                </a:rPr>
                <a:t>（</a:t>
              </a:r>
              <a:r>
                <a:rPr kumimoji="0" lang="en-US" altLang="zh-CN" sz="1200" b="0" i="0" u="none" strike="noStrike" kern="1200" cap="none" spc="0" normalizeH="0" baseline="0" noProof="0" dirty="0">
                  <a:ln>
                    <a:noFill/>
                  </a:ln>
                  <a:solidFill>
                    <a:srgbClr val="000000"/>
                  </a:solidFill>
                  <a:effectLst/>
                  <a:uLnTx/>
                  <a:uFillTx/>
                  <a:cs typeface="+mn-ea"/>
                  <a:sym typeface="+mn-lt"/>
                </a:rPr>
                <a:t>N=79</a:t>
              </a:r>
              <a:r>
                <a:rPr kumimoji="0" lang="zh-CN" altLang="en-US" sz="1200" b="0" i="0" u="none" strike="noStrike" kern="1200" cap="none" spc="0" normalizeH="0" baseline="0" noProof="0" dirty="0">
                  <a:ln>
                    <a:noFill/>
                  </a:ln>
                  <a:solidFill>
                    <a:srgbClr val="000000"/>
                  </a:solidFill>
                  <a:effectLst/>
                  <a:uLnTx/>
                  <a:uFillTx/>
                  <a:cs typeface="+mn-ea"/>
                  <a:sym typeface="+mn-lt"/>
                </a:rPr>
                <a:t>）</a:t>
              </a:r>
            </a:p>
          </p:txBody>
        </p:sp>
      </p:grpSp>
      <p:graphicFrame>
        <p:nvGraphicFramePr>
          <p:cNvPr id="26" name="表格 201">
            <a:extLst>
              <a:ext uri="{FF2B5EF4-FFF2-40B4-BE49-F238E27FC236}">
                <a16:creationId xmlns:a16="http://schemas.microsoft.com/office/drawing/2014/main" id="{768825E5-8286-B638-EDEA-956FEE252C1D}"/>
              </a:ext>
            </a:extLst>
          </p:cNvPr>
          <p:cNvGraphicFramePr>
            <a:graphicFrameLocks noGrp="1"/>
          </p:cNvGraphicFramePr>
          <p:nvPr>
            <p:extLst>
              <p:ext uri="{D42A27DB-BD31-4B8C-83A1-F6EECF244321}">
                <p14:modId xmlns:p14="http://schemas.microsoft.com/office/powerpoint/2010/main" val="594320929"/>
              </p:ext>
            </p:extLst>
          </p:nvPr>
        </p:nvGraphicFramePr>
        <p:xfrm>
          <a:off x="3052871" y="3999937"/>
          <a:ext cx="8452800" cy="2160001"/>
        </p:xfrm>
        <a:graphic>
          <a:graphicData uri="http://schemas.openxmlformats.org/drawingml/2006/table">
            <a:tbl>
              <a:tblPr firstRow="1" bandRow="1">
                <a:tableStyleId>{5C22544A-7EE6-4342-B048-85BDC9FD1C3A}</a:tableStyleId>
              </a:tblPr>
              <a:tblGrid>
                <a:gridCol w="4109314">
                  <a:extLst>
                    <a:ext uri="{9D8B030D-6E8A-4147-A177-3AD203B41FA5}">
                      <a16:colId xmlns:a16="http://schemas.microsoft.com/office/drawing/2014/main" val="3679639591"/>
                    </a:ext>
                  </a:extLst>
                </a:gridCol>
                <a:gridCol w="4343486">
                  <a:extLst>
                    <a:ext uri="{9D8B030D-6E8A-4147-A177-3AD203B41FA5}">
                      <a16:colId xmlns:a16="http://schemas.microsoft.com/office/drawing/2014/main" val="4248052437"/>
                    </a:ext>
                  </a:extLst>
                </a:gridCol>
              </a:tblGrid>
              <a:tr h="300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baseline="0" dirty="0">
                          <a:solidFill>
                            <a:schemeClr val="bg1"/>
                          </a:solidFill>
                          <a:latin typeface="+mn-lt"/>
                          <a:ea typeface="+mn-ea"/>
                          <a:cs typeface="+mn-ea"/>
                          <a:sym typeface="+mn-lt"/>
                        </a:rPr>
                        <a:t>指南</a:t>
                      </a: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zh-CN" altLang="en-US" sz="1400" b="1" dirty="0">
                          <a:solidFill>
                            <a:schemeClr val="bg1"/>
                          </a:solidFill>
                          <a:latin typeface="+mn-lt"/>
                          <a:ea typeface="+mn-ea"/>
                          <a:cs typeface="+mn-ea"/>
                          <a:sym typeface="+mn-lt"/>
                        </a:rPr>
                        <a:t>推荐</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17853553"/>
                  </a:ext>
                </a:extLst>
              </a:tr>
              <a:tr h="4808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a:t>
                      </a:r>
                      <a:r>
                        <a:rPr kumimoji="0" lang="zh-CN" altLang="en-US" sz="1200" b="0" i="0" u="none" strike="noStrike" kern="1200" cap="none" spc="0" normalizeH="0" baseline="0" noProof="0" dirty="0">
                          <a:ln>
                            <a:noFill/>
                          </a:ln>
                          <a:solidFill>
                            <a:srgbClr val="000000"/>
                          </a:solidFill>
                          <a:effectLst/>
                          <a:uLnTx/>
                          <a:uFillTx/>
                          <a:latin typeface="+mn-lt"/>
                          <a:ea typeface="+mn-ea"/>
                          <a:cs typeface="+mn-ea"/>
                          <a:sym typeface="+mn-lt"/>
                        </a:rPr>
                        <a:t>热病</a:t>
                      </a: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a:t>
                      </a:r>
                      <a:r>
                        <a:rPr kumimoji="0" lang="zh-CN" altLang="en-US" sz="1200" b="0" i="0" u="none" strike="noStrike" kern="1200" cap="none" spc="0" normalizeH="0" baseline="0" noProof="0" dirty="0">
                          <a:ln>
                            <a:noFill/>
                          </a:ln>
                          <a:solidFill>
                            <a:srgbClr val="000000"/>
                          </a:solidFill>
                          <a:effectLst/>
                          <a:uLnTx/>
                          <a:uFillTx/>
                          <a:latin typeface="+mn-lt"/>
                          <a:ea typeface="+mn-ea"/>
                          <a:cs typeface="+mn-ea"/>
                          <a:sym typeface="+mn-lt"/>
                        </a:rPr>
                        <a:t>桑福德抗微生物治疗指南（新译第</a:t>
                      </a: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53</a:t>
                      </a:r>
                      <a:r>
                        <a:rPr kumimoji="0" lang="zh-CN" altLang="en-US" sz="1200" b="0" i="0" u="none" strike="noStrike" kern="1200" cap="none" spc="0" normalizeH="0" baseline="0" noProof="0" dirty="0">
                          <a:ln>
                            <a:noFill/>
                          </a:ln>
                          <a:solidFill>
                            <a:srgbClr val="000000"/>
                          </a:solidFill>
                          <a:effectLst/>
                          <a:uLnTx/>
                          <a:uFillTx/>
                          <a:latin typeface="+mn-lt"/>
                          <a:ea typeface="+mn-ea"/>
                          <a:cs typeface="+mn-ea"/>
                          <a:sym typeface="+mn-lt"/>
                        </a:rPr>
                        <a:t>版）</a:t>
                      </a: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a:t>
                      </a:r>
                      <a:r>
                        <a:rPr kumimoji="0" lang="en-US" altLang="zh-CN" sz="1200" b="0" i="0" u="none" strike="noStrike" kern="1200" cap="none" spc="0" normalizeH="0" baseline="30000" noProof="0" dirty="0">
                          <a:ln>
                            <a:noFill/>
                          </a:ln>
                          <a:solidFill>
                            <a:srgbClr val="000000"/>
                          </a:solidFill>
                          <a:effectLst/>
                          <a:uLnTx/>
                          <a:uFillTx/>
                          <a:latin typeface="+mn-lt"/>
                          <a:ea typeface="+mn-ea"/>
                          <a:cs typeface="+mn-ea"/>
                          <a:sym typeface="+mn-lt"/>
                        </a:rPr>
                        <a:t>27</a:t>
                      </a:r>
                      <a:endParaRPr lang="zh-CN" altLang="en-US" sz="1200" b="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泊沙康唑是侵袭性肺曲霉病或肺外曲霉病治疗的</a:t>
                      </a:r>
                      <a:r>
                        <a:rPr lang="zh-CN" altLang="en-US" sz="1200" b="1" dirty="0">
                          <a:solidFill>
                            <a:srgbClr val="EB8634"/>
                          </a:solidFill>
                          <a:latin typeface="+mn-lt"/>
                          <a:ea typeface="+mn-ea"/>
                          <a:cs typeface="+mn-ea"/>
                          <a:sym typeface="+mn-lt"/>
                        </a:rPr>
                        <a:t>首选药物之一</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8213214"/>
                  </a:ext>
                </a:extLst>
              </a:tr>
              <a:tr h="480809">
                <a:tc>
                  <a:txBody>
                    <a:bodyPr/>
                    <a:lstStyle/>
                    <a:p>
                      <a:pPr algn="ctr"/>
                      <a:r>
                        <a:rPr lang="en-US" altLang="zh-CN" sz="1200" b="0" dirty="0">
                          <a:solidFill>
                            <a:schemeClr val="tx1"/>
                          </a:solidFill>
                          <a:latin typeface="+mn-lt"/>
                          <a:ea typeface="+mn-ea"/>
                          <a:cs typeface="+mn-ea"/>
                          <a:sym typeface="+mn-lt"/>
                        </a:rPr>
                        <a:t>《</a:t>
                      </a:r>
                      <a:r>
                        <a:rPr lang="zh-CN" altLang="en-US" sz="1200" b="0" dirty="0">
                          <a:solidFill>
                            <a:schemeClr val="tx1"/>
                          </a:solidFill>
                          <a:latin typeface="+mn-lt"/>
                          <a:ea typeface="+mn-ea"/>
                          <a:cs typeface="+mn-ea"/>
                          <a:sym typeface="+mn-lt"/>
                        </a:rPr>
                        <a:t>国家抗微生物治疗指南（第</a:t>
                      </a:r>
                      <a:r>
                        <a:rPr lang="en-US" altLang="zh-CN" sz="1200" b="0" dirty="0">
                          <a:solidFill>
                            <a:schemeClr val="tx1"/>
                          </a:solidFill>
                          <a:latin typeface="+mn-lt"/>
                          <a:ea typeface="+mn-ea"/>
                          <a:cs typeface="+mn-ea"/>
                          <a:sym typeface="+mn-lt"/>
                        </a:rPr>
                        <a:t>3</a:t>
                      </a:r>
                      <a:r>
                        <a:rPr lang="zh-CN" altLang="en-US" sz="1200" b="0" dirty="0">
                          <a:solidFill>
                            <a:schemeClr val="tx1"/>
                          </a:solidFill>
                          <a:latin typeface="+mn-lt"/>
                          <a:ea typeface="+mn-ea"/>
                          <a:cs typeface="+mn-ea"/>
                          <a:sym typeface="+mn-lt"/>
                        </a:rPr>
                        <a:t>版）</a:t>
                      </a:r>
                      <a:r>
                        <a:rPr lang="en-US" altLang="zh-CN" sz="1200" b="0" dirty="0">
                          <a:solidFill>
                            <a:schemeClr val="tx1"/>
                          </a:solidFill>
                          <a:latin typeface="+mn-lt"/>
                          <a:ea typeface="+mn-ea"/>
                          <a:cs typeface="+mn-ea"/>
                          <a:sym typeface="+mn-lt"/>
                        </a:rPr>
                        <a:t>》</a:t>
                      </a:r>
                      <a:r>
                        <a:rPr kumimoji="0" lang="en-US" altLang="zh-CN" sz="1200" b="0" i="0" u="none" strike="noStrike" kern="1200" cap="none" spc="0" normalizeH="0" baseline="30000" dirty="0">
                          <a:ln>
                            <a:noFill/>
                          </a:ln>
                          <a:solidFill>
                            <a:srgbClr val="000000"/>
                          </a:solidFill>
                          <a:effectLst/>
                          <a:uLnTx/>
                          <a:uFillTx/>
                          <a:latin typeface="+mn-lt"/>
                          <a:ea typeface="+mn-ea"/>
                          <a:cs typeface="+mn-ea"/>
                          <a:sym typeface="+mn-lt"/>
                        </a:rPr>
                        <a:t>28</a:t>
                      </a:r>
                      <a:endParaRPr kumimoji="0" lang="zh-CN" altLang="en-US" sz="1200" b="0" i="0" u="none" strike="noStrike" kern="1200" cap="none" spc="0" normalizeH="0" baseline="30000" dirty="0">
                        <a:ln>
                          <a:noFill/>
                        </a:ln>
                        <a:solidFill>
                          <a:srgbClr val="000000"/>
                        </a:solidFill>
                        <a:effectLst/>
                        <a:uLnTx/>
                        <a:uFillTx/>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推荐泊沙康唑用于侵袭性肺曲霉病或肺外曲霉病的</a:t>
                      </a:r>
                      <a:r>
                        <a:rPr lang="zh-CN" altLang="en-US" sz="1200" b="1" dirty="0">
                          <a:solidFill>
                            <a:srgbClr val="EB8634"/>
                          </a:solidFill>
                          <a:latin typeface="+mn-lt"/>
                          <a:ea typeface="+mn-ea"/>
                          <a:cs typeface="+mn-ea"/>
                          <a:sym typeface="+mn-lt"/>
                        </a:rPr>
                        <a:t>首选治疗</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7036530"/>
                  </a:ext>
                </a:extLst>
              </a:tr>
              <a:tr h="480809">
                <a:tc>
                  <a:txBody>
                    <a:bodyPr/>
                    <a:lstStyle/>
                    <a:p>
                      <a:pPr algn="ctr"/>
                      <a:r>
                        <a:rPr lang="en-US" altLang="zh-CN" sz="1200" dirty="0">
                          <a:latin typeface="+mn-lt"/>
                          <a:ea typeface="+mn-ea"/>
                          <a:cs typeface="+mn-ea"/>
                          <a:sym typeface="+mn-lt"/>
                        </a:rPr>
                        <a:t>《</a:t>
                      </a:r>
                      <a:r>
                        <a:rPr kumimoji="0" lang="zh-CN" altLang="en-US" sz="1200" i="0" u="none" strike="noStrike" kern="0" cap="none" spc="0" normalizeH="0" baseline="0" noProof="0" dirty="0">
                          <a:ln>
                            <a:noFill/>
                          </a:ln>
                          <a:solidFill>
                            <a:prstClr val="black"/>
                          </a:solidFill>
                          <a:effectLst/>
                          <a:uLnTx/>
                          <a:uFillTx/>
                          <a:latin typeface="+mn-lt"/>
                          <a:ea typeface="+mn-ea"/>
                          <a:cs typeface="+mn-ea"/>
                          <a:sym typeface="+mn-lt"/>
                        </a:rPr>
                        <a:t>泊沙康唑临床应用专家共识（</a:t>
                      </a:r>
                      <a:r>
                        <a:rPr kumimoji="0" lang="en-US" altLang="zh-CN" sz="1200" i="0" u="none" strike="noStrike" kern="0" cap="none" spc="0" normalizeH="0" baseline="0" noProof="0" dirty="0">
                          <a:ln>
                            <a:noFill/>
                          </a:ln>
                          <a:solidFill>
                            <a:prstClr val="black"/>
                          </a:solidFill>
                          <a:effectLst/>
                          <a:uLnTx/>
                          <a:uFillTx/>
                          <a:latin typeface="+mn-lt"/>
                          <a:ea typeface="+mn-ea"/>
                          <a:cs typeface="+mn-ea"/>
                          <a:sym typeface="+mn-lt"/>
                        </a:rPr>
                        <a:t>2022</a:t>
                      </a:r>
                      <a:r>
                        <a:rPr kumimoji="0" lang="zh-CN" altLang="en-US" sz="1200" i="0" u="none" strike="noStrike" kern="0" cap="none" spc="0" normalizeH="0" baseline="0" noProof="0" dirty="0">
                          <a:ln>
                            <a:noFill/>
                          </a:ln>
                          <a:solidFill>
                            <a:prstClr val="black"/>
                          </a:solidFill>
                          <a:effectLst/>
                          <a:uLnTx/>
                          <a:uFillTx/>
                          <a:latin typeface="+mn-lt"/>
                          <a:ea typeface="+mn-ea"/>
                          <a:cs typeface="+mn-ea"/>
                          <a:sym typeface="+mn-lt"/>
                        </a:rPr>
                        <a:t>版）</a:t>
                      </a:r>
                      <a:r>
                        <a:rPr lang="en-US" altLang="zh-CN" sz="1200" dirty="0">
                          <a:latin typeface="+mn-lt"/>
                          <a:ea typeface="+mn-ea"/>
                          <a:cs typeface="+mn-ea"/>
                          <a:sym typeface="+mn-lt"/>
                        </a:rPr>
                        <a:t>》</a:t>
                      </a:r>
                      <a:r>
                        <a:rPr kumimoji="0" lang="en-US" altLang="zh-CN" sz="1200" b="0" i="0" u="none" strike="noStrike" kern="1200" cap="none" spc="0" normalizeH="0" baseline="30000" dirty="0">
                          <a:ln>
                            <a:noFill/>
                          </a:ln>
                          <a:solidFill>
                            <a:srgbClr val="000000"/>
                          </a:solidFill>
                          <a:effectLst/>
                          <a:uLnTx/>
                          <a:uFillTx/>
                          <a:latin typeface="+mn-lt"/>
                          <a:ea typeface="+mn-ea"/>
                          <a:cs typeface="+mn-ea"/>
                          <a:sym typeface="+mn-lt"/>
                        </a:rPr>
                        <a:t>22</a:t>
                      </a:r>
                      <a:endParaRPr kumimoji="0" lang="zh-CN" altLang="en-US" sz="1200" b="0" i="0" u="none" strike="noStrike" kern="1200" cap="none" spc="0" normalizeH="0" baseline="30000" dirty="0">
                        <a:ln>
                          <a:noFill/>
                        </a:ln>
                        <a:solidFill>
                          <a:srgbClr val="000000"/>
                        </a:solidFill>
                        <a:effectLst/>
                        <a:uLnTx/>
                        <a:uFillTx/>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现有证据支持泊沙康唑</a:t>
                      </a:r>
                      <a:r>
                        <a:rPr lang="zh-CN" altLang="en-US" sz="1200" b="1" dirty="0">
                          <a:solidFill>
                            <a:schemeClr val="accent1"/>
                          </a:solidFill>
                          <a:latin typeface="+mn-lt"/>
                          <a:ea typeface="+mn-ea"/>
                          <a:cs typeface="+mn-ea"/>
                          <a:sym typeface="+mn-lt"/>
                        </a:rPr>
                        <a:t>用于</a:t>
                      </a:r>
                      <a:r>
                        <a:rPr lang="en-US" altLang="zh-CN" sz="1200" b="1" dirty="0">
                          <a:solidFill>
                            <a:schemeClr val="accent1"/>
                          </a:solidFill>
                          <a:latin typeface="+mn-lt"/>
                          <a:ea typeface="+mn-ea"/>
                          <a:cs typeface="+mn-ea"/>
                          <a:sym typeface="+mn-lt"/>
                        </a:rPr>
                        <a:t>IA</a:t>
                      </a:r>
                      <a:r>
                        <a:rPr lang="zh-CN" altLang="en-US" sz="1200" b="1" dirty="0">
                          <a:solidFill>
                            <a:srgbClr val="EB8634"/>
                          </a:solidFill>
                          <a:latin typeface="+mn-lt"/>
                          <a:ea typeface="+mn-ea"/>
                          <a:cs typeface="+mn-ea"/>
                          <a:sym typeface="+mn-lt"/>
                        </a:rPr>
                        <a:t>一线治疗</a:t>
                      </a:r>
                      <a:r>
                        <a:rPr lang="zh-CN" altLang="en-US" sz="1200" b="1" dirty="0">
                          <a:solidFill>
                            <a:schemeClr val="accent1"/>
                          </a:solidFill>
                          <a:latin typeface="+mn-lt"/>
                          <a:ea typeface="+mn-ea"/>
                          <a:cs typeface="+mn-ea"/>
                          <a:sym typeface="+mn-lt"/>
                        </a:rPr>
                        <a:t>，</a:t>
                      </a:r>
                      <a:endParaRPr lang="en-US" altLang="zh-CN" sz="1200" b="1" dirty="0">
                        <a:solidFill>
                          <a:schemeClr val="accent1"/>
                        </a:solidFill>
                        <a:latin typeface="+mn-lt"/>
                        <a:ea typeface="+mn-ea"/>
                        <a:cs typeface="+mn-ea"/>
                        <a:sym typeface="+mn-lt"/>
                      </a:endParaRPr>
                    </a:p>
                    <a:p>
                      <a:pPr algn="ctr"/>
                      <a:r>
                        <a:rPr lang="zh-CN" altLang="en-US" sz="1200" b="1" dirty="0">
                          <a:solidFill>
                            <a:schemeClr val="accent1"/>
                          </a:solidFill>
                          <a:latin typeface="+mn-lt"/>
                          <a:ea typeface="+mn-ea"/>
                          <a:cs typeface="+mn-ea"/>
                          <a:sym typeface="+mn-lt"/>
                        </a:rPr>
                        <a:t>并推荐其作为</a:t>
                      </a:r>
                      <a:r>
                        <a:rPr lang="zh-CN" altLang="en-US" sz="1200" b="1" dirty="0">
                          <a:solidFill>
                            <a:srgbClr val="EB8634"/>
                          </a:solidFill>
                          <a:latin typeface="+mn-lt"/>
                          <a:ea typeface="+mn-ea"/>
                          <a:cs typeface="+mn-ea"/>
                          <a:sym typeface="+mn-lt"/>
                        </a:rPr>
                        <a:t>首选药物之一</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22937111"/>
                  </a:ext>
                </a:extLst>
              </a:tr>
              <a:tr h="416679">
                <a:tc>
                  <a:txBody>
                    <a:bodyPr/>
                    <a:lstStyle/>
                    <a:p>
                      <a:pPr algn="ctr"/>
                      <a:r>
                        <a:rPr lang="en-US" altLang="zh-CN" sz="1200" b="0" dirty="0">
                          <a:solidFill>
                            <a:schemeClr val="tx1"/>
                          </a:solidFill>
                          <a:latin typeface="+mn-lt"/>
                          <a:ea typeface="+mn-ea"/>
                          <a:cs typeface="+mn-ea"/>
                          <a:sym typeface="+mn-lt"/>
                        </a:rPr>
                        <a:t>《</a:t>
                      </a:r>
                      <a:r>
                        <a:rPr lang="zh-CN" altLang="en-US" sz="1200" b="0" dirty="0">
                          <a:solidFill>
                            <a:schemeClr val="tx1"/>
                          </a:solidFill>
                          <a:latin typeface="+mn-lt"/>
                          <a:ea typeface="+mn-ea"/>
                          <a:cs typeface="+mn-ea"/>
                          <a:sym typeface="+mn-lt"/>
                        </a:rPr>
                        <a:t>慢性阻塞性肺疾病伴肺曲霉病诊治和管理专家共识</a:t>
                      </a:r>
                      <a:r>
                        <a:rPr lang="en-US" altLang="zh-CN" sz="1200" b="0" dirty="0">
                          <a:solidFill>
                            <a:schemeClr val="tx1"/>
                          </a:solidFill>
                          <a:latin typeface="+mn-lt"/>
                          <a:ea typeface="+mn-ea"/>
                          <a:cs typeface="+mn-ea"/>
                          <a:sym typeface="+mn-lt"/>
                        </a:rPr>
                        <a:t>》</a:t>
                      </a:r>
                      <a:r>
                        <a:rPr kumimoji="0" lang="en-US" altLang="zh-CN" sz="1200" b="0" i="0" u="none" strike="noStrike" kern="1200" cap="none" spc="0" normalizeH="0" baseline="30000" dirty="0">
                          <a:ln>
                            <a:noFill/>
                          </a:ln>
                          <a:solidFill>
                            <a:srgbClr val="000000"/>
                          </a:solidFill>
                          <a:effectLst/>
                          <a:uLnTx/>
                          <a:uFillTx/>
                          <a:latin typeface="+mn-lt"/>
                          <a:ea typeface="+mn-ea"/>
                          <a:cs typeface="+mn-ea"/>
                          <a:sym typeface="+mn-lt"/>
                        </a:rPr>
                        <a:t>3</a:t>
                      </a:r>
                      <a:endParaRPr kumimoji="0" lang="zh-CN" altLang="en-US" sz="1200" b="0" i="0" u="none" strike="noStrike" kern="1200" cap="none" spc="0" normalizeH="0" baseline="30000" dirty="0">
                        <a:ln>
                          <a:noFill/>
                        </a:ln>
                        <a:solidFill>
                          <a:srgbClr val="000000"/>
                        </a:solidFill>
                        <a:effectLst/>
                        <a:uLnTx/>
                        <a:uFillTx/>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solidFill>
                            <a:schemeClr val="tx1"/>
                          </a:solidFill>
                          <a:latin typeface="+mn-lt"/>
                          <a:ea typeface="+mn-ea"/>
                          <a:cs typeface="+mn-ea"/>
                          <a:sym typeface="+mn-lt"/>
                        </a:rPr>
                        <a:t>泊沙康唑是慢阻肺伴</a:t>
                      </a:r>
                      <a:r>
                        <a:rPr lang="en-US" altLang="zh-CN" sz="1200" b="0" dirty="0">
                          <a:solidFill>
                            <a:schemeClr val="tx1"/>
                          </a:solidFill>
                          <a:latin typeface="+mn-lt"/>
                          <a:ea typeface="+mn-ea"/>
                          <a:cs typeface="+mn-ea"/>
                          <a:sym typeface="+mn-lt"/>
                        </a:rPr>
                        <a:t>IPA</a:t>
                      </a:r>
                      <a:r>
                        <a:rPr lang="zh-CN" altLang="en-US" sz="1200" b="0" dirty="0">
                          <a:solidFill>
                            <a:schemeClr val="tx1"/>
                          </a:solidFill>
                          <a:latin typeface="+mn-lt"/>
                          <a:ea typeface="+mn-ea"/>
                          <a:cs typeface="+mn-ea"/>
                          <a:sym typeface="+mn-lt"/>
                        </a:rPr>
                        <a:t>起始治疗的</a:t>
                      </a:r>
                      <a:r>
                        <a:rPr lang="zh-CN" altLang="en-US" sz="1200" b="1" dirty="0">
                          <a:solidFill>
                            <a:srgbClr val="EB8634"/>
                          </a:solidFill>
                          <a:latin typeface="+mn-lt"/>
                          <a:ea typeface="+mn-ea"/>
                          <a:cs typeface="+mn-ea"/>
                          <a:sym typeface="+mn-lt"/>
                        </a:rPr>
                        <a:t>首选药物之一</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684020858"/>
                  </a:ext>
                </a:extLst>
              </a:tr>
            </a:tbl>
          </a:graphicData>
        </a:graphic>
      </p:graphicFrame>
      <p:sp>
        <p:nvSpPr>
          <p:cNvPr id="55" name="target_115920">
            <a:extLst>
              <a:ext uri="{FF2B5EF4-FFF2-40B4-BE49-F238E27FC236}">
                <a16:creationId xmlns:a16="http://schemas.microsoft.com/office/drawing/2014/main" id="{46559E3D-D73E-20E8-8EEE-CC5B062D5970}"/>
              </a:ext>
            </a:extLst>
          </p:cNvPr>
          <p:cNvSpPr/>
          <p:nvPr/>
        </p:nvSpPr>
        <p:spPr>
          <a:xfrm>
            <a:off x="1260660" y="2382681"/>
            <a:ext cx="609685" cy="608165"/>
          </a:xfrm>
          <a:custGeom>
            <a:avLst/>
            <a:gdLst>
              <a:gd name="connsiteX0" fmla="*/ 338818 w 602799"/>
              <a:gd name="connsiteY0" fmla="*/ 310850 h 601297"/>
              <a:gd name="connsiteX1" fmla="*/ 344811 w 602799"/>
              <a:gd name="connsiteY1" fmla="*/ 324650 h 601297"/>
              <a:gd name="connsiteX2" fmla="*/ 325757 w 602799"/>
              <a:gd name="connsiteY2" fmla="*/ 343663 h 601297"/>
              <a:gd name="connsiteX3" fmla="*/ 311928 w 602799"/>
              <a:gd name="connsiteY3" fmla="*/ 337683 h 601297"/>
              <a:gd name="connsiteX4" fmla="*/ 328677 w 602799"/>
              <a:gd name="connsiteY4" fmla="*/ 327410 h 601297"/>
              <a:gd name="connsiteX5" fmla="*/ 338818 w 602799"/>
              <a:gd name="connsiteY5" fmla="*/ 310850 h 601297"/>
              <a:gd name="connsiteX6" fmla="*/ 325724 w 602799"/>
              <a:gd name="connsiteY6" fmla="*/ 231675 h 601297"/>
              <a:gd name="connsiteX7" fmla="*/ 418835 w 602799"/>
              <a:gd name="connsiteY7" fmla="*/ 324645 h 601297"/>
              <a:gd name="connsiteX8" fmla="*/ 325724 w 602799"/>
              <a:gd name="connsiteY8" fmla="*/ 417615 h 601297"/>
              <a:gd name="connsiteX9" fmla="*/ 232613 w 602799"/>
              <a:gd name="connsiteY9" fmla="*/ 324645 h 601297"/>
              <a:gd name="connsiteX10" fmla="*/ 236915 w 602799"/>
              <a:gd name="connsiteY10" fmla="*/ 296877 h 601297"/>
              <a:gd name="connsiteX11" fmla="*/ 271025 w 602799"/>
              <a:gd name="connsiteY11" fmla="*/ 330628 h 601297"/>
              <a:gd name="connsiteX12" fmla="*/ 325724 w 602799"/>
              <a:gd name="connsiteY12" fmla="*/ 379568 h 601297"/>
              <a:gd name="connsiteX13" fmla="*/ 380577 w 602799"/>
              <a:gd name="connsiteY13" fmla="*/ 324645 h 601297"/>
              <a:gd name="connsiteX14" fmla="*/ 332024 w 602799"/>
              <a:gd name="connsiteY14" fmla="*/ 270182 h 601297"/>
              <a:gd name="connsiteX15" fmla="*/ 298067 w 602799"/>
              <a:gd name="connsiteY15" fmla="*/ 235817 h 601297"/>
              <a:gd name="connsiteX16" fmla="*/ 325724 w 602799"/>
              <a:gd name="connsiteY16" fmla="*/ 231675 h 601297"/>
              <a:gd name="connsiteX17" fmla="*/ 325760 w 602799"/>
              <a:gd name="connsiteY17" fmla="*/ 157723 h 601297"/>
              <a:gd name="connsiteX18" fmla="*/ 492929 w 602799"/>
              <a:gd name="connsiteY18" fmla="*/ 324646 h 601297"/>
              <a:gd name="connsiteX19" fmla="*/ 325760 w 602799"/>
              <a:gd name="connsiteY19" fmla="*/ 491568 h 601297"/>
              <a:gd name="connsiteX20" fmla="*/ 158590 w 602799"/>
              <a:gd name="connsiteY20" fmla="*/ 324646 h 601297"/>
              <a:gd name="connsiteX21" fmla="*/ 181023 w 602799"/>
              <a:gd name="connsiteY21" fmla="*/ 241184 h 601297"/>
              <a:gd name="connsiteX22" fmla="*/ 209294 w 602799"/>
              <a:gd name="connsiteY22" fmla="*/ 269414 h 601297"/>
              <a:gd name="connsiteX23" fmla="*/ 196695 w 602799"/>
              <a:gd name="connsiteY23" fmla="*/ 324646 h 601297"/>
              <a:gd name="connsiteX24" fmla="*/ 325760 w 602799"/>
              <a:gd name="connsiteY24" fmla="*/ 453520 h 601297"/>
              <a:gd name="connsiteX25" fmla="*/ 454671 w 602799"/>
              <a:gd name="connsiteY25" fmla="*/ 324646 h 601297"/>
              <a:gd name="connsiteX26" fmla="*/ 325760 w 602799"/>
              <a:gd name="connsiteY26" fmla="*/ 195925 h 601297"/>
              <a:gd name="connsiteX27" fmla="*/ 270446 w 602799"/>
              <a:gd name="connsiteY27" fmla="*/ 208352 h 601297"/>
              <a:gd name="connsiteX28" fmla="*/ 242175 w 602799"/>
              <a:gd name="connsiteY28" fmla="*/ 180123 h 601297"/>
              <a:gd name="connsiteX29" fmla="*/ 325760 w 602799"/>
              <a:gd name="connsiteY29" fmla="*/ 157723 h 601297"/>
              <a:gd name="connsiteX30" fmla="*/ 111273 w 602799"/>
              <a:gd name="connsiteY30" fmla="*/ 85181 h 601297"/>
              <a:gd name="connsiteX31" fmla="*/ 310717 w 602799"/>
              <a:gd name="connsiteY31" fmla="*/ 284185 h 601297"/>
              <a:gd name="connsiteX32" fmla="*/ 310717 w 602799"/>
              <a:gd name="connsiteY32" fmla="*/ 309502 h 601297"/>
              <a:gd name="connsiteX33" fmla="*/ 298117 w 602799"/>
              <a:gd name="connsiteY33" fmla="*/ 314872 h 601297"/>
              <a:gd name="connsiteX34" fmla="*/ 285364 w 602799"/>
              <a:gd name="connsiteY34" fmla="*/ 309655 h 601297"/>
              <a:gd name="connsiteX35" fmla="*/ 85766 w 602799"/>
              <a:gd name="connsiteY35" fmla="*/ 110498 h 601297"/>
              <a:gd name="connsiteX36" fmla="*/ 90376 w 602799"/>
              <a:gd name="connsiteY36" fmla="*/ 110498 h 601297"/>
              <a:gd name="connsiteX37" fmla="*/ 111273 w 602799"/>
              <a:gd name="connsiteY37" fmla="*/ 89477 h 601297"/>
              <a:gd name="connsiteX38" fmla="*/ 325759 w 602799"/>
              <a:gd name="connsiteY38" fmla="*/ 48064 h 601297"/>
              <a:gd name="connsiteX39" fmla="*/ 602799 w 602799"/>
              <a:gd name="connsiteY39" fmla="*/ 324681 h 601297"/>
              <a:gd name="connsiteX40" fmla="*/ 325759 w 602799"/>
              <a:gd name="connsiteY40" fmla="*/ 601297 h 601297"/>
              <a:gd name="connsiteX41" fmla="*/ 48719 w 602799"/>
              <a:gd name="connsiteY41" fmla="*/ 324681 h 601297"/>
              <a:gd name="connsiteX42" fmla="*/ 101730 w 602799"/>
              <a:gd name="connsiteY42" fmla="*/ 162055 h 601297"/>
              <a:gd name="connsiteX43" fmla="*/ 154895 w 602799"/>
              <a:gd name="connsiteY43" fmla="*/ 215139 h 601297"/>
              <a:gd name="connsiteX44" fmla="*/ 122627 w 602799"/>
              <a:gd name="connsiteY44" fmla="*/ 324681 h 601297"/>
              <a:gd name="connsiteX45" fmla="*/ 325759 w 602799"/>
              <a:gd name="connsiteY45" fmla="*/ 527349 h 601297"/>
              <a:gd name="connsiteX46" fmla="*/ 528737 w 602799"/>
              <a:gd name="connsiteY46" fmla="*/ 324681 h 601297"/>
              <a:gd name="connsiteX47" fmla="*/ 325759 w 602799"/>
              <a:gd name="connsiteY47" fmla="*/ 122013 h 601297"/>
              <a:gd name="connsiteX48" fmla="*/ 216203 w 602799"/>
              <a:gd name="connsiteY48" fmla="*/ 154077 h 601297"/>
              <a:gd name="connsiteX49" fmla="*/ 162885 w 602799"/>
              <a:gd name="connsiteY49" fmla="*/ 100994 h 601297"/>
              <a:gd name="connsiteX50" fmla="*/ 325759 w 602799"/>
              <a:gd name="connsiteY50" fmla="*/ 48064 h 601297"/>
              <a:gd name="connsiteX51" fmla="*/ 47654 w 602799"/>
              <a:gd name="connsiteY51" fmla="*/ 1123 h 601297"/>
              <a:gd name="connsiteX52" fmla="*/ 82702 w 602799"/>
              <a:gd name="connsiteY52" fmla="*/ 35649 h 601297"/>
              <a:gd name="connsiteX53" fmla="*/ 83932 w 602799"/>
              <a:gd name="connsiteY53" fmla="*/ 38564 h 601297"/>
              <a:gd name="connsiteX54" fmla="*/ 83932 w 602799"/>
              <a:gd name="connsiteY54" fmla="*/ 79074 h 601297"/>
              <a:gd name="connsiteX55" fmla="*/ 79935 w 602799"/>
              <a:gd name="connsiteY55" fmla="*/ 83064 h 601297"/>
              <a:gd name="connsiteX56" fmla="*/ 39354 w 602799"/>
              <a:gd name="connsiteY56" fmla="*/ 83064 h 601297"/>
              <a:gd name="connsiteX57" fmla="*/ 36587 w 602799"/>
              <a:gd name="connsiteY57" fmla="*/ 81990 h 601297"/>
              <a:gd name="connsiteX58" fmla="*/ 1231 w 602799"/>
              <a:gd name="connsiteY58" fmla="*/ 47004 h 601297"/>
              <a:gd name="connsiteX59" fmla="*/ 3998 w 602799"/>
              <a:gd name="connsiteY59" fmla="*/ 40252 h 601297"/>
              <a:gd name="connsiteX60" fmla="*/ 15988 w 602799"/>
              <a:gd name="connsiteY60" fmla="*/ 40252 h 601297"/>
              <a:gd name="connsiteX61" fmla="*/ 40891 w 602799"/>
              <a:gd name="connsiteY61" fmla="*/ 15394 h 601297"/>
              <a:gd name="connsiteX62" fmla="*/ 40891 w 602799"/>
              <a:gd name="connsiteY62" fmla="*/ 4039 h 601297"/>
              <a:gd name="connsiteX63" fmla="*/ 47654 w 602799"/>
              <a:gd name="connsiteY63" fmla="*/ 1123 h 60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02799" h="601297">
                <a:moveTo>
                  <a:pt x="338818" y="310850"/>
                </a:moveTo>
                <a:cubicBezTo>
                  <a:pt x="342506" y="314377"/>
                  <a:pt x="344811" y="319283"/>
                  <a:pt x="344811" y="324650"/>
                </a:cubicBezTo>
                <a:cubicBezTo>
                  <a:pt x="344811" y="335230"/>
                  <a:pt x="336206" y="343663"/>
                  <a:pt x="325757" y="343663"/>
                </a:cubicBezTo>
                <a:cubicBezTo>
                  <a:pt x="320226" y="343663"/>
                  <a:pt x="315309" y="341363"/>
                  <a:pt x="311928" y="337683"/>
                </a:cubicBezTo>
                <a:cubicBezTo>
                  <a:pt x="318074" y="335690"/>
                  <a:pt x="323914" y="332163"/>
                  <a:pt x="328677" y="327410"/>
                </a:cubicBezTo>
                <a:cubicBezTo>
                  <a:pt x="333440" y="322657"/>
                  <a:pt x="336821" y="316983"/>
                  <a:pt x="338818" y="310850"/>
                </a:cubicBezTo>
                <a:close/>
                <a:moveTo>
                  <a:pt x="325724" y="231675"/>
                </a:moveTo>
                <a:cubicBezTo>
                  <a:pt x="377043" y="231675"/>
                  <a:pt x="418835" y="273404"/>
                  <a:pt x="418835" y="324645"/>
                </a:cubicBezTo>
                <a:cubicBezTo>
                  <a:pt x="418835" y="375886"/>
                  <a:pt x="377043" y="417615"/>
                  <a:pt x="325724" y="417615"/>
                </a:cubicBezTo>
                <a:cubicBezTo>
                  <a:pt x="274406" y="417615"/>
                  <a:pt x="232613" y="375886"/>
                  <a:pt x="232613" y="324645"/>
                </a:cubicBezTo>
                <a:cubicBezTo>
                  <a:pt x="232613" y="314980"/>
                  <a:pt x="234150" y="305621"/>
                  <a:pt x="236915" y="296877"/>
                </a:cubicBezTo>
                <a:cubicBezTo>
                  <a:pt x="236915" y="296877"/>
                  <a:pt x="269796" y="329708"/>
                  <a:pt x="271025" y="330628"/>
                </a:cubicBezTo>
                <a:cubicBezTo>
                  <a:pt x="274098" y="358090"/>
                  <a:pt x="297453" y="379568"/>
                  <a:pt x="325724" y="379568"/>
                </a:cubicBezTo>
                <a:cubicBezTo>
                  <a:pt x="355993" y="379568"/>
                  <a:pt x="380577" y="354868"/>
                  <a:pt x="380577" y="324645"/>
                </a:cubicBezTo>
                <a:cubicBezTo>
                  <a:pt x="380577" y="296570"/>
                  <a:pt x="359373" y="273251"/>
                  <a:pt x="332024" y="270182"/>
                </a:cubicBezTo>
                <a:cubicBezTo>
                  <a:pt x="330948" y="268802"/>
                  <a:pt x="298067" y="235817"/>
                  <a:pt x="298067" y="235817"/>
                </a:cubicBezTo>
                <a:cubicBezTo>
                  <a:pt x="306825" y="233209"/>
                  <a:pt x="316044" y="231675"/>
                  <a:pt x="325724" y="231675"/>
                </a:cubicBezTo>
                <a:close/>
                <a:moveTo>
                  <a:pt x="325760" y="157723"/>
                </a:moveTo>
                <a:cubicBezTo>
                  <a:pt x="417949" y="157723"/>
                  <a:pt x="492929" y="232593"/>
                  <a:pt x="492929" y="324646"/>
                </a:cubicBezTo>
                <a:cubicBezTo>
                  <a:pt x="492929" y="416698"/>
                  <a:pt x="417949" y="491568"/>
                  <a:pt x="325760" y="491568"/>
                </a:cubicBezTo>
                <a:cubicBezTo>
                  <a:pt x="233571" y="491568"/>
                  <a:pt x="158590" y="416698"/>
                  <a:pt x="158590" y="324646"/>
                </a:cubicBezTo>
                <a:cubicBezTo>
                  <a:pt x="158590" y="294268"/>
                  <a:pt x="166733" y="265732"/>
                  <a:pt x="181023" y="241184"/>
                </a:cubicBezTo>
                <a:lnTo>
                  <a:pt x="209294" y="269414"/>
                </a:lnTo>
                <a:cubicBezTo>
                  <a:pt x="201304" y="286137"/>
                  <a:pt x="196695" y="304854"/>
                  <a:pt x="196695" y="324646"/>
                </a:cubicBezTo>
                <a:cubicBezTo>
                  <a:pt x="196695" y="395680"/>
                  <a:pt x="254620" y="453520"/>
                  <a:pt x="325760" y="453520"/>
                </a:cubicBezTo>
                <a:cubicBezTo>
                  <a:pt x="396899" y="453520"/>
                  <a:pt x="454671" y="395680"/>
                  <a:pt x="454671" y="324646"/>
                </a:cubicBezTo>
                <a:cubicBezTo>
                  <a:pt x="454671" y="253611"/>
                  <a:pt x="396899" y="195925"/>
                  <a:pt x="325760" y="195925"/>
                </a:cubicBezTo>
                <a:cubicBezTo>
                  <a:pt x="305939" y="195925"/>
                  <a:pt x="287194" y="200374"/>
                  <a:pt x="270446" y="208352"/>
                </a:cubicBezTo>
                <a:lnTo>
                  <a:pt x="242175" y="180123"/>
                </a:lnTo>
                <a:cubicBezTo>
                  <a:pt x="266759" y="165854"/>
                  <a:pt x="295337" y="157723"/>
                  <a:pt x="325760" y="157723"/>
                </a:cubicBezTo>
                <a:close/>
                <a:moveTo>
                  <a:pt x="111273" y="85181"/>
                </a:moveTo>
                <a:lnTo>
                  <a:pt x="310717" y="284185"/>
                </a:lnTo>
                <a:cubicBezTo>
                  <a:pt x="317785" y="291243"/>
                  <a:pt x="317785" y="302597"/>
                  <a:pt x="310717" y="309502"/>
                </a:cubicBezTo>
                <a:cubicBezTo>
                  <a:pt x="307183" y="313031"/>
                  <a:pt x="302573" y="314872"/>
                  <a:pt x="298117" y="314872"/>
                </a:cubicBezTo>
                <a:cubicBezTo>
                  <a:pt x="293508" y="314872"/>
                  <a:pt x="288898" y="313031"/>
                  <a:pt x="285364" y="309655"/>
                </a:cubicBezTo>
                <a:lnTo>
                  <a:pt x="85766" y="110498"/>
                </a:lnTo>
                <a:lnTo>
                  <a:pt x="90376" y="110498"/>
                </a:lnTo>
                <a:cubicBezTo>
                  <a:pt x="101900" y="110498"/>
                  <a:pt x="111273" y="100985"/>
                  <a:pt x="111273" y="89477"/>
                </a:cubicBezTo>
                <a:close/>
                <a:moveTo>
                  <a:pt x="325759" y="48064"/>
                </a:moveTo>
                <a:cubicBezTo>
                  <a:pt x="478492" y="48064"/>
                  <a:pt x="602799" y="172181"/>
                  <a:pt x="602799" y="324681"/>
                </a:cubicBezTo>
                <a:cubicBezTo>
                  <a:pt x="602799" y="477180"/>
                  <a:pt x="478492" y="601297"/>
                  <a:pt x="325759" y="601297"/>
                </a:cubicBezTo>
                <a:cubicBezTo>
                  <a:pt x="173026" y="601297"/>
                  <a:pt x="48719" y="477180"/>
                  <a:pt x="48719" y="324681"/>
                </a:cubicBezTo>
                <a:cubicBezTo>
                  <a:pt x="48719" y="263926"/>
                  <a:pt x="68387" y="207774"/>
                  <a:pt x="101730" y="162055"/>
                </a:cubicBezTo>
                <a:lnTo>
                  <a:pt x="154895" y="215139"/>
                </a:lnTo>
                <a:cubicBezTo>
                  <a:pt x="134612" y="246743"/>
                  <a:pt x="122627" y="284331"/>
                  <a:pt x="122627" y="324681"/>
                </a:cubicBezTo>
                <a:cubicBezTo>
                  <a:pt x="122627" y="436524"/>
                  <a:pt x="213745" y="527349"/>
                  <a:pt x="325759" y="527349"/>
                </a:cubicBezTo>
                <a:cubicBezTo>
                  <a:pt x="437620" y="527349"/>
                  <a:pt x="528737" y="436524"/>
                  <a:pt x="528737" y="324681"/>
                </a:cubicBezTo>
                <a:cubicBezTo>
                  <a:pt x="528737" y="212837"/>
                  <a:pt x="437620" y="122013"/>
                  <a:pt x="325759" y="122013"/>
                </a:cubicBezTo>
                <a:cubicBezTo>
                  <a:pt x="285348" y="122013"/>
                  <a:pt x="247856" y="133826"/>
                  <a:pt x="216203" y="154077"/>
                </a:cubicBezTo>
                <a:lnTo>
                  <a:pt x="162885" y="100994"/>
                </a:lnTo>
                <a:cubicBezTo>
                  <a:pt x="208674" y="67702"/>
                  <a:pt x="264912" y="48064"/>
                  <a:pt x="325759" y="48064"/>
                </a:cubicBezTo>
                <a:close/>
                <a:moveTo>
                  <a:pt x="47654" y="1123"/>
                </a:moveTo>
                <a:lnTo>
                  <a:pt x="82702" y="35649"/>
                </a:lnTo>
                <a:cubicBezTo>
                  <a:pt x="83471" y="36416"/>
                  <a:pt x="83932" y="37490"/>
                  <a:pt x="83932" y="38564"/>
                </a:cubicBezTo>
                <a:lnTo>
                  <a:pt x="83932" y="79074"/>
                </a:lnTo>
                <a:cubicBezTo>
                  <a:pt x="83932" y="81376"/>
                  <a:pt x="82088" y="83064"/>
                  <a:pt x="79935" y="83064"/>
                </a:cubicBezTo>
                <a:lnTo>
                  <a:pt x="39354" y="83064"/>
                </a:lnTo>
                <a:cubicBezTo>
                  <a:pt x="38278" y="83064"/>
                  <a:pt x="37355" y="82604"/>
                  <a:pt x="36587" y="81990"/>
                </a:cubicBezTo>
                <a:lnTo>
                  <a:pt x="1231" y="47004"/>
                </a:lnTo>
                <a:cubicBezTo>
                  <a:pt x="-1382" y="44549"/>
                  <a:pt x="463" y="40252"/>
                  <a:pt x="3998" y="40252"/>
                </a:cubicBezTo>
                <a:lnTo>
                  <a:pt x="15988" y="40252"/>
                </a:lnTo>
                <a:cubicBezTo>
                  <a:pt x="29669" y="40252"/>
                  <a:pt x="40891" y="29051"/>
                  <a:pt x="40891" y="15394"/>
                </a:cubicBezTo>
                <a:lnTo>
                  <a:pt x="40891" y="4039"/>
                </a:lnTo>
                <a:cubicBezTo>
                  <a:pt x="40891" y="509"/>
                  <a:pt x="45195" y="-1332"/>
                  <a:pt x="47654" y="112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平行四边形 55">
            <a:extLst>
              <a:ext uri="{FF2B5EF4-FFF2-40B4-BE49-F238E27FC236}">
                <a16:creationId xmlns:a16="http://schemas.microsoft.com/office/drawing/2014/main" id="{01EC442F-6A8B-EC8A-9B95-D3576D5B281D}"/>
              </a:ext>
            </a:extLst>
          </p:cNvPr>
          <p:cNvSpPr/>
          <p:nvPr/>
        </p:nvSpPr>
        <p:spPr>
          <a:xfrm rot="10800000" flipH="1" flipV="1">
            <a:off x="2949161" y="1589127"/>
            <a:ext cx="3899508" cy="139895"/>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59" name="文本框 58">
            <a:extLst>
              <a:ext uri="{FF2B5EF4-FFF2-40B4-BE49-F238E27FC236}">
                <a16:creationId xmlns:a16="http://schemas.microsoft.com/office/drawing/2014/main" id="{B7882DE0-5284-7217-FAD8-9357634ABD7C}"/>
              </a:ext>
            </a:extLst>
          </p:cNvPr>
          <p:cNvSpPr txBox="1"/>
          <p:nvPr/>
        </p:nvSpPr>
        <p:spPr>
          <a:xfrm>
            <a:off x="3407034" y="1289330"/>
            <a:ext cx="2826693" cy="418191"/>
          </a:xfrm>
          <a:prstGeom prst="rect">
            <a:avLst/>
          </a:prstGeom>
          <a:noFill/>
        </p:spPr>
        <p:txBody>
          <a:bodyPr wrap="square">
            <a:spAutoFit/>
          </a:bodyPr>
          <a:lstStyle/>
          <a:p>
            <a:pPr marR="0" lvl="0" algn="ctr" defTabSz="914400" rtl="0" eaLnBrk="1" fontAlgn="auto" latinLnBrk="0" hangingPunct="1">
              <a:lnSpc>
                <a:spcPct val="150000"/>
              </a:lnSpc>
              <a:spcBef>
                <a:spcPts val="0"/>
              </a:spcBef>
              <a:spcAft>
                <a:spcPts val="0"/>
              </a:spcAft>
              <a:buClrTx/>
              <a:buSzTx/>
              <a:tabLst/>
              <a:defRPr/>
            </a:pP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降低</a:t>
            </a: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IA</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患者</a:t>
            </a: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42</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天全因死亡率</a:t>
            </a:r>
            <a:r>
              <a:rPr kumimoji="0" lang="en-US" altLang="zh-CN" sz="1600" i="0" u="none" strike="noStrike" kern="1200" cap="none" spc="0" normalizeH="0" baseline="30000" noProof="0" dirty="0">
                <a:ln>
                  <a:noFill/>
                </a:ln>
                <a:effectLst/>
                <a:uLnTx/>
                <a:uFillTx/>
                <a:latin typeface="微软雅黑" panose="02110004020202020204"/>
                <a:ea typeface="微软雅黑"/>
                <a:cs typeface="+mn-ea"/>
                <a:sym typeface="+mn-lt"/>
              </a:rPr>
              <a:t>5</a:t>
            </a:r>
            <a:endParaRPr kumimoji="0" lang="en-US" altLang="zh-CN" sz="1200" i="0" u="none" strike="noStrike" kern="1200" cap="none" spc="0" normalizeH="0" baseline="30000" noProof="0" dirty="0">
              <a:ln>
                <a:noFill/>
              </a:ln>
              <a:effectLst/>
              <a:uLnTx/>
              <a:uFillTx/>
              <a:latin typeface="微软雅黑" panose="02110004020202020204"/>
              <a:ea typeface="微软雅黑"/>
              <a:cs typeface="+mn-ea"/>
              <a:sym typeface="+mn-lt"/>
            </a:endParaRPr>
          </a:p>
        </p:txBody>
      </p:sp>
      <p:sp>
        <p:nvSpPr>
          <p:cNvPr id="61" name="文本框 60">
            <a:extLst>
              <a:ext uri="{FF2B5EF4-FFF2-40B4-BE49-F238E27FC236}">
                <a16:creationId xmlns:a16="http://schemas.microsoft.com/office/drawing/2014/main" id="{C7547885-9625-302F-8FD7-DD7E401F087A}"/>
              </a:ext>
            </a:extLst>
          </p:cNvPr>
          <p:cNvSpPr txBox="1"/>
          <p:nvPr/>
        </p:nvSpPr>
        <p:spPr>
          <a:xfrm>
            <a:off x="2937457" y="1925927"/>
            <a:ext cx="3767842" cy="1323439"/>
          </a:xfrm>
          <a:prstGeom prst="rect">
            <a:avLst/>
          </a:prstGeom>
          <a:noFill/>
        </p:spPr>
        <p:txBody>
          <a:bodyPr wrap="square">
            <a:spAutoFit/>
          </a:bodyPr>
          <a:lstStyle/>
          <a:p>
            <a:pPr marL="285750" indent="-285750">
              <a:buFont typeface="Arial" panose="020B0604020202020204" pitchFamily="34" charset="0"/>
              <a:buChar char="•"/>
            </a:pPr>
            <a:r>
              <a:rPr lang="zh-CN" altLang="en-US" sz="1600" dirty="0"/>
              <a:t>泊沙康唑一线治疗</a:t>
            </a:r>
            <a:r>
              <a:rPr lang="en-US" altLang="zh-CN" sz="1600" dirty="0"/>
              <a:t>IA</a:t>
            </a:r>
            <a:r>
              <a:rPr lang="zh-CN" altLang="en-US" sz="1600" dirty="0"/>
              <a:t>的</a:t>
            </a:r>
            <a:r>
              <a:rPr lang="en-US" altLang="zh-CN" sz="1600" dirty="0"/>
              <a:t>Ⅲ</a:t>
            </a:r>
            <a:r>
              <a:rPr lang="zh-CN" altLang="en-US" sz="1600" dirty="0"/>
              <a:t>期临床试验显示，与伏立康唑相比，泊沙康唑治疗组</a:t>
            </a:r>
            <a:r>
              <a:rPr lang="en-US" altLang="zh-CN" sz="1600" dirty="0"/>
              <a:t>ITT</a:t>
            </a:r>
            <a:r>
              <a:rPr lang="zh-CN" altLang="en-US" sz="1600" dirty="0"/>
              <a:t>人群</a:t>
            </a:r>
            <a:r>
              <a:rPr lang="en-US" altLang="zh-CN" sz="1600" dirty="0"/>
              <a:t>42</a:t>
            </a:r>
            <a:r>
              <a:rPr lang="zh-CN" altLang="en-US" sz="1600" dirty="0"/>
              <a:t>天全因死亡率达显著非劣效终点，</a:t>
            </a:r>
            <a:r>
              <a:rPr lang="zh-CN" altLang="en-US" sz="1600" b="1" dirty="0">
                <a:solidFill>
                  <a:srgbClr val="00857C"/>
                </a:solidFill>
              </a:rPr>
              <a:t>拟诊人群</a:t>
            </a:r>
            <a:r>
              <a:rPr lang="en-US" altLang="zh-CN" sz="1600" b="1" dirty="0">
                <a:solidFill>
                  <a:srgbClr val="EB8634"/>
                </a:solidFill>
              </a:rPr>
              <a:t>42</a:t>
            </a:r>
            <a:r>
              <a:rPr lang="zh-CN" altLang="en-US" sz="1600" b="1" dirty="0">
                <a:solidFill>
                  <a:srgbClr val="EB8634"/>
                </a:solidFill>
              </a:rPr>
              <a:t>天全因死亡率低于</a:t>
            </a:r>
            <a:r>
              <a:rPr lang="zh-CN" altLang="en-US" sz="1600" b="1" dirty="0">
                <a:solidFill>
                  <a:srgbClr val="00857C"/>
                </a:solidFill>
              </a:rPr>
              <a:t>伏立康唑</a:t>
            </a:r>
          </a:p>
        </p:txBody>
      </p:sp>
      <p:sp>
        <p:nvSpPr>
          <p:cNvPr id="73" name="文本占位符 3">
            <a:extLst>
              <a:ext uri="{FF2B5EF4-FFF2-40B4-BE49-F238E27FC236}">
                <a16:creationId xmlns:a16="http://schemas.microsoft.com/office/drawing/2014/main" id="{70F9F266-ABD4-AB5A-0D3D-D2CFBBC216E2}"/>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74" name="文本框 73">
            <a:extLst>
              <a:ext uri="{FF2B5EF4-FFF2-40B4-BE49-F238E27FC236}">
                <a16:creationId xmlns:a16="http://schemas.microsoft.com/office/drawing/2014/main" id="{B15728FB-48D2-DD01-54C7-EE891F4E974F}"/>
              </a:ext>
            </a:extLst>
          </p:cNvPr>
          <p:cNvSpPr txBox="1"/>
          <p:nvPr/>
        </p:nvSpPr>
        <p:spPr>
          <a:xfrm>
            <a:off x="1586275" y="40682"/>
            <a:ext cx="1463724"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75" name="文本占位符 3">
            <a:extLst>
              <a:ext uri="{FF2B5EF4-FFF2-40B4-BE49-F238E27FC236}">
                <a16:creationId xmlns:a16="http://schemas.microsoft.com/office/drawing/2014/main" id="{B4443821-08B9-20B5-B861-824C1EABC3DD}"/>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78" name="文本占位符 3">
            <a:extLst>
              <a:ext uri="{FF2B5EF4-FFF2-40B4-BE49-F238E27FC236}">
                <a16:creationId xmlns:a16="http://schemas.microsoft.com/office/drawing/2014/main" id="{627DEEF4-7B43-AAA5-18A2-24EC73E3FB5A}"/>
              </a:ext>
            </a:extLst>
          </p:cNvPr>
          <p:cNvSpPr txBox="1">
            <a:spLocks/>
          </p:cNvSpPr>
          <p:nvPr/>
        </p:nvSpPr>
        <p:spPr>
          <a:xfrm>
            <a:off x="4391819"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80" name="文本框 79">
            <a:extLst>
              <a:ext uri="{FF2B5EF4-FFF2-40B4-BE49-F238E27FC236}">
                <a16:creationId xmlns:a16="http://schemas.microsoft.com/office/drawing/2014/main" id="{60651D67-C7AE-8DF7-5987-A33CD18988D4}"/>
              </a:ext>
            </a:extLst>
          </p:cNvPr>
          <p:cNvSpPr txBox="1"/>
          <p:nvPr/>
        </p:nvSpPr>
        <p:spPr>
          <a:xfrm>
            <a:off x="3202645"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81" name="文本框 80">
            <a:extLst>
              <a:ext uri="{FF2B5EF4-FFF2-40B4-BE49-F238E27FC236}">
                <a16:creationId xmlns:a16="http://schemas.microsoft.com/office/drawing/2014/main" id="{6A205600-6612-2958-F61F-FC0CB3B2B195}"/>
              </a:ext>
            </a:extLst>
          </p:cNvPr>
          <p:cNvSpPr txBox="1"/>
          <p:nvPr/>
        </p:nvSpPr>
        <p:spPr>
          <a:xfrm>
            <a:off x="4539112"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9" name="标题 1">
            <a:extLst>
              <a:ext uri="{FF2B5EF4-FFF2-40B4-BE49-F238E27FC236}">
                <a16:creationId xmlns:a16="http://schemas.microsoft.com/office/drawing/2014/main" id="{2A357207-E529-A507-2D1B-2B6939FAE5DD}"/>
              </a:ext>
            </a:extLst>
          </p:cNvPr>
          <p:cNvSpPr>
            <a:spLocks noGrp="1"/>
          </p:cNvSpPr>
          <p:nvPr>
            <p:ph type="title"/>
          </p:nvPr>
        </p:nvSpPr>
        <p:spPr>
          <a:xfrm>
            <a:off x="388853" y="388600"/>
            <a:ext cx="12009809" cy="674616"/>
          </a:xfrm>
        </p:spPr>
        <p:txBody>
          <a:bodyPr vert="horz"/>
          <a:lstStyle/>
          <a:p>
            <a:r>
              <a:rPr lang="zh-CN" altLang="en-US" sz="2400" dirty="0">
                <a:solidFill>
                  <a:schemeClr val="tx1"/>
                </a:solidFill>
                <a:latin typeface="+mn-lt"/>
                <a:ea typeface="+mn-ea"/>
                <a:cs typeface="+mn-ea"/>
                <a:sym typeface="+mn-lt"/>
              </a:rPr>
              <a:t>降低</a:t>
            </a:r>
            <a:r>
              <a:rPr lang="en-US" altLang="zh-CN" sz="2400" dirty="0">
                <a:solidFill>
                  <a:schemeClr val="tx1"/>
                </a:solidFill>
                <a:latin typeface="+mn-lt"/>
                <a:ea typeface="+mn-ea"/>
                <a:cs typeface="+mn-ea"/>
                <a:sym typeface="+mn-lt"/>
              </a:rPr>
              <a:t>IA</a:t>
            </a:r>
            <a:r>
              <a:rPr lang="zh-CN" altLang="en-US" sz="2400" dirty="0">
                <a:solidFill>
                  <a:schemeClr val="tx1"/>
                </a:solidFill>
                <a:latin typeface="+mn-lt"/>
                <a:ea typeface="+mn-ea"/>
                <a:cs typeface="+mn-ea"/>
                <a:sym typeface="+mn-lt"/>
              </a:rPr>
              <a:t>患者死亡率，被国内外指南推荐用于</a:t>
            </a:r>
            <a:r>
              <a:rPr lang="zh-CN" altLang="en-US" sz="2400" dirty="0">
                <a:solidFill>
                  <a:schemeClr val="tx1"/>
                </a:solidFill>
                <a:latin typeface="+mn-lt"/>
                <a:ea typeface="+mn-ea"/>
                <a:cs typeface="+mn-ea"/>
              </a:rPr>
              <a:t>侵袭性曲霉病</a:t>
            </a:r>
            <a:r>
              <a:rPr lang="zh-CN" altLang="en-US" sz="2400" dirty="0">
                <a:solidFill>
                  <a:schemeClr val="tx1"/>
                </a:solidFill>
                <a:latin typeface="+mn-lt"/>
                <a:ea typeface="+mn-ea"/>
                <a:cs typeface="+mn-ea"/>
                <a:sym typeface="+mn-lt"/>
              </a:rPr>
              <a:t>（</a:t>
            </a:r>
            <a:r>
              <a:rPr lang="en-US" altLang="zh-CN" sz="2400" dirty="0">
                <a:solidFill>
                  <a:schemeClr val="tx1"/>
                </a:solidFill>
                <a:latin typeface="+mn-lt"/>
                <a:ea typeface="+mn-ea"/>
                <a:cs typeface="+mn-ea"/>
                <a:sym typeface="+mn-lt"/>
              </a:rPr>
              <a:t>IA</a:t>
            </a:r>
            <a:r>
              <a:rPr lang="zh-CN" altLang="en-US" sz="2400" dirty="0">
                <a:solidFill>
                  <a:schemeClr val="tx1"/>
                </a:solidFill>
                <a:latin typeface="+mn-lt"/>
                <a:ea typeface="+mn-ea"/>
                <a:cs typeface="+mn-ea"/>
                <a:sym typeface="+mn-lt"/>
              </a:rPr>
              <a:t>）的治疗首选药物之一</a:t>
            </a:r>
          </a:p>
        </p:txBody>
      </p:sp>
      <p:sp>
        <p:nvSpPr>
          <p:cNvPr id="2" name="文本占位符 3">
            <a:extLst>
              <a:ext uri="{FF2B5EF4-FFF2-40B4-BE49-F238E27FC236}">
                <a16:creationId xmlns:a16="http://schemas.microsoft.com/office/drawing/2014/main" id="{94FDBBBE-5A7F-DA8C-551A-B85658627FA1}"/>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7" name="文本框 6">
            <a:extLst>
              <a:ext uri="{FF2B5EF4-FFF2-40B4-BE49-F238E27FC236}">
                <a16:creationId xmlns:a16="http://schemas.microsoft.com/office/drawing/2014/main" id="{7A6D23B4-C5BA-FA0F-E81A-28AC2693D500}"/>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
        <p:nvSpPr>
          <p:cNvPr id="3" name="文本占位符 3">
            <a:extLst>
              <a:ext uri="{FF2B5EF4-FFF2-40B4-BE49-F238E27FC236}">
                <a16:creationId xmlns:a16="http://schemas.microsoft.com/office/drawing/2014/main" id="{ECE4196A-9595-B40B-0CC9-E94E5C6C8593}"/>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 name="文本占位符 3">
            <a:extLst>
              <a:ext uri="{FF2B5EF4-FFF2-40B4-BE49-F238E27FC236}">
                <a16:creationId xmlns:a16="http://schemas.microsoft.com/office/drawing/2014/main" id="{B0765032-217A-3C3B-5F57-E91A58E80F95}"/>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8" name="文本框 7">
            <a:extLst>
              <a:ext uri="{FF2B5EF4-FFF2-40B4-BE49-F238E27FC236}">
                <a16:creationId xmlns:a16="http://schemas.microsoft.com/office/drawing/2014/main" id="{11C840DD-FDDA-46C7-EB46-1FCEEEDA5A5D}"/>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10" name="文本框 9">
            <a:extLst>
              <a:ext uri="{FF2B5EF4-FFF2-40B4-BE49-F238E27FC236}">
                <a16:creationId xmlns:a16="http://schemas.microsoft.com/office/drawing/2014/main" id="{5A333F20-D85A-422C-261D-958A7E270DFF}"/>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Tree>
    <p:extLst>
      <p:ext uri="{BB962C8B-B14F-4D97-AF65-F5344CB8AC3E}">
        <p14:creationId xmlns:p14="http://schemas.microsoft.com/office/powerpoint/2010/main" val="183763370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023EFD67-A529-623C-C535-6ACB11B6020C}"/>
              </a:ext>
            </a:extLst>
          </p:cNvPr>
          <p:cNvGraphicFramePr>
            <a:graphicFrameLocks noChangeAspect="1"/>
          </p:cNvGraphicFramePr>
          <p:nvPr>
            <p:custDataLst>
              <p:tags r:id="rId1"/>
            </p:custDataLst>
            <p:extLst>
              <p:ext uri="{D42A27DB-BD31-4B8C-83A1-F6EECF244321}">
                <p14:modId xmlns:p14="http://schemas.microsoft.com/office/powerpoint/2010/main" val="30535474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26" imgH="426" progId="TCLayout.ActiveDocument.1">
                  <p:embed/>
                </p:oleObj>
              </mc:Choice>
              <mc:Fallback>
                <p:oleObj name="think-cell 幻灯片" r:id="rId4" imgW="426" imgH="426" progId="TCLayout.ActiveDocument.1">
                  <p:embed/>
                  <p:pic>
                    <p:nvPicPr>
                      <p:cNvPr id="8" name="think-cell data - do not delete" hidden="1">
                        <a:extLst>
                          <a:ext uri="{FF2B5EF4-FFF2-40B4-BE49-F238E27FC236}">
                            <a16:creationId xmlns:a16="http://schemas.microsoft.com/office/drawing/2014/main" id="{023EFD67-A529-623C-C535-6ACB11B6020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31" name="组合 30">
            <a:extLst>
              <a:ext uri="{FF2B5EF4-FFF2-40B4-BE49-F238E27FC236}">
                <a16:creationId xmlns:a16="http://schemas.microsoft.com/office/drawing/2014/main" id="{8F89F064-A563-CD79-E16B-4E6B4CF51252}"/>
              </a:ext>
            </a:extLst>
          </p:cNvPr>
          <p:cNvGrpSpPr/>
          <p:nvPr/>
        </p:nvGrpSpPr>
        <p:grpSpPr>
          <a:xfrm>
            <a:off x="279432" y="1236573"/>
            <a:ext cx="11536169" cy="3601241"/>
            <a:chOff x="4214682" y="1130304"/>
            <a:chExt cx="11536169" cy="3601241"/>
          </a:xfrm>
        </p:grpSpPr>
        <p:sp>
          <p:nvSpPr>
            <p:cNvPr id="32" name="矩形: 折角 31">
              <a:extLst>
                <a:ext uri="{FF2B5EF4-FFF2-40B4-BE49-F238E27FC236}">
                  <a16:creationId xmlns:a16="http://schemas.microsoft.com/office/drawing/2014/main" id="{78EAC4CC-B301-8F65-0327-7D849ED18AF3}"/>
                </a:ext>
              </a:extLst>
            </p:cNvPr>
            <p:cNvSpPr/>
            <p:nvPr/>
          </p:nvSpPr>
          <p:spPr>
            <a:xfrm>
              <a:off x="4483145" y="1130304"/>
              <a:ext cx="11267706" cy="3601241"/>
            </a:xfrm>
            <a:prstGeom prst="foldedCorner">
              <a:avLst>
                <a:gd name="adj" fmla="val 5332"/>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3" name="组合 32">
              <a:extLst>
                <a:ext uri="{FF2B5EF4-FFF2-40B4-BE49-F238E27FC236}">
                  <a16:creationId xmlns:a16="http://schemas.microsoft.com/office/drawing/2014/main" id="{77230062-A80B-EEE6-27C3-2FB3617CE1A1}"/>
                </a:ext>
              </a:extLst>
            </p:cNvPr>
            <p:cNvGrpSpPr/>
            <p:nvPr/>
          </p:nvGrpSpPr>
          <p:grpSpPr>
            <a:xfrm>
              <a:off x="4311650" y="1207617"/>
              <a:ext cx="2286594" cy="705455"/>
              <a:chOff x="3677920" y="2452840"/>
              <a:chExt cx="2032001" cy="626908"/>
            </a:xfrm>
          </p:grpSpPr>
          <p:sp>
            <p:nvSpPr>
              <p:cNvPr id="35" name="梯形 34">
                <a:extLst>
                  <a:ext uri="{FF2B5EF4-FFF2-40B4-BE49-F238E27FC236}">
                    <a16:creationId xmlns:a16="http://schemas.microsoft.com/office/drawing/2014/main" id="{96FF6A15-FCE3-C374-1C24-2639A9B08447}"/>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4FEFBB56-1D0C-C211-B2F2-1BCFF0824637}"/>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4" name="Bullet1">
              <a:extLst>
                <a:ext uri="{FF2B5EF4-FFF2-40B4-BE49-F238E27FC236}">
                  <a16:creationId xmlns:a16="http://schemas.microsoft.com/office/drawing/2014/main" id="{C5646092-E39E-E259-EBBD-AC4BC783C00F}"/>
                </a:ext>
              </a:extLst>
            </p:cNvPr>
            <p:cNvSpPr txBox="1"/>
            <p:nvPr/>
          </p:nvSpPr>
          <p:spPr>
            <a:xfrm>
              <a:off x="4214682" y="1177227"/>
              <a:ext cx="2571154"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创新结构，独特机制</a:t>
              </a:r>
            </a:p>
          </p:txBody>
        </p:sp>
      </p:grpSp>
      <p:sp>
        <p:nvSpPr>
          <p:cNvPr id="2" name="标题 1">
            <a:extLst>
              <a:ext uri="{FF2B5EF4-FFF2-40B4-BE49-F238E27FC236}">
                <a16:creationId xmlns:a16="http://schemas.microsoft.com/office/drawing/2014/main" id="{F8EFFC13-09FB-7C1E-DAE1-A6F20F056630}"/>
              </a:ext>
            </a:extLst>
          </p:cNvPr>
          <p:cNvSpPr>
            <a:spLocks noGrp="1"/>
          </p:cNvSpPr>
          <p:nvPr>
            <p:ph type="title"/>
          </p:nvPr>
        </p:nvSpPr>
        <p:spPr>
          <a:xfrm>
            <a:off x="377825" y="377825"/>
            <a:ext cx="8971658" cy="695721"/>
          </a:xfrm>
        </p:spPr>
        <p:txBody>
          <a:bodyPr vert="horz"/>
          <a:lstStyle/>
          <a:p>
            <a:r>
              <a:rPr lang="zh-CN" altLang="en-US" sz="2400" dirty="0">
                <a:latin typeface="+mn-lt"/>
                <a:ea typeface="+mn-ea"/>
                <a:cs typeface="+mn-ea"/>
                <a:sym typeface="+mn-lt"/>
              </a:rPr>
              <a:t>独特的</a:t>
            </a:r>
            <a:r>
              <a:rPr lang="zh-CN" altLang="en-US" sz="2400" dirty="0">
                <a:solidFill>
                  <a:srgbClr val="00857C"/>
                </a:solidFill>
                <a:latin typeface="+mn-lt"/>
                <a:ea typeface="+mn-ea"/>
                <a:cs typeface="+mn-ea"/>
                <a:sym typeface="+mn-lt"/>
              </a:rPr>
              <a:t>长侧链</a:t>
            </a:r>
            <a:r>
              <a:rPr lang="zh-CN" altLang="en-US" sz="2400" dirty="0">
                <a:latin typeface="+mn-lt"/>
                <a:ea typeface="+mn-ea"/>
                <a:cs typeface="+mn-ea"/>
                <a:sym typeface="+mn-lt"/>
              </a:rPr>
              <a:t>结构增加对靶点的亲和力，稳定性</a:t>
            </a:r>
            <a:r>
              <a:rPr lang="zh-CN" altLang="en-US" sz="2400" dirty="0">
                <a:solidFill>
                  <a:srgbClr val="00857C"/>
                </a:solidFill>
                <a:latin typeface="+mn-lt"/>
                <a:ea typeface="+mn-ea"/>
                <a:cs typeface="+mn-ea"/>
                <a:sym typeface="+mn-lt"/>
              </a:rPr>
              <a:t>更高</a:t>
            </a:r>
            <a:r>
              <a:rPr lang="zh-CN" altLang="en-US" sz="2400" dirty="0">
                <a:latin typeface="+mn-lt"/>
                <a:ea typeface="+mn-ea"/>
                <a:cs typeface="+mn-ea"/>
                <a:sym typeface="+mn-lt"/>
              </a:rPr>
              <a:t>，</a:t>
            </a:r>
            <a:r>
              <a:rPr lang="zh-CN" altLang="en-US" sz="2400" dirty="0">
                <a:solidFill>
                  <a:srgbClr val="00857C"/>
                </a:solidFill>
                <a:latin typeface="+mn-lt"/>
                <a:ea typeface="+mn-ea"/>
                <a:cs typeface="+mn-ea"/>
                <a:sym typeface="+mn-lt"/>
              </a:rPr>
              <a:t>更少</a:t>
            </a:r>
            <a:r>
              <a:rPr lang="zh-CN" altLang="en-US" sz="2400" dirty="0">
                <a:latin typeface="+mn-lt"/>
                <a:ea typeface="+mn-ea"/>
                <a:cs typeface="+mn-ea"/>
                <a:sym typeface="+mn-lt"/>
              </a:rPr>
              <a:t>耐药</a:t>
            </a:r>
          </a:p>
        </p:txBody>
      </p:sp>
      <p:sp>
        <p:nvSpPr>
          <p:cNvPr id="4" name="灯片编号占位符 3">
            <a:extLst>
              <a:ext uri="{FF2B5EF4-FFF2-40B4-BE49-F238E27FC236}">
                <a16:creationId xmlns:a16="http://schemas.microsoft.com/office/drawing/2014/main" id="{D01D1047-ED6A-F421-B365-56F83E1C5C2A}"/>
              </a:ext>
            </a:extLst>
          </p:cNvPr>
          <p:cNvSpPr>
            <a:spLocks noGrp="1"/>
          </p:cNvSpPr>
          <p:nvPr>
            <p:ph type="sldNum" sz="quarter" idx="12"/>
          </p:nvPr>
        </p:nvSpPr>
        <p:spPr/>
        <p:txBody>
          <a:bodyPr/>
          <a:lstStyle/>
          <a:p>
            <a:fld id="{29CC380D-5F44-41E8-971E-CDD19ED6F8E3}" type="slidenum">
              <a:rPr lang="en-GB" smtClean="0">
                <a:cs typeface="+mn-ea"/>
                <a:sym typeface="+mn-lt"/>
              </a:rPr>
              <a:t>9</a:t>
            </a:fld>
            <a:endParaRPr lang="en-GB" dirty="0">
              <a:cs typeface="+mn-ea"/>
              <a:sym typeface="+mn-lt"/>
            </a:endParaRPr>
          </a:p>
        </p:txBody>
      </p:sp>
      <p:sp>
        <p:nvSpPr>
          <p:cNvPr id="14" name="文本框 13">
            <a:extLst>
              <a:ext uri="{FF2B5EF4-FFF2-40B4-BE49-F238E27FC236}">
                <a16:creationId xmlns:a16="http://schemas.microsoft.com/office/drawing/2014/main" id="{106F5368-9C2B-D507-2B38-B8C3642BCB4B}"/>
              </a:ext>
            </a:extLst>
          </p:cNvPr>
          <p:cNvSpPr txBox="1"/>
          <p:nvPr/>
        </p:nvSpPr>
        <p:spPr>
          <a:xfrm>
            <a:off x="914401" y="2202811"/>
            <a:ext cx="10364986" cy="700576"/>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400" dirty="0">
                <a:cs typeface="+mn-ea"/>
                <a:sym typeface="+mn-lt"/>
              </a:rPr>
              <a:t>较伏立康唑、氟康唑、艾沙康唑，具有长侧链结构</a:t>
            </a:r>
            <a:r>
              <a:rPr lang="en-US" altLang="zh-CN" sz="1400" baseline="30000" dirty="0">
                <a:cs typeface="+mn-ea"/>
                <a:sym typeface="+mn-lt"/>
              </a:rPr>
              <a:t>29-30</a:t>
            </a:r>
          </a:p>
          <a:p>
            <a:pPr marL="285750" indent="-285750">
              <a:lnSpc>
                <a:spcPct val="150000"/>
              </a:lnSpc>
              <a:buFont typeface="Arial" panose="020B0604020202020204" pitchFamily="34" charset="0"/>
              <a:buChar char="•"/>
            </a:pPr>
            <a:r>
              <a:rPr lang="zh-CN" altLang="en-US" sz="1400" dirty="0">
                <a:cs typeface="+mn-ea"/>
                <a:sym typeface="+mn-lt"/>
              </a:rPr>
              <a:t>较伊曲康唑，苯环中氟取代氯，长侧链末端羟基化</a:t>
            </a:r>
            <a:r>
              <a:rPr lang="en-US" altLang="zh-CN" sz="1400" baseline="30000" dirty="0">
                <a:cs typeface="+mn-ea"/>
                <a:sym typeface="+mn-lt"/>
              </a:rPr>
              <a:t>29</a:t>
            </a:r>
          </a:p>
        </p:txBody>
      </p:sp>
      <p:sp>
        <p:nvSpPr>
          <p:cNvPr id="39" name="平行四边形 38">
            <a:extLst>
              <a:ext uri="{FF2B5EF4-FFF2-40B4-BE49-F238E27FC236}">
                <a16:creationId xmlns:a16="http://schemas.microsoft.com/office/drawing/2014/main" id="{3E565C30-7FFB-1DE5-3E04-12210DED20F2}"/>
              </a:ext>
            </a:extLst>
          </p:cNvPr>
          <p:cNvSpPr/>
          <p:nvPr/>
        </p:nvSpPr>
        <p:spPr>
          <a:xfrm rot="10800000" flipH="1" flipV="1">
            <a:off x="1109441" y="1926023"/>
            <a:ext cx="5845325" cy="360000"/>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40" name="平行四边形 39">
            <a:extLst>
              <a:ext uri="{FF2B5EF4-FFF2-40B4-BE49-F238E27FC236}">
                <a16:creationId xmlns:a16="http://schemas.microsoft.com/office/drawing/2014/main" id="{D42A4333-E7DD-444F-1D3E-57F7BDF3698E}"/>
              </a:ext>
            </a:extLst>
          </p:cNvPr>
          <p:cNvSpPr/>
          <p:nvPr/>
        </p:nvSpPr>
        <p:spPr>
          <a:xfrm rot="10800000" flipH="1" flipV="1">
            <a:off x="1109442" y="3020184"/>
            <a:ext cx="5845324" cy="360000"/>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42" name="文本框 41">
            <a:extLst>
              <a:ext uri="{FF2B5EF4-FFF2-40B4-BE49-F238E27FC236}">
                <a16:creationId xmlns:a16="http://schemas.microsoft.com/office/drawing/2014/main" id="{CE22C5CE-882B-01CE-2092-40B7A1250096}"/>
              </a:ext>
            </a:extLst>
          </p:cNvPr>
          <p:cNvSpPr txBox="1"/>
          <p:nvPr/>
        </p:nvSpPr>
        <p:spPr>
          <a:xfrm>
            <a:off x="914401" y="3382105"/>
            <a:ext cx="10559253" cy="1346907"/>
          </a:xfrm>
          <a:prstGeom prst="rect">
            <a:avLst/>
          </a:prstGeom>
          <a:noFill/>
        </p:spPr>
        <p:txBody>
          <a:bodyPr wrap="square">
            <a:spAutoFit/>
          </a:bodyPr>
          <a:lstStyle/>
          <a:p>
            <a:pPr marL="285750" lvl="0" indent="-285750">
              <a:lnSpc>
                <a:spcPct val="150000"/>
              </a:lnSpc>
              <a:buFont typeface="Arial" panose="020B0604020202020204" pitchFamily="34" charset="0"/>
              <a:buChar char="•"/>
              <a:defRPr/>
            </a:pP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药物和真菌</a:t>
            </a:r>
            <a:r>
              <a:rPr kumimoji="0" lang="zh-CN" altLang="en-US" sz="14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亲和力更强</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a:t>
            </a:r>
            <a:r>
              <a:rPr kumimoji="0" lang="zh-CN" altLang="en-US" sz="14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稳定性更高</a:t>
            </a:r>
            <a:r>
              <a:rPr kumimoji="0" lang="en-US" altLang="zh-CN"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31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。其中全新长侧链可与靶酶</a:t>
            </a:r>
            <a:r>
              <a:rPr kumimoji="0" lang="en-US" altLang="zh-CN"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CYP51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产生额外相互作用，提升亲和力，并稳定与</a:t>
            </a:r>
            <a:r>
              <a:rPr kumimoji="0" lang="en-US" altLang="zh-CN"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CYP51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突变体的结合</a:t>
            </a:r>
            <a:r>
              <a:rPr kumimoji="0" lang="en-US" altLang="zh-CN"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29</a:t>
            </a:r>
            <a:r>
              <a:rPr kumimoji="0" lang="zh-CN" altLang="en-US" sz="1400" b="0" i="0" u="none" strike="noStrike" kern="1200" cap="none" spc="0" normalizeH="0" noProof="0" dirty="0">
                <a:ln>
                  <a:noFill/>
                </a:ln>
                <a:solidFill>
                  <a:prstClr val="black"/>
                </a:solidFill>
                <a:effectLst/>
                <a:uLnTx/>
                <a:uFillTx/>
                <a:latin typeface="微软雅黑" panose="02110004020202020204"/>
                <a:ea typeface="微软雅黑"/>
                <a:cs typeface="+mn-ea"/>
                <a:sym typeface="+mn-lt"/>
              </a:rPr>
              <a:t>，</a:t>
            </a:r>
            <a:r>
              <a:rPr lang="zh-CN" altLang="en-US" sz="1400" dirty="0">
                <a:solidFill>
                  <a:prstClr val="black"/>
                </a:solidFill>
                <a:cs typeface="+mn-ea"/>
                <a:sym typeface="+mn-lt"/>
              </a:rPr>
              <a:t>此外</a:t>
            </a:r>
            <a:r>
              <a:rPr lang="en-US" altLang="zh-CN" sz="1400" dirty="0">
                <a:solidFill>
                  <a:prstClr val="black"/>
                </a:solidFill>
                <a:cs typeface="+mn-ea"/>
                <a:sym typeface="+mn-lt"/>
              </a:rPr>
              <a:t>CYP51</a:t>
            </a:r>
            <a:r>
              <a:rPr lang="zh-CN" altLang="en-US" sz="1400" dirty="0">
                <a:solidFill>
                  <a:prstClr val="black"/>
                </a:solidFill>
                <a:cs typeface="+mn-ea"/>
                <a:sym typeface="+mn-lt"/>
              </a:rPr>
              <a:t>亲和力的增加是泊沙康唑对接合菌具有活性的原因</a:t>
            </a:r>
            <a:endParaRPr kumimoji="0" lang="en-US" altLang="zh-CN" sz="1400" b="0" i="0" u="none" strike="noStrike" kern="1200" cap="none" spc="0" normalizeH="0" noProof="0" dirty="0">
              <a:ln>
                <a:noFill/>
              </a:ln>
              <a:solidFill>
                <a:prstClr val="black"/>
              </a:solidFill>
              <a:effectLst/>
              <a:uLnTx/>
              <a:uFillTx/>
              <a:latin typeface="微软雅黑" panose="02110004020202020204"/>
              <a:ea typeface="微软雅黑"/>
              <a:cs typeface="+mn-ea"/>
              <a:sym typeface="+mn-lt"/>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泊沙康唑结构中的氟取代了苯环中的氯，长侧链羟基化增加了药物对靶点（</a:t>
            </a:r>
            <a:r>
              <a:rPr kumimoji="0" lang="en-US" altLang="zh-CN"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CYP51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）的亲和力，从而</a:t>
            </a:r>
            <a:r>
              <a:rPr kumimoji="0" lang="zh-CN" altLang="en-US" sz="14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对许多氟康唑和伏立康唑耐药的分离株产生活性</a:t>
            </a:r>
            <a:r>
              <a:rPr kumimoji="0" lang="en-US" altLang="zh-CN"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32-33</a:t>
            </a:r>
          </a:p>
        </p:txBody>
      </p:sp>
      <p:sp>
        <p:nvSpPr>
          <p:cNvPr id="47" name="文本框 46">
            <a:extLst>
              <a:ext uri="{FF2B5EF4-FFF2-40B4-BE49-F238E27FC236}">
                <a16:creationId xmlns:a16="http://schemas.microsoft.com/office/drawing/2014/main" id="{B03550BB-092A-3606-1888-19E5092EEF2A}"/>
              </a:ext>
            </a:extLst>
          </p:cNvPr>
          <p:cNvSpPr txBox="1"/>
          <p:nvPr/>
        </p:nvSpPr>
        <p:spPr>
          <a:xfrm>
            <a:off x="1298200" y="2982572"/>
            <a:ext cx="6138819" cy="41819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创新结构带来</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独特作用机制，</a:t>
            </a:r>
            <a:r>
              <a:rPr lang="zh-CN" altLang="en-US" sz="1600" b="1" dirty="0">
                <a:solidFill>
                  <a:srgbClr val="00857C"/>
                </a:solidFill>
                <a:latin typeface="微软雅黑" panose="02110004020202020204"/>
                <a:ea typeface="微软雅黑"/>
                <a:cs typeface="+mn-ea"/>
                <a:sym typeface="+mn-lt"/>
              </a:rPr>
              <a:t>交叉</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耐药少</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grpSp>
        <p:nvGrpSpPr>
          <p:cNvPr id="48" name="组合 47">
            <a:extLst>
              <a:ext uri="{FF2B5EF4-FFF2-40B4-BE49-F238E27FC236}">
                <a16:creationId xmlns:a16="http://schemas.microsoft.com/office/drawing/2014/main" id="{2EC76614-CE59-3A61-1486-17670C9C6160}"/>
              </a:ext>
            </a:extLst>
          </p:cNvPr>
          <p:cNvGrpSpPr/>
          <p:nvPr/>
        </p:nvGrpSpPr>
        <p:grpSpPr>
          <a:xfrm>
            <a:off x="376400" y="4929674"/>
            <a:ext cx="11439201" cy="1535940"/>
            <a:chOff x="4311650" y="1130305"/>
            <a:chExt cx="11439201" cy="1535940"/>
          </a:xfrm>
        </p:grpSpPr>
        <p:sp>
          <p:nvSpPr>
            <p:cNvPr id="49" name="矩形: 折角 48">
              <a:extLst>
                <a:ext uri="{FF2B5EF4-FFF2-40B4-BE49-F238E27FC236}">
                  <a16:creationId xmlns:a16="http://schemas.microsoft.com/office/drawing/2014/main" id="{CCE84BF1-04B2-D499-3ABB-6B63320D6477}"/>
                </a:ext>
              </a:extLst>
            </p:cNvPr>
            <p:cNvSpPr/>
            <p:nvPr/>
          </p:nvSpPr>
          <p:spPr>
            <a:xfrm>
              <a:off x="4483145" y="1130305"/>
              <a:ext cx="11267706" cy="153594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50" name="组合 49">
              <a:extLst>
                <a:ext uri="{FF2B5EF4-FFF2-40B4-BE49-F238E27FC236}">
                  <a16:creationId xmlns:a16="http://schemas.microsoft.com/office/drawing/2014/main" id="{CA2807C9-1357-268C-D754-A47A05632130}"/>
                </a:ext>
              </a:extLst>
            </p:cNvPr>
            <p:cNvGrpSpPr/>
            <p:nvPr/>
          </p:nvGrpSpPr>
          <p:grpSpPr>
            <a:xfrm>
              <a:off x="4311650" y="1207617"/>
              <a:ext cx="2286594" cy="705455"/>
              <a:chOff x="3677920" y="2452840"/>
              <a:chExt cx="2032001" cy="626908"/>
            </a:xfrm>
          </p:grpSpPr>
          <p:sp>
            <p:nvSpPr>
              <p:cNvPr id="52" name="梯形 51">
                <a:extLst>
                  <a:ext uri="{FF2B5EF4-FFF2-40B4-BE49-F238E27FC236}">
                    <a16:creationId xmlns:a16="http://schemas.microsoft.com/office/drawing/2014/main" id="{445447F8-0CBE-D794-85E4-C4BEC40D8AA8}"/>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a:extLst>
                  <a:ext uri="{FF2B5EF4-FFF2-40B4-BE49-F238E27FC236}">
                    <a16:creationId xmlns:a16="http://schemas.microsoft.com/office/drawing/2014/main" id="{FA19E639-6FCD-4622-394F-4E9EE09AE7CF}"/>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51" name="Bullet1">
              <a:extLst>
                <a:ext uri="{FF2B5EF4-FFF2-40B4-BE49-F238E27FC236}">
                  <a16:creationId xmlns:a16="http://schemas.microsoft.com/office/drawing/2014/main" id="{4882289B-9641-DF65-444B-8227B929B932}"/>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更适合特殊人群</a:t>
              </a:r>
            </a:p>
          </p:txBody>
        </p:sp>
      </p:grpSp>
      <p:sp>
        <p:nvSpPr>
          <p:cNvPr id="54" name="文本框 53">
            <a:extLst>
              <a:ext uri="{FF2B5EF4-FFF2-40B4-BE49-F238E27FC236}">
                <a16:creationId xmlns:a16="http://schemas.microsoft.com/office/drawing/2014/main" id="{0A61CECC-E707-9B2A-888F-9E0FD6E1167D}"/>
              </a:ext>
            </a:extLst>
          </p:cNvPr>
          <p:cNvSpPr txBox="1"/>
          <p:nvPr/>
        </p:nvSpPr>
        <p:spPr>
          <a:xfrm>
            <a:off x="1218911" y="5562587"/>
            <a:ext cx="9465833" cy="787523"/>
          </a:xfrm>
          <a:prstGeom prst="rect">
            <a:avLst/>
          </a:prstGeom>
          <a:noFill/>
        </p:spPr>
        <p:txBody>
          <a:bodyPr wrap="square">
            <a:spAutoFit/>
          </a:bodyPr>
          <a:lstStyle/>
          <a:p>
            <a:pPr>
              <a:lnSpc>
                <a:spcPct val="150000"/>
              </a:lnSpc>
            </a:pPr>
            <a:r>
              <a:rPr lang="zh-CN" altLang="en-US" sz="1600" dirty="0">
                <a:cs typeface="+mn-ea"/>
                <a:sym typeface="+mn-lt"/>
              </a:rPr>
              <a:t>可用于肝肾功能损伤的患者，可用于儿童患者的治疗（</a:t>
            </a:r>
            <a:r>
              <a:rPr lang="en-US" altLang="zh-CN" sz="1600" dirty="0">
                <a:cs typeface="+mn-ea"/>
                <a:sym typeface="+mn-lt"/>
              </a:rPr>
              <a:t>2</a:t>
            </a:r>
            <a:r>
              <a:rPr lang="zh-CN" altLang="en-US" sz="1600" dirty="0">
                <a:cs typeface="+mn-ea"/>
                <a:sym typeface="+mn-lt"/>
              </a:rPr>
              <a:t>岁以上儿童</a:t>
            </a:r>
            <a:r>
              <a:rPr lang="en-US" altLang="zh-CN" sz="1600" dirty="0">
                <a:cs typeface="+mn-ea"/>
                <a:sym typeface="+mn-lt"/>
              </a:rPr>
              <a:t>IFD</a:t>
            </a:r>
            <a:r>
              <a:rPr lang="zh-CN" altLang="en-US" sz="1600" dirty="0">
                <a:cs typeface="+mn-ea"/>
                <a:sym typeface="+mn-lt"/>
              </a:rPr>
              <a:t>的预防，</a:t>
            </a:r>
            <a:r>
              <a:rPr lang="en-US" altLang="zh-CN" sz="1600" dirty="0">
                <a:cs typeface="+mn-ea"/>
                <a:sym typeface="+mn-lt"/>
              </a:rPr>
              <a:t>13</a:t>
            </a:r>
            <a:r>
              <a:rPr lang="zh-CN" altLang="en-US" sz="1600" dirty="0">
                <a:cs typeface="+mn-ea"/>
                <a:sym typeface="+mn-lt"/>
              </a:rPr>
              <a:t>岁以上儿童</a:t>
            </a:r>
            <a:r>
              <a:rPr lang="en-US" altLang="zh-CN" sz="1600" dirty="0">
                <a:cs typeface="+mn-ea"/>
                <a:sym typeface="+mn-lt"/>
              </a:rPr>
              <a:t>IA</a:t>
            </a:r>
            <a:r>
              <a:rPr lang="zh-CN" altLang="en-US" sz="1600" dirty="0">
                <a:cs typeface="+mn-ea"/>
                <a:sym typeface="+mn-lt"/>
              </a:rPr>
              <a:t>治疗），老年人无需调整剂量</a:t>
            </a:r>
            <a:r>
              <a:rPr lang="en-US" altLang="zh-CN" sz="1600" baseline="30000" dirty="0">
                <a:cs typeface="+mn-ea"/>
                <a:sym typeface="+mn-lt"/>
              </a:rPr>
              <a:t>1-2,29,33-34</a:t>
            </a:r>
          </a:p>
        </p:txBody>
      </p:sp>
      <p:sp>
        <p:nvSpPr>
          <p:cNvPr id="55" name="liver_195879">
            <a:extLst>
              <a:ext uri="{FF2B5EF4-FFF2-40B4-BE49-F238E27FC236}">
                <a16:creationId xmlns:a16="http://schemas.microsoft.com/office/drawing/2014/main" id="{FE4E3598-BD7A-71B7-AA91-05E4A7C26804}"/>
              </a:ext>
            </a:extLst>
          </p:cNvPr>
          <p:cNvSpPr>
            <a:spLocks noChangeAspect="1"/>
          </p:cNvSpPr>
          <p:nvPr/>
        </p:nvSpPr>
        <p:spPr>
          <a:xfrm>
            <a:off x="833731" y="5707862"/>
            <a:ext cx="324000" cy="209138"/>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07606" h="392203">
                <a:moveTo>
                  <a:pt x="223515" y="79831"/>
                </a:moveTo>
                <a:cubicBezTo>
                  <a:pt x="235621" y="76987"/>
                  <a:pt x="247726" y="84453"/>
                  <a:pt x="250486" y="96541"/>
                </a:cubicBezTo>
                <a:cubicBezTo>
                  <a:pt x="253334" y="108628"/>
                  <a:pt x="245768" y="120716"/>
                  <a:pt x="233751" y="123560"/>
                </a:cubicBezTo>
                <a:cubicBezTo>
                  <a:pt x="183816" y="135115"/>
                  <a:pt x="143404" y="172711"/>
                  <a:pt x="128361" y="221506"/>
                </a:cubicBezTo>
                <a:cubicBezTo>
                  <a:pt x="124623" y="233416"/>
                  <a:pt x="112072" y="239993"/>
                  <a:pt x="100144" y="236349"/>
                </a:cubicBezTo>
                <a:cubicBezTo>
                  <a:pt x="88306" y="232705"/>
                  <a:pt x="81719" y="220084"/>
                  <a:pt x="85368" y="208263"/>
                </a:cubicBezTo>
                <a:cubicBezTo>
                  <a:pt x="105129" y="144269"/>
                  <a:pt x="158091" y="95030"/>
                  <a:pt x="223515" y="79831"/>
                </a:cubicBezTo>
                <a:close/>
                <a:moveTo>
                  <a:pt x="363054" y="44882"/>
                </a:moveTo>
                <a:lnTo>
                  <a:pt x="341068" y="227608"/>
                </a:lnTo>
                <a:lnTo>
                  <a:pt x="399814" y="227608"/>
                </a:lnTo>
                <a:cubicBezTo>
                  <a:pt x="482682" y="227608"/>
                  <a:pt x="552554" y="165751"/>
                  <a:pt x="562345" y="83631"/>
                </a:cubicBezTo>
                <a:cubicBezTo>
                  <a:pt x="564837" y="63012"/>
                  <a:pt x="548726" y="44882"/>
                  <a:pt x="527898" y="44882"/>
                </a:cubicBezTo>
                <a:close/>
                <a:moveTo>
                  <a:pt x="266568" y="44882"/>
                </a:moveTo>
                <a:cubicBezTo>
                  <a:pt x="155485" y="44882"/>
                  <a:pt x="61669" y="127979"/>
                  <a:pt x="48407" y="238095"/>
                </a:cubicBezTo>
                <a:lnTo>
                  <a:pt x="45558" y="262180"/>
                </a:lnTo>
                <a:cubicBezTo>
                  <a:pt x="40129" y="307417"/>
                  <a:pt x="75465" y="347233"/>
                  <a:pt x="121127" y="347233"/>
                </a:cubicBezTo>
                <a:lnTo>
                  <a:pt x="170616" y="347233"/>
                </a:lnTo>
                <a:cubicBezTo>
                  <a:pt x="233813" y="347233"/>
                  <a:pt x="287040" y="300040"/>
                  <a:pt x="294606" y="237473"/>
                </a:cubicBezTo>
                <a:lnTo>
                  <a:pt x="317748" y="44882"/>
                </a:lnTo>
                <a:close/>
                <a:moveTo>
                  <a:pt x="266568" y="0"/>
                </a:moveTo>
                <a:lnTo>
                  <a:pt x="527898" y="0"/>
                </a:lnTo>
                <a:cubicBezTo>
                  <a:pt x="575696" y="0"/>
                  <a:pt x="612724" y="41682"/>
                  <a:pt x="607027" y="89052"/>
                </a:cubicBezTo>
                <a:cubicBezTo>
                  <a:pt x="594477" y="193657"/>
                  <a:pt x="505379" y="272578"/>
                  <a:pt x="399814" y="272578"/>
                </a:cubicBezTo>
                <a:lnTo>
                  <a:pt x="332969" y="272578"/>
                </a:lnTo>
                <a:cubicBezTo>
                  <a:pt x="311428" y="342522"/>
                  <a:pt x="246185" y="392203"/>
                  <a:pt x="170616" y="392203"/>
                </a:cubicBezTo>
                <a:lnTo>
                  <a:pt x="121127" y="392203"/>
                </a:lnTo>
                <a:cubicBezTo>
                  <a:pt x="48585" y="392203"/>
                  <a:pt x="-7758" y="328836"/>
                  <a:pt x="876" y="256847"/>
                </a:cubicBezTo>
                <a:lnTo>
                  <a:pt x="3813" y="232673"/>
                </a:lnTo>
                <a:cubicBezTo>
                  <a:pt x="19746" y="100073"/>
                  <a:pt x="132698" y="0"/>
                  <a:pt x="2665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文本框 56">
            <a:extLst>
              <a:ext uri="{FF2B5EF4-FFF2-40B4-BE49-F238E27FC236}">
                <a16:creationId xmlns:a16="http://schemas.microsoft.com/office/drawing/2014/main" id="{CC7EFE96-F2E3-158B-D1C7-D12A1977DFB7}"/>
              </a:ext>
            </a:extLst>
          </p:cNvPr>
          <p:cNvSpPr txBox="1"/>
          <p:nvPr/>
        </p:nvSpPr>
        <p:spPr>
          <a:xfrm>
            <a:off x="1218910" y="1856341"/>
            <a:ext cx="6297401" cy="41819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与其他三唑类药物相比，</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泊沙康唑独具创新结构</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sp>
        <p:nvSpPr>
          <p:cNvPr id="58" name="atoms_223534">
            <a:extLst>
              <a:ext uri="{FF2B5EF4-FFF2-40B4-BE49-F238E27FC236}">
                <a16:creationId xmlns:a16="http://schemas.microsoft.com/office/drawing/2014/main" id="{209ABC58-2639-C596-E9A7-CD33D174DDC8}"/>
              </a:ext>
            </a:extLst>
          </p:cNvPr>
          <p:cNvSpPr>
            <a:spLocks noChangeAspect="1"/>
          </p:cNvSpPr>
          <p:nvPr/>
        </p:nvSpPr>
        <p:spPr>
          <a:xfrm>
            <a:off x="832075" y="1932613"/>
            <a:ext cx="327313" cy="326818"/>
          </a:xfrm>
          <a:custGeom>
            <a:avLst/>
            <a:gdLst>
              <a:gd name="connsiteX0" fmla="*/ 516504 w 607639"/>
              <a:gd name="connsiteY0" fmla="*/ 465168 h 606722"/>
              <a:gd name="connsiteX1" fmla="*/ 526559 w 607639"/>
              <a:gd name="connsiteY1" fmla="*/ 475301 h 606722"/>
              <a:gd name="connsiteX2" fmla="*/ 516504 w 607639"/>
              <a:gd name="connsiteY2" fmla="*/ 485344 h 606722"/>
              <a:gd name="connsiteX3" fmla="*/ 486072 w 607639"/>
              <a:gd name="connsiteY3" fmla="*/ 515741 h 606722"/>
              <a:gd name="connsiteX4" fmla="*/ 476017 w 607639"/>
              <a:gd name="connsiteY4" fmla="*/ 525784 h 606722"/>
              <a:gd name="connsiteX5" fmla="*/ 465873 w 607639"/>
              <a:gd name="connsiteY5" fmla="*/ 515741 h 606722"/>
              <a:gd name="connsiteX6" fmla="*/ 516504 w 607639"/>
              <a:gd name="connsiteY6" fmla="*/ 465168 h 606722"/>
              <a:gd name="connsiteX7" fmla="*/ 101279 w 607639"/>
              <a:gd name="connsiteY7" fmla="*/ 444915 h 606722"/>
              <a:gd name="connsiteX8" fmla="*/ 111423 w 607639"/>
              <a:gd name="connsiteY8" fmla="*/ 455049 h 606722"/>
              <a:gd name="connsiteX9" fmla="*/ 101279 w 607639"/>
              <a:gd name="connsiteY9" fmla="*/ 465183 h 606722"/>
              <a:gd name="connsiteX10" fmla="*/ 60793 w 607639"/>
              <a:gd name="connsiteY10" fmla="*/ 505629 h 606722"/>
              <a:gd name="connsiteX11" fmla="*/ 50649 w 607639"/>
              <a:gd name="connsiteY11" fmla="*/ 515763 h 606722"/>
              <a:gd name="connsiteX12" fmla="*/ 40505 w 607639"/>
              <a:gd name="connsiteY12" fmla="*/ 505629 h 606722"/>
              <a:gd name="connsiteX13" fmla="*/ 101279 w 607639"/>
              <a:gd name="connsiteY13" fmla="*/ 444915 h 606722"/>
              <a:gd name="connsiteX14" fmla="*/ 516498 w 607639"/>
              <a:gd name="connsiteY14" fmla="*/ 444888 h 606722"/>
              <a:gd name="connsiteX15" fmla="*/ 445560 w 607639"/>
              <a:gd name="connsiteY15" fmla="*/ 515718 h 606722"/>
              <a:gd name="connsiteX16" fmla="*/ 516498 w 607639"/>
              <a:gd name="connsiteY16" fmla="*/ 586460 h 606722"/>
              <a:gd name="connsiteX17" fmla="*/ 587346 w 607639"/>
              <a:gd name="connsiteY17" fmla="*/ 515718 h 606722"/>
              <a:gd name="connsiteX18" fmla="*/ 516498 w 607639"/>
              <a:gd name="connsiteY18" fmla="*/ 444888 h 606722"/>
              <a:gd name="connsiteX19" fmla="*/ 101288 w 607639"/>
              <a:gd name="connsiteY19" fmla="*/ 424714 h 606722"/>
              <a:gd name="connsiteX20" fmla="*/ 20293 w 607639"/>
              <a:gd name="connsiteY20" fmla="*/ 505587 h 606722"/>
              <a:gd name="connsiteX21" fmla="*/ 101288 w 607639"/>
              <a:gd name="connsiteY21" fmla="*/ 586460 h 606722"/>
              <a:gd name="connsiteX22" fmla="*/ 182283 w 607639"/>
              <a:gd name="connsiteY22" fmla="*/ 505587 h 606722"/>
              <a:gd name="connsiteX23" fmla="*/ 161100 w 607639"/>
              <a:gd name="connsiteY23" fmla="*/ 451198 h 606722"/>
              <a:gd name="connsiteX24" fmla="*/ 157984 w 607639"/>
              <a:gd name="connsiteY24" fmla="*/ 448976 h 606722"/>
              <a:gd name="connsiteX25" fmla="*/ 155848 w 607639"/>
              <a:gd name="connsiteY25" fmla="*/ 445955 h 606722"/>
              <a:gd name="connsiteX26" fmla="*/ 101288 w 607639"/>
              <a:gd name="connsiteY26" fmla="*/ 424714 h 606722"/>
              <a:gd name="connsiteX27" fmla="*/ 303798 w 607639"/>
              <a:gd name="connsiteY27" fmla="*/ 232584 h 606722"/>
              <a:gd name="connsiteX28" fmla="*/ 313946 w 607639"/>
              <a:gd name="connsiteY28" fmla="*/ 242714 h 606722"/>
              <a:gd name="connsiteX29" fmla="*/ 303798 w 607639"/>
              <a:gd name="connsiteY29" fmla="*/ 252756 h 606722"/>
              <a:gd name="connsiteX30" fmla="*/ 253145 w 607639"/>
              <a:gd name="connsiteY30" fmla="*/ 303321 h 606722"/>
              <a:gd name="connsiteX31" fmla="*/ 243085 w 607639"/>
              <a:gd name="connsiteY31" fmla="*/ 313452 h 606722"/>
              <a:gd name="connsiteX32" fmla="*/ 232937 w 607639"/>
              <a:gd name="connsiteY32" fmla="*/ 303321 h 606722"/>
              <a:gd name="connsiteX33" fmla="*/ 303798 w 607639"/>
              <a:gd name="connsiteY33" fmla="*/ 232584 h 606722"/>
              <a:gd name="connsiteX34" fmla="*/ 303775 w 607639"/>
              <a:gd name="connsiteY34" fmla="*/ 212312 h 606722"/>
              <a:gd name="connsiteX35" fmla="*/ 240581 w 607639"/>
              <a:gd name="connsiteY35" fmla="*/ 237641 h 606722"/>
              <a:gd name="connsiteX36" fmla="*/ 238979 w 607639"/>
              <a:gd name="connsiteY36" fmla="*/ 239685 h 606722"/>
              <a:gd name="connsiteX37" fmla="*/ 237377 w 607639"/>
              <a:gd name="connsiteY37" fmla="*/ 240840 h 606722"/>
              <a:gd name="connsiteX38" fmla="*/ 212634 w 607639"/>
              <a:gd name="connsiteY38" fmla="*/ 303316 h 606722"/>
              <a:gd name="connsiteX39" fmla="*/ 303775 w 607639"/>
              <a:gd name="connsiteY39" fmla="*/ 394320 h 606722"/>
              <a:gd name="connsiteX40" fmla="*/ 365189 w 607639"/>
              <a:gd name="connsiteY40" fmla="*/ 370858 h 606722"/>
              <a:gd name="connsiteX41" fmla="*/ 367592 w 607639"/>
              <a:gd name="connsiteY41" fmla="*/ 367037 h 606722"/>
              <a:gd name="connsiteX42" fmla="*/ 371419 w 607639"/>
              <a:gd name="connsiteY42" fmla="*/ 364637 h 606722"/>
              <a:gd name="connsiteX43" fmla="*/ 394916 w 607639"/>
              <a:gd name="connsiteY43" fmla="*/ 303316 h 606722"/>
              <a:gd name="connsiteX44" fmla="*/ 368927 w 607639"/>
              <a:gd name="connsiteY44" fmla="*/ 239507 h 606722"/>
              <a:gd name="connsiteX45" fmla="*/ 366613 w 607639"/>
              <a:gd name="connsiteY45" fmla="*/ 237641 h 606722"/>
              <a:gd name="connsiteX46" fmla="*/ 365189 w 607639"/>
              <a:gd name="connsiteY46" fmla="*/ 235863 h 606722"/>
              <a:gd name="connsiteX47" fmla="*/ 303775 w 607639"/>
              <a:gd name="connsiteY47" fmla="*/ 212312 h 606722"/>
              <a:gd name="connsiteX48" fmla="*/ 526570 w 607639"/>
              <a:gd name="connsiteY48" fmla="*/ 40434 h 606722"/>
              <a:gd name="connsiteX49" fmla="*/ 536721 w 607639"/>
              <a:gd name="connsiteY49" fmla="*/ 50571 h 606722"/>
              <a:gd name="connsiteX50" fmla="*/ 526570 w 607639"/>
              <a:gd name="connsiteY50" fmla="*/ 60707 h 606722"/>
              <a:gd name="connsiteX51" fmla="*/ 506357 w 607639"/>
              <a:gd name="connsiteY51" fmla="*/ 80892 h 606722"/>
              <a:gd name="connsiteX52" fmla="*/ 496206 w 607639"/>
              <a:gd name="connsiteY52" fmla="*/ 91029 h 606722"/>
              <a:gd name="connsiteX53" fmla="*/ 486055 w 607639"/>
              <a:gd name="connsiteY53" fmla="*/ 80892 h 606722"/>
              <a:gd name="connsiteX54" fmla="*/ 526570 w 607639"/>
              <a:gd name="connsiteY54" fmla="*/ 40434 h 606722"/>
              <a:gd name="connsiteX55" fmla="*/ 70861 w 607639"/>
              <a:gd name="connsiteY55" fmla="*/ 40434 h 606722"/>
              <a:gd name="connsiteX56" fmla="*/ 81010 w 607639"/>
              <a:gd name="connsiteY56" fmla="*/ 50564 h 606722"/>
              <a:gd name="connsiteX57" fmla="*/ 70861 w 607639"/>
              <a:gd name="connsiteY57" fmla="*/ 60695 h 606722"/>
              <a:gd name="connsiteX58" fmla="*/ 60802 w 607639"/>
              <a:gd name="connsiteY58" fmla="*/ 70737 h 606722"/>
              <a:gd name="connsiteX59" fmla="*/ 50654 w 607639"/>
              <a:gd name="connsiteY59" fmla="*/ 80868 h 606722"/>
              <a:gd name="connsiteX60" fmla="*/ 40505 w 607639"/>
              <a:gd name="connsiteY60" fmla="*/ 70737 h 606722"/>
              <a:gd name="connsiteX61" fmla="*/ 70861 w 607639"/>
              <a:gd name="connsiteY61" fmla="*/ 40434 h 606722"/>
              <a:gd name="connsiteX62" fmla="*/ 526555 w 607639"/>
              <a:gd name="connsiteY62" fmla="*/ 20262 h 606722"/>
              <a:gd name="connsiteX63" fmla="*/ 465854 w 607639"/>
              <a:gd name="connsiteY63" fmla="*/ 80872 h 606722"/>
              <a:gd name="connsiteX64" fmla="*/ 526555 w 607639"/>
              <a:gd name="connsiteY64" fmla="*/ 141571 h 606722"/>
              <a:gd name="connsiteX65" fmla="*/ 587346 w 607639"/>
              <a:gd name="connsiteY65" fmla="*/ 80872 h 606722"/>
              <a:gd name="connsiteX66" fmla="*/ 526555 w 607639"/>
              <a:gd name="connsiteY66" fmla="*/ 20262 h 606722"/>
              <a:gd name="connsiteX67" fmla="*/ 70848 w 607639"/>
              <a:gd name="connsiteY67" fmla="*/ 20262 h 606722"/>
              <a:gd name="connsiteX68" fmla="*/ 20293 w 607639"/>
              <a:gd name="connsiteY68" fmla="*/ 70741 h 606722"/>
              <a:gd name="connsiteX69" fmla="*/ 70848 w 607639"/>
              <a:gd name="connsiteY69" fmla="*/ 121309 h 606722"/>
              <a:gd name="connsiteX70" fmla="*/ 121492 w 607639"/>
              <a:gd name="connsiteY70" fmla="*/ 70741 h 606722"/>
              <a:gd name="connsiteX71" fmla="*/ 70848 w 607639"/>
              <a:gd name="connsiteY71" fmla="*/ 20262 h 606722"/>
              <a:gd name="connsiteX72" fmla="*/ 70848 w 607639"/>
              <a:gd name="connsiteY72" fmla="*/ 0 h 606722"/>
              <a:gd name="connsiteX73" fmla="*/ 141785 w 607639"/>
              <a:gd name="connsiteY73" fmla="*/ 70741 h 606722"/>
              <a:gd name="connsiteX74" fmla="*/ 128079 w 607639"/>
              <a:gd name="connsiteY74" fmla="*/ 112866 h 606722"/>
              <a:gd name="connsiteX75" fmla="*/ 231859 w 607639"/>
              <a:gd name="connsiteY75" fmla="*/ 218267 h 606722"/>
              <a:gd name="connsiteX76" fmla="*/ 303775 w 607639"/>
              <a:gd name="connsiteY76" fmla="*/ 192139 h 606722"/>
              <a:gd name="connsiteX77" fmla="*/ 373555 w 607639"/>
              <a:gd name="connsiteY77" fmla="*/ 216489 h 606722"/>
              <a:gd name="connsiteX78" fmla="*/ 461403 w 607639"/>
              <a:gd name="connsiteY78" fmla="*/ 128774 h 606722"/>
              <a:gd name="connsiteX79" fmla="*/ 445560 w 607639"/>
              <a:gd name="connsiteY79" fmla="*/ 80872 h 606722"/>
              <a:gd name="connsiteX80" fmla="*/ 526555 w 607639"/>
              <a:gd name="connsiteY80" fmla="*/ 0 h 606722"/>
              <a:gd name="connsiteX81" fmla="*/ 607639 w 607639"/>
              <a:gd name="connsiteY81" fmla="*/ 80872 h 606722"/>
              <a:gd name="connsiteX82" fmla="*/ 526555 w 607639"/>
              <a:gd name="connsiteY82" fmla="*/ 161745 h 606722"/>
              <a:gd name="connsiteX83" fmla="*/ 475199 w 607639"/>
              <a:gd name="connsiteY83" fmla="*/ 143349 h 606722"/>
              <a:gd name="connsiteX84" fmla="*/ 388063 w 607639"/>
              <a:gd name="connsiteY84" fmla="*/ 230353 h 606722"/>
              <a:gd name="connsiteX85" fmla="*/ 415210 w 607639"/>
              <a:gd name="connsiteY85" fmla="*/ 303316 h 606722"/>
              <a:gd name="connsiteX86" fmla="*/ 389398 w 607639"/>
              <a:gd name="connsiteY86" fmla="*/ 374680 h 606722"/>
              <a:gd name="connsiteX87" fmla="*/ 459445 w 607639"/>
              <a:gd name="connsiteY87" fmla="*/ 444532 h 606722"/>
              <a:gd name="connsiteX88" fmla="*/ 516498 w 607639"/>
              <a:gd name="connsiteY88" fmla="*/ 424714 h 606722"/>
              <a:gd name="connsiteX89" fmla="*/ 607639 w 607639"/>
              <a:gd name="connsiteY89" fmla="*/ 515718 h 606722"/>
              <a:gd name="connsiteX90" fmla="*/ 516498 w 607639"/>
              <a:gd name="connsiteY90" fmla="*/ 606722 h 606722"/>
              <a:gd name="connsiteX91" fmla="*/ 425356 w 607639"/>
              <a:gd name="connsiteY91" fmla="*/ 515718 h 606722"/>
              <a:gd name="connsiteX92" fmla="*/ 445204 w 607639"/>
              <a:gd name="connsiteY92" fmla="*/ 458752 h 606722"/>
              <a:gd name="connsiteX93" fmla="*/ 375246 w 607639"/>
              <a:gd name="connsiteY93" fmla="*/ 388810 h 606722"/>
              <a:gd name="connsiteX94" fmla="*/ 303775 w 607639"/>
              <a:gd name="connsiteY94" fmla="*/ 414583 h 606722"/>
              <a:gd name="connsiteX95" fmla="*/ 232393 w 607639"/>
              <a:gd name="connsiteY95" fmla="*/ 388810 h 606722"/>
              <a:gd name="connsiteX96" fmla="*/ 179524 w 607639"/>
              <a:gd name="connsiteY96" fmla="*/ 441600 h 606722"/>
              <a:gd name="connsiteX97" fmla="*/ 202576 w 607639"/>
              <a:gd name="connsiteY97" fmla="*/ 505587 h 606722"/>
              <a:gd name="connsiteX98" fmla="*/ 101288 w 607639"/>
              <a:gd name="connsiteY98" fmla="*/ 606722 h 606722"/>
              <a:gd name="connsiteX99" fmla="*/ 0 w 607639"/>
              <a:gd name="connsiteY99" fmla="*/ 505587 h 606722"/>
              <a:gd name="connsiteX100" fmla="*/ 101288 w 607639"/>
              <a:gd name="connsiteY100" fmla="*/ 404451 h 606722"/>
              <a:gd name="connsiteX101" fmla="*/ 165372 w 607639"/>
              <a:gd name="connsiteY101" fmla="*/ 427469 h 606722"/>
              <a:gd name="connsiteX102" fmla="*/ 218152 w 607639"/>
              <a:gd name="connsiteY102" fmla="*/ 374680 h 606722"/>
              <a:gd name="connsiteX103" fmla="*/ 192429 w 607639"/>
              <a:gd name="connsiteY103" fmla="*/ 303316 h 606722"/>
              <a:gd name="connsiteX104" fmla="*/ 218241 w 607639"/>
              <a:gd name="connsiteY104" fmla="*/ 231953 h 606722"/>
              <a:gd name="connsiteX105" fmla="*/ 114105 w 607639"/>
              <a:gd name="connsiteY105" fmla="*/ 127085 h 606722"/>
              <a:gd name="connsiteX106" fmla="*/ 70848 w 607639"/>
              <a:gd name="connsiteY106" fmla="*/ 141571 h 606722"/>
              <a:gd name="connsiteX107" fmla="*/ 0 w 607639"/>
              <a:gd name="connsiteY107" fmla="*/ 70741 h 606722"/>
              <a:gd name="connsiteX108" fmla="*/ 70848 w 607639"/>
              <a:gd name="connsiteY10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Lst>
            <a:rect l="l" t="t" r="r" b="b"/>
            <a:pathLst>
              <a:path w="607639" h="606722">
                <a:moveTo>
                  <a:pt x="516504" y="465168"/>
                </a:moveTo>
                <a:cubicBezTo>
                  <a:pt x="522555" y="465168"/>
                  <a:pt x="526559" y="469168"/>
                  <a:pt x="526559" y="475301"/>
                </a:cubicBezTo>
                <a:cubicBezTo>
                  <a:pt x="526559" y="481344"/>
                  <a:pt x="522555" y="485344"/>
                  <a:pt x="516504" y="485344"/>
                </a:cubicBezTo>
                <a:cubicBezTo>
                  <a:pt x="499241" y="485344"/>
                  <a:pt x="486072" y="498498"/>
                  <a:pt x="486072" y="515741"/>
                </a:cubicBezTo>
                <a:cubicBezTo>
                  <a:pt x="486072" y="521785"/>
                  <a:pt x="482068" y="525784"/>
                  <a:pt x="476017" y="525784"/>
                </a:cubicBezTo>
                <a:cubicBezTo>
                  <a:pt x="469877" y="525784"/>
                  <a:pt x="465873" y="521785"/>
                  <a:pt x="465873" y="515741"/>
                </a:cubicBezTo>
                <a:cubicBezTo>
                  <a:pt x="465873" y="487388"/>
                  <a:pt x="488119" y="465168"/>
                  <a:pt x="516504" y="465168"/>
                </a:cubicBezTo>
                <a:close/>
                <a:moveTo>
                  <a:pt x="101279" y="444915"/>
                </a:moveTo>
                <a:cubicBezTo>
                  <a:pt x="107330" y="444915"/>
                  <a:pt x="111423" y="449004"/>
                  <a:pt x="111423" y="455049"/>
                </a:cubicBezTo>
                <a:cubicBezTo>
                  <a:pt x="111423" y="461094"/>
                  <a:pt x="107330" y="465183"/>
                  <a:pt x="101279" y="465183"/>
                </a:cubicBezTo>
                <a:cubicBezTo>
                  <a:pt x="78945" y="465183"/>
                  <a:pt x="60793" y="483406"/>
                  <a:pt x="60793" y="505629"/>
                </a:cubicBezTo>
                <a:cubicBezTo>
                  <a:pt x="60793" y="511674"/>
                  <a:pt x="56700" y="515763"/>
                  <a:pt x="50649" y="515763"/>
                </a:cubicBezTo>
                <a:cubicBezTo>
                  <a:pt x="44598" y="515763"/>
                  <a:pt x="40505" y="511674"/>
                  <a:pt x="40505" y="505629"/>
                </a:cubicBezTo>
                <a:cubicBezTo>
                  <a:pt x="40505" y="472206"/>
                  <a:pt x="67822" y="444915"/>
                  <a:pt x="101279" y="444915"/>
                </a:cubicBezTo>
                <a:close/>
                <a:moveTo>
                  <a:pt x="516498" y="444888"/>
                </a:moveTo>
                <a:cubicBezTo>
                  <a:pt x="476979" y="444888"/>
                  <a:pt x="445560" y="476260"/>
                  <a:pt x="445560" y="515718"/>
                </a:cubicBezTo>
                <a:cubicBezTo>
                  <a:pt x="445560" y="555088"/>
                  <a:pt x="476979" y="586460"/>
                  <a:pt x="516498" y="586460"/>
                </a:cubicBezTo>
                <a:cubicBezTo>
                  <a:pt x="555927" y="586460"/>
                  <a:pt x="587346" y="555088"/>
                  <a:pt x="587346" y="515718"/>
                </a:cubicBezTo>
                <a:cubicBezTo>
                  <a:pt x="587346" y="476260"/>
                  <a:pt x="555927" y="444888"/>
                  <a:pt x="516498" y="444888"/>
                </a:cubicBezTo>
                <a:close/>
                <a:moveTo>
                  <a:pt x="101288" y="424714"/>
                </a:moveTo>
                <a:cubicBezTo>
                  <a:pt x="56696" y="424714"/>
                  <a:pt x="20293" y="461063"/>
                  <a:pt x="20293" y="505587"/>
                </a:cubicBezTo>
                <a:cubicBezTo>
                  <a:pt x="20293" y="550111"/>
                  <a:pt x="56696" y="586460"/>
                  <a:pt x="101288" y="586460"/>
                </a:cubicBezTo>
                <a:cubicBezTo>
                  <a:pt x="145791" y="586460"/>
                  <a:pt x="182283" y="550111"/>
                  <a:pt x="182283" y="505587"/>
                </a:cubicBezTo>
                <a:cubicBezTo>
                  <a:pt x="182283" y="484702"/>
                  <a:pt x="174272" y="465595"/>
                  <a:pt x="161100" y="451198"/>
                </a:cubicBezTo>
                <a:cubicBezTo>
                  <a:pt x="160031" y="450754"/>
                  <a:pt x="158963" y="449954"/>
                  <a:pt x="157984" y="448976"/>
                </a:cubicBezTo>
                <a:cubicBezTo>
                  <a:pt x="157094" y="447999"/>
                  <a:pt x="156382" y="447021"/>
                  <a:pt x="155848" y="445955"/>
                </a:cubicBezTo>
                <a:cubicBezTo>
                  <a:pt x="141429" y="432801"/>
                  <a:pt x="122293" y="424714"/>
                  <a:pt x="101288" y="424714"/>
                </a:cubicBezTo>
                <a:close/>
                <a:moveTo>
                  <a:pt x="303798" y="232584"/>
                </a:moveTo>
                <a:cubicBezTo>
                  <a:pt x="309940" y="232584"/>
                  <a:pt x="313946" y="236583"/>
                  <a:pt x="313946" y="242714"/>
                </a:cubicBezTo>
                <a:cubicBezTo>
                  <a:pt x="313946" y="248757"/>
                  <a:pt x="309940" y="252756"/>
                  <a:pt x="303798" y="252756"/>
                </a:cubicBezTo>
                <a:cubicBezTo>
                  <a:pt x="275489" y="252756"/>
                  <a:pt x="253145" y="275062"/>
                  <a:pt x="253145" y="303321"/>
                </a:cubicBezTo>
                <a:cubicBezTo>
                  <a:pt x="253145" y="309453"/>
                  <a:pt x="249139" y="313452"/>
                  <a:pt x="243085" y="313452"/>
                </a:cubicBezTo>
                <a:cubicBezTo>
                  <a:pt x="236943" y="313452"/>
                  <a:pt x="232937" y="309453"/>
                  <a:pt x="232937" y="303321"/>
                </a:cubicBezTo>
                <a:cubicBezTo>
                  <a:pt x="232937" y="263953"/>
                  <a:pt x="264361" y="232584"/>
                  <a:pt x="303798" y="232584"/>
                </a:cubicBezTo>
                <a:close/>
                <a:moveTo>
                  <a:pt x="303775" y="212312"/>
                </a:moveTo>
                <a:cubicBezTo>
                  <a:pt x="279121" y="212312"/>
                  <a:pt x="256958" y="221911"/>
                  <a:pt x="240581" y="237641"/>
                </a:cubicBezTo>
                <a:cubicBezTo>
                  <a:pt x="240136" y="238352"/>
                  <a:pt x="239602" y="238974"/>
                  <a:pt x="238979" y="239685"/>
                </a:cubicBezTo>
                <a:cubicBezTo>
                  <a:pt x="238445" y="240218"/>
                  <a:pt x="237911" y="240573"/>
                  <a:pt x="237377" y="240840"/>
                </a:cubicBezTo>
                <a:cubicBezTo>
                  <a:pt x="222068" y="257103"/>
                  <a:pt x="212634" y="279055"/>
                  <a:pt x="212634" y="303316"/>
                </a:cubicBezTo>
                <a:cubicBezTo>
                  <a:pt x="212634" y="353884"/>
                  <a:pt x="253131" y="394320"/>
                  <a:pt x="303775" y="394320"/>
                </a:cubicBezTo>
                <a:cubicBezTo>
                  <a:pt x="327539" y="394320"/>
                  <a:pt x="348990" y="385522"/>
                  <a:pt x="365189" y="370858"/>
                </a:cubicBezTo>
                <a:cubicBezTo>
                  <a:pt x="365634" y="369525"/>
                  <a:pt x="366435" y="368192"/>
                  <a:pt x="367592" y="367037"/>
                </a:cubicBezTo>
                <a:cubicBezTo>
                  <a:pt x="368749" y="365881"/>
                  <a:pt x="370084" y="365082"/>
                  <a:pt x="371419" y="364637"/>
                </a:cubicBezTo>
                <a:cubicBezTo>
                  <a:pt x="386105" y="348463"/>
                  <a:pt x="394916" y="327045"/>
                  <a:pt x="394916" y="303316"/>
                </a:cubicBezTo>
                <a:cubicBezTo>
                  <a:pt x="394916" y="278344"/>
                  <a:pt x="385037" y="255859"/>
                  <a:pt x="368927" y="239507"/>
                </a:cubicBezTo>
                <a:cubicBezTo>
                  <a:pt x="368126" y="238974"/>
                  <a:pt x="367325" y="238352"/>
                  <a:pt x="366613" y="237641"/>
                </a:cubicBezTo>
                <a:cubicBezTo>
                  <a:pt x="365990" y="237019"/>
                  <a:pt x="365545" y="236485"/>
                  <a:pt x="365189" y="235863"/>
                </a:cubicBezTo>
                <a:cubicBezTo>
                  <a:pt x="348990" y="221200"/>
                  <a:pt x="327539" y="212312"/>
                  <a:pt x="303775" y="212312"/>
                </a:cubicBezTo>
                <a:close/>
                <a:moveTo>
                  <a:pt x="526570" y="40434"/>
                </a:moveTo>
                <a:cubicBezTo>
                  <a:pt x="532714" y="40434"/>
                  <a:pt x="536721" y="44524"/>
                  <a:pt x="536721" y="50571"/>
                </a:cubicBezTo>
                <a:cubicBezTo>
                  <a:pt x="536721" y="56617"/>
                  <a:pt x="532714" y="60707"/>
                  <a:pt x="526570" y="60707"/>
                </a:cubicBezTo>
                <a:cubicBezTo>
                  <a:pt x="515439" y="60707"/>
                  <a:pt x="506357" y="69777"/>
                  <a:pt x="506357" y="80892"/>
                </a:cubicBezTo>
                <a:cubicBezTo>
                  <a:pt x="506357" y="86938"/>
                  <a:pt x="502261" y="91029"/>
                  <a:pt x="496206" y="91029"/>
                </a:cubicBezTo>
                <a:cubicBezTo>
                  <a:pt x="490151" y="91029"/>
                  <a:pt x="486055" y="86938"/>
                  <a:pt x="486055" y="80892"/>
                </a:cubicBezTo>
                <a:cubicBezTo>
                  <a:pt x="486055" y="58662"/>
                  <a:pt x="504309" y="40434"/>
                  <a:pt x="526570" y="40434"/>
                </a:cubicBezTo>
                <a:close/>
                <a:moveTo>
                  <a:pt x="70861" y="40434"/>
                </a:moveTo>
                <a:cubicBezTo>
                  <a:pt x="77004" y="40434"/>
                  <a:pt x="81010" y="44522"/>
                  <a:pt x="81010" y="50564"/>
                </a:cubicBezTo>
                <a:cubicBezTo>
                  <a:pt x="81010" y="56607"/>
                  <a:pt x="77004" y="60695"/>
                  <a:pt x="70861" y="60695"/>
                </a:cubicBezTo>
                <a:cubicBezTo>
                  <a:pt x="64808" y="60695"/>
                  <a:pt x="60802" y="64694"/>
                  <a:pt x="60802" y="70737"/>
                </a:cubicBezTo>
                <a:cubicBezTo>
                  <a:pt x="60802" y="76869"/>
                  <a:pt x="56707" y="80868"/>
                  <a:pt x="50654" y="80868"/>
                </a:cubicBezTo>
                <a:cubicBezTo>
                  <a:pt x="44600" y="80868"/>
                  <a:pt x="40505" y="76869"/>
                  <a:pt x="40505" y="70737"/>
                </a:cubicBezTo>
                <a:cubicBezTo>
                  <a:pt x="40505" y="53586"/>
                  <a:pt x="53680" y="40434"/>
                  <a:pt x="70861" y="40434"/>
                </a:cubicBezTo>
                <a:close/>
                <a:moveTo>
                  <a:pt x="526555" y="20262"/>
                </a:moveTo>
                <a:cubicBezTo>
                  <a:pt x="493178" y="20262"/>
                  <a:pt x="465854" y="47546"/>
                  <a:pt x="465854" y="80872"/>
                </a:cubicBezTo>
                <a:cubicBezTo>
                  <a:pt x="465854" y="114288"/>
                  <a:pt x="493178" y="141571"/>
                  <a:pt x="526555" y="141571"/>
                </a:cubicBezTo>
                <a:cubicBezTo>
                  <a:pt x="560021" y="141571"/>
                  <a:pt x="587346" y="114288"/>
                  <a:pt x="587346" y="80872"/>
                </a:cubicBezTo>
                <a:cubicBezTo>
                  <a:pt x="587346" y="47546"/>
                  <a:pt x="560021" y="20262"/>
                  <a:pt x="526555" y="20262"/>
                </a:cubicBezTo>
                <a:close/>
                <a:moveTo>
                  <a:pt x="70848" y="20262"/>
                </a:moveTo>
                <a:cubicBezTo>
                  <a:pt x="42545" y="20262"/>
                  <a:pt x="20293" y="42480"/>
                  <a:pt x="20293" y="70741"/>
                </a:cubicBezTo>
                <a:cubicBezTo>
                  <a:pt x="20293" y="99091"/>
                  <a:pt x="42545" y="121309"/>
                  <a:pt x="70848" y="121309"/>
                </a:cubicBezTo>
                <a:cubicBezTo>
                  <a:pt x="99241" y="121309"/>
                  <a:pt x="121492" y="99091"/>
                  <a:pt x="121492" y="70741"/>
                </a:cubicBezTo>
                <a:cubicBezTo>
                  <a:pt x="121492" y="42480"/>
                  <a:pt x="99241" y="20262"/>
                  <a:pt x="70848" y="20262"/>
                </a:cubicBezTo>
                <a:close/>
                <a:moveTo>
                  <a:pt x="70848" y="0"/>
                </a:moveTo>
                <a:cubicBezTo>
                  <a:pt x="110367" y="0"/>
                  <a:pt x="141785" y="31371"/>
                  <a:pt x="141785" y="70741"/>
                </a:cubicBezTo>
                <a:cubicBezTo>
                  <a:pt x="141785" y="86649"/>
                  <a:pt x="136712" y="101135"/>
                  <a:pt x="128079" y="112866"/>
                </a:cubicBezTo>
                <a:lnTo>
                  <a:pt x="231859" y="218267"/>
                </a:lnTo>
                <a:cubicBezTo>
                  <a:pt x="251262" y="201915"/>
                  <a:pt x="276361" y="192139"/>
                  <a:pt x="303775" y="192139"/>
                </a:cubicBezTo>
                <a:cubicBezTo>
                  <a:pt x="330299" y="192139"/>
                  <a:pt x="354508" y="201204"/>
                  <a:pt x="373555" y="216489"/>
                </a:cubicBezTo>
                <a:lnTo>
                  <a:pt x="461403" y="128774"/>
                </a:lnTo>
                <a:cubicBezTo>
                  <a:pt x="451435" y="115354"/>
                  <a:pt x="445560" y="98735"/>
                  <a:pt x="445560" y="80872"/>
                </a:cubicBezTo>
                <a:cubicBezTo>
                  <a:pt x="445560" y="36437"/>
                  <a:pt x="482053" y="0"/>
                  <a:pt x="526555" y="0"/>
                </a:cubicBezTo>
                <a:cubicBezTo>
                  <a:pt x="571147" y="0"/>
                  <a:pt x="607639" y="36437"/>
                  <a:pt x="607639" y="80872"/>
                </a:cubicBezTo>
                <a:cubicBezTo>
                  <a:pt x="607639" y="125397"/>
                  <a:pt x="571147" y="161745"/>
                  <a:pt x="526555" y="161745"/>
                </a:cubicBezTo>
                <a:cubicBezTo>
                  <a:pt x="507152" y="161745"/>
                  <a:pt x="489262" y="154813"/>
                  <a:pt x="475199" y="143349"/>
                </a:cubicBezTo>
                <a:lnTo>
                  <a:pt x="388063" y="230353"/>
                </a:lnTo>
                <a:cubicBezTo>
                  <a:pt x="404974" y="249816"/>
                  <a:pt x="415210" y="275322"/>
                  <a:pt x="415210" y="303316"/>
                </a:cubicBezTo>
                <a:cubicBezTo>
                  <a:pt x="415210" y="330600"/>
                  <a:pt x="405508" y="355395"/>
                  <a:pt x="389398" y="374680"/>
                </a:cubicBezTo>
                <a:lnTo>
                  <a:pt x="459445" y="444532"/>
                </a:lnTo>
                <a:cubicBezTo>
                  <a:pt x="475021" y="432090"/>
                  <a:pt x="494780" y="424714"/>
                  <a:pt x="516498" y="424714"/>
                </a:cubicBezTo>
                <a:cubicBezTo>
                  <a:pt x="567142" y="424714"/>
                  <a:pt x="607639" y="465151"/>
                  <a:pt x="607639" y="515718"/>
                </a:cubicBezTo>
                <a:cubicBezTo>
                  <a:pt x="607639" y="566286"/>
                  <a:pt x="567142" y="606722"/>
                  <a:pt x="516498" y="606722"/>
                </a:cubicBezTo>
                <a:cubicBezTo>
                  <a:pt x="465854" y="606722"/>
                  <a:pt x="425356" y="566286"/>
                  <a:pt x="425356" y="515718"/>
                </a:cubicBezTo>
                <a:cubicBezTo>
                  <a:pt x="425356" y="494034"/>
                  <a:pt x="432744" y="474305"/>
                  <a:pt x="445204" y="458752"/>
                </a:cubicBezTo>
                <a:lnTo>
                  <a:pt x="375246" y="388810"/>
                </a:lnTo>
                <a:cubicBezTo>
                  <a:pt x="355932" y="404896"/>
                  <a:pt x="331100" y="414583"/>
                  <a:pt x="303775" y="414583"/>
                </a:cubicBezTo>
                <a:cubicBezTo>
                  <a:pt x="276539" y="414583"/>
                  <a:pt x="251618" y="404896"/>
                  <a:pt x="232393" y="388810"/>
                </a:cubicBezTo>
                <a:lnTo>
                  <a:pt x="179524" y="441600"/>
                </a:lnTo>
                <a:cubicBezTo>
                  <a:pt x="193853" y="459019"/>
                  <a:pt x="202576" y="481325"/>
                  <a:pt x="202576" y="505587"/>
                </a:cubicBezTo>
                <a:cubicBezTo>
                  <a:pt x="202576" y="561220"/>
                  <a:pt x="157005" y="606722"/>
                  <a:pt x="101288" y="606722"/>
                </a:cubicBezTo>
                <a:cubicBezTo>
                  <a:pt x="45571" y="606722"/>
                  <a:pt x="0" y="561220"/>
                  <a:pt x="0" y="505587"/>
                </a:cubicBezTo>
                <a:cubicBezTo>
                  <a:pt x="0" y="449954"/>
                  <a:pt x="45571" y="404451"/>
                  <a:pt x="101288" y="404451"/>
                </a:cubicBezTo>
                <a:cubicBezTo>
                  <a:pt x="125497" y="404451"/>
                  <a:pt x="147838" y="413072"/>
                  <a:pt x="165372" y="427469"/>
                </a:cubicBezTo>
                <a:lnTo>
                  <a:pt x="218152" y="374680"/>
                </a:lnTo>
                <a:cubicBezTo>
                  <a:pt x="202042" y="355395"/>
                  <a:pt x="192429" y="330600"/>
                  <a:pt x="192429" y="303316"/>
                </a:cubicBezTo>
                <a:cubicBezTo>
                  <a:pt x="192429" y="276122"/>
                  <a:pt x="202042" y="251238"/>
                  <a:pt x="218241" y="231953"/>
                </a:cubicBezTo>
                <a:lnTo>
                  <a:pt x="114105" y="127085"/>
                </a:lnTo>
                <a:cubicBezTo>
                  <a:pt x="102178" y="136150"/>
                  <a:pt x="87225" y="141571"/>
                  <a:pt x="70848" y="141571"/>
                </a:cubicBezTo>
                <a:cubicBezTo>
                  <a:pt x="31419" y="141571"/>
                  <a:pt x="0" y="110200"/>
                  <a:pt x="0" y="70741"/>
                </a:cubicBezTo>
                <a:cubicBezTo>
                  <a:pt x="0" y="31371"/>
                  <a:pt x="31419" y="0"/>
                  <a:pt x="7084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mechanism_63741">
            <a:extLst>
              <a:ext uri="{FF2B5EF4-FFF2-40B4-BE49-F238E27FC236}">
                <a16:creationId xmlns:a16="http://schemas.microsoft.com/office/drawing/2014/main" id="{6A7FA5CD-FFD5-1FB4-16EA-95E8C6DB570A}"/>
              </a:ext>
            </a:extLst>
          </p:cNvPr>
          <p:cNvSpPr>
            <a:spLocks noChangeAspect="1"/>
          </p:cNvSpPr>
          <p:nvPr/>
        </p:nvSpPr>
        <p:spPr>
          <a:xfrm>
            <a:off x="835848" y="3073450"/>
            <a:ext cx="319766" cy="327313"/>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84423" h="598216">
                <a:moveTo>
                  <a:pt x="479667" y="528695"/>
                </a:moveTo>
                <a:cubicBezTo>
                  <a:pt x="479180" y="528938"/>
                  <a:pt x="478937" y="529181"/>
                  <a:pt x="478693" y="529424"/>
                </a:cubicBezTo>
                <a:cubicBezTo>
                  <a:pt x="483076" y="532827"/>
                  <a:pt x="487459" y="536230"/>
                  <a:pt x="491842" y="539633"/>
                </a:cubicBezTo>
                <a:cubicBezTo>
                  <a:pt x="492816" y="538175"/>
                  <a:pt x="493790" y="536959"/>
                  <a:pt x="495007" y="535501"/>
                </a:cubicBezTo>
                <a:cubicBezTo>
                  <a:pt x="494764" y="535501"/>
                  <a:pt x="494764" y="535501"/>
                  <a:pt x="494520" y="535501"/>
                </a:cubicBezTo>
                <a:cubicBezTo>
                  <a:pt x="492329" y="535258"/>
                  <a:pt x="488920" y="534772"/>
                  <a:pt x="486972" y="534042"/>
                </a:cubicBezTo>
                <a:cubicBezTo>
                  <a:pt x="485024" y="534285"/>
                  <a:pt x="483563" y="533313"/>
                  <a:pt x="482589" y="531855"/>
                </a:cubicBezTo>
                <a:cubicBezTo>
                  <a:pt x="481372" y="531125"/>
                  <a:pt x="480398" y="529910"/>
                  <a:pt x="479667" y="528695"/>
                </a:cubicBezTo>
                <a:close/>
                <a:moveTo>
                  <a:pt x="507912" y="467438"/>
                </a:moveTo>
                <a:cubicBezTo>
                  <a:pt x="504503" y="472300"/>
                  <a:pt x="500607" y="476675"/>
                  <a:pt x="496468" y="481051"/>
                </a:cubicBezTo>
                <a:cubicBezTo>
                  <a:pt x="490868" y="488829"/>
                  <a:pt x="485024" y="496365"/>
                  <a:pt x="478937" y="503414"/>
                </a:cubicBezTo>
                <a:cubicBezTo>
                  <a:pt x="491598" y="492475"/>
                  <a:pt x="501094" y="480321"/>
                  <a:pt x="507912" y="467438"/>
                </a:cubicBezTo>
                <a:close/>
                <a:moveTo>
                  <a:pt x="390549" y="359753"/>
                </a:moveTo>
                <a:cubicBezTo>
                  <a:pt x="367417" y="364371"/>
                  <a:pt x="342338" y="387464"/>
                  <a:pt x="343068" y="411529"/>
                </a:cubicBezTo>
                <a:cubicBezTo>
                  <a:pt x="344042" y="438754"/>
                  <a:pt x="379592" y="460632"/>
                  <a:pt x="405159" y="450665"/>
                </a:cubicBezTo>
                <a:cubicBezTo>
                  <a:pt x="423664" y="443130"/>
                  <a:pt x="430969" y="420766"/>
                  <a:pt x="428534" y="402292"/>
                </a:cubicBezTo>
                <a:cubicBezTo>
                  <a:pt x="425612" y="379442"/>
                  <a:pt x="411002" y="366802"/>
                  <a:pt x="390549" y="359753"/>
                </a:cubicBezTo>
                <a:close/>
                <a:moveTo>
                  <a:pt x="381296" y="192756"/>
                </a:moveTo>
                <a:cubicBezTo>
                  <a:pt x="413437" y="193242"/>
                  <a:pt x="443630" y="205639"/>
                  <a:pt x="472362" y="219738"/>
                </a:cubicBezTo>
                <a:cubicBezTo>
                  <a:pt x="476015" y="221682"/>
                  <a:pt x="477963" y="226544"/>
                  <a:pt x="476745" y="230433"/>
                </a:cubicBezTo>
                <a:cubicBezTo>
                  <a:pt x="473336" y="239913"/>
                  <a:pt x="470171" y="257172"/>
                  <a:pt x="463110" y="267868"/>
                </a:cubicBezTo>
                <a:cubicBezTo>
                  <a:pt x="472849" y="274431"/>
                  <a:pt x="481615" y="282210"/>
                  <a:pt x="489894" y="290718"/>
                </a:cubicBezTo>
                <a:cubicBezTo>
                  <a:pt x="497199" y="279536"/>
                  <a:pt x="507912" y="267139"/>
                  <a:pt x="519356" y="261062"/>
                </a:cubicBezTo>
                <a:cubicBezTo>
                  <a:pt x="522522" y="259360"/>
                  <a:pt x="525931" y="259846"/>
                  <a:pt x="528365" y="261305"/>
                </a:cubicBezTo>
                <a:cubicBezTo>
                  <a:pt x="532505" y="258388"/>
                  <a:pt x="539810" y="258631"/>
                  <a:pt x="542001" y="263979"/>
                </a:cubicBezTo>
                <a:cubicBezTo>
                  <a:pt x="553689" y="291690"/>
                  <a:pt x="569272" y="317943"/>
                  <a:pt x="583151" y="344925"/>
                </a:cubicBezTo>
                <a:cubicBezTo>
                  <a:pt x="585586" y="349543"/>
                  <a:pt x="584612" y="355863"/>
                  <a:pt x="579499" y="358294"/>
                </a:cubicBezTo>
                <a:cubicBezTo>
                  <a:pt x="566107" y="365344"/>
                  <a:pt x="552715" y="372150"/>
                  <a:pt x="539323" y="378713"/>
                </a:cubicBezTo>
                <a:cubicBezTo>
                  <a:pt x="545410" y="403994"/>
                  <a:pt x="545897" y="430003"/>
                  <a:pt x="538592" y="454312"/>
                </a:cubicBezTo>
                <a:cubicBezTo>
                  <a:pt x="544679" y="457229"/>
                  <a:pt x="550767" y="460146"/>
                  <a:pt x="556854" y="462333"/>
                </a:cubicBezTo>
                <a:cubicBezTo>
                  <a:pt x="562454" y="464278"/>
                  <a:pt x="566350" y="471084"/>
                  <a:pt x="562698" y="476675"/>
                </a:cubicBezTo>
                <a:cubicBezTo>
                  <a:pt x="565133" y="480564"/>
                  <a:pt x="564889" y="486155"/>
                  <a:pt x="561480" y="489072"/>
                </a:cubicBezTo>
                <a:cubicBezTo>
                  <a:pt x="537375" y="509491"/>
                  <a:pt x="523252" y="536473"/>
                  <a:pt x="512782" y="565886"/>
                </a:cubicBezTo>
                <a:cubicBezTo>
                  <a:pt x="510834" y="570991"/>
                  <a:pt x="506208" y="573908"/>
                  <a:pt x="500851" y="572692"/>
                </a:cubicBezTo>
                <a:cubicBezTo>
                  <a:pt x="479667" y="568074"/>
                  <a:pt x="467249" y="555677"/>
                  <a:pt x="461405" y="538661"/>
                </a:cubicBezTo>
                <a:cubicBezTo>
                  <a:pt x="440465" y="549113"/>
                  <a:pt x="419038" y="555677"/>
                  <a:pt x="397610" y="558351"/>
                </a:cubicBezTo>
                <a:cubicBezTo>
                  <a:pt x="397367" y="568317"/>
                  <a:pt x="396149" y="578526"/>
                  <a:pt x="395662" y="588736"/>
                </a:cubicBezTo>
                <a:cubicBezTo>
                  <a:pt x="395419" y="593841"/>
                  <a:pt x="391523" y="598216"/>
                  <a:pt x="386166" y="598216"/>
                </a:cubicBezTo>
                <a:cubicBezTo>
                  <a:pt x="354025" y="597487"/>
                  <a:pt x="322858" y="592139"/>
                  <a:pt x="292178" y="582173"/>
                </a:cubicBezTo>
                <a:cubicBezTo>
                  <a:pt x="287552" y="580471"/>
                  <a:pt x="284874" y="576096"/>
                  <a:pt x="286091" y="570991"/>
                </a:cubicBezTo>
                <a:cubicBezTo>
                  <a:pt x="289013" y="558837"/>
                  <a:pt x="292909" y="547655"/>
                  <a:pt x="299727" y="538904"/>
                </a:cubicBezTo>
                <a:cubicBezTo>
                  <a:pt x="282439" y="528208"/>
                  <a:pt x="267099" y="513624"/>
                  <a:pt x="254437" y="494906"/>
                </a:cubicBezTo>
                <a:cubicBezTo>
                  <a:pt x="242019" y="505359"/>
                  <a:pt x="226923" y="512165"/>
                  <a:pt x="213044" y="520916"/>
                </a:cubicBezTo>
                <a:cubicBezTo>
                  <a:pt x="208174" y="524076"/>
                  <a:pt x="199652" y="521402"/>
                  <a:pt x="198678" y="515082"/>
                </a:cubicBezTo>
                <a:cubicBezTo>
                  <a:pt x="193077" y="478863"/>
                  <a:pt x="183094" y="443616"/>
                  <a:pt x="173111" y="408369"/>
                </a:cubicBezTo>
                <a:cubicBezTo>
                  <a:pt x="171650" y="403507"/>
                  <a:pt x="174815" y="397187"/>
                  <a:pt x="179929" y="396215"/>
                </a:cubicBezTo>
                <a:cubicBezTo>
                  <a:pt x="194538" y="393298"/>
                  <a:pt x="209878" y="391596"/>
                  <a:pt x="224731" y="393298"/>
                </a:cubicBezTo>
                <a:cubicBezTo>
                  <a:pt x="225949" y="393541"/>
                  <a:pt x="227166" y="393784"/>
                  <a:pt x="228384" y="394270"/>
                </a:cubicBezTo>
                <a:cubicBezTo>
                  <a:pt x="230575" y="371664"/>
                  <a:pt x="237393" y="349543"/>
                  <a:pt x="248837" y="330826"/>
                </a:cubicBezTo>
                <a:cubicBezTo>
                  <a:pt x="246645" y="328881"/>
                  <a:pt x="244454" y="326451"/>
                  <a:pt x="242263" y="324263"/>
                </a:cubicBezTo>
                <a:cubicBezTo>
                  <a:pt x="236662" y="321103"/>
                  <a:pt x="232036" y="316970"/>
                  <a:pt x="227653" y="311866"/>
                </a:cubicBezTo>
                <a:cubicBezTo>
                  <a:pt x="225949" y="310650"/>
                  <a:pt x="224975" y="308949"/>
                  <a:pt x="224488" y="307247"/>
                </a:cubicBezTo>
                <a:cubicBezTo>
                  <a:pt x="222540" y="304816"/>
                  <a:pt x="221079" y="302142"/>
                  <a:pt x="219374" y="299225"/>
                </a:cubicBezTo>
                <a:cubicBezTo>
                  <a:pt x="217183" y="295093"/>
                  <a:pt x="217670" y="289988"/>
                  <a:pt x="221079" y="286585"/>
                </a:cubicBezTo>
                <a:cubicBezTo>
                  <a:pt x="239828" y="268111"/>
                  <a:pt x="262472" y="250366"/>
                  <a:pt x="286822" y="240157"/>
                </a:cubicBezTo>
                <a:cubicBezTo>
                  <a:pt x="289744" y="238941"/>
                  <a:pt x="292909" y="238698"/>
                  <a:pt x="295831" y="239427"/>
                </a:cubicBezTo>
                <a:cubicBezTo>
                  <a:pt x="300214" y="237726"/>
                  <a:pt x="306057" y="238698"/>
                  <a:pt x="308249" y="243317"/>
                </a:cubicBezTo>
                <a:cubicBezTo>
                  <a:pt x="311171" y="250366"/>
                  <a:pt x="316528" y="255228"/>
                  <a:pt x="321884" y="260332"/>
                </a:cubicBezTo>
                <a:cubicBezTo>
                  <a:pt x="334546" y="252554"/>
                  <a:pt x="347451" y="247692"/>
                  <a:pt x="360356" y="245018"/>
                </a:cubicBezTo>
                <a:cubicBezTo>
                  <a:pt x="354269" y="231649"/>
                  <a:pt x="354512" y="215848"/>
                  <a:pt x="357191" y="200048"/>
                </a:cubicBezTo>
                <a:cubicBezTo>
                  <a:pt x="357921" y="195916"/>
                  <a:pt x="362304" y="193971"/>
                  <a:pt x="365956" y="193485"/>
                </a:cubicBezTo>
                <a:cubicBezTo>
                  <a:pt x="367417" y="193242"/>
                  <a:pt x="368878" y="193242"/>
                  <a:pt x="370583" y="193242"/>
                </a:cubicBezTo>
                <a:cubicBezTo>
                  <a:pt x="373748" y="191297"/>
                  <a:pt x="377644" y="191054"/>
                  <a:pt x="381296" y="192756"/>
                </a:cubicBezTo>
                <a:close/>
                <a:moveTo>
                  <a:pt x="161633" y="125873"/>
                </a:moveTo>
                <a:cubicBezTo>
                  <a:pt x="160659" y="127817"/>
                  <a:pt x="158954" y="129519"/>
                  <a:pt x="157006" y="130735"/>
                </a:cubicBezTo>
                <a:cubicBezTo>
                  <a:pt x="154328" y="132922"/>
                  <a:pt x="151893" y="134867"/>
                  <a:pt x="147997" y="135597"/>
                </a:cubicBezTo>
                <a:cubicBezTo>
                  <a:pt x="146293" y="136083"/>
                  <a:pt x="144588" y="135840"/>
                  <a:pt x="143127" y="135597"/>
                </a:cubicBezTo>
                <a:cubicBezTo>
                  <a:pt x="136066" y="142646"/>
                  <a:pt x="131927" y="151641"/>
                  <a:pt x="134605" y="161851"/>
                </a:cubicBezTo>
                <a:cubicBezTo>
                  <a:pt x="138988" y="176923"/>
                  <a:pt x="162119" y="190537"/>
                  <a:pt x="177216" y="182758"/>
                </a:cubicBezTo>
                <a:cubicBezTo>
                  <a:pt x="188416" y="176923"/>
                  <a:pt x="195477" y="163310"/>
                  <a:pt x="192555" y="150669"/>
                </a:cubicBezTo>
                <a:cubicBezTo>
                  <a:pt x="188903" y="134624"/>
                  <a:pt x="176729" y="128547"/>
                  <a:pt x="161633" y="125873"/>
                </a:cubicBezTo>
                <a:close/>
                <a:moveTo>
                  <a:pt x="180138" y="434"/>
                </a:moveTo>
                <a:cubicBezTo>
                  <a:pt x="205947" y="11130"/>
                  <a:pt x="230296" y="25230"/>
                  <a:pt x="256349" y="35926"/>
                </a:cubicBezTo>
                <a:cubicBezTo>
                  <a:pt x="260975" y="37871"/>
                  <a:pt x="264384" y="42004"/>
                  <a:pt x="262923" y="47352"/>
                </a:cubicBezTo>
                <a:cubicBezTo>
                  <a:pt x="261219" y="52943"/>
                  <a:pt x="258053" y="61695"/>
                  <a:pt x="253427" y="69717"/>
                </a:cubicBezTo>
                <a:cubicBezTo>
                  <a:pt x="253671" y="71418"/>
                  <a:pt x="253671" y="73363"/>
                  <a:pt x="253427" y="75308"/>
                </a:cubicBezTo>
                <a:cubicBezTo>
                  <a:pt x="253184" y="80170"/>
                  <a:pt x="250505" y="83087"/>
                  <a:pt x="247340" y="84303"/>
                </a:cubicBezTo>
                <a:cubicBezTo>
                  <a:pt x="255132" y="94999"/>
                  <a:pt x="261462" y="106911"/>
                  <a:pt x="265358" y="120038"/>
                </a:cubicBezTo>
                <a:cubicBezTo>
                  <a:pt x="277776" y="113718"/>
                  <a:pt x="299690" y="117121"/>
                  <a:pt x="315029" y="117121"/>
                </a:cubicBezTo>
                <a:cubicBezTo>
                  <a:pt x="319899" y="117121"/>
                  <a:pt x="324282" y="121254"/>
                  <a:pt x="324282" y="126359"/>
                </a:cubicBezTo>
                <a:cubicBezTo>
                  <a:pt x="323795" y="154072"/>
                  <a:pt x="320143" y="181785"/>
                  <a:pt x="307968" y="207311"/>
                </a:cubicBezTo>
                <a:cubicBezTo>
                  <a:pt x="305777" y="211930"/>
                  <a:pt x="299203" y="213145"/>
                  <a:pt x="294820" y="210714"/>
                </a:cubicBezTo>
                <a:cubicBezTo>
                  <a:pt x="284594" y="204637"/>
                  <a:pt x="273150" y="203907"/>
                  <a:pt x="261949" y="201719"/>
                </a:cubicBezTo>
                <a:cubicBezTo>
                  <a:pt x="248801" y="234538"/>
                  <a:pt x="221774" y="260063"/>
                  <a:pt x="187686" y="270030"/>
                </a:cubicBezTo>
                <a:cubicBezTo>
                  <a:pt x="187929" y="270030"/>
                  <a:pt x="187929" y="270273"/>
                  <a:pt x="188173" y="270516"/>
                </a:cubicBezTo>
                <a:cubicBezTo>
                  <a:pt x="190851" y="275378"/>
                  <a:pt x="192312" y="281456"/>
                  <a:pt x="194260" y="286804"/>
                </a:cubicBezTo>
                <a:cubicBezTo>
                  <a:pt x="197425" y="295069"/>
                  <a:pt x="199373" y="303335"/>
                  <a:pt x="201808" y="311843"/>
                </a:cubicBezTo>
                <a:cubicBezTo>
                  <a:pt x="203025" y="316462"/>
                  <a:pt x="200103" y="322053"/>
                  <a:pt x="195234" y="323026"/>
                </a:cubicBezTo>
                <a:cubicBezTo>
                  <a:pt x="169181" y="328374"/>
                  <a:pt x="142884" y="324241"/>
                  <a:pt x="116587" y="323998"/>
                </a:cubicBezTo>
                <a:cubicBezTo>
                  <a:pt x="111231" y="323998"/>
                  <a:pt x="106604" y="319622"/>
                  <a:pt x="106848" y="314274"/>
                </a:cubicBezTo>
                <a:cubicBezTo>
                  <a:pt x="107091" y="302606"/>
                  <a:pt x="107335" y="279511"/>
                  <a:pt x="114883" y="266141"/>
                </a:cubicBezTo>
                <a:cubicBezTo>
                  <a:pt x="99300" y="259577"/>
                  <a:pt x="86395" y="248881"/>
                  <a:pt x="76168" y="235996"/>
                </a:cubicBezTo>
                <a:cubicBezTo>
                  <a:pt x="71786" y="237455"/>
                  <a:pt x="67403" y="238914"/>
                  <a:pt x="62777" y="239886"/>
                </a:cubicBezTo>
                <a:cubicBezTo>
                  <a:pt x="52307" y="242074"/>
                  <a:pt x="43541" y="245234"/>
                  <a:pt x="34776" y="251312"/>
                </a:cubicBezTo>
                <a:cubicBezTo>
                  <a:pt x="29175" y="255201"/>
                  <a:pt x="22845" y="251069"/>
                  <a:pt x="20653" y="245720"/>
                </a:cubicBezTo>
                <a:cubicBezTo>
                  <a:pt x="10183" y="217764"/>
                  <a:pt x="5070" y="188592"/>
                  <a:pt x="200" y="159177"/>
                </a:cubicBezTo>
                <a:cubicBezTo>
                  <a:pt x="-530" y="154801"/>
                  <a:pt x="687" y="150912"/>
                  <a:pt x="4583" y="148481"/>
                </a:cubicBezTo>
                <a:cubicBezTo>
                  <a:pt x="17488" y="140702"/>
                  <a:pt x="32584" y="132679"/>
                  <a:pt x="47924" y="133166"/>
                </a:cubicBezTo>
                <a:cubicBezTo>
                  <a:pt x="48898" y="122469"/>
                  <a:pt x="51089" y="112016"/>
                  <a:pt x="54255" y="102292"/>
                </a:cubicBezTo>
                <a:cubicBezTo>
                  <a:pt x="50602" y="100833"/>
                  <a:pt x="47194" y="99132"/>
                  <a:pt x="43785" y="96701"/>
                </a:cubicBezTo>
                <a:cubicBezTo>
                  <a:pt x="35263" y="90137"/>
                  <a:pt x="15297" y="77253"/>
                  <a:pt x="15297" y="65341"/>
                </a:cubicBezTo>
                <a:cubicBezTo>
                  <a:pt x="15297" y="54645"/>
                  <a:pt x="27228" y="42004"/>
                  <a:pt x="33802" y="34711"/>
                </a:cubicBezTo>
                <a:cubicBezTo>
                  <a:pt x="43541" y="24257"/>
                  <a:pt x="54011" y="14533"/>
                  <a:pt x="65942" y="6268"/>
                </a:cubicBezTo>
                <a:cubicBezTo>
                  <a:pt x="69351" y="3837"/>
                  <a:pt x="74464" y="5052"/>
                  <a:pt x="77386" y="7727"/>
                </a:cubicBezTo>
                <a:cubicBezTo>
                  <a:pt x="89317" y="18666"/>
                  <a:pt x="105630" y="25959"/>
                  <a:pt x="114153" y="40302"/>
                </a:cubicBezTo>
                <a:cubicBezTo>
                  <a:pt x="114639" y="40788"/>
                  <a:pt x="114639" y="41274"/>
                  <a:pt x="114639" y="41517"/>
                </a:cubicBezTo>
                <a:cubicBezTo>
                  <a:pt x="119022" y="40545"/>
                  <a:pt x="123405" y="39816"/>
                  <a:pt x="128031" y="39329"/>
                </a:cubicBezTo>
                <a:cubicBezTo>
                  <a:pt x="129736" y="36412"/>
                  <a:pt x="132658" y="34224"/>
                  <a:pt x="136797" y="33738"/>
                </a:cubicBezTo>
                <a:cubicBezTo>
                  <a:pt x="145075" y="33009"/>
                  <a:pt x="153110" y="33252"/>
                  <a:pt x="160902" y="33981"/>
                </a:cubicBezTo>
                <a:cubicBezTo>
                  <a:pt x="162119" y="23771"/>
                  <a:pt x="164554" y="14047"/>
                  <a:pt x="169424" y="4566"/>
                </a:cubicBezTo>
                <a:cubicBezTo>
                  <a:pt x="171372" y="1406"/>
                  <a:pt x="176242" y="-1025"/>
                  <a:pt x="180138" y="4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atient_163001">
            <a:extLst>
              <a:ext uri="{FF2B5EF4-FFF2-40B4-BE49-F238E27FC236}">
                <a16:creationId xmlns:a16="http://schemas.microsoft.com/office/drawing/2014/main" id="{06B8129D-39C2-263F-B3DE-35296C87A21E}"/>
              </a:ext>
            </a:extLst>
          </p:cNvPr>
          <p:cNvSpPr>
            <a:spLocks noChangeAspect="1"/>
          </p:cNvSpPr>
          <p:nvPr/>
        </p:nvSpPr>
        <p:spPr>
          <a:xfrm>
            <a:off x="847671" y="6126052"/>
            <a:ext cx="371238" cy="209139"/>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608133" h="342595">
                <a:moveTo>
                  <a:pt x="83973" y="41351"/>
                </a:moveTo>
                <a:cubicBezTo>
                  <a:pt x="108525" y="41351"/>
                  <a:pt x="128429" y="61239"/>
                  <a:pt x="128429" y="85772"/>
                </a:cubicBezTo>
                <a:cubicBezTo>
                  <a:pt x="128429" y="110305"/>
                  <a:pt x="108525" y="130193"/>
                  <a:pt x="83973" y="130193"/>
                </a:cubicBezTo>
                <a:cubicBezTo>
                  <a:pt x="59421" y="130193"/>
                  <a:pt x="39517" y="110305"/>
                  <a:pt x="39517" y="85772"/>
                </a:cubicBezTo>
                <a:cubicBezTo>
                  <a:pt x="39517" y="61239"/>
                  <a:pt x="59421" y="41351"/>
                  <a:pt x="83973" y="41351"/>
                </a:cubicBezTo>
                <a:close/>
                <a:moveTo>
                  <a:pt x="292270" y="21357"/>
                </a:moveTo>
                <a:cubicBezTo>
                  <a:pt x="341704" y="19970"/>
                  <a:pt x="442756" y="37312"/>
                  <a:pt x="524353" y="60798"/>
                </a:cubicBezTo>
                <a:cubicBezTo>
                  <a:pt x="564655" y="72492"/>
                  <a:pt x="593243" y="107374"/>
                  <a:pt x="586493" y="148598"/>
                </a:cubicBezTo>
                <a:lnTo>
                  <a:pt x="580338" y="171985"/>
                </a:lnTo>
                <a:cubicBezTo>
                  <a:pt x="579048" y="176742"/>
                  <a:pt x="574780" y="180012"/>
                  <a:pt x="569816" y="180012"/>
                </a:cubicBezTo>
                <a:lnTo>
                  <a:pt x="258520" y="180012"/>
                </a:lnTo>
                <a:cubicBezTo>
                  <a:pt x="252762" y="180012"/>
                  <a:pt x="247998" y="175454"/>
                  <a:pt x="247700" y="169706"/>
                </a:cubicBezTo>
                <a:cubicBezTo>
                  <a:pt x="247501" y="164454"/>
                  <a:pt x="247402" y="159400"/>
                  <a:pt x="247501" y="154445"/>
                </a:cubicBezTo>
                <a:lnTo>
                  <a:pt x="255740" y="160886"/>
                </a:lnTo>
                <a:cubicBezTo>
                  <a:pt x="264178" y="167427"/>
                  <a:pt x="283336" y="170895"/>
                  <a:pt x="299516" y="160886"/>
                </a:cubicBezTo>
                <a:lnTo>
                  <a:pt x="372377" y="115797"/>
                </a:lnTo>
                <a:cubicBezTo>
                  <a:pt x="392230" y="103509"/>
                  <a:pt x="398186" y="77645"/>
                  <a:pt x="385977" y="58023"/>
                </a:cubicBezTo>
                <a:cubicBezTo>
                  <a:pt x="373668" y="38006"/>
                  <a:pt x="347660" y="32258"/>
                  <a:pt x="328105" y="44348"/>
                </a:cubicBezTo>
                <a:lnTo>
                  <a:pt x="271623" y="79329"/>
                </a:lnTo>
                <a:lnTo>
                  <a:pt x="258818" y="77050"/>
                </a:lnTo>
                <a:cubicBezTo>
                  <a:pt x="272119" y="36717"/>
                  <a:pt x="292270" y="21357"/>
                  <a:pt x="292270" y="21357"/>
                </a:cubicBezTo>
                <a:close/>
                <a:moveTo>
                  <a:pt x="13302" y="0"/>
                </a:moveTo>
                <a:cubicBezTo>
                  <a:pt x="20648" y="0"/>
                  <a:pt x="26605" y="5948"/>
                  <a:pt x="26605" y="13283"/>
                </a:cubicBezTo>
                <a:lnTo>
                  <a:pt x="26605" y="143739"/>
                </a:lnTo>
                <a:lnTo>
                  <a:pt x="165187" y="143739"/>
                </a:lnTo>
                <a:cubicBezTo>
                  <a:pt x="151090" y="140765"/>
                  <a:pt x="141064" y="128077"/>
                  <a:pt x="141262" y="113802"/>
                </a:cubicBezTo>
                <a:lnTo>
                  <a:pt x="142255" y="60271"/>
                </a:lnTo>
                <a:cubicBezTo>
                  <a:pt x="142553" y="44014"/>
                  <a:pt x="156054" y="30532"/>
                  <a:pt x="172830" y="30830"/>
                </a:cubicBezTo>
                <a:lnTo>
                  <a:pt x="249765" y="32217"/>
                </a:lnTo>
                <a:cubicBezTo>
                  <a:pt x="242320" y="44906"/>
                  <a:pt x="236662" y="58586"/>
                  <a:pt x="232393" y="72365"/>
                </a:cubicBezTo>
                <a:lnTo>
                  <a:pt x="201619" y="66913"/>
                </a:lnTo>
                <a:lnTo>
                  <a:pt x="275774" y="100915"/>
                </a:lnTo>
                <a:lnTo>
                  <a:pt x="338911" y="61857"/>
                </a:lnTo>
                <a:cubicBezTo>
                  <a:pt x="348937" y="55711"/>
                  <a:pt x="362239" y="58685"/>
                  <a:pt x="368493" y="68797"/>
                </a:cubicBezTo>
                <a:cubicBezTo>
                  <a:pt x="375144" y="80296"/>
                  <a:pt x="370776" y="92588"/>
                  <a:pt x="361544" y="98337"/>
                </a:cubicBezTo>
                <a:lnTo>
                  <a:pt x="288580" y="143343"/>
                </a:lnTo>
                <a:cubicBezTo>
                  <a:pt x="282525" y="147110"/>
                  <a:pt x="274881" y="147605"/>
                  <a:pt x="268329" y="144631"/>
                </a:cubicBezTo>
                <a:lnTo>
                  <a:pt x="186431" y="107160"/>
                </a:lnTo>
                <a:lnTo>
                  <a:pt x="221473" y="134322"/>
                </a:lnTo>
                <a:cubicBezTo>
                  <a:pt x="220778" y="145127"/>
                  <a:pt x="220580" y="157915"/>
                  <a:pt x="221076" y="170703"/>
                </a:cubicBezTo>
                <a:cubicBezTo>
                  <a:pt x="221870" y="190628"/>
                  <a:pt x="238151" y="206588"/>
                  <a:pt x="258501" y="206588"/>
                </a:cubicBezTo>
                <a:lnTo>
                  <a:pt x="564355" y="206588"/>
                </a:lnTo>
                <a:lnTo>
                  <a:pt x="564355" y="273898"/>
                </a:lnTo>
                <a:cubicBezTo>
                  <a:pt x="567233" y="273204"/>
                  <a:pt x="570112" y="272807"/>
                  <a:pt x="573190" y="272807"/>
                </a:cubicBezTo>
                <a:cubicBezTo>
                  <a:pt x="592448" y="272807"/>
                  <a:pt x="608133" y="288470"/>
                  <a:pt x="608133" y="307701"/>
                </a:cubicBezTo>
                <a:cubicBezTo>
                  <a:pt x="608133" y="326932"/>
                  <a:pt x="592448" y="342595"/>
                  <a:pt x="573190" y="342595"/>
                </a:cubicBezTo>
                <a:cubicBezTo>
                  <a:pt x="553137" y="342595"/>
                  <a:pt x="537750" y="325941"/>
                  <a:pt x="537750" y="306412"/>
                </a:cubicBezTo>
                <a:lnTo>
                  <a:pt x="537750" y="234146"/>
                </a:lnTo>
                <a:lnTo>
                  <a:pt x="26605" y="234146"/>
                </a:lnTo>
                <a:lnTo>
                  <a:pt x="26605" y="273798"/>
                </a:lnTo>
                <a:cubicBezTo>
                  <a:pt x="29384" y="273105"/>
                  <a:pt x="32164" y="272807"/>
                  <a:pt x="35043" y="272807"/>
                </a:cubicBezTo>
                <a:cubicBezTo>
                  <a:pt x="54400" y="272807"/>
                  <a:pt x="70085" y="288470"/>
                  <a:pt x="70085" y="307701"/>
                </a:cubicBezTo>
                <a:cubicBezTo>
                  <a:pt x="70085" y="326932"/>
                  <a:pt x="54400" y="342595"/>
                  <a:pt x="35043" y="342595"/>
                </a:cubicBezTo>
                <a:cubicBezTo>
                  <a:pt x="15883" y="342595"/>
                  <a:pt x="298" y="327131"/>
                  <a:pt x="99" y="307998"/>
                </a:cubicBezTo>
                <a:cubicBezTo>
                  <a:pt x="0" y="306611"/>
                  <a:pt x="0" y="323859"/>
                  <a:pt x="0" y="13283"/>
                </a:cubicBezTo>
                <a:cubicBezTo>
                  <a:pt x="0" y="5948"/>
                  <a:pt x="5956" y="0"/>
                  <a:pt x="1330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文本占位符 3">
            <a:extLst>
              <a:ext uri="{FF2B5EF4-FFF2-40B4-BE49-F238E27FC236}">
                <a16:creationId xmlns:a16="http://schemas.microsoft.com/office/drawing/2014/main" id="{A5162D4E-D10A-1EA3-A03E-50D669E29030}"/>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43" name="文本框 42">
            <a:extLst>
              <a:ext uri="{FF2B5EF4-FFF2-40B4-BE49-F238E27FC236}">
                <a16:creationId xmlns:a16="http://schemas.microsoft.com/office/drawing/2014/main" id="{CE4D0789-DB56-5396-0CCA-4DD95BE22604}"/>
              </a:ext>
            </a:extLst>
          </p:cNvPr>
          <p:cNvSpPr txBox="1"/>
          <p:nvPr/>
        </p:nvSpPr>
        <p:spPr>
          <a:xfrm>
            <a:off x="1586275" y="40682"/>
            <a:ext cx="1463724"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44" name="文本占位符 3">
            <a:extLst>
              <a:ext uri="{FF2B5EF4-FFF2-40B4-BE49-F238E27FC236}">
                <a16:creationId xmlns:a16="http://schemas.microsoft.com/office/drawing/2014/main" id="{F5677BA7-2D8A-7ECB-9D38-BEA6DE698CDA}"/>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5" name="文本占位符 3">
            <a:extLst>
              <a:ext uri="{FF2B5EF4-FFF2-40B4-BE49-F238E27FC236}">
                <a16:creationId xmlns:a16="http://schemas.microsoft.com/office/drawing/2014/main" id="{F3C1C97F-D621-808D-F8F1-64F4FD8DC0B0}"/>
              </a:ext>
            </a:extLst>
          </p:cNvPr>
          <p:cNvSpPr txBox="1">
            <a:spLocks/>
          </p:cNvSpPr>
          <p:nvPr/>
        </p:nvSpPr>
        <p:spPr>
          <a:xfrm>
            <a:off x="7069715" y="32792"/>
            <a:ext cx="1224000" cy="360000"/>
          </a:xfrm>
          <a:prstGeom prst="rect">
            <a:avLst/>
          </a:prstGeom>
          <a:solidFill>
            <a:srgbClr val="9EA7B3"/>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6" name="文本占位符 3">
            <a:extLst>
              <a:ext uri="{FF2B5EF4-FFF2-40B4-BE49-F238E27FC236}">
                <a16:creationId xmlns:a16="http://schemas.microsoft.com/office/drawing/2014/main" id="{71E81FEC-6ED7-BAC2-0A85-0F7C72047178}"/>
              </a:ext>
            </a:extLst>
          </p:cNvPr>
          <p:cNvSpPr txBox="1">
            <a:spLocks/>
          </p:cNvSpPr>
          <p:nvPr/>
        </p:nvSpPr>
        <p:spPr>
          <a:xfrm>
            <a:off x="5730767"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6" name="文本占位符 3">
            <a:extLst>
              <a:ext uri="{FF2B5EF4-FFF2-40B4-BE49-F238E27FC236}">
                <a16:creationId xmlns:a16="http://schemas.microsoft.com/office/drawing/2014/main" id="{CEB4EAF7-3CAD-D961-D06A-A00487A0FF8E}"/>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61" name="文本框 60">
            <a:extLst>
              <a:ext uri="{FF2B5EF4-FFF2-40B4-BE49-F238E27FC236}">
                <a16:creationId xmlns:a16="http://schemas.microsoft.com/office/drawing/2014/main" id="{0763613D-B0C8-EBA2-7F4B-65CF94902C47}"/>
              </a:ext>
            </a:extLst>
          </p:cNvPr>
          <p:cNvSpPr txBox="1"/>
          <p:nvPr/>
        </p:nvSpPr>
        <p:spPr>
          <a:xfrm>
            <a:off x="3202645"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62" name="文本框 61">
            <a:extLst>
              <a:ext uri="{FF2B5EF4-FFF2-40B4-BE49-F238E27FC236}">
                <a16:creationId xmlns:a16="http://schemas.microsoft.com/office/drawing/2014/main" id="{D690B076-4650-EDB2-0E7E-12832547FEEC}"/>
              </a:ext>
            </a:extLst>
          </p:cNvPr>
          <p:cNvSpPr txBox="1"/>
          <p:nvPr/>
        </p:nvSpPr>
        <p:spPr>
          <a:xfrm>
            <a:off x="4539112"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63" name="文本框 62">
            <a:extLst>
              <a:ext uri="{FF2B5EF4-FFF2-40B4-BE49-F238E27FC236}">
                <a16:creationId xmlns:a16="http://schemas.microsoft.com/office/drawing/2014/main" id="{C63702D8-D97A-DAA1-76B3-69A95BA043B4}"/>
              </a:ext>
            </a:extLst>
          </p:cNvPr>
          <p:cNvSpPr txBox="1"/>
          <p:nvPr/>
        </p:nvSpPr>
        <p:spPr>
          <a:xfrm>
            <a:off x="5875579" y="40682"/>
            <a:ext cx="924061" cy="338554"/>
          </a:xfrm>
          <a:prstGeom prst="rect">
            <a:avLst/>
          </a:prstGeom>
          <a:solidFill>
            <a:schemeClr val="accent1"/>
          </a:solidFill>
        </p:spPr>
        <p:txBody>
          <a:bodyPr wrap="square" anchor="ctr">
            <a:spAutoFit/>
          </a:bodyPr>
          <a:lstStyle/>
          <a:p>
            <a:pPr algn="ctr"/>
            <a:r>
              <a:rPr lang="zh-CN" altLang="en-US" sz="1600" b="1" dirty="0">
                <a:solidFill>
                  <a:schemeClr val="bg1"/>
                </a:solidFill>
                <a:cs typeface="+mn-ea"/>
                <a:sym typeface="+mn-lt"/>
              </a:rPr>
              <a:t>创新</a:t>
            </a:r>
            <a:r>
              <a:rPr lang="zh-CN" altLang="en-US" sz="1600" b="1" dirty="0">
                <a:solidFill>
                  <a:schemeClr val="bg1"/>
                </a:solidFill>
                <a:latin typeface="+mn-lt"/>
                <a:ea typeface="+mn-ea"/>
                <a:cs typeface="+mn-ea"/>
                <a:sym typeface="+mn-lt"/>
              </a:rPr>
              <a:t>性</a:t>
            </a:r>
          </a:p>
        </p:txBody>
      </p:sp>
      <p:sp>
        <p:nvSpPr>
          <p:cNvPr id="64" name="文本框 63">
            <a:extLst>
              <a:ext uri="{FF2B5EF4-FFF2-40B4-BE49-F238E27FC236}">
                <a16:creationId xmlns:a16="http://schemas.microsoft.com/office/drawing/2014/main" id="{84F15E1C-37AD-A612-3E0D-9501CB6DFAA5}"/>
              </a:ext>
            </a:extLst>
          </p:cNvPr>
          <p:cNvSpPr txBox="1"/>
          <p:nvPr/>
        </p:nvSpPr>
        <p:spPr>
          <a:xfrm>
            <a:off x="7212046" y="40682"/>
            <a:ext cx="924061" cy="338554"/>
          </a:xfrm>
          <a:prstGeom prst="rect">
            <a:avLst/>
          </a:prstGeom>
          <a:solidFill>
            <a:srgbClr val="9EA7B3"/>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7" name="矩形 6">
            <a:extLst>
              <a:ext uri="{FF2B5EF4-FFF2-40B4-BE49-F238E27FC236}">
                <a16:creationId xmlns:a16="http://schemas.microsoft.com/office/drawing/2014/main" id="{DF4A6153-6128-2574-AD7F-FE7B649A18E2}"/>
              </a:ext>
            </a:extLst>
          </p:cNvPr>
          <p:cNvSpPr/>
          <p:nvPr/>
        </p:nvSpPr>
        <p:spPr>
          <a:xfrm>
            <a:off x="10120621" y="471253"/>
            <a:ext cx="2071379" cy="487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注册分类： 化药</a:t>
            </a:r>
            <a:r>
              <a:rPr lang="en-US" sz="1600" b="1" dirty="0">
                <a:solidFill>
                  <a:schemeClr val="bg1"/>
                </a:solidFill>
              </a:rPr>
              <a:t>5.1</a:t>
            </a:r>
          </a:p>
        </p:txBody>
      </p:sp>
      <p:pic>
        <p:nvPicPr>
          <p:cNvPr id="10" name="Picture 14" descr="Untitled-3">
            <a:extLst>
              <a:ext uri="{FF2B5EF4-FFF2-40B4-BE49-F238E27FC236}">
                <a16:creationId xmlns:a16="http://schemas.microsoft.com/office/drawing/2014/main" id="{18D19CBC-3687-27AC-F979-D414C353740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99564" y="1889886"/>
            <a:ext cx="4859985" cy="10418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矩形 9">
            <a:extLst>
              <a:ext uri="{FF2B5EF4-FFF2-40B4-BE49-F238E27FC236}">
                <a16:creationId xmlns:a16="http://schemas.microsoft.com/office/drawing/2014/main" id="{C5028FF2-DAD0-667B-E99C-C3FAAFF39ABE}"/>
              </a:ext>
            </a:extLst>
          </p:cNvPr>
          <p:cNvSpPr>
            <a:spLocks noChangeArrowheads="1"/>
          </p:cNvSpPr>
          <p:nvPr/>
        </p:nvSpPr>
        <p:spPr bwMode="auto">
          <a:xfrm>
            <a:off x="7864100" y="1778749"/>
            <a:ext cx="3673475" cy="719138"/>
          </a:xfrm>
          <a:prstGeom prst="rect">
            <a:avLst/>
          </a:prstGeom>
          <a:noFill/>
          <a:ln w="1905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a:lstStyle/>
          <a:p>
            <a:pPr defTabSz="457200" eaLnBrk="1" hangingPunct="1">
              <a:buClr>
                <a:srgbClr val="000000"/>
              </a:buClr>
              <a:buSzPct val="100000"/>
              <a:buFont typeface="Times New Roman" charset="0"/>
              <a:buNone/>
            </a:pPr>
            <a:endParaRPr lang="zh-CN" altLang="en-US">
              <a:solidFill>
                <a:schemeClr val="bg1"/>
              </a:solidFill>
              <a:latin typeface="Arial" charset="0"/>
              <a:cs typeface="Arial" charset="0"/>
            </a:endParaRPr>
          </a:p>
        </p:txBody>
      </p:sp>
      <p:sp>
        <p:nvSpPr>
          <p:cNvPr id="5" name="文本占位符 3">
            <a:extLst>
              <a:ext uri="{FF2B5EF4-FFF2-40B4-BE49-F238E27FC236}">
                <a16:creationId xmlns:a16="http://schemas.microsoft.com/office/drawing/2014/main" id="{6CD6D557-323D-8E2A-B4C3-973125719E05}"/>
              </a:ext>
            </a:extLst>
          </p:cNvPr>
          <p:cNvSpPr txBox="1">
            <a:spLocks/>
          </p:cNvSpPr>
          <p:nvPr/>
        </p:nvSpPr>
        <p:spPr>
          <a:xfrm>
            <a:off x="142706" y="32792"/>
            <a:ext cx="1456269" cy="360000"/>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12" name="文本框 11">
            <a:extLst>
              <a:ext uri="{FF2B5EF4-FFF2-40B4-BE49-F238E27FC236}">
                <a16:creationId xmlns:a16="http://schemas.microsoft.com/office/drawing/2014/main" id="{2F816A0F-F88A-7922-121F-51269501C0CF}"/>
              </a:ext>
            </a:extLst>
          </p:cNvPr>
          <p:cNvSpPr txBox="1"/>
          <p:nvPr/>
        </p:nvSpPr>
        <p:spPr>
          <a:xfrm>
            <a:off x="39962" y="40682"/>
            <a:ext cx="162791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泊沙康唑注射液</a:t>
            </a:r>
            <a:endParaRPr lang="zh-CN" altLang="en-US" sz="1600" b="1" dirty="0">
              <a:solidFill>
                <a:schemeClr val="bg1"/>
              </a:solidFill>
            </a:endParaRPr>
          </a:p>
        </p:txBody>
      </p:sp>
    </p:spTree>
    <p:extLst>
      <p:ext uri="{BB962C8B-B14F-4D97-AF65-F5344CB8AC3E}">
        <p14:creationId xmlns:p14="http://schemas.microsoft.com/office/powerpoint/2010/main" val="275124479"/>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71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2&quot;/&gt;&lt;m_eweekdayFirstOfWorkweek val=&quot;2&quot;/&gt;&lt;m_eweekdayFirstOfWeekend val=&quot;7&quot;/&gt;&lt;/CPresentation&gt;&lt;/root&gt;"/>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_MSD 16:9 PPT Theme">
  <a:themeElements>
    <a:clrScheme name="Merck colour theme">
      <a:dk1>
        <a:sysClr val="windowText" lastClr="000000"/>
      </a:dk1>
      <a:lt1>
        <a:sysClr val="window" lastClr="FFFFFF"/>
      </a:lt1>
      <a:dk2>
        <a:srgbClr val="44546A"/>
      </a:dk2>
      <a:lt2>
        <a:srgbClr val="9EA7B3"/>
      </a:lt2>
      <a:accent1>
        <a:srgbClr val="00857C"/>
      </a:accent1>
      <a:accent2>
        <a:srgbClr val="6ECEB2"/>
      </a:accent2>
      <a:accent3>
        <a:srgbClr val="FFF063"/>
      </a:accent3>
      <a:accent4>
        <a:srgbClr val="0C2340"/>
      </a:accent4>
      <a:accent5>
        <a:srgbClr val="5450E4"/>
      </a:accent5>
      <a:accent6>
        <a:srgbClr val="688CE8"/>
      </a:accent6>
      <a:hlink>
        <a:srgbClr val="0563C1"/>
      </a:hlink>
      <a:folHlink>
        <a:srgbClr val="954F72"/>
      </a:folHlink>
    </a:clrScheme>
    <a:fontScheme name="deea8381-4e76-4aa8-a410-0d7ec05bc0b2">
      <a:majorFont>
        <a:latin typeface="微软雅黑" panose="02110004020202020204"/>
        <a:ea typeface="微软雅黑"/>
        <a:cs typeface=""/>
      </a:majorFont>
      <a:minorFont>
        <a:latin typeface="微软雅黑" panose="02110004020202020204"/>
        <a:ea typeface="微软雅黑"/>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200"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200" dirty="0"/>
        </a:defPPr>
      </a:lstStyle>
    </a:txDef>
  </a:objectDefaults>
  <a:extraClrSchemeLst/>
  <a:custClrLst>
    <a:custClr name="Merck Teal">
      <a:srgbClr val="00857C"/>
    </a:custClr>
    <a:custClr name="White">
      <a:srgbClr val="FFFFFF"/>
    </a:custClr>
    <a:custClr name="Merck Blue">
      <a:srgbClr val="0C2340"/>
    </a:custClr>
    <a:custClr name="Merck Light Teal">
      <a:srgbClr val="6ECEB2"/>
    </a:custClr>
    <a:custClr name="Merck Off-White">
      <a:srgbClr val="F7F7F7"/>
    </a:custClr>
    <a:custClr name="Merck Lime">
      <a:srgbClr val="BFED33"/>
    </a:custClr>
    <a:custClr name="Merck Lemon">
      <a:srgbClr val="FFF063"/>
    </a:custClr>
    <a:custClr name="Merck Pastel Blue">
      <a:srgbClr val="69B8F7"/>
    </a:custClr>
    <a:custClr name="Merck Vista Blue">
      <a:srgbClr val="688CE8"/>
    </a:custClr>
    <a:custClr name="Merck Rich Blue">
      <a:srgbClr val="5450E4"/>
    </a:custClr>
  </a:custClrLst>
  <a:extLst>
    <a:ext uri="{05A4C25C-085E-4340-85A3-A5531E510DB2}">
      <thm15:themeFamily xmlns:thm15="http://schemas.microsoft.com/office/thememl/2012/main" name="Presentation9" id="{505471A8-5E1C-1C42-8102-4E306BF89AD5}" vid="{2B4D62E7-0F2F-F94D-80C9-17E7DFA785C0}"/>
    </a:ext>
  </a:extLst>
</a:theme>
</file>

<file path=ppt/theme/theme2.xml><?xml version="1.0" encoding="utf-8"?>
<a:theme xmlns:a="http://schemas.openxmlformats.org/drawingml/2006/main" name="3_MSD 16:9 PPT Theme">
  <a:themeElements>
    <a:clrScheme name="Merck colour theme">
      <a:dk1>
        <a:sysClr val="windowText" lastClr="000000"/>
      </a:dk1>
      <a:lt1>
        <a:sysClr val="window" lastClr="FFFFFF"/>
      </a:lt1>
      <a:dk2>
        <a:srgbClr val="44546A"/>
      </a:dk2>
      <a:lt2>
        <a:srgbClr val="9EA7B3"/>
      </a:lt2>
      <a:accent1>
        <a:srgbClr val="00857C"/>
      </a:accent1>
      <a:accent2>
        <a:srgbClr val="6ECEB2"/>
      </a:accent2>
      <a:accent3>
        <a:srgbClr val="FFF063"/>
      </a:accent3>
      <a:accent4>
        <a:srgbClr val="0C2340"/>
      </a:accent4>
      <a:accent5>
        <a:srgbClr val="5450E4"/>
      </a:accent5>
      <a:accent6>
        <a:srgbClr val="688CE8"/>
      </a:accent6>
      <a:hlink>
        <a:srgbClr val="0563C1"/>
      </a:hlink>
      <a:folHlink>
        <a:srgbClr val="954F72"/>
      </a:folHlink>
    </a:clrScheme>
    <a:fontScheme name="deea8381-4e76-4aa8-a410-0d7ec05bc0b2">
      <a:majorFont>
        <a:latin typeface="微软雅黑" panose="02110004020202020204"/>
        <a:ea typeface="微软雅黑"/>
        <a:cs typeface=""/>
      </a:majorFont>
      <a:minorFont>
        <a:latin typeface="微软雅黑" panose="02110004020202020204"/>
        <a:ea typeface="微软雅黑"/>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200"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200" dirty="0"/>
        </a:defPPr>
      </a:lstStyle>
    </a:txDef>
  </a:objectDefaults>
  <a:extraClrSchemeLst/>
  <a:custClrLst>
    <a:custClr name="Merck Teal">
      <a:srgbClr val="00857C"/>
    </a:custClr>
    <a:custClr name="White">
      <a:srgbClr val="FFFFFF"/>
    </a:custClr>
    <a:custClr name="Merck Blue">
      <a:srgbClr val="0C2340"/>
    </a:custClr>
    <a:custClr name="Merck Light Teal">
      <a:srgbClr val="6ECEB2"/>
    </a:custClr>
    <a:custClr name="Merck Off-White">
      <a:srgbClr val="F7F7F7"/>
    </a:custClr>
    <a:custClr name="Merck Lime">
      <a:srgbClr val="BFED33"/>
    </a:custClr>
    <a:custClr name="Merck Lemon">
      <a:srgbClr val="FFF063"/>
    </a:custClr>
    <a:custClr name="Merck Pastel Blue">
      <a:srgbClr val="69B8F7"/>
    </a:custClr>
    <a:custClr name="Merck Vista Blue">
      <a:srgbClr val="688CE8"/>
    </a:custClr>
    <a:custClr name="Merck Rich Blue">
      <a:srgbClr val="5450E4"/>
    </a:custClr>
  </a:custClrLst>
  <a:extLst>
    <a:ext uri="{05A4C25C-085E-4340-85A3-A5531E510DB2}">
      <thm15:themeFamily xmlns:thm15="http://schemas.microsoft.com/office/thememl/2012/main" name="Presentation9" id="{505471A8-5E1C-1C42-8102-4E306BF89AD5}" vid="{2B4D62E7-0F2F-F94D-80C9-17E7DFA785C0}"/>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房利美">
    <a:dk1>
      <a:srgbClr val="000000"/>
    </a:dk1>
    <a:lt1>
      <a:srgbClr val="FFFFFF"/>
    </a:lt1>
    <a:dk2>
      <a:srgbClr val="778495"/>
    </a:dk2>
    <a:lt2>
      <a:srgbClr val="F0F0F0"/>
    </a:lt2>
    <a:accent1>
      <a:srgbClr val="028173"/>
    </a:accent1>
    <a:accent2>
      <a:srgbClr val="4AB344"/>
    </a:accent2>
    <a:accent3>
      <a:srgbClr val="92D806"/>
    </a:accent3>
    <a:accent4>
      <a:srgbClr val="6F6F6F"/>
    </a:accent4>
    <a:accent5>
      <a:srgbClr val="9A999A"/>
    </a:accent5>
    <a:accent6>
      <a:srgbClr val="C4C4C4"/>
    </a:accent6>
    <a:hlink>
      <a:srgbClr val="4472C4"/>
    </a:hlink>
    <a:folHlink>
      <a:srgbClr val="BFBFBF"/>
    </a:folHlink>
  </a:clrScheme>
  <a:fontScheme name="zkch3g4r">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8763</TotalTime>
  <Words>3059</Words>
  <Application>Microsoft Office PowerPoint</Application>
  <PresentationFormat>宽屏</PresentationFormat>
  <Paragraphs>302</Paragraphs>
  <Slides>11</Slides>
  <Notes>4</Notes>
  <HiddenSlides>0</HiddenSlides>
  <MMClips>0</MMClips>
  <ScaleCrop>false</ScaleCrop>
  <HeadingPairs>
    <vt:vector size="8" baseType="variant">
      <vt:variant>
        <vt:lpstr>已用的字体</vt:lpstr>
      </vt:variant>
      <vt:variant>
        <vt:i4>5</vt:i4>
      </vt:variant>
      <vt:variant>
        <vt:lpstr>主题</vt:lpstr>
      </vt:variant>
      <vt:variant>
        <vt:i4>2</vt:i4>
      </vt:variant>
      <vt:variant>
        <vt:lpstr>嵌入 OLE 服务器</vt:lpstr>
      </vt:variant>
      <vt:variant>
        <vt:i4>1</vt:i4>
      </vt:variant>
      <vt:variant>
        <vt:lpstr>幻灯片标题</vt:lpstr>
      </vt:variant>
      <vt:variant>
        <vt:i4>11</vt:i4>
      </vt:variant>
    </vt:vector>
  </HeadingPairs>
  <TitlesOfParts>
    <vt:vector size="19" baseType="lpstr">
      <vt:lpstr>微软雅黑</vt:lpstr>
      <vt:lpstr>等线</vt:lpstr>
      <vt:lpstr>Arial</vt:lpstr>
      <vt:lpstr>Times New Roman</vt:lpstr>
      <vt:lpstr>Wingdings</vt:lpstr>
      <vt:lpstr>2_MSD 16:9 PPT Theme</vt:lpstr>
      <vt:lpstr>3_MSD 16:9 PPT Theme</vt:lpstr>
      <vt:lpstr>think-cell 幻灯片</vt:lpstr>
      <vt:lpstr>目录内药品申报条件3：新增适应症</vt:lpstr>
      <vt:lpstr>PowerPoint 演示文稿</vt:lpstr>
      <vt:lpstr>PowerPoint 演示文稿</vt:lpstr>
      <vt:lpstr>注射用伏立康唑为相同机制、适应症相似且RCT对照，现目录内医保备注描述为“空白”</vt:lpstr>
      <vt:lpstr>成人和儿童IFD死亡率高，IA患病率呈上升趋势，临床需要更优用药选择</vt:lpstr>
      <vt:lpstr>肝肾安全性良好，药物相互作用少，研究显示用于IFD预防和IA治疗药物不良反应小            </vt:lpstr>
      <vt:lpstr>能有效降低IFD发生，被国内外权威指南一线推荐用于侵袭性真菌病(IFD)的预防</vt:lpstr>
      <vt:lpstr>降低IA患者死亡率，被国内外指南推荐用于侵袭性曲霉病（IA）的治疗首选药物之一</vt:lpstr>
      <vt:lpstr>独特的长侧链结构增加对靶点的亲和力，稳定性更高，更少耐药</vt:lpstr>
      <vt:lpstr>用于成人和儿童IFD预防及IA治疗，兼顾疗效和安全性，用量明确，方便临床管理</vt:lpstr>
      <vt:lpstr>泊沙康唑注射液新增适应症后同说明书用药，便于临床管理，增加患者用药选择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Caroline Liu</dc:creator>
  <cp:lastModifiedBy>Liu, Ming</cp:lastModifiedBy>
  <cp:revision>783</cp:revision>
  <dcterms:created xsi:type="dcterms:W3CDTF">2025-06-18T01:39:36Z</dcterms:created>
  <dcterms:modified xsi:type="dcterms:W3CDTF">2025-07-19T09:20:30Z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1acc0d-dcc4-4dc9-a2c5-be70b05a2fe6_Enabled">
    <vt:lpwstr>true</vt:lpwstr>
  </property>
  <property fmtid="{D5CDD505-2E9C-101B-9397-08002B2CF9AE}" pid="3" name="MSIP_Label_e81acc0d-dcc4-4dc9-a2c5-be70b05a2fe6_SetDate">
    <vt:lpwstr>2025-06-19T09:36:47Z</vt:lpwstr>
  </property>
  <property fmtid="{D5CDD505-2E9C-101B-9397-08002B2CF9AE}" pid="4" name="MSIP_Label_e81acc0d-dcc4-4dc9-a2c5-be70b05a2fe6_Method">
    <vt:lpwstr>Privileged</vt:lpwstr>
  </property>
  <property fmtid="{D5CDD505-2E9C-101B-9397-08002B2CF9AE}" pid="5" name="MSIP_Label_e81acc0d-dcc4-4dc9-a2c5-be70b05a2fe6_Name">
    <vt:lpwstr>e81acc0d-dcc4-4dc9-a2c5-be70b05a2fe6</vt:lpwstr>
  </property>
  <property fmtid="{D5CDD505-2E9C-101B-9397-08002B2CF9AE}" pid="6" name="MSIP_Label_e81acc0d-dcc4-4dc9-a2c5-be70b05a2fe6_SiteId">
    <vt:lpwstr>a00de4ec-48a8-43a6-be74-e31274e2060d</vt:lpwstr>
  </property>
  <property fmtid="{D5CDD505-2E9C-101B-9397-08002B2CF9AE}" pid="7" name="MSIP_Label_e81acc0d-dcc4-4dc9-a2c5-be70b05a2fe6_ActionId">
    <vt:lpwstr>cc11b6d6-8ad8-4e53-8fbf-9097da5435c1</vt:lpwstr>
  </property>
  <property fmtid="{D5CDD505-2E9C-101B-9397-08002B2CF9AE}" pid="8" name="MSIP_Label_e81acc0d-dcc4-4dc9-a2c5-be70b05a2fe6_ContentBits">
    <vt:lpwstr>0</vt:lpwstr>
  </property>
  <property fmtid="{D5CDD505-2E9C-101B-9397-08002B2CF9AE}" pid="9" name="MSIP_Label_e81acc0d-dcc4-4dc9-a2c5-be70b05a2fe6_Tag">
    <vt:lpwstr>10, 0, 1, 1</vt:lpwstr>
  </property>
  <property fmtid="{D5CDD505-2E9C-101B-9397-08002B2CF9AE}" pid="10" name="_NewReviewCycle">
    <vt:lpwstr/>
  </property>
  <property fmtid="{D5CDD505-2E9C-101B-9397-08002B2CF9AE}" pid="11" name="_AdHocReviewCycleID">
    <vt:i4>-640716876</vt:i4>
  </property>
  <property fmtid="{D5CDD505-2E9C-101B-9397-08002B2CF9AE}" pid="12" name="_EmailSubject">
    <vt:lpwstr>[Confidential] 泊沙康唑肠溶片&amp;泊沙康唑注射液申报资料-请医学部协助确认</vt:lpwstr>
  </property>
  <property fmtid="{D5CDD505-2E9C-101B-9397-08002B2CF9AE}" pid="13" name="_AuthorEmail">
    <vt:lpwstr>ping.xu@merck.com</vt:lpwstr>
  </property>
  <property fmtid="{D5CDD505-2E9C-101B-9397-08002B2CF9AE}" pid="14" name="_AuthorEmailDisplayName">
    <vt:lpwstr>Xu, Ping</vt:lpwstr>
  </property>
  <property fmtid="{D5CDD505-2E9C-101B-9397-08002B2CF9AE}" pid="15" name="_PreviousAdHocReviewCycleID">
    <vt:i4>-15922246</vt:i4>
  </property>
</Properties>
</file>