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1" r:id="rId3"/>
  </p:sldMasterIdLst>
  <p:notesMasterIdLst>
    <p:notesMasterId r:id="rId10"/>
  </p:notesMasterIdLst>
  <p:handoutMasterIdLst>
    <p:handoutMasterId r:id="rId14"/>
  </p:handoutMasterIdLst>
  <p:sldIdLst>
    <p:sldId id="275" r:id="rId4"/>
    <p:sldId id="272" r:id="rId5"/>
    <p:sldId id="278" r:id="rId6"/>
    <p:sldId id="277" r:id="rId7"/>
    <p:sldId id="279" r:id="rId8"/>
    <p:sldId id="281" r:id="rId9"/>
    <p:sldId id="280" r:id="rId11"/>
    <p:sldId id="282" r:id="rId12"/>
    <p:sldId id="276" r:id="rId13"/>
  </p:sldIdLst>
  <p:sldSz cx="12192000" cy="6858000"/>
  <p:notesSz cx="6858000" cy="9144000"/>
  <p:embeddedFontLst>
    <p:embeddedFont>
      <p:font typeface="汉仪正圆 55简" panose="00020600040101010101" charset="-122"/>
      <p:regular r:id="rId19"/>
    </p:embeddedFont>
    <p:embeddedFont>
      <p:font typeface="汉仪正圆-75W" panose="00020600040101010101" charset="-122"/>
      <p:bold r:id="rId20"/>
    </p:embeddedFont>
    <p:embeddedFont>
      <p:font typeface="Calibri" panose="020F0502020204030204" charset="0"/>
      <p:regular r:id="rId21"/>
      <p:bold r:id="rId22"/>
      <p:italic r:id="rId23"/>
      <p:boldItalic r:id="rId24"/>
    </p:embeddedFont>
  </p:embeddedFontLst>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83810881" name="WPS_1679281038" initials="W" lastIdx="1" clrIdx="2"/>
  <p:cmAuthor id="1" name="123" initials="1"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8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120.xml"/><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microsoft.com/office/2007/relationships/hdphoto" Target="../media/image2.wdp"/><Relationship Id="rId8" Type="http://schemas.openxmlformats.org/officeDocument/2006/relationships/image" Target="../media/image1.png"/><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gradFill flip="none" rotWithShape="1">
            <a:gsLst>
              <a:gs pos="35000">
                <a:schemeClr val="bg1"/>
              </a:gs>
              <a:gs pos="87000">
                <a:schemeClr val="bg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 空心 3"/>
          <p:cNvSpPr/>
          <p:nvPr userDrawn="1">
            <p:custDataLst>
              <p:tags r:id="rId3"/>
            </p:custDataLst>
          </p:nvPr>
        </p:nvSpPr>
        <p:spPr>
          <a:xfrm>
            <a:off x="1162110" y="2059675"/>
            <a:ext cx="2488854" cy="2488854"/>
          </a:xfrm>
          <a:prstGeom prst="donut">
            <a:avLst>
              <a:gd name="adj" fmla="val 20045"/>
            </a:avLst>
          </a:prstGeom>
          <a:gradFill flip="none" rotWithShape="1">
            <a:gsLst>
              <a:gs pos="26000">
                <a:schemeClr val="bg2">
                  <a:lumMod val="90000"/>
                  <a:alpha val="0"/>
                </a:schemeClr>
              </a:gs>
              <a:gs pos="100000">
                <a:schemeClr val="bg2">
                  <a:lumMod val="90000"/>
                  <a:alpha val="5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966537" y="2624384"/>
            <a:ext cx="2880000" cy="1081088"/>
          </a:xfrm>
        </p:spPr>
        <p:txBody>
          <a:bodyPr wrap="square" anchor="b">
            <a:normAutofit/>
          </a:bodyPr>
          <a:lstStyle>
            <a:lvl1pPr algn="ctr">
              <a:defRPr sz="5400"/>
            </a:lvl1pPr>
          </a:lstStyle>
          <a:p>
            <a:r>
              <a:rPr lang="zh-CN" altLang="en-US" dirty="0"/>
              <a:t>标题</a:t>
            </a:r>
            <a:endParaRPr lang="zh-CN" altLang="en-US" dirty="0"/>
          </a:p>
        </p:txBody>
      </p:sp>
      <p:sp>
        <p:nvSpPr>
          <p:cNvPr id="7" name="日期占位符 3"/>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6"/>
            </p:custDataLst>
          </p:nvPr>
        </p:nvSpPr>
        <p:spPr/>
        <p:txBody>
          <a:bodyPr/>
          <a:lstStyle/>
          <a:p>
            <a:endParaRPr lang="zh-CN" altLang="en-US"/>
          </a:p>
        </p:txBody>
      </p:sp>
      <p:sp>
        <p:nvSpPr>
          <p:cNvPr id="9" name="灯片编号占位符 5"/>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
        <p:nvSpPr>
          <p:cNvPr id="6" name="任意多边形: 形状 5"/>
          <p:cNvSpPr/>
          <p:nvPr userDrawn="1">
            <p:custDataLst>
              <p:tags r:id="rId8"/>
            </p:custDataLst>
          </p:nvPr>
        </p:nvSpPr>
        <p:spPr>
          <a:xfrm>
            <a:off x="0" y="0"/>
            <a:ext cx="12191999" cy="6858000"/>
          </a:xfrm>
          <a:custGeom>
            <a:avLst/>
            <a:gdLst>
              <a:gd name="connsiteX0" fmla="*/ 9877261 w 12191999"/>
              <a:gd name="connsiteY0" fmla="*/ 0 h 6858000"/>
              <a:gd name="connsiteX1" fmla="*/ 12191999 w 12191999"/>
              <a:gd name="connsiteY1" fmla="*/ 0 h 6858000"/>
              <a:gd name="connsiteX2" fmla="*/ 12191999 w 12191999"/>
              <a:gd name="connsiteY2" fmla="*/ 108854 h 6858000"/>
              <a:gd name="connsiteX3" fmla="*/ 12080292 w 12191999"/>
              <a:gd name="connsiteY3" fmla="*/ 502231 h 6858000"/>
              <a:gd name="connsiteX4" fmla="*/ 3906781 w 12191999"/>
              <a:gd name="connsiteY4" fmla="*/ 6846231 h 6858000"/>
              <a:gd name="connsiteX5" fmla="*/ 3441323 w 12191999"/>
              <a:gd name="connsiteY5" fmla="*/ 6858000 h 6858000"/>
              <a:gd name="connsiteX6" fmla="*/ 3441259 w 12191999"/>
              <a:gd name="connsiteY6" fmla="*/ 6858000 h 6858000"/>
              <a:gd name="connsiteX7" fmla="*/ 2975802 w 12191999"/>
              <a:gd name="connsiteY7" fmla="*/ 6846231 h 6858000"/>
              <a:gd name="connsiteX8" fmla="*/ 331084 w 12191999"/>
              <a:gd name="connsiteY8" fmla="*/ 6309112 h 6858000"/>
              <a:gd name="connsiteX9" fmla="*/ 0 w 12191999"/>
              <a:gd name="connsiteY9" fmla="*/ 6178570 h 6858000"/>
              <a:gd name="connsiteX10" fmla="*/ 0 w 12191999"/>
              <a:gd name="connsiteY10" fmla="*/ 3674092 h 6858000"/>
              <a:gd name="connsiteX11" fmla="*/ 201043 w 12191999"/>
              <a:gd name="connsiteY11" fmla="*/ 3789689 h 6858000"/>
              <a:gd name="connsiteX12" fmla="*/ 3441291 w 12191999"/>
              <a:gd name="connsiteY12" fmla="*/ 4610150 h 6858000"/>
              <a:gd name="connsiteX13" fmla="*/ 9826627 w 12191999"/>
              <a:gd name="connsiteY13" fmla="*/ 1496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6858000">
                <a:moveTo>
                  <a:pt x="9877261" y="0"/>
                </a:moveTo>
                <a:lnTo>
                  <a:pt x="12191999" y="0"/>
                </a:lnTo>
                <a:lnTo>
                  <a:pt x="12191999" y="108854"/>
                </a:lnTo>
                <a:lnTo>
                  <a:pt x="12080292" y="502231"/>
                </a:lnTo>
                <a:cubicBezTo>
                  <a:pt x="10979055" y="4042819"/>
                  <a:pt x="7761186" y="6650851"/>
                  <a:pt x="3906781" y="6846231"/>
                </a:cubicBezTo>
                <a:lnTo>
                  <a:pt x="3441323" y="6858000"/>
                </a:lnTo>
                <a:lnTo>
                  <a:pt x="3441259" y="6858000"/>
                </a:lnTo>
                <a:lnTo>
                  <a:pt x="2975802" y="6846231"/>
                </a:lnTo>
                <a:cubicBezTo>
                  <a:pt x="2050745" y="6799340"/>
                  <a:pt x="1162352" y="6613480"/>
                  <a:pt x="331084" y="6309112"/>
                </a:cubicBezTo>
                <a:lnTo>
                  <a:pt x="0" y="6178570"/>
                </a:lnTo>
                <a:lnTo>
                  <a:pt x="0" y="3674092"/>
                </a:lnTo>
                <a:lnTo>
                  <a:pt x="201043" y="3789689"/>
                </a:lnTo>
                <a:cubicBezTo>
                  <a:pt x="1164250" y="4312934"/>
                  <a:pt x="2268061" y="4610150"/>
                  <a:pt x="3441291" y="4610150"/>
                </a:cubicBezTo>
                <a:cubicBezTo>
                  <a:pt x="6374366" y="4610150"/>
                  <a:pt x="8873575" y="2752551"/>
                  <a:pt x="9826627" y="149645"/>
                </a:cubicBezTo>
                <a:close/>
              </a:path>
            </a:pathLst>
          </a:custGeom>
          <a:gradFill flip="none" rotWithShape="1">
            <a:gsLst>
              <a:gs pos="3000">
                <a:schemeClr val="bg2">
                  <a:lumMod val="90000"/>
                  <a:alpha val="0"/>
                </a:schemeClr>
              </a:gs>
              <a:gs pos="100000">
                <a:schemeClr val="bg2">
                  <a:lumMod val="90000"/>
                  <a:alpha val="2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9"/>
            </p:custDataLst>
          </p:nvPr>
        </p:nvSpPr>
        <p:spPr>
          <a:xfrm flipH="1">
            <a:off x="695960" y="5889417"/>
            <a:ext cx="1141782" cy="345103"/>
          </a:xfrm>
          <a:custGeom>
            <a:avLst/>
            <a:gdLst>
              <a:gd name="connsiteX0" fmla="*/ 1406750 w 1443036"/>
              <a:gd name="connsiteY0" fmla="*/ 363586 h 436158"/>
              <a:gd name="connsiteX1" fmla="*/ 1443036 w 1443036"/>
              <a:gd name="connsiteY1" fmla="*/ 399872 h 436158"/>
              <a:gd name="connsiteX2" fmla="*/ 1406750 w 1443036"/>
              <a:gd name="connsiteY2" fmla="*/ 436158 h 436158"/>
              <a:gd name="connsiteX3" fmla="*/ 1370464 w 1443036"/>
              <a:gd name="connsiteY3" fmla="*/ 399872 h 436158"/>
              <a:gd name="connsiteX4" fmla="*/ 1406750 w 1443036"/>
              <a:gd name="connsiteY4" fmla="*/ 363586 h 436158"/>
              <a:gd name="connsiteX5" fmla="*/ 1178341 w 1443036"/>
              <a:gd name="connsiteY5" fmla="*/ 363586 h 436158"/>
              <a:gd name="connsiteX6" fmla="*/ 1214627 w 1443036"/>
              <a:gd name="connsiteY6" fmla="*/ 399872 h 436158"/>
              <a:gd name="connsiteX7" fmla="*/ 1178341 w 1443036"/>
              <a:gd name="connsiteY7" fmla="*/ 436158 h 436158"/>
              <a:gd name="connsiteX8" fmla="*/ 1142055 w 1443036"/>
              <a:gd name="connsiteY8" fmla="*/ 399872 h 436158"/>
              <a:gd name="connsiteX9" fmla="*/ 1178341 w 1443036"/>
              <a:gd name="connsiteY9" fmla="*/ 363586 h 436158"/>
              <a:gd name="connsiteX10" fmla="*/ 949930 w 1443036"/>
              <a:gd name="connsiteY10" fmla="*/ 363586 h 436158"/>
              <a:gd name="connsiteX11" fmla="*/ 986216 w 1443036"/>
              <a:gd name="connsiteY11" fmla="*/ 399872 h 436158"/>
              <a:gd name="connsiteX12" fmla="*/ 949930 w 1443036"/>
              <a:gd name="connsiteY12" fmla="*/ 436158 h 436158"/>
              <a:gd name="connsiteX13" fmla="*/ 913644 w 1443036"/>
              <a:gd name="connsiteY13" fmla="*/ 399872 h 436158"/>
              <a:gd name="connsiteX14" fmla="*/ 949930 w 1443036"/>
              <a:gd name="connsiteY14" fmla="*/ 363586 h 436158"/>
              <a:gd name="connsiteX15" fmla="*/ 721519 w 1443036"/>
              <a:gd name="connsiteY15" fmla="*/ 363586 h 436158"/>
              <a:gd name="connsiteX16" fmla="*/ 757805 w 1443036"/>
              <a:gd name="connsiteY16" fmla="*/ 399872 h 436158"/>
              <a:gd name="connsiteX17" fmla="*/ 721519 w 1443036"/>
              <a:gd name="connsiteY17" fmla="*/ 436158 h 436158"/>
              <a:gd name="connsiteX18" fmla="*/ 685233 w 1443036"/>
              <a:gd name="connsiteY18" fmla="*/ 399872 h 436158"/>
              <a:gd name="connsiteX19" fmla="*/ 721519 w 1443036"/>
              <a:gd name="connsiteY19" fmla="*/ 363586 h 436158"/>
              <a:gd name="connsiteX20" fmla="*/ 493108 w 1443036"/>
              <a:gd name="connsiteY20" fmla="*/ 363586 h 436158"/>
              <a:gd name="connsiteX21" fmla="*/ 529394 w 1443036"/>
              <a:gd name="connsiteY21" fmla="*/ 399872 h 436158"/>
              <a:gd name="connsiteX22" fmla="*/ 493108 w 1443036"/>
              <a:gd name="connsiteY22" fmla="*/ 436158 h 436158"/>
              <a:gd name="connsiteX23" fmla="*/ 456822 w 1443036"/>
              <a:gd name="connsiteY23" fmla="*/ 399872 h 436158"/>
              <a:gd name="connsiteX24" fmla="*/ 493108 w 1443036"/>
              <a:gd name="connsiteY24" fmla="*/ 363586 h 436158"/>
              <a:gd name="connsiteX25" fmla="*/ 264697 w 1443036"/>
              <a:gd name="connsiteY25" fmla="*/ 363586 h 436158"/>
              <a:gd name="connsiteX26" fmla="*/ 300983 w 1443036"/>
              <a:gd name="connsiteY26" fmla="*/ 399872 h 436158"/>
              <a:gd name="connsiteX27" fmla="*/ 264697 w 1443036"/>
              <a:gd name="connsiteY27" fmla="*/ 436158 h 436158"/>
              <a:gd name="connsiteX28" fmla="*/ 228411 w 1443036"/>
              <a:gd name="connsiteY28" fmla="*/ 399872 h 436158"/>
              <a:gd name="connsiteX29" fmla="*/ 264697 w 1443036"/>
              <a:gd name="connsiteY29" fmla="*/ 363586 h 436158"/>
              <a:gd name="connsiteX30" fmla="*/ 36286 w 1443036"/>
              <a:gd name="connsiteY30" fmla="*/ 363586 h 436158"/>
              <a:gd name="connsiteX31" fmla="*/ 72572 w 1443036"/>
              <a:gd name="connsiteY31" fmla="*/ 399872 h 436158"/>
              <a:gd name="connsiteX32" fmla="*/ 36286 w 1443036"/>
              <a:gd name="connsiteY32" fmla="*/ 436158 h 436158"/>
              <a:gd name="connsiteX33" fmla="*/ 0 w 1443036"/>
              <a:gd name="connsiteY33" fmla="*/ 399872 h 436158"/>
              <a:gd name="connsiteX34" fmla="*/ 36286 w 1443036"/>
              <a:gd name="connsiteY34" fmla="*/ 363586 h 436158"/>
              <a:gd name="connsiteX35" fmla="*/ 1406750 w 1443036"/>
              <a:gd name="connsiteY35" fmla="*/ 181793 h 436158"/>
              <a:gd name="connsiteX36" fmla="*/ 1443036 w 1443036"/>
              <a:gd name="connsiteY36" fmla="*/ 218079 h 436158"/>
              <a:gd name="connsiteX37" fmla="*/ 1406750 w 1443036"/>
              <a:gd name="connsiteY37" fmla="*/ 254365 h 436158"/>
              <a:gd name="connsiteX38" fmla="*/ 1370464 w 1443036"/>
              <a:gd name="connsiteY38" fmla="*/ 218079 h 436158"/>
              <a:gd name="connsiteX39" fmla="*/ 1406750 w 1443036"/>
              <a:gd name="connsiteY39" fmla="*/ 181793 h 436158"/>
              <a:gd name="connsiteX40" fmla="*/ 1178341 w 1443036"/>
              <a:gd name="connsiteY40" fmla="*/ 181793 h 436158"/>
              <a:gd name="connsiteX41" fmla="*/ 1214627 w 1443036"/>
              <a:gd name="connsiteY41" fmla="*/ 218079 h 436158"/>
              <a:gd name="connsiteX42" fmla="*/ 1178341 w 1443036"/>
              <a:gd name="connsiteY42" fmla="*/ 254365 h 436158"/>
              <a:gd name="connsiteX43" fmla="*/ 1142055 w 1443036"/>
              <a:gd name="connsiteY43" fmla="*/ 218079 h 436158"/>
              <a:gd name="connsiteX44" fmla="*/ 1178341 w 1443036"/>
              <a:gd name="connsiteY44" fmla="*/ 181793 h 436158"/>
              <a:gd name="connsiteX45" fmla="*/ 949930 w 1443036"/>
              <a:gd name="connsiteY45" fmla="*/ 181793 h 436158"/>
              <a:gd name="connsiteX46" fmla="*/ 986216 w 1443036"/>
              <a:gd name="connsiteY46" fmla="*/ 218079 h 436158"/>
              <a:gd name="connsiteX47" fmla="*/ 949930 w 1443036"/>
              <a:gd name="connsiteY47" fmla="*/ 254365 h 436158"/>
              <a:gd name="connsiteX48" fmla="*/ 913644 w 1443036"/>
              <a:gd name="connsiteY48" fmla="*/ 218079 h 436158"/>
              <a:gd name="connsiteX49" fmla="*/ 949930 w 1443036"/>
              <a:gd name="connsiteY49" fmla="*/ 181793 h 436158"/>
              <a:gd name="connsiteX50" fmla="*/ 721519 w 1443036"/>
              <a:gd name="connsiteY50" fmla="*/ 181793 h 436158"/>
              <a:gd name="connsiteX51" fmla="*/ 757805 w 1443036"/>
              <a:gd name="connsiteY51" fmla="*/ 218079 h 436158"/>
              <a:gd name="connsiteX52" fmla="*/ 721519 w 1443036"/>
              <a:gd name="connsiteY52" fmla="*/ 254365 h 436158"/>
              <a:gd name="connsiteX53" fmla="*/ 685233 w 1443036"/>
              <a:gd name="connsiteY53" fmla="*/ 218079 h 436158"/>
              <a:gd name="connsiteX54" fmla="*/ 721519 w 1443036"/>
              <a:gd name="connsiteY54" fmla="*/ 181793 h 436158"/>
              <a:gd name="connsiteX55" fmla="*/ 493108 w 1443036"/>
              <a:gd name="connsiteY55" fmla="*/ 181793 h 436158"/>
              <a:gd name="connsiteX56" fmla="*/ 529394 w 1443036"/>
              <a:gd name="connsiteY56" fmla="*/ 218079 h 436158"/>
              <a:gd name="connsiteX57" fmla="*/ 493108 w 1443036"/>
              <a:gd name="connsiteY57" fmla="*/ 254365 h 436158"/>
              <a:gd name="connsiteX58" fmla="*/ 456822 w 1443036"/>
              <a:gd name="connsiteY58" fmla="*/ 218079 h 436158"/>
              <a:gd name="connsiteX59" fmla="*/ 493108 w 1443036"/>
              <a:gd name="connsiteY59" fmla="*/ 181793 h 436158"/>
              <a:gd name="connsiteX60" fmla="*/ 264697 w 1443036"/>
              <a:gd name="connsiteY60" fmla="*/ 181793 h 436158"/>
              <a:gd name="connsiteX61" fmla="*/ 300983 w 1443036"/>
              <a:gd name="connsiteY61" fmla="*/ 218079 h 436158"/>
              <a:gd name="connsiteX62" fmla="*/ 264697 w 1443036"/>
              <a:gd name="connsiteY62" fmla="*/ 254365 h 436158"/>
              <a:gd name="connsiteX63" fmla="*/ 228411 w 1443036"/>
              <a:gd name="connsiteY63" fmla="*/ 218079 h 436158"/>
              <a:gd name="connsiteX64" fmla="*/ 264697 w 1443036"/>
              <a:gd name="connsiteY64" fmla="*/ 181793 h 436158"/>
              <a:gd name="connsiteX65" fmla="*/ 36286 w 1443036"/>
              <a:gd name="connsiteY65" fmla="*/ 181793 h 436158"/>
              <a:gd name="connsiteX66" fmla="*/ 72572 w 1443036"/>
              <a:gd name="connsiteY66" fmla="*/ 218079 h 436158"/>
              <a:gd name="connsiteX67" fmla="*/ 36286 w 1443036"/>
              <a:gd name="connsiteY67" fmla="*/ 254365 h 436158"/>
              <a:gd name="connsiteX68" fmla="*/ 0 w 1443036"/>
              <a:gd name="connsiteY68" fmla="*/ 218079 h 436158"/>
              <a:gd name="connsiteX69" fmla="*/ 36286 w 1443036"/>
              <a:gd name="connsiteY69" fmla="*/ 181793 h 436158"/>
              <a:gd name="connsiteX70" fmla="*/ 1406750 w 1443036"/>
              <a:gd name="connsiteY70" fmla="*/ 0 h 436158"/>
              <a:gd name="connsiteX71" fmla="*/ 1443036 w 1443036"/>
              <a:gd name="connsiteY71" fmla="*/ 36286 h 436158"/>
              <a:gd name="connsiteX72" fmla="*/ 1406750 w 1443036"/>
              <a:gd name="connsiteY72" fmla="*/ 72572 h 436158"/>
              <a:gd name="connsiteX73" fmla="*/ 1370464 w 1443036"/>
              <a:gd name="connsiteY73" fmla="*/ 36286 h 436158"/>
              <a:gd name="connsiteX74" fmla="*/ 1406750 w 1443036"/>
              <a:gd name="connsiteY74" fmla="*/ 0 h 436158"/>
              <a:gd name="connsiteX75" fmla="*/ 1178341 w 1443036"/>
              <a:gd name="connsiteY75" fmla="*/ 0 h 436158"/>
              <a:gd name="connsiteX76" fmla="*/ 1214627 w 1443036"/>
              <a:gd name="connsiteY76" fmla="*/ 36286 h 436158"/>
              <a:gd name="connsiteX77" fmla="*/ 1178341 w 1443036"/>
              <a:gd name="connsiteY77" fmla="*/ 72572 h 436158"/>
              <a:gd name="connsiteX78" fmla="*/ 1142055 w 1443036"/>
              <a:gd name="connsiteY78" fmla="*/ 36286 h 436158"/>
              <a:gd name="connsiteX79" fmla="*/ 1178341 w 1443036"/>
              <a:gd name="connsiteY79" fmla="*/ 0 h 436158"/>
              <a:gd name="connsiteX80" fmla="*/ 949930 w 1443036"/>
              <a:gd name="connsiteY80" fmla="*/ 0 h 436158"/>
              <a:gd name="connsiteX81" fmla="*/ 986216 w 1443036"/>
              <a:gd name="connsiteY81" fmla="*/ 36286 h 436158"/>
              <a:gd name="connsiteX82" fmla="*/ 949930 w 1443036"/>
              <a:gd name="connsiteY82" fmla="*/ 72572 h 436158"/>
              <a:gd name="connsiteX83" fmla="*/ 913644 w 1443036"/>
              <a:gd name="connsiteY83" fmla="*/ 36286 h 436158"/>
              <a:gd name="connsiteX84" fmla="*/ 949930 w 1443036"/>
              <a:gd name="connsiteY84" fmla="*/ 0 h 436158"/>
              <a:gd name="connsiteX85" fmla="*/ 721519 w 1443036"/>
              <a:gd name="connsiteY85" fmla="*/ 0 h 436158"/>
              <a:gd name="connsiteX86" fmla="*/ 757805 w 1443036"/>
              <a:gd name="connsiteY86" fmla="*/ 36286 h 436158"/>
              <a:gd name="connsiteX87" fmla="*/ 721519 w 1443036"/>
              <a:gd name="connsiteY87" fmla="*/ 72572 h 436158"/>
              <a:gd name="connsiteX88" fmla="*/ 685233 w 1443036"/>
              <a:gd name="connsiteY88" fmla="*/ 36286 h 436158"/>
              <a:gd name="connsiteX89" fmla="*/ 721519 w 1443036"/>
              <a:gd name="connsiteY89" fmla="*/ 0 h 436158"/>
              <a:gd name="connsiteX90" fmla="*/ 493108 w 1443036"/>
              <a:gd name="connsiteY90" fmla="*/ 0 h 436158"/>
              <a:gd name="connsiteX91" fmla="*/ 529394 w 1443036"/>
              <a:gd name="connsiteY91" fmla="*/ 36286 h 436158"/>
              <a:gd name="connsiteX92" fmla="*/ 493108 w 1443036"/>
              <a:gd name="connsiteY92" fmla="*/ 72572 h 436158"/>
              <a:gd name="connsiteX93" fmla="*/ 456822 w 1443036"/>
              <a:gd name="connsiteY93" fmla="*/ 36286 h 436158"/>
              <a:gd name="connsiteX94" fmla="*/ 493108 w 1443036"/>
              <a:gd name="connsiteY94" fmla="*/ 0 h 436158"/>
              <a:gd name="connsiteX95" fmla="*/ 264697 w 1443036"/>
              <a:gd name="connsiteY95" fmla="*/ 0 h 436158"/>
              <a:gd name="connsiteX96" fmla="*/ 300983 w 1443036"/>
              <a:gd name="connsiteY96" fmla="*/ 36286 h 436158"/>
              <a:gd name="connsiteX97" fmla="*/ 264697 w 1443036"/>
              <a:gd name="connsiteY97" fmla="*/ 72572 h 436158"/>
              <a:gd name="connsiteX98" fmla="*/ 228411 w 1443036"/>
              <a:gd name="connsiteY98" fmla="*/ 36286 h 436158"/>
              <a:gd name="connsiteX99" fmla="*/ 264697 w 1443036"/>
              <a:gd name="connsiteY99" fmla="*/ 0 h 436158"/>
              <a:gd name="connsiteX100" fmla="*/ 36286 w 1443036"/>
              <a:gd name="connsiteY100" fmla="*/ 0 h 436158"/>
              <a:gd name="connsiteX101" fmla="*/ 72572 w 1443036"/>
              <a:gd name="connsiteY101" fmla="*/ 36286 h 436158"/>
              <a:gd name="connsiteX102" fmla="*/ 36286 w 1443036"/>
              <a:gd name="connsiteY102" fmla="*/ 72572 h 436158"/>
              <a:gd name="connsiteX103" fmla="*/ 0 w 1443036"/>
              <a:gd name="connsiteY103" fmla="*/ 36286 h 436158"/>
              <a:gd name="connsiteX104" fmla="*/ 36286 w 1443036"/>
              <a:gd name="connsiteY104" fmla="*/ 0 h 43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443036" h="436158">
                <a:moveTo>
                  <a:pt x="1406750" y="363586"/>
                </a:moveTo>
                <a:cubicBezTo>
                  <a:pt x="1426790" y="363586"/>
                  <a:pt x="1443036" y="379832"/>
                  <a:pt x="1443036" y="399872"/>
                </a:cubicBezTo>
                <a:cubicBezTo>
                  <a:pt x="1443036" y="419912"/>
                  <a:pt x="1426790" y="436158"/>
                  <a:pt x="1406750" y="436158"/>
                </a:cubicBezTo>
                <a:cubicBezTo>
                  <a:pt x="1386710" y="436158"/>
                  <a:pt x="1370464" y="419912"/>
                  <a:pt x="1370464" y="399872"/>
                </a:cubicBezTo>
                <a:cubicBezTo>
                  <a:pt x="1370464" y="379832"/>
                  <a:pt x="1386710" y="363586"/>
                  <a:pt x="1406750" y="363586"/>
                </a:cubicBezTo>
                <a:close/>
                <a:moveTo>
                  <a:pt x="1178341" y="363586"/>
                </a:moveTo>
                <a:cubicBezTo>
                  <a:pt x="1198381" y="363586"/>
                  <a:pt x="1214627" y="379832"/>
                  <a:pt x="1214627" y="399872"/>
                </a:cubicBezTo>
                <a:cubicBezTo>
                  <a:pt x="1214627" y="419912"/>
                  <a:pt x="1198381" y="436158"/>
                  <a:pt x="1178341" y="436158"/>
                </a:cubicBezTo>
                <a:cubicBezTo>
                  <a:pt x="1158301" y="436158"/>
                  <a:pt x="1142055" y="419912"/>
                  <a:pt x="1142055" y="399872"/>
                </a:cubicBezTo>
                <a:cubicBezTo>
                  <a:pt x="1142055" y="379832"/>
                  <a:pt x="1158301" y="363586"/>
                  <a:pt x="1178341" y="363586"/>
                </a:cubicBezTo>
                <a:close/>
                <a:moveTo>
                  <a:pt x="949930" y="363586"/>
                </a:moveTo>
                <a:cubicBezTo>
                  <a:pt x="969970" y="363586"/>
                  <a:pt x="986216" y="379832"/>
                  <a:pt x="986216" y="399872"/>
                </a:cubicBezTo>
                <a:cubicBezTo>
                  <a:pt x="986216" y="419912"/>
                  <a:pt x="969970" y="436158"/>
                  <a:pt x="949930" y="436158"/>
                </a:cubicBezTo>
                <a:cubicBezTo>
                  <a:pt x="929890" y="436158"/>
                  <a:pt x="913644" y="419912"/>
                  <a:pt x="913644" y="399872"/>
                </a:cubicBezTo>
                <a:cubicBezTo>
                  <a:pt x="913644" y="379832"/>
                  <a:pt x="929890" y="363586"/>
                  <a:pt x="949930" y="363586"/>
                </a:cubicBezTo>
                <a:close/>
                <a:moveTo>
                  <a:pt x="721519" y="363586"/>
                </a:moveTo>
                <a:cubicBezTo>
                  <a:pt x="741559" y="363586"/>
                  <a:pt x="757805" y="379832"/>
                  <a:pt x="757805" y="399872"/>
                </a:cubicBezTo>
                <a:cubicBezTo>
                  <a:pt x="757805" y="419912"/>
                  <a:pt x="741559" y="436158"/>
                  <a:pt x="721519" y="436158"/>
                </a:cubicBezTo>
                <a:cubicBezTo>
                  <a:pt x="701479" y="436158"/>
                  <a:pt x="685233" y="419912"/>
                  <a:pt x="685233" y="399872"/>
                </a:cubicBezTo>
                <a:cubicBezTo>
                  <a:pt x="685233" y="379832"/>
                  <a:pt x="701479" y="363586"/>
                  <a:pt x="721519" y="363586"/>
                </a:cubicBezTo>
                <a:close/>
                <a:moveTo>
                  <a:pt x="493108" y="363586"/>
                </a:moveTo>
                <a:cubicBezTo>
                  <a:pt x="513148" y="363586"/>
                  <a:pt x="529394" y="379832"/>
                  <a:pt x="529394" y="399872"/>
                </a:cubicBezTo>
                <a:cubicBezTo>
                  <a:pt x="529394" y="419912"/>
                  <a:pt x="513148" y="436158"/>
                  <a:pt x="493108" y="436158"/>
                </a:cubicBezTo>
                <a:cubicBezTo>
                  <a:pt x="473068" y="436158"/>
                  <a:pt x="456822" y="419912"/>
                  <a:pt x="456822" y="399872"/>
                </a:cubicBezTo>
                <a:cubicBezTo>
                  <a:pt x="456822" y="379832"/>
                  <a:pt x="473068" y="363586"/>
                  <a:pt x="493108" y="363586"/>
                </a:cubicBezTo>
                <a:close/>
                <a:moveTo>
                  <a:pt x="264697" y="363586"/>
                </a:moveTo>
                <a:cubicBezTo>
                  <a:pt x="284737" y="363586"/>
                  <a:pt x="300983" y="379832"/>
                  <a:pt x="300983" y="399872"/>
                </a:cubicBezTo>
                <a:cubicBezTo>
                  <a:pt x="300983" y="419912"/>
                  <a:pt x="284737" y="436158"/>
                  <a:pt x="264697" y="436158"/>
                </a:cubicBezTo>
                <a:cubicBezTo>
                  <a:pt x="244657" y="436158"/>
                  <a:pt x="228411" y="419912"/>
                  <a:pt x="228411" y="399872"/>
                </a:cubicBezTo>
                <a:cubicBezTo>
                  <a:pt x="228411" y="379832"/>
                  <a:pt x="244657" y="363586"/>
                  <a:pt x="264697" y="363586"/>
                </a:cubicBezTo>
                <a:close/>
                <a:moveTo>
                  <a:pt x="36286" y="363586"/>
                </a:moveTo>
                <a:cubicBezTo>
                  <a:pt x="56326" y="363586"/>
                  <a:pt x="72572" y="379832"/>
                  <a:pt x="72572" y="399872"/>
                </a:cubicBezTo>
                <a:cubicBezTo>
                  <a:pt x="72572" y="419912"/>
                  <a:pt x="56326" y="436158"/>
                  <a:pt x="36286" y="436158"/>
                </a:cubicBezTo>
                <a:cubicBezTo>
                  <a:pt x="16246" y="436158"/>
                  <a:pt x="0" y="419912"/>
                  <a:pt x="0" y="399872"/>
                </a:cubicBezTo>
                <a:cubicBezTo>
                  <a:pt x="0" y="379832"/>
                  <a:pt x="16246" y="363586"/>
                  <a:pt x="36286" y="363586"/>
                </a:cubicBezTo>
                <a:close/>
                <a:moveTo>
                  <a:pt x="1406750" y="181793"/>
                </a:moveTo>
                <a:cubicBezTo>
                  <a:pt x="1426790" y="181793"/>
                  <a:pt x="1443036" y="198039"/>
                  <a:pt x="1443036" y="218079"/>
                </a:cubicBezTo>
                <a:cubicBezTo>
                  <a:pt x="1443036" y="238119"/>
                  <a:pt x="1426790" y="254365"/>
                  <a:pt x="1406750" y="254365"/>
                </a:cubicBezTo>
                <a:cubicBezTo>
                  <a:pt x="1386710" y="254365"/>
                  <a:pt x="1370464" y="238119"/>
                  <a:pt x="1370464" y="218079"/>
                </a:cubicBezTo>
                <a:cubicBezTo>
                  <a:pt x="1370464" y="198039"/>
                  <a:pt x="1386710" y="181793"/>
                  <a:pt x="1406750" y="181793"/>
                </a:cubicBezTo>
                <a:close/>
                <a:moveTo>
                  <a:pt x="1178341" y="181793"/>
                </a:moveTo>
                <a:cubicBezTo>
                  <a:pt x="1198381" y="181793"/>
                  <a:pt x="1214627" y="198039"/>
                  <a:pt x="1214627" y="218079"/>
                </a:cubicBezTo>
                <a:cubicBezTo>
                  <a:pt x="1214627" y="238119"/>
                  <a:pt x="1198381" y="254365"/>
                  <a:pt x="1178341" y="254365"/>
                </a:cubicBezTo>
                <a:cubicBezTo>
                  <a:pt x="1158301" y="254365"/>
                  <a:pt x="1142055" y="238119"/>
                  <a:pt x="1142055" y="218079"/>
                </a:cubicBezTo>
                <a:cubicBezTo>
                  <a:pt x="1142055" y="198039"/>
                  <a:pt x="1158301" y="181793"/>
                  <a:pt x="1178341" y="181793"/>
                </a:cubicBezTo>
                <a:close/>
                <a:moveTo>
                  <a:pt x="949930" y="181793"/>
                </a:moveTo>
                <a:cubicBezTo>
                  <a:pt x="969970" y="181793"/>
                  <a:pt x="986216" y="198039"/>
                  <a:pt x="986216" y="218079"/>
                </a:cubicBezTo>
                <a:cubicBezTo>
                  <a:pt x="986216" y="238119"/>
                  <a:pt x="969970" y="254365"/>
                  <a:pt x="949930" y="254365"/>
                </a:cubicBezTo>
                <a:cubicBezTo>
                  <a:pt x="929890" y="254365"/>
                  <a:pt x="913644" y="238119"/>
                  <a:pt x="913644" y="218079"/>
                </a:cubicBezTo>
                <a:cubicBezTo>
                  <a:pt x="913644" y="198039"/>
                  <a:pt x="929890" y="181793"/>
                  <a:pt x="949930" y="181793"/>
                </a:cubicBezTo>
                <a:close/>
                <a:moveTo>
                  <a:pt x="721519" y="181793"/>
                </a:moveTo>
                <a:cubicBezTo>
                  <a:pt x="741559" y="181793"/>
                  <a:pt x="757805" y="198039"/>
                  <a:pt x="757805" y="218079"/>
                </a:cubicBezTo>
                <a:cubicBezTo>
                  <a:pt x="757805" y="238119"/>
                  <a:pt x="741559" y="254365"/>
                  <a:pt x="721519" y="254365"/>
                </a:cubicBezTo>
                <a:cubicBezTo>
                  <a:pt x="701479" y="254365"/>
                  <a:pt x="685233" y="238119"/>
                  <a:pt x="685233" y="218079"/>
                </a:cubicBezTo>
                <a:cubicBezTo>
                  <a:pt x="685233" y="198039"/>
                  <a:pt x="701479" y="181793"/>
                  <a:pt x="721519" y="181793"/>
                </a:cubicBezTo>
                <a:close/>
                <a:moveTo>
                  <a:pt x="493108" y="181793"/>
                </a:moveTo>
                <a:cubicBezTo>
                  <a:pt x="513148" y="181793"/>
                  <a:pt x="529394" y="198039"/>
                  <a:pt x="529394" y="218079"/>
                </a:cubicBezTo>
                <a:cubicBezTo>
                  <a:pt x="529394" y="238119"/>
                  <a:pt x="513148" y="254365"/>
                  <a:pt x="493108" y="254365"/>
                </a:cubicBezTo>
                <a:cubicBezTo>
                  <a:pt x="473068" y="254365"/>
                  <a:pt x="456822" y="238119"/>
                  <a:pt x="456822" y="218079"/>
                </a:cubicBezTo>
                <a:cubicBezTo>
                  <a:pt x="456822" y="198039"/>
                  <a:pt x="473068" y="181793"/>
                  <a:pt x="493108" y="181793"/>
                </a:cubicBezTo>
                <a:close/>
                <a:moveTo>
                  <a:pt x="264697" y="181793"/>
                </a:moveTo>
                <a:cubicBezTo>
                  <a:pt x="284737" y="181793"/>
                  <a:pt x="300983" y="198039"/>
                  <a:pt x="300983" y="218079"/>
                </a:cubicBezTo>
                <a:cubicBezTo>
                  <a:pt x="300983" y="238119"/>
                  <a:pt x="284737" y="254365"/>
                  <a:pt x="264697" y="254365"/>
                </a:cubicBezTo>
                <a:cubicBezTo>
                  <a:pt x="244657" y="254365"/>
                  <a:pt x="228411" y="238119"/>
                  <a:pt x="228411" y="218079"/>
                </a:cubicBezTo>
                <a:cubicBezTo>
                  <a:pt x="228411" y="198039"/>
                  <a:pt x="244657" y="181793"/>
                  <a:pt x="264697" y="181793"/>
                </a:cubicBezTo>
                <a:close/>
                <a:moveTo>
                  <a:pt x="36286" y="181793"/>
                </a:moveTo>
                <a:cubicBezTo>
                  <a:pt x="56326" y="181793"/>
                  <a:pt x="72572" y="198039"/>
                  <a:pt x="72572" y="218079"/>
                </a:cubicBezTo>
                <a:cubicBezTo>
                  <a:pt x="72572" y="238119"/>
                  <a:pt x="56326" y="254365"/>
                  <a:pt x="36286" y="254365"/>
                </a:cubicBezTo>
                <a:cubicBezTo>
                  <a:pt x="16246" y="254365"/>
                  <a:pt x="0" y="238119"/>
                  <a:pt x="0" y="218079"/>
                </a:cubicBezTo>
                <a:cubicBezTo>
                  <a:pt x="0" y="198039"/>
                  <a:pt x="16246" y="181793"/>
                  <a:pt x="36286" y="181793"/>
                </a:cubicBezTo>
                <a:close/>
                <a:moveTo>
                  <a:pt x="1406750" y="0"/>
                </a:moveTo>
                <a:cubicBezTo>
                  <a:pt x="1426790" y="0"/>
                  <a:pt x="1443036" y="16246"/>
                  <a:pt x="1443036" y="36286"/>
                </a:cubicBezTo>
                <a:cubicBezTo>
                  <a:pt x="1443036" y="56326"/>
                  <a:pt x="1426790" y="72572"/>
                  <a:pt x="1406750" y="72572"/>
                </a:cubicBezTo>
                <a:cubicBezTo>
                  <a:pt x="1386710" y="72572"/>
                  <a:pt x="1370464" y="56326"/>
                  <a:pt x="1370464" y="36286"/>
                </a:cubicBezTo>
                <a:cubicBezTo>
                  <a:pt x="1370464" y="16246"/>
                  <a:pt x="1386710" y="0"/>
                  <a:pt x="1406750" y="0"/>
                </a:cubicBezTo>
                <a:close/>
                <a:moveTo>
                  <a:pt x="1178341" y="0"/>
                </a:moveTo>
                <a:cubicBezTo>
                  <a:pt x="1198381" y="0"/>
                  <a:pt x="1214627" y="16246"/>
                  <a:pt x="1214627" y="36286"/>
                </a:cubicBezTo>
                <a:cubicBezTo>
                  <a:pt x="1214627" y="56326"/>
                  <a:pt x="1198381" y="72572"/>
                  <a:pt x="1178341" y="72572"/>
                </a:cubicBezTo>
                <a:cubicBezTo>
                  <a:pt x="1158301" y="72572"/>
                  <a:pt x="1142055" y="56326"/>
                  <a:pt x="1142055" y="36286"/>
                </a:cubicBezTo>
                <a:cubicBezTo>
                  <a:pt x="1142055" y="16246"/>
                  <a:pt x="1158301" y="0"/>
                  <a:pt x="1178341" y="0"/>
                </a:cubicBezTo>
                <a:close/>
                <a:moveTo>
                  <a:pt x="949930" y="0"/>
                </a:moveTo>
                <a:cubicBezTo>
                  <a:pt x="969970" y="0"/>
                  <a:pt x="986216" y="16246"/>
                  <a:pt x="986216" y="36286"/>
                </a:cubicBezTo>
                <a:cubicBezTo>
                  <a:pt x="986216" y="56326"/>
                  <a:pt x="969970" y="72572"/>
                  <a:pt x="949930" y="72572"/>
                </a:cubicBezTo>
                <a:cubicBezTo>
                  <a:pt x="929890" y="72572"/>
                  <a:pt x="913644" y="56326"/>
                  <a:pt x="913644" y="36286"/>
                </a:cubicBezTo>
                <a:cubicBezTo>
                  <a:pt x="913644" y="16246"/>
                  <a:pt x="929890" y="0"/>
                  <a:pt x="949930" y="0"/>
                </a:cubicBezTo>
                <a:close/>
                <a:moveTo>
                  <a:pt x="721519" y="0"/>
                </a:moveTo>
                <a:cubicBezTo>
                  <a:pt x="741559" y="0"/>
                  <a:pt x="757805" y="16246"/>
                  <a:pt x="757805" y="36286"/>
                </a:cubicBezTo>
                <a:cubicBezTo>
                  <a:pt x="757805" y="56326"/>
                  <a:pt x="741559" y="72572"/>
                  <a:pt x="721519" y="72572"/>
                </a:cubicBezTo>
                <a:cubicBezTo>
                  <a:pt x="701479" y="72572"/>
                  <a:pt x="685233" y="56326"/>
                  <a:pt x="685233" y="36286"/>
                </a:cubicBezTo>
                <a:cubicBezTo>
                  <a:pt x="685233" y="16246"/>
                  <a:pt x="701479" y="0"/>
                  <a:pt x="721519" y="0"/>
                </a:cubicBezTo>
                <a:close/>
                <a:moveTo>
                  <a:pt x="493108" y="0"/>
                </a:moveTo>
                <a:cubicBezTo>
                  <a:pt x="513148" y="0"/>
                  <a:pt x="529394" y="16246"/>
                  <a:pt x="529394" y="36286"/>
                </a:cubicBezTo>
                <a:cubicBezTo>
                  <a:pt x="529394" y="56326"/>
                  <a:pt x="513148" y="72572"/>
                  <a:pt x="493108" y="72572"/>
                </a:cubicBezTo>
                <a:cubicBezTo>
                  <a:pt x="473068" y="72572"/>
                  <a:pt x="456822" y="56326"/>
                  <a:pt x="456822" y="36286"/>
                </a:cubicBezTo>
                <a:cubicBezTo>
                  <a:pt x="456822" y="16246"/>
                  <a:pt x="473068" y="0"/>
                  <a:pt x="493108" y="0"/>
                </a:cubicBezTo>
                <a:close/>
                <a:moveTo>
                  <a:pt x="264697" y="0"/>
                </a:moveTo>
                <a:cubicBezTo>
                  <a:pt x="284737" y="0"/>
                  <a:pt x="300983" y="16246"/>
                  <a:pt x="300983" y="36286"/>
                </a:cubicBezTo>
                <a:cubicBezTo>
                  <a:pt x="300983" y="56326"/>
                  <a:pt x="284737" y="72572"/>
                  <a:pt x="264697" y="72572"/>
                </a:cubicBezTo>
                <a:cubicBezTo>
                  <a:pt x="244657" y="72572"/>
                  <a:pt x="228411" y="56326"/>
                  <a:pt x="228411" y="36286"/>
                </a:cubicBezTo>
                <a:cubicBezTo>
                  <a:pt x="228411" y="16246"/>
                  <a:pt x="244657" y="0"/>
                  <a:pt x="264697" y="0"/>
                </a:cubicBezTo>
                <a:close/>
                <a:moveTo>
                  <a:pt x="36286" y="0"/>
                </a:moveTo>
                <a:cubicBezTo>
                  <a:pt x="56326" y="0"/>
                  <a:pt x="72572" y="16246"/>
                  <a:pt x="72572" y="36286"/>
                </a:cubicBezTo>
                <a:cubicBezTo>
                  <a:pt x="72572" y="56326"/>
                  <a:pt x="56326" y="72572"/>
                  <a:pt x="36286" y="72572"/>
                </a:cubicBezTo>
                <a:cubicBezTo>
                  <a:pt x="16246" y="72572"/>
                  <a:pt x="0" y="56326"/>
                  <a:pt x="0" y="36286"/>
                </a:cubicBezTo>
                <a:cubicBezTo>
                  <a:pt x="0" y="16246"/>
                  <a:pt x="16246" y="0"/>
                  <a:pt x="36286" y="0"/>
                </a:cubicBezTo>
                <a:close/>
              </a:path>
            </a:pathLst>
          </a:custGeom>
          <a:gradFill flip="none" rotWithShape="1">
            <a:gsLst>
              <a:gs pos="0">
                <a:schemeClr val="accent1">
                  <a:lumMod val="20000"/>
                  <a:lumOff val="80000"/>
                </a:schemeClr>
              </a:gs>
              <a:gs pos="100000">
                <a:schemeClr val="accent1">
                  <a:lumMod val="60000"/>
                  <a:lumOff val="4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userDrawn="1">
            <p:custDataLst>
              <p:tags r:id="rId10"/>
            </p:custDataLst>
          </p:nvPr>
        </p:nvSpPr>
        <p:spPr>
          <a:xfrm flipH="1">
            <a:off x="10355401" y="733217"/>
            <a:ext cx="1141782" cy="345103"/>
          </a:xfrm>
          <a:custGeom>
            <a:avLst/>
            <a:gdLst>
              <a:gd name="connsiteX0" fmla="*/ 1406750 w 1443036"/>
              <a:gd name="connsiteY0" fmla="*/ 363586 h 436158"/>
              <a:gd name="connsiteX1" fmla="*/ 1443036 w 1443036"/>
              <a:gd name="connsiteY1" fmla="*/ 399872 h 436158"/>
              <a:gd name="connsiteX2" fmla="*/ 1406750 w 1443036"/>
              <a:gd name="connsiteY2" fmla="*/ 436158 h 436158"/>
              <a:gd name="connsiteX3" fmla="*/ 1370464 w 1443036"/>
              <a:gd name="connsiteY3" fmla="*/ 399872 h 436158"/>
              <a:gd name="connsiteX4" fmla="*/ 1406750 w 1443036"/>
              <a:gd name="connsiteY4" fmla="*/ 363586 h 436158"/>
              <a:gd name="connsiteX5" fmla="*/ 1178341 w 1443036"/>
              <a:gd name="connsiteY5" fmla="*/ 363586 h 436158"/>
              <a:gd name="connsiteX6" fmla="*/ 1214627 w 1443036"/>
              <a:gd name="connsiteY6" fmla="*/ 399872 h 436158"/>
              <a:gd name="connsiteX7" fmla="*/ 1178341 w 1443036"/>
              <a:gd name="connsiteY7" fmla="*/ 436158 h 436158"/>
              <a:gd name="connsiteX8" fmla="*/ 1142055 w 1443036"/>
              <a:gd name="connsiteY8" fmla="*/ 399872 h 436158"/>
              <a:gd name="connsiteX9" fmla="*/ 1178341 w 1443036"/>
              <a:gd name="connsiteY9" fmla="*/ 363586 h 436158"/>
              <a:gd name="connsiteX10" fmla="*/ 949930 w 1443036"/>
              <a:gd name="connsiteY10" fmla="*/ 363586 h 436158"/>
              <a:gd name="connsiteX11" fmla="*/ 986216 w 1443036"/>
              <a:gd name="connsiteY11" fmla="*/ 399872 h 436158"/>
              <a:gd name="connsiteX12" fmla="*/ 949930 w 1443036"/>
              <a:gd name="connsiteY12" fmla="*/ 436158 h 436158"/>
              <a:gd name="connsiteX13" fmla="*/ 913644 w 1443036"/>
              <a:gd name="connsiteY13" fmla="*/ 399872 h 436158"/>
              <a:gd name="connsiteX14" fmla="*/ 949930 w 1443036"/>
              <a:gd name="connsiteY14" fmla="*/ 363586 h 436158"/>
              <a:gd name="connsiteX15" fmla="*/ 721519 w 1443036"/>
              <a:gd name="connsiteY15" fmla="*/ 363586 h 436158"/>
              <a:gd name="connsiteX16" fmla="*/ 757805 w 1443036"/>
              <a:gd name="connsiteY16" fmla="*/ 399872 h 436158"/>
              <a:gd name="connsiteX17" fmla="*/ 721519 w 1443036"/>
              <a:gd name="connsiteY17" fmla="*/ 436158 h 436158"/>
              <a:gd name="connsiteX18" fmla="*/ 685233 w 1443036"/>
              <a:gd name="connsiteY18" fmla="*/ 399872 h 436158"/>
              <a:gd name="connsiteX19" fmla="*/ 721519 w 1443036"/>
              <a:gd name="connsiteY19" fmla="*/ 363586 h 436158"/>
              <a:gd name="connsiteX20" fmla="*/ 493108 w 1443036"/>
              <a:gd name="connsiteY20" fmla="*/ 363586 h 436158"/>
              <a:gd name="connsiteX21" fmla="*/ 529394 w 1443036"/>
              <a:gd name="connsiteY21" fmla="*/ 399872 h 436158"/>
              <a:gd name="connsiteX22" fmla="*/ 493108 w 1443036"/>
              <a:gd name="connsiteY22" fmla="*/ 436158 h 436158"/>
              <a:gd name="connsiteX23" fmla="*/ 456822 w 1443036"/>
              <a:gd name="connsiteY23" fmla="*/ 399872 h 436158"/>
              <a:gd name="connsiteX24" fmla="*/ 493108 w 1443036"/>
              <a:gd name="connsiteY24" fmla="*/ 363586 h 436158"/>
              <a:gd name="connsiteX25" fmla="*/ 264697 w 1443036"/>
              <a:gd name="connsiteY25" fmla="*/ 363586 h 436158"/>
              <a:gd name="connsiteX26" fmla="*/ 300983 w 1443036"/>
              <a:gd name="connsiteY26" fmla="*/ 399872 h 436158"/>
              <a:gd name="connsiteX27" fmla="*/ 264697 w 1443036"/>
              <a:gd name="connsiteY27" fmla="*/ 436158 h 436158"/>
              <a:gd name="connsiteX28" fmla="*/ 228411 w 1443036"/>
              <a:gd name="connsiteY28" fmla="*/ 399872 h 436158"/>
              <a:gd name="connsiteX29" fmla="*/ 264697 w 1443036"/>
              <a:gd name="connsiteY29" fmla="*/ 363586 h 436158"/>
              <a:gd name="connsiteX30" fmla="*/ 36286 w 1443036"/>
              <a:gd name="connsiteY30" fmla="*/ 363586 h 436158"/>
              <a:gd name="connsiteX31" fmla="*/ 72572 w 1443036"/>
              <a:gd name="connsiteY31" fmla="*/ 399872 h 436158"/>
              <a:gd name="connsiteX32" fmla="*/ 36286 w 1443036"/>
              <a:gd name="connsiteY32" fmla="*/ 436158 h 436158"/>
              <a:gd name="connsiteX33" fmla="*/ 0 w 1443036"/>
              <a:gd name="connsiteY33" fmla="*/ 399872 h 436158"/>
              <a:gd name="connsiteX34" fmla="*/ 36286 w 1443036"/>
              <a:gd name="connsiteY34" fmla="*/ 363586 h 436158"/>
              <a:gd name="connsiteX35" fmla="*/ 1406750 w 1443036"/>
              <a:gd name="connsiteY35" fmla="*/ 181793 h 436158"/>
              <a:gd name="connsiteX36" fmla="*/ 1443036 w 1443036"/>
              <a:gd name="connsiteY36" fmla="*/ 218079 h 436158"/>
              <a:gd name="connsiteX37" fmla="*/ 1406750 w 1443036"/>
              <a:gd name="connsiteY37" fmla="*/ 254365 h 436158"/>
              <a:gd name="connsiteX38" fmla="*/ 1370464 w 1443036"/>
              <a:gd name="connsiteY38" fmla="*/ 218079 h 436158"/>
              <a:gd name="connsiteX39" fmla="*/ 1406750 w 1443036"/>
              <a:gd name="connsiteY39" fmla="*/ 181793 h 436158"/>
              <a:gd name="connsiteX40" fmla="*/ 1178341 w 1443036"/>
              <a:gd name="connsiteY40" fmla="*/ 181793 h 436158"/>
              <a:gd name="connsiteX41" fmla="*/ 1214627 w 1443036"/>
              <a:gd name="connsiteY41" fmla="*/ 218079 h 436158"/>
              <a:gd name="connsiteX42" fmla="*/ 1178341 w 1443036"/>
              <a:gd name="connsiteY42" fmla="*/ 254365 h 436158"/>
              <a:gd name="connsiteX43" fmla="*/ 1142055 w 1443036"/>
              <a:gd name="connsiteY43" fmla="*/ 218079 h 436158"/>
              <a:gd name="connsiteX44" fmla="*/ 1178341 w 1443036"/>
              <a:gd name="connsiteY44" fmla="*/ 181793 h 436158"/>
              <a:gd name="connsiteX45" fmla="*/ 949930 w 1443036"/>
              <a:gd name="connsiteY45" fmla="*/ 181793 h 436158"/>
              <a:gd name="connsiteX46" fmla="*/ 986216 w 1443036"/>
              <a:gd name="connsiteY46" fmla="*/ 218079 h 436158"/>
              <a:gd name="connsiteX47" fmla="*/ 949930 w 1443036"/>
              <a:gd name="connsiteY47" fmla="*/ 254365 h 436158"/>
              <a:gd name="connsiteX48" fmla="*/ 913644 w 1443036"/>
              <a:gd name="connsiteY48" fmla="*/ 218079 h 436158"/>
              <a:gd name="connsiteX49" fmla="*/ 949930 w 1443036"/>
              <a:gd name="connsiteY49" fmla="*/ 181793 h 436158"/>
              <a:gd name="connsiteX50" fmla="*/ 721519 w 1443036"/>
              <a:gd name="connsiteY50" fmla="*/ 181793 h 436158"/>
              <a:gd name="connsiteX51" fmla="*/ 757805 w 1443036"/>
              <a:gd name="connsiteY51" fmla="*/ 218079 h 436158"/>
              <a:gd name="connsiteX52" fmla="*/ 721519 w 1443036"/>
              <a:gd name="connsiteY52" fmla="*/ 254365 h 436158"/>
              <a:gd name="connsiteX53" fmla="*/ 685233 w 1443036"/>
              <a:gd name="connsiteY53" fmla="*/ 218079 h 436158"/>
              <a:gd name="connsiteX54" fmla="*/ 721519 w 1443036"/>
              <a:gd name="connsiteY54" fmla="*/ 181793 h 436158"/>
              <a:gd name="connsiteX55" fmla="*/ 493108 w 1443036"/>
              <a:gd name="connsiteY55" fmla="*/ 181793 h 436158"/>
              <a:gd name="connsiteX56" fmla="*/ 529394 w 1443036"/>
              <a:gd name="connsiteY56" fmla="*/ 218079 h 436158"/>
              <a:gd name="connsiteX57" fmla="*/ 493108 w 1443036"/>
              <a:gd name="connsiteY57" fmla="*/ 254365 h 436158"/>
              <a:gd name="connsiteX58" fmla="*/ 456822 w 1443036"/>
              <a:gd name="connsiteY58" fmla="*/ 218079 h 436158"/>
              <a:gd name="connsiteX59" fmla="*/ 493108 w 1443036"/>
              <a:gd name="connsiteY59" fmla="*/ 181793 h 436158"/>
              <a:gd name="connsiteX60" fmla="*/ 264697 w 1443036"/>
              <a:gd name="connsiteY60" fmla="*/ 181793 h 436158"/>
              <a:gd name="connsiteX61" fmla="*/ 300983 w 1443036"/>
              <a:gd name="connsiteY61" fmla="*/ 218079 h 436158"/>
              <a:gd name="connsiteX62" fmla="*/ 264697 w 1443036"/>
              <a:gd name="connsiteY62" fmla="*/ 254365 h 436158"/>
              <a:gd name="connsiteX63" fmla="*/ 228411 w 1443036"/>
              <a:gd name="connsiteY63" fmla="*/ 218079 h 436158"/>
              <a:gd name="connsiteX64" fmla="*/ 264697 w 1443036"/>
              <a:gd name="connsiteY64" fmla="*/ 181793 h 436158"/>
              <a:gd name="connsiteX65" fmla="*/ 36286 w 1443036"/>
              <a:gd name="connsiteY65" fmla="*/ 181793 h 436158"/>
              <a:gd name="connsiteX66" fmla="*/ 72572 w 1443036"/>
              <a:gd name="connsiteY66" fmla="*/ 218079 h 436158"/>
              <a:gd name="connsiteX67" fmla="*/ 36286 w 1443036"/>
              <a:gd name="connsiteY67" fmla="*/ 254365 h 436158"/>
              <a:gd name="connsiteX68" fmla="*/ 0 w 1443036"/>
              <a:gd name="connsiteY68" fmla="*/ 218079 h 436158"/>
              <a:gd name="connsiteX69" fmla="*/ 36286 w 1443036"/>
              <a:gd name="connsiteY69" fmla="*/ 181793 h 436158"/>
              <a:gd name="connsiteX70" fmla="*/ 1406750 w 1443036"/>
              <a:gd name="connsiteY70" fmla="*/ 0 h 436158"/>
              <a:gd name="connsiteX71" fmla="*/ 1443036 w 1443036"/>
              <a:gd name="connsiteY71" fmla="*/ 36286 h 436158"/>
              <a:gd name="connsiteX72" fmla="*/ 1406750 w 1443036"/>
              <a:gd name="connsiteY72" fmla="*/ 72572 h 436158"/>
              <a:gd name="connsiteX73" fmla="*/ 1370464 w 1443036"/>
              <a:gd name="connsiteY73" fmla="*/ 36286 h 436158"/>
              <a:gd name="connsiteX74" fmla="*/ 1406750 w 1443036"/>
              <a:gd name="connsiteY74" fmla="*/ 0 h 436158"/>
              <a:gd name="connsiteX75" fmla="*/ 1178341 w 1443036"/>
              <a:gd name="connsiteY75" fmla="*/ 0 h 436158"/>
              <a:gd name="connsiteX76" fmla="*/ 1214627 w 1443036"/>
              <a:gd name="connsiteY76" fmla="*/ 36286 h 436158"/>
              <a:gd name="connsiteX77" fmla="*/ 1178341 w 1443036"/>
              <a:gd name="connsiteY77" fmla="*/ 72572 h 436158"/>
              <a:gd name="connsiteX78" fmla="*/ 1142055 w 1443036"/>
              <a:gd name="connsiteY78" fmla="*/ 36286 h 436158"/>
              <a:gd name="connsiteX79" fmla="*/ 1178341 w 1443036"/>
              <a:gd name="connsiteY79" fmla="*/ 0 h 436158"/>
              <a:gd name="connsiteX80" fmla="*/ 949930 w 1443036"/>
              <a:gd name="connsiteY80" fmla="*/ 0 h 436158"/>
              <a:gd name="connsiteX81" fmla="*/ 986216 w 1443036"/>
              <a:gd name="connsiteY81" fmla="*/ 36286 h 436158"/>
              <a:gd name="connsiteX82" fmla="*/ 949930 w 1443036"/>
              <a:gd name="connsiteY82" fmla="*/ 72572 h 436158"/>
              <a:gd name="connsiteX83" fmla="*/ 913644 w 1443036"/>
              <a:gd name="connsiteY83" fmla="*/ 36286 h 436158"/>
              <a:gd name="connsiteX84" fmla="*/ 949930 w 1443036"/>
              <a:gd name="connsiteY84" fmla="*/ 0 h 436158"/>
              <a:gd name="connsiteX85" fmla="*/ 721519 w 1443036"/>
              <a:gd name="connsiteY85" fmla="*/ 0 h 436158"/>
              <a:gd name="connsiteX86" fmla="*/ 757805 w 1443036"/>
              <a:gd name="connsiteY86" fmla="*/ 36286 h 436158"/>
              <a:gd name="connsiteX87" fmla="*/ 721519 w 1443036"/>
              <a:gd name="connsiteY87" fmla="*/ 72572 h 436158"/>
              <a:gd name="connsiteX88" fmla="*/ 685233 w 1443036"/>
              <a:gd name="connsiteY88" fmla="*/ 36286 h 436158"/>
              <a:gd name="connsiteX89" fmla="*/ 721519 w 1443036"/>
              <a:gd name="connsiteY89" fmla="*/ 0 h 436158"/>
              <a:gd name="connsiteX90" fmla="*/ 493108 w 1443036"/>
              <a:gd name="connsiteY90" fmla="*/ 0 h 436158"/>
              <a:gd name="connsiteX91" fmla="*/ 529394 w 1443036"/>
              <a:gd name="connsiteY91" fmla="*/ 36286 h 436158"/>
              <a:gd name="connsiteX92" fmla="*/ 493108 w 1443036"/>
              <a:gd name="connsiteY92" fmla="*/ 72572 h 436158"/>
              <a:gd name="connsiteX93" fmla="*/ 456822 w 1443036"/>
              <a:gd name="connsiteY93" fmla="*/ 36286 h 436158"/>
              <a:gd name="connsiteX94" fmla="*/ 493108 w 1443036"/>
              <a:gd name="connsiteY94" fmla="*/ 0 h 436158"/>
              <a:gd name="connsiteX95" fmla="*/ 264697 w 1443036"/>
              <a:gd name="connsiteY95" fmla="*/ 0 h 436158"/>
              <a:gd name="connsiteX96" fmla="*/ 300983 w 1443036"/>
              <a:gd name="connsiteY96" fmla="*/ 36286 h 436158"/>
              <a:gd name="connsiteX97" fmla="*/ 264697 w 1443036"/>
              <a:gd name="connsiteY97" fmla="*/ 72572 h 436158"/>
              <a:gd name="connsiteX98" fmla="*/ 228411 w 1443036"/>
              <a:gd name="connsiteY98" fmla="*/ 36286 h 436158"/>
              <a:gd name="connsiteX99" fmla="*/ 264697 w 1443036"/>
              <a:gd name="connsiteY99" fmla="*/ 0 h 436158"/>
              <a:gd name="connsiteX100" fmla="*/ 36286 w 1443036"/>
              <a:gd name="connsiteY100" fmla="*/ 0 h 436158"/>
              <a:gd name="connsiteX101" fmla="*/ 72572 w 1443036"/>
              <a:gd name="connsiteY101" fmla="*/ 36286 h 436158"/>
              <a:gd name="connsiteX102" fmla="*/ 36286 w 1443036"/>
              <a:gd name="connsiteY102" fmla="*/ 72572 h 436158"/>
              <a:gd name="connsiteX103" fmla="*/ 0 w 1443036"/>
              <a:gd name="connsiteY103" fmla="*/ 36286 h 436158"/>
              <a:gd name="connsiteX104" fmla="*/ 36286 w 1443036"/>
              <a:gd name="connsiteY104" fmla="*/ 0 h 43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443036" h="436158">
                <a:moveTo>
                  <a:pt x="1406750" y="363586"/>
                </a:moveTo>
                <a:cubicBezTo>
                  <a:pt x="1426790" y="363586"/>
                  <a:pt x="1443036" y="379832"/>
                  <a:pt x="1443036" y="399872"/>
                </a:cubicBezTo>
                <a:cubicBezTo>
                  <a:pt x="1443036" y="419912"/>
                  <a:pt x="1426790" y="436158"/>
                  <a:pt x="1406750" y="436158"/>
                </a:cubicBezTo>
                <a:cubicBezTo>
                  <a:pt x="1386710" y="436158"/>
                  <a:pt x="1370464" y="419912"/>
                  <a:pt x="1370464" y="399872"/>
                </a:cubicBezTo>
                <a:cubicBezTo>
                  <a:pt x="1370464" y="379832"/>
                  <a:pt x="1386710" y="363586"/>
                  <a:pt x="1406750" y="363586"/>
                </a:cubicBezTo>
                <a:close/>
                <a:moveTo>
                  <a:pt x="1178341" y="363586"/>
                </a:moveTo>
                <a:cubicBezTo>
                  <a:pt x="1198381" y="363586"/>
                  <a:pt x="1214627" y="379832"/>
                  <a:pt x="1214627" y="399872"/>
                </a:cubicBezTo>
                <a:cubicBezTo>
                  <a:pt x="1214627" y="419912"/>
                  <a:pt x="1198381" y="436158"/>
                  <a:pt x="1178341" y="436158"/>
                </a:cubicBezTo>
                <a:cubicBezTo>
                  <a:pt x="1158301" y="436158"/>
                  <a:pt x="1142055" y="419912"/>
                  <a:pt x="1142055" y="399872"/>
                </a:cubicBezTo>
                <a:cubicBezTo>
                  <a:pt x="1142055" y="379832"/>
                  <a:pt x="1158301" y="363586"/>
                  <a:pt x="1178341" y="363586"/>
                </a:cubicBezTo>
                <a:close/>
                <a:moveTo>
                  <a:pt x="949930" y="363586"/>
                </a:moveTo>
                <a:cubicBezTo>
                  <a:pt x="969970" y="363586"/>
                  <a:pt x="986216" y="379832"/>
                  <a:pt x="986216" y="399872"/>
                </a:cubicBezTo>
                <a:cubicBezTo>
                  <a:pt x="986216" y="419912"/>
                  <a:pt x="969970" y="436158"/>
                  <a:pt x="949930" y="436158"/>
                </a:cubicBezTo>
                <a:cubicBezTo>
                  <a:pt x="929890" y="436158"/>
                  <a:pt x="913644" y="419912"/>
                  <a:pt x="913644" y="399872"/>
                </a:cubicBezTo>
                <a:cubicBezTo>
                  <a:pt x="913644" y="379832"/>
                  <a:pt x="929890" y="363586"/>
                  <a:pt x="949930" y="363586"/>
                </a:cubicBezTo>
                <a:close/>
                <a:moveTo>
                  <a:pt x="721519" y="363586"/>
                </a:moveTo>
                <a:cubicBezTo>
                  <a:pt x="741559" y="363586"/>
                  <a:pt x="757805" y="379832"/>
                  <a:pt x="757805" y="399872"/>
                </a:cubicBezTo>
                <a:cubicBezTo>
                  <a:pt x="757805" y="419912"/>
                  <a:pt x="741559" y="436158"/>
                  <a:pt x="721519" y="436158"/>
                </a:cubicBezTo>
                <a:cubicBezTo>
                  <a:pt x="701479" y="436158"/>
                  <a:pt x="685233" y="419912"/>
                  <a:pt x="685233" y="399872"/>
                </a:cubicBezTo>
                <a:cubicBezTo>
                  <a:pt x="685233" y="379832"/>
                  <a:pt x="701479" y="363586"/>
                  <a:pt x="721519" y="363586"/>
                </a:cubicBezTo>
                <a:close/>
                <a:moveTo>
                  <a:pt x="493108" y="363586"/>
                </a:moveTo>
                <a:cubicBezTo>
                  <a:pt x="513148" y="363586"/>
                  <a:pt x="529394" y="379832"/>
                  <a:pt x="529394" y="399872"/>
                </a:cubicBezTo>
                <a:cubicBezTo>
                  <a:pt x="529394" y="419912"/>
                  <a:pt x="513148" y="436158"/>
                  <a:pt x="493108" y="436158"/>
                </a:cubicBezTo>
                <a:cubicBezTo>
                  <a:pt x="473068" y="436158"/>
                  <a:pt x="456822" y="419912"/>
                  <a:pt x="456822" y="399872"/>
                </a:cubicBezTo>
                <a:cubicBezTo>
                  <a:pt x="456822" y="379832"/>
                  <a:pt x="473068" y="363586"/>
                  <a:pt x="493108" y="363586"/>
                </a:cubicBezTo>
                <a:close/>
                <a:moveTo>
                  <a:pt x="264697" y="363586"/>
                </a:moveTo>
                <a:cubicBezTo>
                  <a:pt x="284737" y="363586"/>
                  <a:pt x="300983" y="379832"/>
                  <a:pt x="300983" y="399872"/>
                </a:cubicBezTo>
                <a:cubicBezTo>
                  <a:pt x="300983" y="419912"/>
                  <a:pt x="284737" y="436158"/>
                  <a:pt x="264697" y="436158"/>
                </a:cubicBezTo>
                <a:cubicBezTo>
                  <a:pt x="244657" y="436158"/>
                  <a:pt x="228411" y="419912"/>
                  <a:pt x="228411" y="399872"/>
                </a:cubicBezTo>
                <a:cubicBezTo>
                  <a:pt x="228411" y="379832"/>
                  <a:pt x="244657" y="363586"/>
                  <a:pt x="264697" y="363586"/>
                </a:cubicBezTo>
                <a:close/>
                <a:moveTo>
                  <a:pt x="36286" y="363586"/>
                </a:moveTo>
                <a:cubicBezTo>
                  <a:pt x="56326" y="363586"/>
                  <a:pt x="72572" y="379832"/>
                  <a:pt x="72572" y="399872"/>
                </a:cubicBezTo>
                <a:cubicBezTo>
                  <a:pt x="72572" y="419912"/>
                  <a:pt x="56326" y="436158"/>
                  <a:pt x="36286" y="436158"/>
                </a:cubicBezTo>
                <a:cubicBezTo>
                  <a:pt x="16246" y="436158"/>
                  <a:pt x="0" y="419912"/>
                  <a:pt x="0" y="399872"/>
                </a:cubicBezTo>
                <a:cubicBezTo>
                  <a:pt x="0" y="379832"/>
                  <a:pt x="16246" y="363586"/>
                  <a:pt x="36286" y="363586"/>
                </a:cubicBezTo>
                <a:close/>
                <a:moveTo>
                  <a:pt x="1406750" y="181793"/>
                </a:moveTo>
                <a:cubicBezTo>
                  <a:pt x="1426790" y="181793"/>
                  <a:pt x="1443036" y="198039"/>
                  <a:pt x="1443036" y="218079"/>
                </a:cubicBezTo>
                <a:cubicBezTo>
                  <a:pt x="1443036" y="238119"/>
                  <a:pt x="1426790" y="254365"/>
                  <a:pt x="1406750" y="254365"/>
                </a:cubicBezTo>
                <a:cubicBezTo>
                  <a:pt x="1386710" y="254365"/>
                  <a:pt x="1370464" y="238119"/>
                  <a:pt x="1370464" y="218079"/>
                </a:cubicBezTo>
                <a:cubicBezTo>
                  <a:pt x="1370464" y="198039"/>
                  <a:pt x="1386710" y="181793"/>
                  <a:pt x="1406750" y="181793"/>
                </a:cubicBezTo>
                <a:close/>
                <a:moveTo>
                  <a:pt x="1178341" y="181793"/>
                </a:moveTo>
                <a:cubicBezTo>
                  <a:pt x="1198381" y="181793"/>
                  <a:pt x="1214627" y="198039"/>
                  <a:pt x="1214627" y="218079"/>
                </a:cubicBezTo>
                <a:cubicBezTo>
                  <a:pt x="1214627" y="238119"/>
                  <a:pt x="1198381" y="254365"/>
                  <a:pt x="1178341" y="254365"/>
                </a:cubicBezTo>
                <a:cubicBezTo>
                  <a:pt x="1158301" y="254365"/>
                  <a:pt x="1142055" y="238119"/>
                  <a:pt x="1142055" y="218079"/>
                </a:cubicBezTo>
                <a:cubicBezTo>
                  <a:pt x="1142055" y="198039"/>
                  <a:pt x="1158301" y="181793"/>
                  <a:pt x="1178341" y="181793"/>
                </a:cubicBezTo>
                <a:close/>
                <a:moveTo>
                  <a:pt x="949930" y="181793"/>
                </a:moveTo>
                <a:cubicBezTo>
                  <a:pt x="969970" y="181793"/>
                  <a:pt x="986216" y="198039"/>
                  <a:pt x="986216" y="218079"/>
                </a:cubicBezTo>
                <a:cubicBezTo>
                  <a:pt x="986216" y="238119"/>
                  <a:pt x="969970" y="254365"/>
                  <a:pt x="949930" y="254365"/>
                </a:cubicBezTo>
                <a:cubicBezTo>
                  <a:pt x="929890" y="254365"/>
                  <a:pt x="913644" y="238119"/>
                  <a:pt x="913644" y="218079"/>
                </a:cubicBezTo>
                <a:cubicBezTo>
                  <a:pt x="913644" y="198039"/>
                  <a:pt x="929890" y="181793"/>
                  <a:pt x="949930" y="181793"/>
                </a:cubicBezTo>
                <a:close/>
                <a:moveTo>
                  <a:pt x="721519" y="181793"/>
                </a:moveTo>
                <a:cubicBezTo>
                  <a:pt x="741559" y="181793"/>
                  <a:pt x="757805" y="198039"/>
                  <a:pt x="757805" y="218079"/>
                </a:cubicBezTo>
                <a:cubicBezTo>
                  <a:pt x="757805" y="238119"/>
                  <a:pt x="741559" y="254365"/>
                  <a:pt x="721519" y="254365"/>
                </a:cubicBezTo>
                <a:cubicBezTo>
                  <a:pt x="701479" y="254365"/>
                  <a:pt x="685233" y="238119"/>
                  <a:pt x="685233" y="218079"/>
                </a:cubicBezTo>
                <a:cubicBezTo>
                  <a:pt x="685233" y="198039"/>
                  <a:pt x="701479" y="181793"/>
                  <a:pt x="721519" y="181793"/>
                </a:cubicBezTo>
                <a:close/>
                <a:moveTo>
                  <a:pt x="493108" y="181793"/>
                </a:moveTo>
                <a:cubicBezTo>
                  <a:pt x="513148" y="181793"/>
                  <a:pt x="529394" y="198039"/>
                  <a:pt x="529394" y="218079"/>
                </a:cubicBezTo>
                <a:cubicBezTo>
                  <a:pt x="529394" y="238119"/>
                  <a:pt x="513148" y="254365"/>
                  <a:pt x="493108" y="254365"/>
                </a:cubicBezTo>
                <a:cubicBezTo>
                  <a:pt x="473068" y="254365"/>
                  <a:pt x="456822" y="238119"/>
                  <a:pt x="456822" y="218079"/>
                </a:cubicBezTo>
                <a:cubicBezTo>
                  <a:pt x="456822" y="198039"/>
                  <a:pt x="473068" y="181793"/>
                  <a:pt x="493108" y="181793"/>
                </a:cubicBezTo>
                <a:close/>
                <a:moveTo>
                  <a:pt x="264697" y="181793"/>
                </a:moveTo>
                <a:cubicBezTo>
                  <a:pt x="284737" y="181793"/>
                  <a:pt x="300983" y="198039"/>
                  <a:pt x="300983" y="218079"/>
                </a:cubicBezTo>
                <a:cubicBezTo>
                  <a:pt x="300983" y="238119"/>
                  <a:pt x="284737" y="254365"/>
                  <a:pt x="264697" y="254365"/>
                </a:cubicBezTo>
                <a:cubicBezTo>
                  <a:pt x="244657" y="254365"/>
                  <a:pt x="228411" y="238119"/>
                  <a:pt x="228411" y="218079"/>
                </a:cubicBezTo>
                <a:cubicBezTo>
                  <a:pt x="228411" y="198039"/>
                  <a:pt x="244657" y="181793"/>
                  <a:pt x="264697" y="181793"/>
                </a:cubicBezTo>
                <a:close/>
                <a:moveTo>
                  <a:pt x="36286" y="181793"/>
                </a:moveTo>
                <a:cubicBezTo>
                  <a:pt x="56326" y="181793"/>
                  <a:pt x="72572" y="198039"/>
                  <a:pt x="72572" y="218079"/>
                </a:cubicBezTo>
                <a:cubicBezTo>
                  <a:pt x="72572" y="238119"/>
                  <a:pt x="56326" y="254365"/>
                  <a:pt x="36286" y="254365"/>
                </a:cubicBezTo>
                <a:cubicBezTo>
                  <a:pt x="16246" y="254365"/>
                  <a:pt x="0" y="238119"/>
                  <a:pt x="0" y="218079"/>
                </a:cubicBezTo>
                <a:cubicBezTo>
                  <a:pt x="0" y="198039"/>
                  <a:pt x="16246" y="181793"/>
                  <a:pt x="36286" y="181793"/>
                </a:cubicBezTo>
                <a:close/>
                <a:moveTo>
                  <a:pt x="1406750" y="0"/>
                </a:moveTo>
                <a:cubicBezTo>
                  <a:pt x="1426790" y="0"/>
                  <a:pt x="1443036" y="16246"/>
                  <a:pt x="1443036" y="36286"/>
                </a:cubicBezTo>
                <a:cubicBezTo>
                  <a:pt x="1443036" y="56326"/>
                  <a:pt x="1426790" y="72572"/>
                  <a:pt x="1406750" y="72572"/>
                </a:cubicBezTo>
                <a:cubicBezTo>
                  <a:pt x="1386710" y="72572"/>
                  <a:pt x="1370464" y="56326"/>
                  <a:pt x="1370464" y="36286"/>
                </a:cubicBezTo>
                <a:cubicBezTo>
                  <a:pt x="1370464" y="16246"/>
                  <a:pt x="1386710" y="0"/>
                  <a:pt x="1406750" y="0"/>
                </a:cubicBezTo>
                <a:close/>
                <a:moveTo>
                  <a:pt x="1178341" y="0"/>
                </a:moveTo>
                <a:cubicBezTo>
                  <a:pt x="1198381" y="0"/>
                  <a:pt x="1214627" y="16246"/>
                  <a:pt x="1214627" y="36286"/>
                </a:cubicBezTo>
                <a:cubicBezTo>
                  <a:pt x="1214627" y="56326"/>
                  <a:pt x="1198381" y="72572"/>
                  <a:pt x="1178341" y="72572"/>
                </a:cubicBezTo>
                <a:cubicBezTo>
                  <a:pt x="1158301" y="72572"/>
                  <a:pt x="1142055" y="56326"/>
                  <a:pt x="1142055" y="36286"/>
                </a:cubicBezTo>
                <a:cubicBezTo>
                  <a:pt x="1142055" y="16246"/>
                  <a:pt x="1158301" y="0"/>
                  <a:pt x="1178341" y="0"/>
                </a:cubicBezTo>
                <a:close/>
                <a:moveTo>
                  <a:pt x="949930" y="0"/>
                </a:moveTo>
                <a:cubicBezTo>
                  <a:pt x="969970" y="0"/>
                  <a:pt x="986216" y="16246"/>
                  <a:pt x="986216" y="36286"/>
                </a:cubicBezTo>
                <a:cubicBezTo>
                  <a:pt x="986216" y="56326"/>
                  <a:pt x="969970" y="72572"/>
                  <a:pt x="949930" y="72572"/>
                </a:cubicBezTo>
                <a:cubicBezTo>
                  <a:pt x="929890" y="72572"/>
                  <a:pt x="913644" y="56326"/>
                  <a:pt x="913644" y="36286"/>
                </a:cubicBezTo>
                <a:cubicBezTo>
                  <a:pt x="913644" y="16246"/>
                  <a:pt x="929890" y="0"/>
                  <a:pt x="949930" y="0"/>
                </a:cubicBezTo>
                <a:close/>
                <a:moveTo>
                  <a:pt x="721519" y="0"/>
                </a:moveTo>
                <a:cubicBezTo>
                  <a:pt x="741559" y="0"/>
                  <a:pt x="757805" y="16246"/>
                  <a:pt x="757805" y="36286"/>
                </a:cubicBezTo>
                <a:cubicBezTo>
                  <a:pt x="757805" y="56326"/>
                  <a:pt x="741559" y="72572"/>
                  <a:pt x="721519" y="72572"/>
                </a:cubicBezTo>
                <a:cubicBezTo>
                  <a:pt x="701479" y="72572"/>
                  <a:pt x="685233" y="56326"/>
                  <a:pt x="685233" y="36286"/>
                </a:cubicBezTo>
                <a:cubicBezTo>
                  <a:pt x="685233" y="16246"/>
                  <a:pt x="701479" y="0"/>
                  <a:pt x="721519" y="0"/>
                </a:cubicBezTo>
                <a:close/>
                <a:moveTo>
                  <a:pt x="493108" y="0"/>
                </a:moveTo>
                <a:cubicBezTo>
                  <a:pt x="513148" y="0"/>
                  <a:pt x="529394" y="16246"/>
                  <a:pt x="529394" y="36286"/>
                </a:cubicBezTo>
                <a:cubicBezTo>
                  <a:pt x="529394" y="56326"/>
                  <a:pt x="513148" y="72572"/>
                  <a:pt x="493108" y="72572"/>
                </a:cubicBezTo>
                <a:cubicBezTo>
                  <a:pt x="473068" y="72572"/>
                  <a:pt x="456822" y="56326"/>
                  <a:pt x="456822" y="36286"/>
                </a:cubicBezTo>
                <a:cubicBezTo>
                  <a:pt x="456822" y="16246"/>
                  <a:pt x="473068" y="0"/>
                  <a:pt x="493108" y="0"/>
                </a:cubicBezTo>
                <a:close/>
                <a:moveTo>
                  <a:pt x="264697" y="0"/>
                </a:moveTo>
                <a:cubicBezTo>
                  <a:pt x="284737" y="0"/>
                  <a:pt x="300983" y="16246"/>
                  <a:pt x="300983" y="36286"/>
                </a:cubicBezTo>
                <a:cubicBezTo>
                  <a:pt x="300983" y="56326"/>
                  <a:pt x="284737" y="72572"/>
                  <a:pt x="264697" y="72572"/>
                </a:cubicBezTo>
                <a:cubicBezTo>
                  <a:pt x="244657" y="72572"/>
                  <a:pt x="228411" y="56326"/>
                  <a:pt x="228411" y="36286"/>
                </a:cubicBezTo>
                <a:cubicBezTo>
                  <a:pt x="228411" y="16246"/>
                  <a:pt x="244657" y="0"/>
                  <a:pt x="264697" y="0"/>
                </a:cubicBezTo>
                <a:close/>
                <a:moveTo>
                  <a:pt x="36286" y="0"/>
                </a:moveTo>
                <a:cubicBezTo>
                  <a:pt x="56326" y="0"/>
                  <a:pt x="72572" y="16246"/>
                  <a:pt x="72572" y="36286"/>
                </a:cubicBezTo>
                <a:cubicBezTo>
                  <a:pt x="72572" y="56326"/>
                  <a:pt x="56326" y="72572"/>
                  <a:pt x="36286" y="72572"/>
                </a:cubicBezTo>
                <a:cubicBezTo>
                  <a:pt x="16246" y="72572"/>
                  <a:pt x="0" y="56326"/>
                  <a:pt x="0" y="36286"/>
                </a:cubicBezTo>
                <a:cubicBezTo>
                  <a:pt x="0" y="16246"/>
                  <a:pt x="16246" y="0"/>
                  <a:pt x="36286" y="0"/>
                </a:cubicBezTo>
                <a:close/>
              </a:path>
            </a:pathLst>
          </a:custGeom>
          <a:gradFill flip="none" rotWithShape="1">
            <a:gsLst>
              <a:gs pos="0">
                <a:schemeClr val="accent1">
                  <a:lumMod val="20000"/>
                  <a:lumOff val="80000"/>
                </a:schemeClr>
              </a:gs>
              <a:gs pos="100000">
                <a:schemeClr val="accent1">
                  <a:lumMod val="60000"/>
                  <a:lumOff val="4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5"/>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35000">
                <a:schemeClr val="bg1"/>
              </a:gs>
              <a:gs pos="87000">
                <a:schemeClr val="bg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custDataLst>
              <p:tags r:id="rId3"/>
            </p:custDataLst>
          </p:nvPr>
        </p:nvSpPr>
        <p:spPr>
          <a:xfrm flipH="1">
            <a:off x="9513518" y="4887625"/>
            <a:ext cx="1141782" cy="345103"/>
          </a:xfrm>
          <a:custGeom>
            <a:avLst/>
            <a:gdLst>
              <a:gd name="connsiteX0" fmla="*/ 1406750 w 1443036"/>
              <a:gd name="connsiteY0" fmla="*/ 363586 h 436158"/>
              <a:gd name="connsiteX1" fmla="*/ 1443036 w 1443036"/>
              <a:gd name="connsiteY1" fmla="*/ 399872 h 436158"/>
              <a:gd name="connsiteX2" fmla="*/ 1406750 w 1443036"/>
              <a:gd name="connsiteY2" fmla="*/ 436158 h 436158"/>
              <a:gd name="connsiteX3" fmla="*/ 1370464 w 1443036"/>
              <a:gd name="connsiteY3" fmla="*/ 399872 h 436158"/>
              <a:gd name="connsiteX4" fmla="*/ 1406750 w 1443036"/>
              <a:gd name="connsiteY4" fmla="*/ 363586 h 436158"/>
              <a:gd name="connsiteX5" fmla="*/ 1178341 w 1443036"/>
              <a:gd name="connsiteY5" fmla="*/ 363586 h 436158"/>
              <a:gd name="connsiteX6" fmla="*/ 1214627 w 1443036"/>
              <a:gd name="connsiteY6" fmla="*/ 399872 h 436158"/>
              <a:gd name="connsiteX7" fmla="*/ 1178341 w 1443036"/>
              <a:gd name="connsiteY7" fmla="*/ 436158 h 436158"/>
              <a:gd name="connsiteX8" fmla="*/ 1142055 w 1443036"/>
              <a:gd name="connsiteY8" fmla="*/ 399872 h 436158"/>
              <a:gd name="connsiteX9" fmla="*/ 1178341 w 1443036"/>
              <a:gd name="connsiteY9" fmla="*/ 363586 h 436158"/>
              <a:gd name="connsiteX10" fmla="*/ 949930 w 1443036"/>
              <a:gd name="connsiteY10" fmla="*/ 363586 h 436158"/>
              <a:gd name="connsiteX11" fmla="*/ 986216 w 1443036"/>
              <a:gd name="connsiteY11" fmla="*/ 399872 h 436158"/>
              <a:gd name="connsiteX12" fmla="*/ 949930 w 1443036"/>
              <a:gd name="connsiteY12" fmla="*/ 436158 h 436158"/>
              <a:gd name="connsiteX13" fmla="*/ 913644 w 1443036"/>
              <a:gd name="connsiteY13" fmla="*/ 399872 h 436158"/>
              <a:gd name="connsiteX14" fmla="*/ 949930 w 1443036"/>
              <a:gd name="connsiteY14" fmla="*/ 363586 h 436158"/>
              <a:gd name="connsiteX15" fmla="*/ 721519 w 1443036"/>
              <a:gd name="connsiteY15" fmla="*/ 363586 h 436158"/>
              <a:gd name="connsiteX16" fmla="*/ 757805 w 1443036"/>
              <a:gd name="connsiteY16" fmla="*/ 399872 h 436158"/>
              <a:gd name="connsiteX17" fmla="*/ 721519 w 1443036"/>
              <a:gd name="connsiteY17" fmla="*/ 436158 h 436158"/>
              <a:gd name="connsiteX18" fmla="*/ 685233 w 1443036"/>
              <a:gd name="connsiteY18" fmla="*/ 399872 h 436158"/>
              <a:gd name="connsiteX19" fmla="*/ 721519 w 1443036"/>
              <a:gd name="connsiteY19" fmla="*/ 363586 h 436158"/>
              <a:gd name="connsiteX20" fmla="*/ 493108 w 1443036"/>
              <a:gd name="connsiteY20" fmla="*/ 363586 h 436158"/>
              <a:gd name="connsiteX21" fmla="*/ 529394 w 1443036"/>
              <a:gd name="connsiteY21" fmla="*/ 399872 h 436158"/>
              <a:gd name="connsiteX22" fmla="*/ 493108 w 1443036"/>
              <a:gd name="connsiteY22" fmla="*/ 436158 h 436158"/>
              <a:gd name="connsiteX23" fmla="*/ 456822 w 1443036"/>
              <a:gd name="connsiteY23" fmla="*/ 399872 h 436158"/>
              <a:gd name="connsiteX24" fmla="*/ 493108 w 1443036"/>
              <a:gd name="connsiteY24" fmla="*/ 363586 h 436158"/>
              <a:gd name="connsiteX25" fmla="*/ 264697 w 1443036"/>
              <a:gd name="connsiteY25" fmla="*/ 363586 h 436158"/>
              <a:gd name="connsiteX26" fmla="*/ 300983 w 1443036"/>
              <a:gd name="connsiteY26" fmla="*/ 399872 h 436158"/>
              <a:gd name="connsiteX27" fmla="*/ 264697 w 1443036"/>
              <a:gd name="connsiteY27" fmla="*/ 436158 h 436158"/>
              <a:gd name="connsiteX28" fmla="*/ 228411 w 1443036"/>
              <a:gd name="connsiteY28" fmla="*/ 399872 h 436158"/>
              <a:gd name="connsiteX29" fmla="*/ 264697 w 1443036"/>
              <a:gd name="connsiteY29" fmla="*/ 363586 h 436158"/>
              <a:gd name="connsiteX30" fmla="*/ 36286 w 1443036"/>
              <a:gd name="connsiteY30" fmla="*/ 363586 h 436158"/>
              <a:gd name="connsiteX31" fmla="*/ 72572 w 1443036"/>
              <a:gd name="connsiteY31" fmla="*/ 399872 h 436158"/>
              <a:gd name="connsiteX32" fmla="*/ 36286 w 1443036"/>
              <a:gd name="connsiteY32" fmla="*/ 436158 h 436158"/>
              <a:gd name="connsiteX33" fmla="*/ 0 w 1443036"/>
              <a:gd name="connsiteY33" fmla="*/ 399872 h 436158"/>
              <a:gd name="connsiteX34" fmla="*/ 36286 w 1443036"/>
              <a:gd name="connsiteY34" fmla="*/ 363586 h 436158"/>
              <a:gd name="connsiteX35" fmla="*/ 1406750 w 1443036"/>
              <a:gd name="connsiteY35" fmla="*/ 181793 h 436158"/>
              <a:gd name="connsiteX36" fmla="*/ 1443036 w 1443036"/>
              <a:gd name="connsiteY36" fmla="*/ 218079 h 436158"/>
              <a:gd name="connsiteX37" fmla="*/ 1406750 w 1443036"/>
              <a:gd name="connsiteY37" fmla="*/ 254365 h 436158"/>
              <a:gd name="connsiteX38" fmla="*/ 1370464 w 1443036"/>
              <a:gd name="connsiteY38" fmla="*/ 218079 h 436158"/>
              <a:gd name="connsiteX39" fmla="*/ 1406750 w 1443036"/>
              <a:gd name="connsiteY39" fmla="*/ 181793 h 436158"/>
              <a:gd name="connsiteX40" fmla="*/ 1178341 w 1443036"/>
              <a:gd name="connsiteY40" fmla="*/ 181793 h 436158"/>
              <a:gd name="connsiteX41" fmla="*/ 1214627 w 1443036"/>
              <a:gd name="connsiteY41" fmla="*/ 218079 h 436158"/>
              <a:gd name="connsiteX42" fmla="*/ 1178341 w 1443036"/>
              <a:gd name="connsiteY42" fmla="*/ 254365 h 436158"/>
              <a:gd name="connsiteX43" fmla="*/ 1142055 w 1443036"/>
              <a:gd name="connsiteY43" fmla="*/ 218079 h 436158"/>
              <a:gd name="connsiteX44" fmla="*/ 1178341 w 1443036"/>
              <a:gd name="connsiteY44" fmla="*/ 181793 h 436158"/>
              <a:gd name="connsiteX45" fmla="*/ 949930 w 1443036"/>
              <a:gd name="connsiteY45" fmla="*/ 181793 h 436158"/>
              <a:gd name="connsiteX46" fmla="*/ 986216 w 1443036"/>
              <a:gd name="connsiteY46" fmla="*/ 218079 h 436158"/>
              <a:gd name="connsiteX47" fmla="*/ 949930 w 1443036"/>
              <a:gd name="connsiteY47" fmla="*/ 254365 h 436158"/>
              <a:gd name="connsiteX48" fmla="*/ 913644 w 1443036"/>
              <a:gd name="connsiteY48" fmla="*/ 218079 h 436158"/>
              <a:gd name="connsiteX49" fmla="*/ 949930 w 1443036"/>
              <a:gd name="connsiteY49" fmla="*/ 181793 h 436158"/>
              <a:gd name="connsiteX50" fmla="*/ 721519 w 1443036"/>
              <a:gd name="connsiteY50" fmla="*/ 181793 h 436158"/>
              <a:gd name="connsiteX51" fmla="*/ 757805 w 1443036"/>
              <a:gd name="connsiteY51" fmla="*/ 218079 h 436158"/>
              <a:gd name="connsiteX52" fmla="*/ 721519 w 1443036"/>
              <a:gd name="connsiteY52" fmla="*/ 254365 h 436158"/>
              <a:gd name="connsiteX53" fmla="*/ 685233 w 1443036"/>
              <a:gd name="connsiteY53" fmla="*/ 218079 h 436158"/>
              <a:gd name="connsiteX54" fmla="*/ 721519 w 1443036"/>
              <a:gd name="connsiteY54" fmla="*/ 181793 h 436158"/>
              <a:gd name="connsiteX55" fmla="*/ 493108 w 1443036"/>
              <a:gd name="connsiteY55" fmla="*/ 181793 h 436158"/>
              <a:gd name="connsiteX56" fmla="*/ 529394 w 1443036"/>
              <a:gd name="connsiteY56" fmla="*/ 218079 h 436158"/>
              <a:gd name="connsiteX57" fmla="*/ 493108 w 1443036"/>
              <a:gd name="connsiteY57" fmla="*/ 254365 h 436158"/>
              <a:gd name="connsiteX58" fmla="*/ 456822 w 1443036"/>
              <a:gd name="connsiteY58" fmla="*/ 218079 h 436158"/>
              <a:gd name="connsiteX59" fmla="*/ 493108 w 1443036"/>
              <a:gd name="connsiteY59" fmla="*/ 181793 h 436158"/>
              <a:gd name="connsiteX60" fmla="*/ 264697 w 1443036"/>
              <a:gd name="connsiteY60" fmla="*/ 181793 h 436158"/>
              <a:gd name="connsiteX61" fmla="*/ 300983 w 1443036"/>
              <a:gd name="connsiteY61" fmla="*/ 218079 h 436158"/>
              <a:gd name="connsiteX62" fmla="*/ 264697 w 1443036"/>
              <a:gd name="connsiteY62" fmla="*/ 254365 h 436158"/>
              <a:gd name="connsiteX63" fmla="*/ 228411 w 1443036"/>
              <a:gd name="connsiteY63" fmla="*/ 218079 h 436158"/>
              <a:gd name="connsiteX64" fmla="*/ 264697 w 1443036"/>
              <a:gd name="connsiteY64" fmla="*/ 181793 h 436158"/>
              <a:gd name="connsiteX65" fmla="*/ 36286 w 1443036"/>
              <a:gd name="connsiteY65" fmla="*/ 181793 h 436158"/>
              <a:gd name="connsiteX66" fmla="*/ 72572 w 1443036"/>
              <a:gd name="connsiteY66" fmla="*/ 218079 h 436158"/>
              <a:gd name="connsiteX67" fmla="*/ 36286 w 1443036"/>
              <a:gd name="connsiteY67" fmla="*/ 254365 h 436158"/>
              <a:gd name="connsiteX68" fmla="*/ 0 w 1443036"/>
              <a:gd name="connsiteY68" fmla="*/ 218079 h 436158"/>
              <a:gd name="connsiteX69" fmla="*/ 36286 w 1443036"/>
              <a:gd name="connsiteY69" fmla="*/ 181793 h 436158"/>
              <a:gd name="connsiteX70" fmla="*/ 1406750 w 1443036"/>
              <a:gd name="connsiteY70" fmla="*/ 0 h 436158"/>
              <a:gd name="connsiteX71" fmla="*/ 1443036 w 1443036"/>
              <a:gd name="connsiteY71" fmla="*/ 36286 h 436158"/>
              <a:gd name="connsiteX72" fmla="*/ 1406750 w 1443036"/>
              <a:gd name="connsiteY72" fmla="*/ 72572 h 436158"/>
              <a:gd name="connsiteX73" fmla="*/ 1370464 w 1443036"/>
              <a:gd name="connsiteY73" fmla="*/ 36286 h 436158"/>
              <a:gd name="connsiteX74" fmla="*/ 1406750 w 1443036"/>
              <a:gd name="connsiteY74" fmla="*/ 0 h 436158"/>
              <a:gd name="connsiteX75" fmla="*/ 1178341 w 1443036"/>
              <a:gd name="connsiteY75" fmla="*/ 0 h 436158"/>
              <a:gd name="connsiteX76" fmla="*/ 1214627 w 1443036"/>
              <a:gd name="connsiteY76" fmla="*/ 36286 h 436158"/>
              <a:gd name="connsiteX77" fmla="*/ 1178341 w 1443036"/>
              <a:gd name="connsiteY77" fmla="*/ 72572 h 436158"/>
              <a:gd name="connsiteX78" fmla="*/ 1142055 w 1443036"/>
              <a:gd name="connsiteY78" fmla="*/ 36286 h 436158"/>
              <a:gd name="connsiteX79" fmla="*/ 1178341 w 1443036"/>
              <a:gd name="connsiteY79" fmla="*/ 0 h 436158"/>
              <a:gd name="connsiteX80" fmla="*/ 949930 w 1443036"/>
              <a:gd name="connsiteY80" fmla="*/ 0 h 436158"/>
              <a:gd name="connsiteX81" fmla="*/ 986216 w 1443036"/>
              <a:gd name="connsiteY81" fmla="*/ 36286 h 436158"/>
              <a:gd name="connsiteX82" fmla="*/ 949930 w 1443036"/>
              <a:gd name="connsiteY82" fmla="*/ 72572 h 436158"/>
              <a:gd name="connsiteX83" fmla="*/ 913644 w 1443036"/>
              <a:gd name="connsiteY83" fmla="*/ 36286 h 436158"/>
              <a:gd name="connsiteX84" fmla="*/ 949930 w 1443036"/>
              <a:gd name="connsiteY84" fmla="*/ 0 h 436158"/>
              <a:gd name="connsiteX85" fmla="*/ 721519 w 1443036"/>
              <a:gd name="connsiteY85" fmla="*/ 0 h 436158"/>
              <a:gd name="connsiteX86" fmla="*/ 757805 w 1443036"/>
              <a:gd name="connsiteY86" fmla="*/ 36286 h 436158"/>
              <a:gd name="connsiteX87" fmla="*/ 721519 w 1443036"/>
              <a:gd name="connsiteY87" fmla="*/ 72572 h 436158"/>
              <a:gd name="connsiteX88" fmla="*/ 685233 w 1443036"/>
              <a:gd name="connsiteY88" fmla="*/ 36286 h 436158"/>
              <a:gd name="connsiteX89" fmla="*/ 721519 w 1443036"/>
              <a:gd name="connsiteY89" fmla="*/ 0 h 436158"/>
              <a:gd name="connsiteX90" fmla="*/ 493108 w 1443036"/>
              <a:gd name="connsiteY90" fmla="*/ 0 h 436158"/>
              <a:gd name="connsiteX91" fmla="*/ 529394 w 1443036"/>
              <a:gd name="connsiteY91" fmla="*/ 36286 h 436158"/>
              <a:gd name="connsiteX92" fmla="*/ 493108 w 1443036"/>
              <a:gd name="connsiteY92" fmla="*/ 72572 h 436158"/>
              <a:gd name="connsiteX93" fmla="*/ 456822 w 1443036"/>
              <a:gd name="connsiteY93" fmla="*/ 36286 h 436158"/>
              <a:gd name="connsiteX94" fmla="*/ 493108 w 1443036"/>
              <a:gd name="connsiteY94" fmla="*/ 0 h 436158"/>
              <a:gd name="connsiteX95" fmla="*/ 264697 w 1443036"/>
              <a:gd name="connsiteY95" fmla="*/ 0 h 436158"/>
              <a:gd name="connsiteX96" fmla="*/ 300983 w 1443036"/>
              <a:gd name="connsiteY96" fmla="*/ 36286 h 436158"/>
              <a:gd name="connsiteX97" fmla="*/ 264697 w 1443036"/>
              <a:gd name="connsiteY97" fmla="*/ 72572 h 436158"/>
              <a:gd name="connsiteX98" fmla="*/ 228411 w 1443036"/>
              <a:gd name="connsiteY98" fmla="*/ 36286 h 436158"/>
              <a:gd name="connsiteX99" fmla="*/ 264697 w 1443036"/>
              <a:gd name="connsiteY99" fmla="*/ 0 h 436158"/>
              <a:gd name="connsiteX100" fmla="*/ 36286 w 1443036"/>
              <a:gd name="connsiteY100" fmla="*/ 0 h 436158"/>
              <a:gd name="connsiteX101" fmla="*/ 72572 w 1443036"/>
              <a:gd name="connsiteY101" fmla="*/ 36286 h 436158"/>
              <a:gd name="connsiteX102" fmla="*/ 36286 w 1443036"/>
              <a:gd name="connsiteY102" fmla="*/ 72572 h 436158"/>
              <a:gd name="connsiteX103" fmla="*/ 0 w 1443036"/>
              <a:gd name="connsiteY103" fmla="*/ 36286 h 436158"/>
              <a:gd name="connsiteX104" fmla="*/ 36286 w 1443036"/>
              <a:gd name="connsiteY104" fmla="*/ 0 h 43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443036" h="436158">
                <a:moveTo>
                  <a:pt x="1406750" y="363586"/>
                </a:moveTo>
                <a:cubicBezTo>
                  <a:pt x="1426790" y="363586"/>
                  <a:pt x="1443036" y="379832"/>
                  <a:pt x="1443036" y="399872"/>
                </a:cubicBezTo>
                <a:cubicBezTo>
                  <a:pt x="1443036" y="419912"/>
                  <a:pt x="1426790" y="436158"/>
                  <a:pt x="1406750" y="436158"/>
                </a:cubicBezTo>
                <a:cubicBezTo>
                  <a:pt x="1386710" y="436158"/>
                  <a:pt x="1370464" y="419912"/>
                  <a:pt x="1370464" y="399872"/>
                </a:cubicBezTo>
                <a:cubicBezTo>
                  <a:pt x="1370464" y="379832"/>
                  <a:pt x="1386710" y="363586"/>
                  <a:pt x="1406750" y="363586"/>
                </a:cubicBezTo>
                <a:close/>
                <a:moveTo>
                  <a:pt x="1178341" y="363586"/>
                </a:moveTo>
                <a:cubicBezTo>
                  <a:pt x="1198381" y="363586"/>
                  <a:pt x="1214627" y="379832"/>
                  <a:pt x="1214627" y="399872"/>
                </a:cubicBezTo>
                <a:cubicBezTo>
                  <a:pt x="1214627" y="419912"/>
                  <a:pt x="1198381" y="436158"/>
                  <a:pt x="1178341" y="436158"/>
                </a:cubicBezTo>
                <a:cubicBezTo>
                  <a:pt x="1158301" y="436158"/>
                  <a:pt x="1142055" y="419912"/>
                  <a:pt x="1142055" y="399872"/>
                </a:cubicBezTo>
                <a:cubicBezTo>
                  <a:pt x="1142055" y="379832"/>
                  <a:pt x="1158301" y="363586"/>
                  <a:pt x="1178341" y="363586"/>
                </a:cubicBezTo>
                <a:close/>
                <a:moveTo>
                  <a:pt x="949930" y="363586"/>
                </a:moveTo>
                <a:cubicBezTo>
                  <a:pt x="969970" y="363586"/>
                  <a:pt x="986216" y="379832"/>
                  <a:pt x="986216" y="399872"/>
                </a:cubicBezTo>
                <a:cubicBezTo>
                  <a:pt x="986216" y="419912"/>
                  <a:pt x="969970" y="436158"/>
                  <a:pt x="949930" y="436158"/>
                </a:cubicBezTo>
                <a:cubicBezTo>
                  <a:pt x="929890" y="436158"/>
                  <a:pt x="913644" y="419912"/>
                  <a:pt x="913644" y="399872"/>
                </a:cubicBezTo>
                <a:cubicBezTo>
                  <a:pt x="913644" y="379832"/>
                  <a:pt x="929890" y="363586"/>
                  <a:pt x="949930" y="363586"/>
                </a:cubicBezTo>
                <a:close/>
                <a:moveTo>
                  <a:pt x="721519" y="363586"/>
                </a:moveTo>
                <a:cubicBezTo>
                  <a:pt x="741559" y="363586"/>
                  <a:pt x="757805" y="379832"/>
                  <a:pt x="757805" y="399872"/>
                </a:cubicBezTo>
                <a:cubicBezTo>
                  <a:pt x="757805" y="419912"/>
                  <a:pt x="741559" y="436158"/>
                  <a:pt x="721519" y="436158"/>
                </a:cubicBezTo>
                <a:cubicBezTo>
                  <a:pt x="701479" y="436158"/>
                  <a:pt x="685233" y="419912"/>
                  <a:pt x="685233" y="399872"/>
                </a:cubicBezTo>
                <a:cubicBezTo>
                  <a:pt x="685233" y="379832"/>
                  <a:pt x="701479" y="363586"/>
                  <a:pt x="721519" y="363586"/>
                </a:cubicBezTo>
                <a:close/>
                <a:moveTo>
                  <a:pt x="493108" y="363586"/>
                </a:moveTo>
                <a:cubicBezTo>
                  <a:pt x="513148" y="363586"/>
                  <a:pt x="529394" y="379832"/>
                  <a:pt x="529394" y="399872"/>
                </a:cubicBezTo>
                <a:cubicBezTo>
                  <a:pt x="529394" y="419912"/>
                  <a:pt x="513148" y="436158"/>
                  <a:pt x="493108" y="436158"/>
                </a:cubicBezTo>
                <a:cubicBezTo>
                  <a:pt x="473068" y="436158"/>
                  <a:pt x="456822" y="419912"/>
                  <a:pt x="456822" y="399872"/>
                </a:cubicBezTo>
                <a:cubicBezTo>
                  <a:pt x="456822" y="379832"/>
                  <a:pt x="473068" y="363586"/>
                  <a:pt x="493108" y="363586"/>
                </a:cubicBezTo>
                <a:close/>
                <a:moveTo>
                  <a:pt x="264697" y="363586"/>
                </a:moveTo>
                <a:cubicBezTo>
                  <a:pt x="284737" y="363586"/>
                  <a:pt x="300983" y="379832"/>
                  <a:pt x="300983" y="399872"/>
                </a:cubicBezTo>
                <a:cubicBezTo>
                  <a:pt x="300983" y="419912"/>
                  <a:pt x="284737" y="436158"/>
                  <a:pt x="264697" y="436158"/>
                </a:cubicBezTo>
                <a:cubicBezTo>
                  <a:pt x="244657" y="436158"/>
                  <a:pt x="228411" y="419912"/>
                  <a:pt x="228411" y="399872"/>
                </a:cubicBezTo>
                <a:cubicBezTo>
                  <a:pt x="228411" y="379832"/>
                  <a:pt x="244657" y="363586"/>
                  <a:pt x="264697" y="363586"/>
                </a:cubicBezTo>
                <a:close/>
                <a:moveTo>
                  <a:pt x="36286" y="363586"/>
                </a:moveTo>
                <a:cubicBezTo>
                  <a:pt x="56326" y="363586"/>
                  <a:pt x="72572" y="379832"/>
                  <a:pt x="72572" y="399872"/>
                </a:cubicBezTo>
                <a:cubicBezTo>
                  <a:pt x="72572" y="419912"/>
                  <a:pt x="56326" y="436158"/>
                  <a:pt x="36286" y="436158"/>
                </a:cubicBezTo>
                <a:cubicBezTo>
                  <a:pt x="16246" y="436158"/>
                  <a:pt x="0" y="419912"/>
                  <a:pt x="0" y="399872"/>
                </a:cubicBezTo>
                <a:cubicBezTo>
                  <a:pt x="0" y="379832"/>
                  <a:pt x="16246" y="363586"/>
                  <a:pt x="36286" y="363586"/>
                </a:cubicBezTo>
                <a:close/>
                <a:moveTo>
                  <a:pt x="1406750" y="181793"/>
                </a:moveTo>
                <a:cubicBezTo>
                  <a:pt x="1426790" y="181793"/>
                  <a:pt x="1443036" y="198039"/>
                  <a:pt x="1443036" y="218079"/>
                </a:cubicBezTo>
                <a:cubicBezTo>
                  <a:pt x="1443036" y="238119"/>
                  <a:pt x="1426790" y="254365"/>
                  <a:pt x="1406750" y="254365"/>
                </a:cubicBezTo>
                <a:cubicBezTo>
                  <a:pt x="1386710" y="254365"/>
                  <a:pt x="1370464" y="238119"/>
                  <a:pt x="1370464" y="218079"/>
                </a:cubicBezTo>
                <a:cubicBezTo>
                  <a:pt x="1370464" y="198039"/>
                  <a:pt x="1386710" y="181793"/>
                  <a:pt x="1406750" y="181793"/>
                </a:cubicBezTo>
                <a:close/>
                <a:moveTo>
                  <a:pt x="1178341" y="181793"/>
                </a:moveTo>
                <a:cubicBezTo>
                  <a:pt x="1198381" y="181793"/>
                  <a:pt x="1214627" y="198039"/>
                  <a:pt x="1214627" y="218079"/>
                </a:cubicBezTo>
                <a:cubicBezTo>
                  <a:pt x="1214627" y="238119"/>
                  <a:pt x="1198381" y="254365"/>
                  <a:pt x="1178341" y="254365"/>
                </a:cubicBezTo>
                <a:cubicBezTo>
                  <a:pt x="1158301" y="254365"/>
                  <a:pt x="1142055" y="238119"/>
                  <a:pt x="1142055" y="218079"/>
                </a:cubicBezTo>
                <a:cubicBezTo>
                  <a:pt x="1142055" y="198039"/>
                  <a:pt x="1158301" y="181793"/>
                  <a:pt x="1178341" y="181793"/>
                </a:cubicBezTo>
                <a:close/>
                <a:moveTo>
                  <a:pt x="949930" y="181793"/>
                </a:moveTo>
                <a:cubicBezTo>
                  <a:pt x="969970" y="181793"/>
                  <a:pt x="986216" y="198039"/>
                  <a:pt x="986216" y="218079"/>
                </a:cubicBezTo>
                <a:cubicBezTo>
                  <a:pt x="986216" y="238119"/>
                  <a:pt x="969970" y="254365"/>
                  <a:pt x="949930" y="254365"/>
                </a:cubicBezTo>
                <a:cubicBezTo>
                  <a:pt x="929890" y="254365"/>
                  <a:pt x="913644" y="238119"/>
                  <a:pt x="913644" y="218079"/>
                </a:cubicBezTo>
                <a:cubicBezTo>
                  <a:pt x="913644" y="198039"/>
                  <a:pt x="929890" y="181793"/>
                  <a:pt x="949930" y="181793"/>
                </a:cubicBezTo>
                <a:close/>
                <a:moveTo>
                  <a:pt x="721519" y="181793"/>
                </a:moveTo>
                <a:cubicBezTo>
                  <a:pt x="741559" y="181793"/>
                  <a:pt x="757805" y="198039"/>
                  <a:pt x="757805" y="218079"/>
                </a:cubicBezTo>
                <a:cubicBezTo>
                  <a:pt x="757805" y="238119"/>
                  <a:pt x="741559" y="254365"/>
                  <a:pt x="721519" y="254365"/>
                </a:cubicBezTo>
                <a:cubicBezTo>
                  <a:pt x="701479" y="254365"/>
                  <a:pt x="685233" y="238119"/>
                  <a:pt x="685233" y="218079"/>
                </a:cubicBezTo>
                <a:cubicBezTo>
                  <a:pt x="685233" y="198039"/>
                  <a:pt x="701479" y="181793"/>
                  <a:pt x="721519" y="181793"/>
                </a:cubicBezTo>
                <a:close/>
                <a:moveTo>
                  <a:pt x="493108" y="181793"/>
                </a:moveTo>
                <a:cubicBezTo>
                  <a:pt x="513148" y="181793"/>
                  <a:pt x="529394" y="198039"/>
                  <a:pt x="529394" y="218079"/>
                </a:cubicBezTo>
                <a:cubicBezTo>
                  <a:pt x="529394" y="238119"/>
                  <a:pt x="513148" y="254365"/>
                  <a:pt x="493108" y="254365"/>
                </a:cubicBezTo>
                <a:cubicBezTo>
                  <a:pt x="473068" y="254365"/>
                  <a:pt x="456822" y="238119"/>
                  <a:pt x="456822" y="218079"/>
                </a:cubicBezTo>
                <a:cubicBezTo>
                  <a:pt x="456822" y="198039"/>
                  <a:pt x="473068" y="181793"/>
                  <a:pt x="493108" y="181793"/>
                </a:cubicBezTo>
                <a:close/>
                <a:moveTo>
                  <a:pt x="264697" y="181793"/>
                </a:moveTo>
                <a:cubicBezTo>
                  <a:pt x="284737" y="181793"/>
                  <a:pt x="300983" y="198039"/>
                  <a:pt x="300983" y="218079"/>
                </a:cubicBezTo>
                <a:cubicBezTo>
                  <a:pt x="300983" y="238119"/>
                  <a:pt x="284737" y="254365"/>
                  <a:pt x="264697" y="254365"/>
                </a:cubicBezTo>
                <a:cubicBezTo>
                  <a:pt x="244657" y="254365"/>
                  <a:pt x="228411" y="238119"/>
                  <a:pt x="228411" y="218079"/>
                </a:cubicBezTo>
                <a:cubicBezTo>
                  <a:pt x="228411" y="198039"/>
                  <a:pt x="244657" y="181793"/>
                  <a:pt x="264697" y="181793"/>
                </a:cubicBezTo>
                <a:close/>
                <a:moveTo>
                  <a:pt x="36286" y="181793"/>
                </a:moveTo>
                <a:cubicBezTo>
                  <a:pt x="56326" y="181793"/>
                  <a:pt x="72572" y="198039"/>
                  <a:pt x="72572" y="218079"/>
                </a:cubicBezTo>
                <a:cubicBezTo>
                  <a:pt x="72572" y="238119"/>
                  <a:pt x="56326" y="254365"/>
                  <a:pt x="36286" y="254365"/>
                </a:cubicBezTo>
                <a:cubicBezTo>
                  <a:pt x="16246" y="254365"/>
                  <a:pt x="0" y="238119"/>
                  <a:pt x="0" y="218079"/>
                </a:cubicBezTo>
                <a:cubicBezTo>
                  <a:pt x="0" y="198039"/>
                  <a:pt x="16246" y="181793"/>
                  <a:pt x="36286" y="181793"/>
                </a:cubicBezTo>
                <a:close/>
                <a:moveTo>
                  <a:pt x="1406750" y="0"/>
                </a:moveTo>
                <a:cubicBezTo>
                  <a:pt x="1426790" y="0"/>
                  <a:pt x="1443036" y="16246"/>
                  <a:pt x="1443036" y="36286"/>
                </a:cubicBezTo>
                <a:cubicBezTo>
                  <a:pt x="1443036" y="56326"/>
                  <a:pt x="1426790" y="72572"/>
                  <a:pt x="1406750" y="72572"/>
                </a:cubicBezTo>
                <a:cubicBezTo>
                  <a:pt x="1386710" y="72572"/>
                  <a:pt x="1370464" y="56326"/>
                  <a:pt x="1370464" y="36286"/>
                </a:cubicBezTo>
                <a:cubicBezTo>
                  <a:pt x="1370464" y="16246"/>
                  <a:pt x="1386710" y="0"/>
                  <a:pt x="1406750" y="0"/>
                </a:cubicBezTo>
                <a:close/>
                <a:moveTo>
                  <a:pt x="1178341" y="0"/>
                </a:moveTo>
                <a:cubicBezTo>
                  <a:pt x="1198381" y="0"/>
                  <a:pt x="1214627" y="16246"/>
                  <a:pt x="1214627" y="36286"/>
                </a:cubicBezTo>
                <a:cubicBezTo>
                  <a:pt x="1214627" y="56326"/>
                  <a:pt x="1198381" y="72572"/>
                  <a:pt x="1178341" y="72572"/>
                </a:cubicBezTo>
                <a:cubicBezTo>
                  <a:pt x="1158301" y="72572"/>
                  <a:pt x="1142055" y="56326"/>
                  <a:pt x="1142055" y="36286"/>
                </a:cubicBezTo>
                <a:cubicBezTo>
                  <a:pt x="1142055" y="16246"/>
                  <a:pt x="1158301" y="0"/>
                  <a:pt x="1178341" y="0"/>
                </a:cubicBezTo>
                <a:close/>
                <a:moveTo>
                  <a:pt x="949930" y="0"/>
                </a:moveTo>
                <a:cubicBezTo>
                  <a:pt x="969970" y="0"/>
                  <a:pt x="986216" y="16246"/>
                  <a:pt x="986216" y="36286"/>
                </a:cubicBezTo>
                <a:cubicBezTo>
                  <a:pt x="986216" y="56326"/>
                  <a:pt x="969970" y="72572"/>
                  <a:pt x="949930" y="72572"/>
                </a:cubicBezTo>
                <a:cubicBezTo>
                  <a:pt x="929890" y="72572"/>
                  <a:pt x="913644" y="56326"/>
                  <a:pt x="913644" y="36286"/>
                </a:cubicBezTo>
                <a:cubicBezTo>
                  <a:pt x="913644" y="16246"/>
                  <a:pt x="929890" y="0"/>
                  <a:pt x="949930" y="0"/>
                </a:cubicBezTo>
                <a:close/>
                <a:moveTo>
                  <a:pt x="721519" y="0"/>
                </a:moveTo>
                <a:cubicBezTo>
                  <a:pt x="741559" y="0"/>
                  <a:pt x="757805" y="16246"/>
                  <a:pt x="757805" y="36286"/>
                </a:cubicBezTo>
                <a:cubicBezTo>
                  <a:pt x="757805" y="56326"/>
                  <a:pt x="741559" y="72572"/>
                  <a:pt x="721519" y="72572"/>
                </a:cubicBezTo>
                <a:cubicBezTo>
                  <a:pt x="701479" y="72572"/>
                  <a:pt x="685233" y="56326"/>
                  <a:pt x="685233" y="36286"/>
                </a:cubicBezTo>
                <a:cubicBezTo>
                  <a:pt x="685233" y="16246"/>
                  <a:pt x="701479" y="0"/>
                  <a:pt x="721519" y="0"/>
                </a:cubicBezTo>
                <a:close/>
                <a:moveTo>
                  <a:pt x="493108" y="0"/>
                </a:moveTo>
                <a:cubicBezTo>
                  <a:pt x="513148" y="0"/>
                  <a:pt x="529394" y="16246"/>
                  <a:pt x="529394" y="36286"/>
                </a:cubicBezTo>
                <a:cubicBezTo>
                  <a:pt x="529394" y="56326"/>
                  <a:pt x="513148" y="72572"/>
                  <a:pt x="493108" y="72572"/>
                </a:cubicBezTo>
                <a:cubicBezTo>
                  <a:pt x="473068" y="72572"/>
                  <a:pt x="456822" y="56326"/>
                  <a:pt x="456822" y="36286"/>
                </a:cubicBezTo>
                <a:cubicBezTo>
                  <a:pt x="456822" y="16246"/>
                  <a:pt x="473068" y="0"/>
                  <a:pt x="493108" y="0"/>
                </a:cubicBezTo>
                <a:close/>
                <a:moveTo>
                  <a:pt x="264697" y="0"/>
                </a:moveTo>
                <a:cubicBezTo>
                  <a:pt x="284737" y="0"/>
                  <a:pt x="300983" y="16246"/>
                  <a:pt x="300983" y="36286"/>
                </a:cubicBezTo>
                <a:cubicBezTo>
                  <a:pt x="300983" y="56326"/>
                  <a:pt x="284737" y="72572"/>
                  <a:pt x="264697" y="72572"/>
                </a:cubicBezTo>
                <a:cubicBezTo>
                  <a:pt x="244657" y="72572"/>
                  <a:pt x="228411" y="56326"/>
                  <a:pt x="228411" y="36286"/>
                </a:cubicBezTo>
                <a:cubicBezTo>
                  <a:pt x="228411" y="16246"/>
                  <a:pt x="244657" y="0"/>
                  <a:pt x="264697" y="0"/>
                </a:cubicBezTo>
                <a:close/>
                <a:moveTo>
                  <a:pt x="36286" y="0"/>
                </a:moveTo>
                <a:cubicBezTo>
                  <a:pt x="56326" y="0"/>
                  <a:pt x="72572" y="16246"/>
                  <a:pt x="72572" y="36286"/>
                </a:cubicBezTo>
                <a:cubicBezTo>
                  <a:pt x="72572" y="56326"/>
                  <a:pt x="56326" y="72572"/>
                  <a:pt x="36286" y="72572"/>
                </a:cubicBezTo>
                <a:cubicBezTo>
                  <a:pt x="16246" y="72572"/>
                  <a:pt x="0" y="56326"/>
                  <a:pt x="0" y="36286"/>
                </a:cubicBezTo>
                <a:cubicBezTo>
                  <a:pt x="0" y="16246"/>
                  <a:pt x="16246" y="0"/>
                  <a:pt x="36286" y="0"/>
                </a:cubicBezTo>
                <a:close/>
              </a:path>
            </a:pathLst>
          </a:custGeom>
          <a:gradFill flip="none" rotWithShape="1">
            <a:gsLst>
              <a:gs pos="0">
                <a:schemeClr val="accent1">
                  <a:lumMod val="40000"/>
                  <a:lumOff val="60000"/>
                </a:schemeClr>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圆顶角 9"/>
          <p:cNvSpPr/>
          <p:nvPr userDrawn="1">
            <p:custDataLst>
              <p:tags r:id="rId4"/>
            </p:custDataLst>
          </p:nvPr>
        </p:nvSpPr>
        <p:spPr>
          <a:xfrm>
            <a:off x="0" y="0"/>
            <a:ext cx="2311779" cy="6858000"/>
          </a:xfrm>
          <a:prstGeom prst="round2SameRect">
            <a:avLst>
              <a:gd name="adj1" fmla="val 0"/>
              <a:gd name="adj2" fmla="val 0"/>
            </a:avLst>
          </a:prstGeom>
          <a:gradFill flip="none" rotWithShape="1">
            <a:gsLst>
              <a:gs pos="0">
                <a:schemeClr val="accent1">
                  <a:lumMod val="20000"/>
                  <a:lumOff val="80000"/>
                </a:schemeClr>
              </a:gs>
              <a:gs pos="100000">
                <a:schemeClr val="accent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5"/>
            </p:custDataLst>
          </p:nvPr>
        </p:nvSpPr>
        <p:spPr>
          <a:xfrm flipH="1">
            <a:off x="10842170" y="0"/>
            <a:ext cx="1349830" cy="1349829"/>
          </a:xfrm>
          <a:custGeom>
            <a:avLst/>
            <a:gdLst>
              <a:gd name="connsiteX0" fmla="*/ 965200 w 1611086"/>
              <a:gd name="connsiteY0" fmla="*/ 0 h 1611085"/>
              <a:gd name="connsiteX1" fmla="*/ 1611086 w 1611086"/>
              <a:gd name="connsiteY1" fmla="*/ 0 h 1611085"/>
              <a:gd name="connsiteX2" fmla="*/ 1602768 w 1611086"/>
              <a:gd name="connsiteY2" fmla="*/ 164723 h 1611085"/>
              <a:gd name="connsiteX3" fmla="*/ 0 w 1611086"/>
              <a:gd name="connsiteY3" fmla="*/ 1611085 h 1611085"/>
              <a:gd name="connsiteX4" fmla="*/ 0 w 1611086"/>
              <a:gd name="connsiteY4" fmla="*/ 965200 h 1611085"/>
              <a:gd name="connsiteX5" fmla="*/ 98685 w 1611086"/>
              <a:gd name="connsiteY5" fmla="*/ 960217 h 1611085"/>
              <a:gd name="connsiteX6" fmla="*/ 960217 w 1611086"/>
              <a:gd name="connsiteY6" fmla="*/ 98685 h 161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086" h="1611085">
                <a:moveTo>
                  <a:pt x="965200" y="0"/>
                </a:moveTo>
                <a:lnTo>
                  <a:pt x="1611086" y="0"/>
                </a:lnTo>
                <a:lnTo>
                  <a:pt x="1602768" y="164723"/>
                </a:lnTo>
                <a:cubicBezTo>
                  <a:pt x="1520264" y="977123"/>
                  <a:pt x="834167" y="1611085"/>
                  <a:pt x="0" y="1611085"/>
                </a:cubicBezTo>
                <a:lnTo>
                  <a:pt x="0" y="965200"/>
                </a:lnTo>
                <a:lnTo>
                  <a:pt x="98685" y="960217"/>
                </a:lnTo>
                <a:cubicBezTo>
                  <a:pt x="552947" y="914084"/>
                  <a:pt x="914084" y="552947"/>
                  <a:pt x="960217" y="98685"/>
                </a:cubicBezTo>
                <a:close/>
              </a:path>
            </a:pathLst>
          </a:custGeom>
          <a:gradFill flip="none" rotWithShape="1">
            <a:gsLst>
              <a:gs pos="0">
                <a:schemeClr val="bg2">
                  <a:lumMod val="90000"/>
                  <a:alpha val="0"/>
                </a:schemeClr>
              </a:gs>
              <a:gs pos="100000">
                <a:schemeClr val="bg2">
                  <a:lumMod val="90000"/>
                  <a:alpha val="5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userDrawn="1">
            <p:custDataLst>
              <p:tags r:id="rId6"/>
            </p:custDataLst>
          </p:nvPr>
        </p:nvSpPr>
        <p:spPr>
          <a:xfrm flipH="1">
            <a:off x="874713" y="1067772"/>
            <a:ext cx="1141782" cy="345103"/>
          </a:xfrm>
          <a:custGeom>
            <a:avLst/>
            <a:gdLst>
              <a:gd name="connsiteX0" fmla="*/ 1406750 w 1443036"/>
              <a:gd name="connsiteY0" fmla="*/ 363586 h 436158"/>
              <a:gd name="connsiteX1" fmla="*/ 1443036 w 1443036"/>
              <a:gd name="connsiteY1" fmla="*/ 399872 h 436158"/>
              <a:gd name="connsiteX2" fmla="*/ 1406750 w 1443036"/>
              <a:gd name="connsiteY2" fmla="*/ 436158 h 436158"/>
              <a:gd name="connsiteX3" fmla="*/ 1370464 w 1443036"/>
              <a:gd name="connsiteY3" fmla="*/ 399872 h 436158"/>
              <a:gd name="connsiteX4" fmla="*/ 1406750 w 1443036"/>
              <a:gd name="connsiteY4" fmla="*/ 363586 h 436158"/>
              <a:gd name="connsiteX5" fmla="*/ 1178341 w 1443036"/>
              <a:gd name="connsiteY5" fmla="*/ 363586 h 436158"/>
              <a:gd name="connsiteX6" fmla="*/ 1214627 w 1443036"/>
              <a:gd name="connsiteY6" fmla="*/ 399872 h 436158"/>
              <a:gd name="connsiteX7" fmla="*/ 1178341 w 1443036"/>
              <a:gd name="connsiteY7" fmla="*/ 436158 h 436158"/>
              <a:gd name="connsiteX8" fmla="*/ 1142055 w 1443036"/>
              <a:gd name="connsiteY8" fmla="*/ 399872 h 436158"/>
              <a:gd name="connsiteX9" fmla="*/ 1178341 w 1443036"/>
              <a:gd name="connsiteY9" fmla="*/ 363586 h 436158"/>
              <a:gd name="connsiteX10" fmla="*/ 949930 w 1443036"/>
              <a:gd name="connsiteY10" fmla="*/ 363586 h 436158"/>
              <a:gd name="connsiteX11" fmla="*/ 986216 w 1443036"/>
              <a:gd name="connsiteY11" fmla="*/ 399872 h 436158"/>
              <a:gd name="connsiteX12" fmla="*/ 949930 w 1443036"/>
              <a:gd name="connsiteY12" fmla="*/ 436158 h 436158"/>
              <a:gd name="connsiteX13" fmla="*/ 913644 w 1443036"/>
              <a:gd name="connsiteY13" fmla="*/ 399872 h 436158"/>
              <a:gd name="connsiteX14" fmla="*/ 949930 w 1443036"/>
              <a:gd name="connsiteY14" fmla="*/ 363586 h 436158"/>
              <a:gd name="connsiteX15" fmla="*/ 721519 w 1443036"/>
              <a:gd name="connsiteY15" fmla="*/ 363586 h 436158"/>
              <a:gd name="connsiteX16" fmla="*/ 757805 w 1443036"/>
              <a:gd name="connsiteY16" fmla="*/ 399872 h 436158"/>
              <a:gd name="connsiteX17" fmla="*/ 721519 w 1443036"/>
              <a:gd name="connsiteY17" fmla="*/ 436158 h 436158"/>
              <a:gd name="connsiteX18" fmla="*/ 685233 w 1443036"/>
              <a:gd name="connsiteY18" fmla="*/ 399872 h 436158"/>
              <a:gd name="connsiteX19" fmla="*/ 721519 w 1443036"/>
              <a:gd name="connsiteY19" fmla="*/ 363586 h 436158"/>
              <a:gd name="connsiteX20" fmla="*/ 493108 w 1443036"/>
              <a:gd name="connsiteY20" fmla="*/ 363586 h 436158"/>
              <a:gd name="connsiteX21" fmla="*/ 529394 w 1443036"/>
              <a:gd name="connsiteY21" fmla="*/ 399872 h 436158"/>
              <a:gd name="connsiteX22" fmla="*/ 493108 w 1443036"/>
              <a:gd name="connsiteY22" fmla="*/ 436158 h 436158"/>
              <a:gd name="connsiteX23" fmla="*/ 456822 w 1443036"/>
              <a:gd name="connsiteY23" fmla="*/ 399872 h 436158"/>
              <a:gd name="connsiteX24" fmla="*/ 493108 w 1443036"/>
              <a:gd name="connsiteY24" fmla="*/ 363586 h 436158"/>
              <a:gd name="connsiteX25" fmla="*/ 264697 w 1443036"/>
              <a:gd name="connsiteY25" fmla="*/ 363586 h 436158"/>
              <a:gd name="connsiteX26" fmla="*/ 300983 w 1443036"/>
              <a:gd name="connsiteY26" fmla="*/ 399872 h 436158"/>
              <a:gd name="connsiteX27" fmla="*/ 264697 w 1443036"/>
              <a:gd name="connsiteY27" fmla="*/ 436158 h 436158"/>
              <a:gd name="connsiteX28" fmla="*/ 228411 w 1443036"/>
              <a:gd name="connsiteY28" fmla="*/ 399872 h 436158"/>
              <a:gd name="connsiteX29" fmla="*/ 264697 w 1443036"/>
              <a:gd name="connsiteY29" fmla="*/ 363586 h 436158"/>
              <a:gd name="connsiteX30" fmla="*/ 36286 w 1443036"/>
              <a:gd name="connsiteY30" fmla="*/ 363586 h 436158"/>
              <a:gd name="connsiteX31" fmla="*/ 72572 w 1443036"/>
              <a:gd name="connsiteY31" fmla="*/ 399872 h 436158"/>
              <a:gd name="connsiteX32" fmla="*/ 36286 w 1443036"/>
              <a:gd name="connsiteY32" fmla="*/ 436158 h 436158"/>
              <a:gd name="connsiteX33" fmla="*/ 0 w 1443036"/>
              <a:gd name="connsiteY33" fmla="*/ 399872 h 436158"/>
              <a:gd name="connsiteX34" fmla="*/ 36286 w 1443036"/>
              <a:gd name="connsiteY34" fmla="*/ 363586 h 436158"/>
              <a:gd name="connsiteX35" fmla="*/ 1406750 w 1443036"/>
              <a:gd name="connsiteY35" fmla="*/ 181793 h 436158"/>
              <a:gd name="connsiteX36" fmla="*/ 1443036 w 1443036"/>
              <a:gd name="connsiteY36" fmla="*/ 218079 h 436158"/>
              <a:gd name="connsiteX37" fmla="*/ 1406750 w 1443036"/>
              <a:gd name="connsiteY37" fmla="*/ 254365 h 436158"/>
              <a:gd name="connsiteX38" fmla="*/ 1370464 w 1443036"/>
              <a:gd name="connsiteY38" fmla="*/ 218079 h 436158"/>
              <a:gd name="connsiteX39" fmla="*/ 1406750 w 1443036"/>
              <a:gd name="connsiteY39" fmla="*/ 181793 h 436158"/>
              <a:gd name="connsiteX40" fmla="*/ 1178341 w 1443036"/>
              <a:gd name="connsiteY40" fmla="*/ 181793 h 436158"/>
              <a:gd name="connsiteX41" fmla="*/ 1214627 w 1443036"/>
              <a:gd name="connsiteY41" fmla="*/ 218079 h 436158"/>
              <a:gd name="connsiteX42" fmla="*/ 1178341 w 1443036"/>
              <a:gd name="connsiteY42" fmla="*/ 254365 h 436158"/>
              <a:gd name="connsiteX43" fmla="*/ 1142055 w 1443036"/>
              <a:gd name="connsiteY43" fmla="*/ 218079 h 436158"/>
              <a:gd name="connsiteX44" fmla="*/ 1178341 w 1443036"/>
              <a:gd name="connsiteY44" fmla="*/ 181793 h 436158"/>
              <a:gd name="connsiteX45" fmla="*/ 949930 w 1443036"/>
              <a:gd name="connsiteY45" fmla="*/ 181793 h 436158"/>
              <a:gd name="connsiteX46" fmla="*/ 986216 w 1443036"/>
              <a:gd name="connsiteY46" fmla="*/ 218079 h 436158"/>
              <a:gd name="connsiteX47" fmla="*/ 949930 w 1443036"/>
              <a:gd name="connsiteY47" fmla="*/ 254365 h 436158"/>
              <a:gd name="connsiteX48" fmla="*/ 913644 w 1443036"/>
              <a:gd name="connsiteY48" fmla="*/ 218079 h 436158"/>
              <a:gd name="connsiteX49" fmla="*/ 949930 w 1443036"/>
              <a:gd name="connsiteY49" fmla="*/ 181793 h 436158"/>
              <a:gd name="connsiteX50" fmla="*/ 721519 w 1443036"/>
              <a:gd name="connsiteY50" fmla="*/ 181793 h 436158"/>
              <a:gd name="connsiteX51" fmla="*/ 757805 w 1443036"/>
              <a:gd name="connsiteY51" fmla="*/ 218079 h 436158"/>
              <a:gd name="connsiteX52" fmla="*/ 721519 w 1443036"/>
              <a:gd name="connsiteY52" fmla="*/ 254365 h 436158"/>
              <a:gd name="connsiteX53" fmla="*/ 685233 w 1443036"/>
              <a:gd name="connsiteY53" fmla="*/ 218079 h 436158"/>
              <a:gd name="connsiteX54" fmla="*/ 721519 w 1443036"/>
              <a:gd name="connsiteY54" fmla="*/ 181793 h 436158"/>
              <a:gd name="connsiteX55" fmla="*/ 493108 w 1443036"/>
              <a:gd name="connsiteY55" fmla="*/ 181793 h 436158"/>
              <a:gd name="connsiteX56" fmla="*/ 529394 w 1443036"/>
              <a:gd name="connsiteY56" fmla="*/ 218079 h 436158"/>
              <a:gd name="connsiteX57" fmla="*/ 493108 w 1443036"/>
              <a:gd name="connsiteY57" fmla="*/ 254365 h 436158"/>
              <a:gd name="connsiteX58" fmla="*/ 456822 w 1443036"/>
              <a:gd name="connsiteY58" fmla="*/ 218079 h 436158"/>
              <a:gd name="connsiteX59" fmla="*/ 493108 w 1443036"/>
              <a:gd name="connsiteY59" fmla="*/ 181793 h 436158"/>
              <a:gd name="connsiteX60" fmla="*/ 264697 w 1443036"/>
              <a:gd name="connsiteY60" fmla="*/ 181793 h 436158"/>
              <a:gd name="connsiteX61" fmla="*/ 300983 w 1443036"/>
              <a:gd name="connsiteY61" fmla="*/ 218079 h 436158"/>
              <a:gd name="connsiteX62" fmla="*/ 264697 w 1443036"/>
              <a:gd name="connsiteY62" fmla="*/ 254365 h 436158"/>
              <a:gd name="connsiteX63" fmla="*/ 228411 w 1443036"/>
              <a:gd name="connsiteY63" fmla="*/ 218079 h 436158"/>
              <a:gd name="connsiteX64" fmla="*/ 264697 w 1443036"/>
              <a:gd name="connsiteY64" fmla="*/ 181793 h 436158"/>
              <a:gd name="connsiteX65" fmla="*/ 36286 w 1443036"/>
              <a:gd name="connsiteY65" fmla="*/ 181793 h 436158"/>
              <a:gd name="connsiteX66" fmla="*/ 72572 w 1443036"/>
              <a:gd name="connsiteY66" fmla="*/ 218079 h 436158"/>
              <a:gd name="connsiteX67" fmla="*/ 36286 w 1443036"/>
              <a:gd name="connsiteY67" fmla="*/ 254365 h 436158"/>
              <a:gd name="connsiteX68" fmla="*/ 0 w 1443036"/>
              <a:gd name="connsiteY68" fmla="*/ 218079 h 436158"/>
              <a:gd name="connsiteX69" fmla="*/ 36286 w 1443036"/>
              <a:gd name="connsiteY69" fmla="*/ 181793 h 436158"/>
              <a:gd name="connsiteX70" fmla="*/ 1406750 w 1443036"/>
              <a:gd name="connsiteY70" fmla="*/ 0 h 436158"/>
              <a:gd name="connsiteX71" fmla="*/ 1443036 w 1443036"/>
              <a:gd name="connsiteY71" fmla="*/ 36286 h 436158"/>
              <a:gd name="connsiteX72" fmla="*/ 1406750 w 1443036"/>
              <a:gd name="connsiteY72" fmla="*/ 72572 h 436158"/>
              <a:gd name="connsiteX73" fmla="*/ 1370464 w 1443036"/>
              <a:gd name="connsiteY73" fmla="*/ 36286 h 436158"/>
              <a:gd name="connsiteX74" fmla="*/ 1406750 w 1443036"/>
              <a:gd name="connsiteY74" fmla="*/ 0 h 436158"/>
              <a:gd name="connsiteX75" fmla="*/ 1178341 w 1443036"/>
              <a:gd name="connsiteY75" fmla="*/ 0 h 436158"/>
              <a:gd name="connsiteX76" fmla="*/ 1214627 w 1443036"/>
              <a:gd name="connsiteY76" fmla="*/ 36286 h 436158"/>
              <a:gd name="connsiteX77" fmla="*/ 1178341 w 1443036"/>
              <a:gd name="connsiteY77" fmla="*/ 72572 h 436158"/>
              <a:gd name="connsiteX78" fmla="*/ 1142055 w 1443036"/>
              <a:gd name="connsiteY78" fmla="*/ 36286 h 436158"/>
              <a:gd name="connsiteX79" fmla="*/ 1178341 w 1443036"/>
              <a:gd name="connsiteY79" fmla="*/ 0 h 436158"/>
              <a:gd name="connsiteX80" fmla="*/ 949930 w 1443036"/>
              <a:gd name="connsiteY80" fmla="*/ 0 h 436158"/>
              <a:gd name="connsiteX81" fmla="*/ 986216 w 1443036"/>
              <a:gd name="connsiteY81" fmla="*/ 36286 h 436158"/>
              <a:gd name="connsiteX82" fmla="*/ 949930 w 1443036"/>
              <a:gd name="connsiteY82" fmla="*/ 72572 h 436158"/>
              <a:gd name="connsiteX83" fmla="*/ 913644 w 1443036"/>
              <a:gd name="connsiteY83" fmla="*/ 36286 h 436158"/>
              <a:gd name="connsiteX84" fmla="*/ 949930 w 1443036"/>
              <a:gd name="connsiteY84" fmla="*/ 0 h 436158"/>
              <a:gd name="connsiteX85" fmla="*/ 721519 w 1443036"/>
              <a:gd name="connsiteY85" fmla="*/ 0 h 436158"/>
              <a:gd name="connsiteX86" fmla="*/ 757805 w 1443036"/>
              <a:gd name="connsiteY86" fmla="*/ 36286 h 436158"/>
              <a:gd name="connsiteX87" fmla="*/ 721519 w 1443036"/>
              <a:gd name="connsiteY87" fmla="*/ 72572 h 436158"/>
              <a:gd name="connsiteX88" fmla="*/ 685233 w 1443036"/>
              <a:gd name="connsiteY88" fmla="*/ 36286 h 436158"/>
              <a:gd name="connsiteX89" fmla="*/ 721519 w 1443036"/>
              <a:gd name="connsiteY89" fmla="*/ 0 h 436158"/>
              <a:gd name="connsiteX90" fmla="*/ 493108 w 1443036"/>
              <a:gd name="connsiteY90" fmla="*/ 0 h 436158"/>
              <a:gd name="connsiteX91" fmla="*/ 529394 w 1443036"/>
              <a:gd name="connsiteY91" fmla="*/ 36286 h 436158"/>
              <a:gd name="connsiteX92" fmla="*/ 493108 w 1443036"/>
              <a:gd name="connsiteY92" fmla="*/ 72572 h 436158"/>
              <a:gd name="connsiteX93" fmla="*/ 456822 w 1443036"/>
              <a:gd name="connsiteY93" fmla="*/ 36286 h 436158"/>
              <a:gd name="connsiteX94" fmla="*/ 493108 w 1443036"/>
              <a:gd name="connsiteY94" fmla="*/ 0 h 436158"/>
              <a:gd name="connsiteX95" fmla="*/ 264697 w 1443036"/>
              <a:gd name="connsiteY95" fmla="*/ 0 h 436158"/>
              <a:gd name="connsiteX96" fmla="*/ 300983 w 1443036"/>
              <a:gd name="connsiteY96" fmla="*/ 36286 h 436158"/>
              <a:gd name="connsiteX97" fmla="*/ 264697 w 1443036"/>
              <a:gd name="connsiteY97" fmla="*/ 72572 h 436158"/>
              <a:gd name="connsiteX98" fmla="*/ 228411 w 1443036"/>
              <a:gd name="connsiteY98" fmla="*/ 36286 h 436158"/>
              <a:gd name="connsiteX99" fmla="*/ 264697 w 1443036"/>
              <a:gd name="connsiteY99" fmla="*/ 0 h 436158"/>
              <a:gd name="connsiteX100" fmla="*/ 36286 w 1443036"/>
              <a:gd name="connsiteY100" fmla="*/ 0 h 436158"/>
              <a:gd name="connsiteX101" fmla="*/ 72572 w 1443036"/>
              <a:gd name="connsiteY101" fmla="*/ 36286 h 436158"/>
              <a:gd name="connsiteX102" fmla="*/ 36286 w 1443036"/>
              <a:gd name="connsiteY102" fmla="*/ 72572 h 436158"/>
              <a:gd name="connsiteX103" fmla="*/ 0 w 1443036"/>
              <a:gd name="connsiteY103" fmla="*/ 36286 h 436158"/>
              <a:gd name="connsiteX104" fmla="*/ 36286 w 1443036"/>
              <a:gd name="connsiteY104" fmla="*/ 0 h 43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443036" h="436158">
                <a:moveTo>
                  <a:pt x="1406750" y="363586"/>
                </a:moveTo>
                <a:cubicBezTo>
                  <a:pt x="1426790" y="363586"/>
                  <a:pt x="1443036" y="379832"/>
                  <a:pt x="1443036" y="399872"/>
                </a:cubicBezTo>
                <a:cubicBezTo>
                  <a:pt x="1443036" y="419912"/>
                  <a:pt x="1426790" y="436158"/>
                  <a:pt x="1406750" y="436158"/>
                </a:cubicBezTo>
                <a:cubicBezTo>
                  <a:pt x="1386710" y="436158"/>
                  <a:pt x="1370464" y="419912"/>
                  <a:pt x="1370464" y="399872"/>
                </a:cubicBezTo>
                <a:cubicBezTo>
                  <a:pt x="1370464" y="379832"/>
                  <a:pt x="1386710" y="363586"/>
                  <a:pt x="1406750" y="363586"/>
                </a:cubicBezTo>
                <a:close/>
                <a:moveTo>
                  <a:pt x="1178341" y="363586"/>
                </a:moveTo>
                <a:cubicBezTo>
                  <a:pt x="1198381" y="363586"/>
                  <a:pt x="1214627" y="379832"/>
                  <a:pt x="1214627" y="399872"/>
                </a:cubicBezTo>
                <a:cubicBezTo>
                  <a:pt x="1214627" y="419912"/>
                  <a:pt x="1198381" y="436158"/>
                  <a:pt x="1178341" y="436158"/>
                </a:cubicBezTo>
                <a:cubicBezTo>
                  <a:pt x="1158301" y="436158"/>
                  <a:pt x="1142055" y="419912"/>
                  <a:pt x="1142055" y="399872"/>
                </a:cubicBezTo>
                <a:cubicBezTo>
                  <a:pt x="1142055" y="379832"/>
                  <a:pt x="1158301" y="363586"/>
                  <a:pt x="1178341" y="363586"/>
                </a:cubicBezTo>
                <a:close/>
                <a:moveTo>
                  <a:pt x="949930" y="363586"/>
                </a:moveTo>
                <a:cubicBezTo>
                  <a:pt x="969970" y="363586"/>
                  <a:pt x="986216" y="379832"/>
                  <a:pt x="986216" y="399872"/>
                </a:cubicBezTo>
                <a:cubicBezTo>
                  <a:pt x="986216" y="419912"/>
                  <a:pt x="969970" y="436158"/>
                  <a:pt x="949930" y="436158"/>
                </a:cubicBezTo>
                <a:cubicBezTo>
                  <a:pt x="929890" y="436158"/>
                  <a:pt x="913644" y="419912"/>
                  <a:pt x="913644" y="399872"/>
                </a:cubicBezTo>
                <a:cubicBezTo>
                  <a:pt x="913644" y="379832"/>
                  <a:pt x="929890" y="363586"/>
                  <a:pt x="949930" y="363586"/>
                </a:cubicBezTo>
                <a:close/>
                <a:moveTo>
                  <a:pt x="721519" y="363586"/>
                </a:moveTo>
                <a:cubicBezTo>
                  <a:pt x="741559" y="363586"/>
                  <a:pt x="757805" y="379832"/>
                  <a:pt x="757805" y="399872"/>
                </a:cubicBezTo>
                <a:cubicBezTo>
                  <a:pt x="757805" y="419912"/>
                  <a:pt x="741559" y="436158"/>
                  <a:pt x="721519" y="436158"/>
                </a:cubicBezTo>
                <a:cubicBezTo>
                  <a:pt x="701479" y="436158"/>
                  <a:pt x="685233" y="419912"/>
                  <a:pt x="685233" y="399872"/>
                </a:cubicBezTo>
                <a:cubicBezTo>
                  <a:pt x="685233" y="379832"/>
                  <a:pt x="701479" y="363586"/>
                  <a:pt x="721519" y="363586"/>
                </a:cubicBezTo>
                <a:close/>
                <a:moveTo>
                  <a:pt x="493108" y="363586"/>
                </a:moveTo>
                <a:cubicBezTo>
                  <a:pt x="513148" y="363586"/>
                  <a:pt x="529394" y="379832"/>
                  <a:pt x="529394" y="399872"/>
                </a:cubicBezTo>
                <a:cubicBezTo>
                  <a:pt x="529394" y="419912"/>
                  <a:pt x="513148" y="436158"/>
                  <a:pt x="493108" y="436158"/>
                </a:cubicBezTo>
                <a:cubicBezTo>
                  <a:pt x="473068" y="436158"/>
                  <a:pt x="456822" y="419912"/>
                  <a:pt x="456822" y="399872"/>
                </a:cubicBezTo>
                <a:cubicBezTo>
                  <a:pt x="456822" y="379832"/>
                  <a:pt x="473068" y="363586"/>
                  <a:pt x="493108" y="363586"/>
                </a:cubicBezTo>
                <a:close/>
                <a:moveTo>
                  <a:pt x="264697" y="363586"/>
                </a:moveTo>
                <a:cubicBezTo>
                  <a:pt x="284737" y="363586"/>
                  <a:pt x="300983" y="379832"/>
                  <a:pt x="300983" y="399872"/>
                </a:cubicBezTo>
                <a:cubicBezTo>
                  <a:pt x="300983" y="419912"/>
                  <a:pt x="284737" y="436158"/>
                  <a:pt x="264697" y="436158"/>
                </a:cubicBezTo>
                <a:cubicBezTo>
                  <a:pt x="244657" y="436158"/>
                  <a:pt x="228411" y="419912"/>
                  <a:pt x="228411" y="399872"/>
                </a:cubicBezTo>
                <a:cubicBezTo>
                  <a:pt x="228411" y="379832"/>
                  <a:pt x="244657" y="363586"/>
                  <a:pt x="264697" y="363586"/>
                </a:cubicBezTo>
                <a:close/>
                <a:moveTo>
                  <a:pt x="36286" y="363586"/>
                </a:moveTo>
                <a:cubicBezTo>
                  <a:pt x="56326" y="363586"/>
                  <a:pt x="72572" y="379832"/>
                  <a:pt x="72572" y="399872"/>
                </a:cubicBezTo>
                <a:cubicBezTo>
                  <a:pt x="72572" y="419912"/>
                  <a:pt x="56326" y="436158"/>
                  <a:pt x="36286" y="436158"/>
                </a:cubicBezTo>
                <a:cubicBezTo>
                  <a:pt x="16246" y="436158"/>
                  <a:pt x="0" y="419912"/>
                  <a:pt x="0" y="399872"/>
                </a:cubicBezTo>
                <a:cubicBezTo>
                  <a:pt x="0" y="379832"/>
                  <a:pt x="16246" y="363586"/>
                  <a:pt x="36286" y="363586"/>
                </a:cubicBezTo>
                <a:close/>
                <a:moveTo>
                  <a:pt x="1406750" y="181793"/>
                </a:moveTo>
                <a:cubicBezTo>
                  <a:pt x="1426790" y="181793"/>
                  <a:pt x="1443036" y="198039"/>
                  <a:pt x="1443036" y="218079"/>
                </a:cubicBezTo>
                <a:cubicBezTo>
                  <a:pt x="1443036" y="238119"/>
                  <a:pt x="1426790" y="254365"/>
                  <a:pt x="1406750" y="254365"/>
                </a:cubicBezTo>
                <a:cubicBezTo>
                  <a:pt x="1386710" y="254365"/>
                  <a:pt x="1370464" y="238119"/>
                  <a:pt x="1370464" y="218079"/>
                </a:cubicBezTo>
                <a:cubicBezTo>
                  <a:pt x="1370464" y="198039"/>
                  <a:pt x="1386710" y="181793"/>
                  <a:pt x="1406750" y="181793"/>
                </a:cubicBezTo>
                <a:close/>
                <a:moveTo>
                  <a:pt x="1178341" y="181793"/>
                </a:moveTo>
                <a:cubicBezTo>
                  <a:pt x="1198381" y="181793"/>
                  <a:pt x="1214627" y="198039"/>
                  <a:pt x="1214627" y="218079"/>
                </a:cubicBezTo>
                <a:cubicBezTo>
                  <a:pt x="1214627" y="238119"/>
                  <a:pt x="1198381" y="254365"/>
                  <a:pt x="1178341" y="254365"/>
                </a:cubicBezTo>
                <a:cubicBezTo>
                  <a:pt x="1158301" y="254365"/>
                  <a:pt x="1142055" y="238119"/>
                  <a:pt x="1142055" y="218079"/>
                </a:cubicBezTo>
                <a:cubicBezTo>
                  <a:pt x="1142055" y="198039"/>
                  <a:pt x="1158301" y="181793"/>
                  <a:pt x="1178341" y="181793"/>
                </a:cubicBezTo>
                <a:close/>
                <a:moveTo>
                  <a:pt x="949930" y="181793"/>
                </a:moveTo>
                <a:cubicBezTo>
                  <a:pt x="969970" y="181793"/>
                  <a:pt x="986216" y="198039"/>
                  <a:pt x="986216" y="218079"/>
                </a:cubicBezTo>
                <a:cubicBezTo>
                  <a:pt x="986216" y="238119"/>
                  <a:pt x="969970" y="254365"/>
                  <a:pt x="949930" y="254365"/>
                </a:cubicBezTo>
                <a:cubicBezTo>
                  <a:pt x="929890" y="254365"/>
                  <a:pt x="913644" y="238119"/>
                  <a:pt x="913644" y="218079"/>
                </a:cubicBezTo>
                <a:cubicBezTo>
                  <a:pt x="913644" y="198039"/>
                  <a:pt x="929890" y="181793"/>
                  <a:pt x="949930" y="181793"/>
                </a:cubicBezTo>
                <a:close/>
                <a:moveTo>
                  <a:pt x="721519" y="181793"/>
                </a:moveTo>
                <a:cubicBezTo>
                  <a:pt x="741559" y="181793"/>
                  <a:pt x="757805" y="198039"/>
                  <a:pt x="757805" y="218079"/>
                </a:cubicBezTo>
                <a:cubicBezTo>
                  <a:pt x="757805" y="238119"/>
                  <a:pt x="741559" y="254365"/>
                  <a:pt x="721519" y="254365"/>
                </a:cubicBezTo>
                <a:cubicBezTo>
                  <a:pt x="701479" y="254365"/>
                  <a:pt x="685233" y="238119"/>
                  <a:pt x="685233" y="218079"/>
                </a:cubicBezTo>
                <a:cubicBezTo>
                  <a:pt x="685233" y="198039"/>
                  <a:pt x="701479" y="181793"/>
                  <a:pt x="721519" y="181793"/>
                </a:cubicBezTo>
                <a:close/>
                <a:moveTo>
                  <a:pt x="493108" y="181793"/>
                </a:moveTo>
                <a:cubicBezTo>
                  <a:pt x="513148" y="181793"/>
                  <a:pt x="529394" y="198039"/>
                  <a:pt x="529394" y="218079"/>
                </a:cubicBezTo>
                <a:cubicBezTo>
                  <a:pt x="529394" y="238119"/>
                  <a:pt x="513148" y="254365"/>
                  <a:pt x="493108" y="254365"/>
                </a:cubicBezTo>
                <a:cubicBezTo>
                  <a:pt x="473068" y="254365"/>
                  <a:pt x="456822" y="238119"/>
                  <a:pt x="456822" y="218079"/>
                </a:cubicBezTo>
                <a:cubicBezTo>
                  <a:pt x="456822" y="198039"/>
                  <a:pt x="473068" y="181793"/>
                  <a:pt x="493108" y="181793"/>
                </a:cubicBezTo>
                <a:close/>
                <a:moveTo>
                  <a:pt x="264697" y="181793"/>
                </a:moveTo>
                <a:cubicBezTo>
                  <a:pt x="284737" y="181793"/>
                  <a:pt x="300983" y="198039"/>
                  <a:pt x="300983" y="218079"/>
                </a:cubicBezTo>
                <a:cubicBezTo>
                  <a:pt x="300983" y="238119"/>
                  <a:pt x="284737" y="254365"/>
                  <a:pt x="264697" y="254365"/>
                </a:cubicBezTo>
                <a:cubicBezTo>
                  <a:pt x="244657" y="254365"/>
                  <a:pt x="228411" y="238119"/>
                  <a:pt x="228411" y="218079"/>
                </a:cubicBezTo>
                <a:cubicBezTo>
                  <a:pt x="228411" y="198039"/>
                  <a:pt x="244657" y="181793"/>
                  <a:pt x="264697" y="181793"/>
                </a:cubicBezTo>
                <a:close/>
                <a:moveTo>
                  <a:pt x="36286" y="181793"/>
                </a:moveTo>
                <a:cubicBezTo>
                  <a:pt x="56326" y="181793"/>
                  <a:pt x="72572" y="198039"/>
                  <a:pt x="72572" y="218079"/>
                </a:cubicBezTo>
                <a:cubicBezTo>
                  <a:pt x="72572" y="238119"/>
                  <a:pt x="56326" y="254365"/>
                  <a:pt x="36286" y="254365"/>
                </a:cubicBezTo>
                <a:cubicBezTo>
                  <a:pt x="16246" y="254365"/>
                  <a:pt x="0" y="238119"/>
                  <a:pt x="0" y="218079"/>
                </a:cubicBezTo>
                <a:cubicBezTo>
                  <a:pt x="0" y="198039"/>
                  <a:pt x="16246" y="181793"/>
                  <a:pt x="36286" y="181793"/>
                </a:cubicBezTo>
                <a:close/>
                <a:moveTo>
                  <a:pt x="1406750" y="0"/>
                </a:moveTo>
                <a:cubicBezTo>
                  <a:pt x="1426790" y="0"/>
                  <a:pt x="1443036" y="16246"/>
                  <a:pt x="1443036" y="36286"/>
                </a:cubicBezTo>
                <a:cubicBezTo>
                  <a:pt x="1443036" y="56326"/>
                  <a:pt x="1426790" y="72572"/>
                  <a:pt x="1406750" y="72572"/>
                </a:cubicBezTo>
                <a:cubicBezTo>
                  <a:pt x="1386710" y="72572"/>
                  <a:pt x="1370464" y="56326"/>
                  <a:pt x="1370464" y="36286"/>
                </a:cubicBezTo>
                <a:cubicBezTo>
                  <a:pt x="1370464" y="16246"/>
                  <a:pt x="1386710" y="0"/>
                  <a:pt x="1406750" y="0"/>
                </a:cubicBezTo>
                <a:close/>
                <a:moveTo>
                  <a:pt x="1178341" y="0"/>
                </a:moveTo>
                <a:cubicBezTo>
                  <a:pt x="1198381" y="0"/>
                  <a:pt x="1214627" y="16246"/>
                  <a:pt x="1214627" y="36286"/>
                </a:cubicBezTo>
                <a:cubicBezTo>
                  <a:pt x="1214627" y="56326"/>
                  <a:pt x="1198381" y="72572"/>
                  <a:pt x="1178341" y="72572"/>
                </a:cubicBezTo>
                <a:cubicBezTo>
                  <a:pt x="1158301" y="72572"/>
                  <a:pt x="1142055" y="56326"/>
                  <a:pt x="1142055" y="36286"/>
                </a:cubicBezTo>
                <a:cubicBezTo>
                  <a:pt x="1142055" y="16246"/>
                  <a:pt x="1158301" y="0"/>
                  <a:pt x="1178341" y="0"/>
                </a:cubicBezTo>
                <a:close/>
                <a:moveTo>
                  <a:pt x="949930" y="0"/>
                </a:moveTo>
                <a:cubicBezTo>
                  <a:pt x="969970" y="0"/>
                  <a:pt x="986216" y="16246"/>
                  <a:pt x="986216" y="36286"/>
                </a:cubicBezTo>
                <a:cubicBezTo>
                  <a:pt x="986216" y="56326"/>
                  <a:pt x="969970" y="72572"/>
                  <a:pt x="949930" y="72572"/>
                </a:cubicBezTo>
                <a:cubicBezTo>
                  <a:pt x="929890" y="72572"/>
                  <a:pt x="913644" y="56326"/>
                  <a:pt x="913644" y="36286"/>
                </a:cubicBezTo>
                <a:cubicBezTo>
                  <a:pt x="913644" y="16246"/>
                  <a:pt x="929890" y="0"/>
                  <a:pt x="949930" y="0"/>
                </a:cubicBezTo>
                <a:close/>
                <a:moveTo>
                  <a:pt x="721519" y="0"/>
                </a:moveTo>
                <a:cubicBezTo>
                  <a:pt x="741559" y="0"/>
                  <a:pt x="757805" y="16246"/>
                  <a:pt x="757805" y="36286"/>
                </a:cubicBezTo>
                <a:cubicBezTo>
                  <a:pt x="757805" y="56326"/>
                  <a:pt x="741559" y="72572"/>
                  <a:pt x="721519" y="72572"/>
                </a:cubicBezTo>
                <a:cubicBezTo>
                  <a:pt x="701479" y="72572"/>
                  <a:pt x="685233" y="56326"/>
                  <a:pt x="685233" y="36286"/>
                </a:cubicBezTo>
                <a:cubicBezTo>
                  <a:pt x="685233" y="16246"/>
                  <a:pt x="701479" y="0"/>
                  <a:pt x="721519" y="0"/>
                </a:cubicBezTo>
                <a:close/>
                <a:moveTo>
                  <a:pt x="493108" y="0"/>
                </a:moveTo>
                <a:cubicBezTo>
                  <a:pt x="513148" y="0"/>
                  <a:pt x="529394" y="16246"/>
                  <a:pt x="529394" y="36286"/>
                </a:cubicBezTo>
                <a:cubicBezTo>
                  <a:pt x="529394" y="56326"/>
                  <a:pt x="513148" y="72572"/>
                  <a:pt x="493108" y="72572"/>
                </a:cubicBezTo>
                <a:cubicBezTo>
                  <a:pt x="473068" y="72572"/>
                  <a:pt x="456822" y="56326"/>
                  <a:pt x="456822" y="36286"/>
                </a:cubicBezTo>
                <a:cubicBezTo>
                  <a:pt x="456822" y="16246"/>
                  <a:pt x="473068" y="0"/>
                  <a:pt x="493108" y="0"/>
                </a:cubicBezTo>
                <a:close/>
                <a:moveTo>
                  <a:pt x="264697" y="0"/>
                </a:moveTo>
                <a:cubicBezTo>
                  <a:pt x="284737" y="0"/>
                  <a:pt x="300983" y="16246"/>
                  <a:pt x="300983" y="36286"/>
                </a:cubicBezTo>
                <a:cubicBezTo>
                  <a:pt x="300983" y="56326"/>
                  <a:pt x="284737" y="72572"/>
                  <a:pt x="264697" y="72572"/>
                </a:cubicBezTo>
                <a:cubicBezTo>
                  <a:pt x="244657" y="72572"/>
                  <a:pt x="228411" y="56326"/>
                  <a:pt x="228411" y="36286"/>
                </a:cubicBezTo>
                <a:cubicBezTo>
                  <a:pt x="228411" y="16246"/>
                  <a:pt x="244657" y="0"/>
                  <a:pt x="264697" y="0"/>
                </a:cubicBezTo>
                <a:close/>
                <a:moveTo>
                  <a:pt x="36286" y="0"/>
                </a:moveTo>
                <a:cubicBezTo>
                  <a:pt x="56326" y="0"/>
                  <a:pt x="72572" y="16246"/>
                  <a:pt x="72572" y="36286"/>
                </a:cubicBezTo>
                <a:cubicBezTo>
                  <a:pt x="72572" y="56326"/>
                  <a:pt x="56326" y="72572"/>
                  <a:pt x="36286" y="72572"/>
                </a:cubicBezTo>
                <a:cubicBezTo>
                  <a:pt x="16246" y="72572"/>
                  <a:pt x="0" y="56326"/>
                  <a:pt x="0" y="36286"/>
                </a:cubicBezTo>
                <a:cubicBezTo>
                  <a:pt x="0" y="16246"/>
                  <a:pt x="16246" y="0"/>
                  <a:pt x="36286" y="0"/>
                </a:cubicBezTo>
                <a:close/>
              </a:path>
            </a:pathLst>
          </a:custGeom>
          <a:gradFill flip="none" rotWithShape="1">
            <a:gsLst>
              <a:gs pos="0">
                <a:schemeClr val="accent1">
                  <a:lumMod val="20000"/>
                  <a:lumOff val="80000"/>
                </a:schemeClr>
              </a:gs>
              <a:gs pos="100000">
                <a:schemeClr val="accent1">
                  <a:lumMod val="60000"/>
                  <a:lumOff val="4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p:cNvPicPr>
            <a:picLocks noChangeAspect="1"/>
          </p:cNvPicPr>
          <p:nvPr userDrawn="1">
            <p:custDataLst>
              <p:tags r:id="rId7"/>
            </p:custDataLst>
          </p:nvPr>
        </p:nvPicPr>
        <p:blipFill rotWithShape="1">
          <a:blip r:embed="rId8">
            <a:extLst>
              <a:ext uri="{BEBA8EAE-BF5A-486C-A8C5-ECC9F3942E4B}">
                <a14:imgProps xmlns:a14="http://schemas.microsoft.com/office/drawing/2010/main">
                  <a14:imgLayer r:embed="rId9">
                    <a14:imgEffect>
                      <a14:brightnessContrast bright="2000" contrast="2000"/>
                    </a14:imgEffect>
                    <a14:imgEffect>
                      <a14:saturation sat="110000"/>
                    </a14:imgEffect>
                  </a14:imgLayer>
                </a14:imgProps>
              </a:ext>
              <a:ext uri="{28A0092B-C50C-407E-A947-70E740481C1C}">
                <a14:useLocalDpi xmlns:a14="http://schemas.microsoft.com/office/drawing/2010/main" val="0"/>
              </a:ext>
            </a:extLst>
          </a:blip>
          <a:srcRect l="9425" r="13081" b="5689"/>
          <a:stretch>
            <a:fillRect/>
          </a:stretch>
        </p:blipFill>
        <p:spPr>
          <a:xfrm flipH="1">
            <a:off x="0" y="1"/>
            <a:ext cx="5635063" cy="6857999"/>
          </a:xfrm>
          <a:prstGeom prst="rect">
            <a:avLst/>
          </a:prstGeom>
        </p:spPr>
      </p:pic>
      <p:sp>
        <p:nvSpPr>
          <p:cNvPr id="4" name="日期占位符 4"/>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1"/>
            </p:custDataLst>
          </p:nvPr>
        </p:nvSpPr>
        <p:spPr/>
        <p:txBody>
          <a:bodyPr/>
          <a:lstStyle/>
          <a:p>
            <a:endParaRPr lang="zh-CN" altLang="en-US"/>
          </a:p>
        </p:txBody>
      </p:sp>
      <p:sp>
        <p:nvSpPr>
          <p:cNvPr id="6" name="灯片编号占位符 6"/>
          <p:cNvSpPr>
            <a:spLocks noGrp="1"/>
          </p:cNvSpPr>
          <p:nvPr>
            <p:ph type="sldNum" sz="quarter" idx="12"/>
            <p:custDataLst>
              <p:tags r:id="rId12"/>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3"/>
            </p:custDataLst>
          </p:nvPr>
        </p:nvSpPr>
        <p:spPr>
          <a:xfrm>
            <a:off x="5499100" y="3059383"/>
            <a:ext cx="5171300" cy="1828241"/>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4"/>
            </p:custDataLst>
          </p:nvPr>
        </p:nvSpPr>
        <p:spPr>
          <a:xfrm>
            <a:off x="8293100" y="2201151"/>
            <a:ext cx="2387600" cy="554750"/>
          </a:xfrm>
          <a:prstGeom prst="roundRect">
            <a:avLst>
              <a:gd name="adj" fmla="val 50000"/>
            </a:avLst>
          </a:prstGeom>
          <a:solidFill>
            <a:schemeClr val="accent1"/>
          </a:solidFill>
        </p:spPr>
        <p:txBody>
          <a:bodyPr wrap="none" anchor="ctr">
            <a:normAutofit/>
          </a:bodyPr>
          <a:lstStyle>
            <a:lvl1pPr marL="0" indent="0" algn="ctr">
              <a:lnSpc>
                <a:spcPct val="100000"/>
              </a:lnSpc>
              <a:buNone/>
              <a:defRPr sz="2000" b="1">
                <a:solidFill>
                  <a:srgbClr val="FFFFFF"/>
                </a:solidFill>
              </a:defRPr>
            </a:lvl1pPr>
          </a:lstStyle>
          <a:p>
            <a:pPr lvl="0"/>
            <a:r>
              <a:rPr lang="zh-CN" altLang="en-US" dirty="0"/>
              <a:t>节编号</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5"/>
            </p:custDataLst>
          </p:nvPr>
        </p:nvSpPr>
        <p:spPr/>
        <p:txBody>
          <a:bodyPr/>
          <a:lstStyle/>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slideLayout" Target="../slideLayouts/slideLayout4.xml"/><Relationship Id="rId12" Type="http://schemas.openxmlformats.org/officeDocument/2006/relationships/theme" Target="../theme/theme2.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矩形 8"/>
          <p:cNvSpPr/>
          <p:nvPr userDrawn="1">
            <p:custDataLst>
              <p:tags r:id="rId3"/>
            </p:custDataLst>
          </p:nvPr>
        </p:nvSpPr>
        <p:spPr>
          <a:xfrm>
            <a:off x="0" y="0"/>
            <a:ext cx="12192000" cy="6858000"/>
          </a:xfrm>
          <a:prstGeom prst="rect">
            <a:avLst/>
          </a:prstGeom>
          <a:gradFill flip="none" rotWithShape="1">
            <a:gsLst>
              <a:gs pos="0">
                <a:schemeClr val="bg1"/>
              </a:gs>
              <a:gs pos="100000">
                <a:schemeClr val="bg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4"/>
            </p:custDataLst>
          </p:nvPr>
        </p:nvSpPr>
        <p:spPr>
          <a:xfrm flipH="1" flipV="1">
            <a:off x="9715499" y="4381501"/>
            <a:ext cx="2476497" cy="2476495"/>
          </a:xfrm>
          <a:custGeom>
            <a:avLst/>
            <a:gdLst>
              <a:gd name="connsiteX0" fmla="*/ 965200 w 1611086"/>
              <a:gd name="connsiteY0" fmla="*/ 0 h 1611085"/>
              <a:gd name="connsiteX1" fmla="*/ 1611086 w 1611086"/>
              <a:gd name="connsiteY1" fmla="*/ 0 h 1611085"/>
              <a:gd name="connsiteX2" fmla="*/ 1602768 w 1611086"/>
              <a:gd name="connsiteY2" fmla="*/ 164723 h 1611085"/>
              <a:gd name="connsiteX3" fmla="*/ 0 w 1611086"/>
              <a:gd name="connsiteY3" fmla="*/ 1611085 h 1611085"/>
              <a:gd name="connsiteX4" fmla="*/ 0 w 1611086"/>
              <a:gd name="connsiteY4" fmla="*/ 965200 h 1611085"/>
              <a:gd name="connsiteX5" fmla="*/ 98685 w 1611086"/>
              <a:gd name="connsiteY5" fmla="*/ 960217 h 1611085"/>
              <a:gd name="connsiteX6" fmla="*/ 960217 w 1611086"/>
              <a:gd name="connsiteY6" fmla="*/ 98685 h 161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086" h="1611085">
                <a:moveTo>
                  <a:pt x="965200" y="0"/>
                </a:moveTo>
                <a:lnTo>
                  <a:pt x="1611086" y="0"/>
                </a:lnTo>
                <a:lnTo>
                  <a:pt x="1602768" y="164723"/>
                </a:lnTo>
                <a:cubicBezTo>
                  <a:pt x="1520264" y="977123"/>
                  <a:pt x="834167" y="1611085"/>
                  <a:pt x="0" y="1611085"/>
                </a:cubicBezTo>
                <a:lnTo>
                  <a:pt x="0" y="965200"/>
                </a:lnTo>
                <a:lnTo>
                  <a:pt x="98685" y="960217"/>
                </a:lnTo>
                <a:cubicBezTo>
                  <a:pt x="552947" y="914084"/>
                  <a:pt x="914084" y="552947"/>
                  <a:pt x="960217" y="98685"/>
                </a:cubicBezTo>
                <a:close/>
              </a:path>
            </a:pathLst>
          </a:custGeom>
          <a:gradFill flip="none" rotWithShape="1">
            <a:gsLst>
              <a:gs pos="0">
                <a:schemeClr val="bg2">
                  <a:lumMod val="90000"/>
                  <a:alpha val="0"/>
                </a:schemeClr>
              </a:gs>
              <a:gs pos="100000">
                <a:schemeClr val="bg2">
                  <a:lumMod val="90000"/>
                  <a:alpha val="3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5"/>
            </p:custDataLst>
          </p:nvPr>
        </p:nvSpPr>
        <p:spPr>
          <a:xfrm>
            <a:off x="0" y="0"/>
            <a:ext cx="12191999" cy="6858000"/>
          </a:xfrm>
          <a:custGeom>
            <a:avLst/>
            <a:gdLst>
              <a:gd name="connsiteX0" fmla="*/ 9877261 w 12191999"/>
              <a:gd name="connsiteY0" fmla="*/ 0 h 6858000"/>
              <a:gd name="connsiteX1" fmla="*/ 12191999 w 12191999"/>
              <a:gd name="connsiteY1" fmla="*/ 0 h 6858000"/>
              <a:gd name="connsiteX2" fmla="*/ 12191999 w 12191999"/>
              <a:gd name="connsiteY2" fmla="*/ 108854 h 6858000"/>
              <a:gd name="connsiteX3" fmla="*/ 12080292 w 12191999"/>
              <a:gd name="connsiteY3" fmla="*/ 502231 h 6858000"/>
              <a:gd name="connsiteX4" fmla="*/ 3906781 w 12191999"/>
              <a:gd name="connsiteY4" fmla="*/ 6846231 h 6858000"/>
              <a:gd name="connsiteX5" fmla="*/ 3441323 w 12191999"/>
              <a:gd name="connsiteY5" fmla="*/ 6858000 h 6858000"/>
              <a:gd name="connsiteX6" fmla="*/ 3441259 w 12191999"/>
              <a:gd name="connsiteY6" fmla="*/ 6858000 h 6858000"/>
              <a:gd name="connsiteX7" fmla="*/ 2975802 w 12191999"/>
              <a:gd name="connsiteY7" fmla="*/ 6846231 h 6858000"/>
              <a:gd name="connsiteX8" fmla="*/ 331084 w 12191999"/>
              <a:gd name="connsiteY8" fmla="*/ 6309112 h 6858000"/>
              <a:gd name="connsiteX9" fmla="*/ 0 w 12191999"/>
              <a:gd name="connsiteY9" fmla="*/ 6178570 h 6858000"/>
              <a:gd name="connsiteX10" fmla="*/ 0 w 12191999"/>
              <a:gd name="connsiteY10" fmla="*/ 3674092 h 6858000"/>
              <a:gd name="connsiteX11" fmla="*/ 201043 w 12191999"/>
              <a:gd name="connsiteY11" fmla="*/ 3789689 h 6858000"/>
              <a:gd name="connsiteX12" fmla="*/ 3441291 w 12191999"/>
              <a:gd name="connsiteY12" fmla="*/ 4610150 h 6858000"/>
              <a:gd name="connsiteX13" fmla="*/ 9826627 w 12191999"/>
              <a:gd name="connsiteY13" fmla="*/ 1496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6858000">
                <a:moveTo>
                  <a:pt x="9877261" y="0"/>
                </a:moveTo>
                <a:lnTo>
                  <a:pt x="12191999" y="0"/>
                </a:lnTo>
                <a:lnTo>
                  <a:pt x="12191999" y="108854"/>
                </a:lnTo>
                <a:lnTo>
                  <a:pt x="12080292" y="502231"/>
                </a:lnTo>
                <a:cubicBezTo>
                  <a:pt x="10979055" y="4042819"/>
                  <a:pt x="7761186" y="6650851"/>
                  <a:pt x="3906781" y="6846231"/>
                </a:cubicBezTo>
                <a:lnTo>
                  <a:pt x="3441323" y="6858000"/>
                </a:lnTo>
                <a:lnTo>
                  <a:pt x="3441259" y="6858000"/>
                </a:lnTo>
                <a:lnTo>
                  <a:pt x="2975802" y="6846231"/>
                </a:lnTo>
                <a:cubicBezTo>
                  <a:pt x="2050745" y="6799340"/>
                  <a:pt x="1162352" y="6613480"/>
                  <a:pt x="331084" y="6309112"/>
                </a:cubicBezTo>
                <a:lnTo>
                  <a:pt x="0" y="6178570"/>
                </a:lnTo>
                <a:lnTo>
                  <a:pt x="0" y="3674092"/>
                </a:lnTo>
                <a:lnTo>
                  <a:pt x="201043" y="3789689"/>
                </a:lnTo>
                <a:cubicBezTo>
                  <a:pt x="1164250" y="4312934"/>
                  <a:pt x="2268061" y="4610150"/>
                  <a:pt x="3441291" y="4610150"/>
                </a:cubicBezTo>
                <a:cubicBezTo>
                  <a:pt x="6374366" y="4610150"/>
                  <a:pt x="8873575" y="2752551"/>
                  <a:pt x="9826627" y="149645"/>
                </a:cubicBezTo>
                <a:close/>
              </a:path>
            </a:pathLst>
          </a:custGeom>
          <a:gradFill flip="none" rotWithShape="1">
            <a:gsLst>
              <a:gs pos="3000">
                <a:schemeClr val="bg2">
                  <a:lumMod val="90000"/>
                  <a:alpha val="0"/>
                </a:schemeClr>
              </a:gs>
              <a:gs pos="100000">
                <a:schemeClr val="bg2">
                  <a:lumMod val="90000"/>
                  <a:alpha val="2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6"/>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8"/>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userDrawn="1">
            <p:custDataLst>
              <p:tags r:id="rId1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矩形 8"/>
          <p:cNvSpPr/>
          <p:nvPr userDrawn="1">
            <p:custDataLst>
              <p:tags r:id="rId3"/>
            </p:custDataLst>
          </p:nvPr>
        </p:nvSpPr>
        <p:spPr>
          <a:xfrm>
            <a:off x="0" y="0"/>
            <a:ext cx="12192000" cy="6858000"/>
          </a:xfrm>
          <a:prstGeom prst="rect">
            <a:avLst/>
          </a:prstGeom>
          <a:gradFill flip="none" rotWithShape="1">
            <a:gsLst>
              <a:gs pos="0">
                <a:schemeClr val="bg1"/>
              </a:gs>
              <a:gs pos="100000">
                <a:schemeClr val="bg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4"/>
            </p:custDataLst>
          </p:nvPr>
        </p:nvSpPr>
        <p:spPr>
          <a:xfrm flipH="1" flipV="1">
            <a:off x="9715499" y="4381501"/>
            <a:ext cx="2476497" cy="2476495"/>
          </a:xfrm>
          <a:custGeom>
            <a:avLst/>
            <a:gdLst>
              <a:gd name="connsiteX0" fmla="*/ 965200 w 1611086"/>
              <a:gd name="connsiteY0" fmla="*/ 0 h 1611085"/>
              <a:gd name="connsiteX1" fmla="*/ 1611086 w 1611086"/>
              <a:gd name="connsiteY1" fmla="*/ 0 h 1611085"/>
              <a:gd name="connsiteX2" fmla="*/ 1602768 w 1611086"/>
              <a:gd name="connsiteY2" fmla="*/ 164723 h 1611085"/>
              <a:gd name="connsiteX3" fmla="*/ 0 w 1611086"/>
              <a:gd name="connsiteY3" fmla="*/ 1611085 h 1611085"/>
              <a:gd name="connsiteX4" fmla="*/ 0 w 1611086"/>
              <a:gd name="connsiteY4" fmla="*/ 965200 h 1611085"/>
              <a:gd name="connsiteX5" fmla="*/ 98685 w 1611086"/>
              <a:gd name="connsiteY5" fmla="*/ 960217 h 1611085"/>
              <a:gd name="connsiteX6" fmla="*/ 960217 w 1611086"/>
              <a:gd name="connsiteY6" fmla="*/ 98685 h 161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1086" h="1611085">
                <a:moveTo>
                  <a:pt x="965200" y="0"/>
                </a:moveTo>
                <a:lnTo>
                  <a:pt x="1611086" y="0"/>
                </a:lnTo>
                <a:lnTo>
                  <a:pt x="1602768" y="164723"/>
                </a:lnTo>
                <a:cubicBezTo>
                  <a:pt x="1520264" y="977123"/>
                  <a:pt x="834167" y="1611085"/>
                  <a:pt x="0" y="1611085"/>
                </a:cubicBezTo>
                <a:lnTo>
                  <a:pt x="0" y="965200"/>
                </a:lnTo>
                <a:lnTo>
                  <a:pt x="98685" y="960217"/>
                </a:lnTo>
                <a:cubicBezTo>
                  <a:pt x="552947" y="914084"/>
                  <a:pt x="914084" y="552947"/>
                  <a:pt x="960217" y="98685"/>
                </a:cubicBezTo>
                <a:close/>
              </a:path>
            </a:pathLst>
          </a:custGeom>
          <a:gradFill flip="none" rotWithShape="1">
            <a:gsLst>
              <a:gs pos="0">
                <a:schemeClr val="bg2">
                  <a:lumMod val="90000"/>
                  <a:alpha val="0"/>
                </a:schemeClr>
              </a:gs>
              <a:gs pos="100000">
                <a:schemeClr val="bg2">
                  <a:lumMod val="90000"/>
                  <a:alpha val="3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5"/>
            </p:custDataLst>
          </p:nvPr>
        </p:nvSpPr>
        <p:spPr>
          <a:xfrm>
            <a:off x="0" y="0"/>
            <a:ext cx="12191999" cy="6858000"/>
          </a:xfrm>
          <a:custGeom>
            <a:avLst/>
            <a:gdLst>
              <a:gd name="connsiteX0" fmla="*/ 9877261 w 12191999"/>
              <a:gd name="connsiteY0" fmla="*/ 0 h 6858000"/>
              <a:gd name="connsiteX1" fmla="*/ 12191999 w 12191999"/>
              <a:gd name="connsiteY1" fmla="*/ 0 h 6858000"/>
              <a:gd name="connsiteX2" fmla="*/ 12191999 w 12191999"/>
              <a:gd name="connsiteY2" fmla="*/ 108854 h 6858000"/>
              <a:gd name="connsiteX3" fmla="*/ 12080292 w 12191999"/>
              <a:gd name="connsiteY3" fmla="*/ 502231 h 6858000"/>
              <a:gd name="connsiteX4" fmla="*/ 3906781 w 12191999"/>
              <a:gd name="connsiteY4" fmla="*/ 6846231 h 6858000"/>
              <a:gd name="connsiteX5" fmla="*/ 3441323 w 12191999"/>
              <a:gd name="connsiteY5" fmla="*/ 6858000 h 6858000"/>
              <a:gd name="connsiteX6" fmla="*/ 3441259 w 12191999"/>
              <a:gd name="connsiteY6" fmla="*/ 6858000 h 6858000"/>
              <a:gd name="connsiteX7" fmla="*/ 2975802 w 12191999"/>
              <a:gd name="connsiteY7" fmla="*/ 6846231 h 6858000"/>
              <a:gd name="connsiteX8" fmla="*/ 331084 w 12191999"/>
              <a:gd name="connsiteY8" fmla="*/ 6309112 h 6858000"/>
              <a:gd name="connsiteX9" fmla="*/ 0 w 12191999"/>
              <a:gd name="connsiteY9" fmla="*/ 6178570 h 6858000"/>
              <a:gd name="connsiteX10" fmla="*/ 0 w 12191999"/>
              <a:gd name="connsiteY10" fmla="*/ 3674092 h 6858000"/>
              <a:gd name="connsiteX11" fmla="*/ 201043 w 12191999"/>
              <a:gd name="connsiteY11" fmla="*/ 3789689 h 6858000"/>
              <a:gd name="connsiteX12" fmla="*/ 3441291 w 12191999"/>
              <a:gd name="connsiteY12" fmla="*/ 4610150 h 6858000"/>
              <a:gd name="connsiteX13" fmla="*/ 9826627 w 12191999"/>
              <a:gd name="connsiteY13" fmla="*/ 1496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6858000">
                <a:moveTo>
                  <a:pt x="9877261" y="0"/>
                </a:moveTo>
                <a:lnTo>
                  <a:pt x="12191999" y="0"/>
                </a:lnTo>
                <a:lnTo>
                  <a:pt x="12191999" y="108854"/>
                </a:lnTo>
                <a:lnTo>
                  <a:pt x="12080292" y="502231"/>
                </a:lnTo>
                <a:cubicBezTo>
                  <a:pt x="10979055" y="4042819"/>
                  <a:pt x="7761186" y="6650851"/>
                  <a:pt x="3906781" y="6846231"/>
                </a:cubicBezTo>
                <a:lnTo>
                  <a:pt x="3441323" y="6858000"/>
                </a:lnTo>
                <a:lnTo>
                  <a:pt x="3441259" y="6858000"/>
                </a:lnTo>
                <a:lnTo>
                  <a:pt x="2975802" y="6846231"/>
                </a:lnTo>
                <a:cubicBezTo>
                  <a:pt x="2050745" y="6799340"/>
                  <a:pt x="1162352" y="6613480"/>
                  <a:pt x="331084" y="6309112"/>
                </a:cubicBezTo>
                <a:lnTo>
                  <a:pt x="0" y="6178570"/>
                </a:lnTo>
                <a:lnTo>
                  <a:pt x="0" y="3674092"/>
                </a:lnTo>
                <a:lnTo>
                  <a:pt x="201043" y="3789689"/>
                </a:lnTo>
                <a:cubicBezTo>
                  <a:pt x="1164250" y="4312934"/>
                  <a:pt x="2268061" y="4610150"/>
                  <a:pt x="3441291" y="4610150"/>
                </a:cubicBezTo>
                <a:cubicBezTo>
                  <a:pt x="6374366" y="4610150"/>
                  <a:pt x="8873575" y="2752551"/>
                  <a:pt x="9826627" y="149645"/>
                </a:cubicBezTo>
                <a:close/>
              </a:path>
            </a:pathLst>
          </a:custGeom>
          <a:gradFill flip="none" rotWithShape="1">
            <a:gsLst>
              <a:gs pos="3000">
                <a:schemeClr val="bg2">
                  <a:lumMod val="90000"/>
                  <a:alpha val="0"/>
                </a:schemeClr>
              </a:gs>
              <a:gs pos="100000">
                <a:schemeClr val="bg2">
                  <a:lumMod val="90000"/>
                  <a:alpha val="2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6"/>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8"/>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userDrawn="1">
            <p:custDataLst>
              <p:tags r:id="rId1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7" Type="http://schemas.openxmlformats.org/officeDocument/2006/relationships/slideLayout" Target="../slideLayouts/slideLayout1.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8.xml"/><Relationship Id="rId7" Type="http://schemas.openxmlformats.org/officeDocument/2006/relationships/image" Target="../media/image5.png"/><Relationship Id="rId6" Type="http://schemas.openxmlformats.org/officeDocument/2006/relationships/tags" Target="../tags/tag67.xml"/><Relationship Id="rId5" Type="http://schemas.openxmlformats.org/officeDocument/2006/relationships/image" Target="../media/image4.png"/><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image" Target="../media/image4.png"/><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4.png"/><Relationship Id="rId1" Type="http://schemas.openxmlformats.org/officeDocument/2006/relationships/tags" Target="../tags/tag91.xml"/></Relationships>
</file>

<file path=ppt/slides/_rels/slide8.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6" Type="http://schemas.openxmlformats.org/officeDocument/2006/relationships/notesSlide" Target="../notesSlides/notesSlide2.xml"/><Relationship Id="rId15" Type="http://schemas.openxmlformats.org/officeDocument/2006/relationships/slideLayout" Target="../slideLayouts/slideLayout2.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image" Target="../media/image3.jpeg"/><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5.xml"/></Relationships>
</file>

<file path=ppt/slides/_rels/slide9.xml.rels><?xml version="1.0" encoding="UTF-8" standalone="yes"?>
<Relationships xmlns="http://schemas.openxmlformats.org/package/2006/relationships"><Relationship Id="rId9" Type="http://schemas.openxmlformats.org/officeDocument/2006/relationships/image" Target="../media/image7.svg"/><Relationship Id="rId8" Type="http://schemas.openxmlformats.org/officeDocument/2006/relationships/image" Target="../media/image6.png"/><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7" Type="http://schemas.openxmlformats.org/officeDocument/2006/relationships/slideLayout" Target="../slideLayouts/slideLayout2.xml"/><Relationship Id="rId16" Type="http://schemas.openxmlformats.org/officeDocument/2006/relationships/tags" Target="../tags/tag119.xml"/><Relationship Id="rId15" Type="http://schemas.openxmlformats.org/officeDocument/2006/relationships/tags" Target="../tags/tag118.xml"/><Relationship Id="rId14" Type="http://schemas.openxmlformats.org/officeDocument/2006/relationships/image" Target="../media/image9.svg"/><Relationship Id="rId13" Type="http://schemas.openxmlformats.org/officeDocument/2006/relationships/image" Target="../media/image8.png"/><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6e620c9a6667fb139b397fa34ddf52"/>
          <p:cNvPicPr>
            <a:picLocks noChangeAspect="1"/>
          </p:cNvPicPr>
          <p:nvPr/>
        </p:nvPicPr>
        <p:blipFill>
          <a:blip r:embed="rId1">
            <a:alphaModFix amt="21000"/>
          </a:blip>
          <a:srcRect r="-87" b="270"/>
          <a:stretch>
            <a:fillRect/>
          </a:stretch>
        </p:blipFill>
        <p:spPr>
          <a:xfrm>
            <a:off x="6739255" y="1089025"/>
            <a:ext cx="5131435" cy="5148580"/>
          </a:xfrm>
          <a:prstGeom prst="rect">
            <a:avLst/>
          </a:prstGeom>
          <a:effectLst>
            <a:softEdge rad="787400"/>
          </a:effectLst>
        </p:spPr>
      </p:pic>
      <p:sp>
        <p:nvSpPr>
          <p:cNvPr id="13" name="标题 12"/>
          <p:cNvSpPr>
            <a:spLocks noGrp="1"/>
          </p:cNvSpPr>
          <p:nvPr>
            <p:ph type="title"/>
          </p:nvPr>
        </p:nvSpPr>
        <p:spPr>
          <a:xfrm>
            <a:off x="4283710" y="2227580"/>
            <a:ext cx="4851400" cy="1087755"/>
          </a:xfrm>
        </p:spPr>
        <p:txBody>
          <a:bodyPr>
            <a:normAutofit/>
          </a:bodyPr>
          <a:p>
            <a:r>
              <a:rPr lang="zh-CN" altLang="en-US" sz="5400">
                <a:solidFill>
                  <a:schemeClr val="tx1"/>
                </a:solidFill>
                <a:latin typeface="+mj-ea"/>
              </a:rPr>
              <a:t>岭南万应豆蔻膏</a:t>
            </a:r>
            <a:endParaRPr lang="zh-CN" altLang="en-US" sz="5400">
              <a:solidFill>
                <a:schemeClr val="tx1"/>
              </a:solidFill>
              <a:latin typeface="+mj-ea"/>
            </a:endParaRPr>
          </a:p>
        </p:txBody>
      </p:sp>
      <p:sp>
        <p:nvSpPr>
          <p:cNvPr id="14" name="文本框 13"/>
          <p:cNvSpPr txBox="1"/>
          <p:nvPr/>
        </p:nvSpPr>
        <p:spPr>
          <a:xfrm>
            <a:off x="4642485" y="3627120"/>
            <a:ext cx="2201545" cy="460375"/>
          </a:xfrm>
          <a:prstGeom prst="rect">
            <a:avLst/>
          </a:prstGeom>
          <a:noFill/>
        </p:spPr>
        <p:txBody>
          <a:bodyPr wrap="square" rtlCol="0">
            <a:spAutoFit/>
          </a:bodyPr>
          <a:p>
            <a:r>
              <a:rPr lang="zh-CN" altLang="en-US" sz="2400">
                <a:latin typeface="+mn-ea"/>
              </a:rPr>
              <a:t>香港制造</a:t>
            </a:r>
            <a:endParaRPr lang="zh-CN" altLang="en-US" sz="2400">
              <a:latin typeface="+mn-ea"/>
            </a:endParaRPr>
          </a:p>
        </p:txBody>
      </p:sp>
      <p:sp>
        <p:nvSpPr>
          <p:cNvPr id="15" name="文本框 14"/>
          <p:cNvSpPr txBox="1"/>
          <p:nvPr/>
        </p:nvSpPr>
        <p:spPr>
          <a:xfrm>
            <a:off x="4642485" y="4207510"/>
            <a:ext cx="2201545" cy="460375"/>
          </a:xfrm>
          <a:prstGeom prst="rect">
            <a:avLst/>
          </a:prstGeom>
          <a:noFill/>
        </p:spPr>
        <p:txBody>
          <a:bodyPr wrap="square" rtlCol="0">
            <a:spAutoFit/>
          </a:bodyPr>
          <a:p>
            <a:r>
              <a:rPr lang="zh-CN" altLang="en-US" sz="2400">
                <a:latin typeface="+mn-ea"/>
              </a:rPr>
              <a:t>原装进口</a:t>
            </a:r>
            <a:endParaRPr lang="zh-CN" altLang="en-US" sz="2400">
              <a:latin typeface="+mn-ea"/>
            </a:endParaRPr>
          </a:p>
        </p:txBody>
      </p:sp>
      <p:sp>
        <p:nvSpPr>
          <p:cNvPr id="16" name="文本框 15"/>
          <p:cNvSpPr txBox="1"/>
          <p:nvPr/>
        </p:nvSpPr>
        <p:spPr>
          <a:xfrm>
            <a:off x="4283710" y="3627120"/>
            <a:ext cx="487680" cy="460375"/>
          </a:xfrm>
          <a:prstGeom prst="rect">
            <a:avLst/>
          </a:prstGeom>
          <a:noFill/>
        </p:spPr>
        <p:txBody>
          <a:bodyPr wrap="none" rtlCol="0" anchor="t">
            <a:spAutoFit/>
          </a:bodyPr>
          <a:p>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p:txBody>
      </p:sp>
      <p:sp>
        <p:nvSpPr>
          <p:cNvPr id="17" name="文本框 16"/>
          <p:cNvSpPr txBox="1"/>
          <p:nvPr/>
        </p:nvSpPr>
        <p:spPr>
          <a:xfrm>
            <a:off x="4283710" y="4207510"/>
            <a:ext cx="487680" cy="460375"/>
          </a:xfrm>
          <a:prstGeom prst="rect">
            <a:avLst/>
          </a:prstGeom>
          <a:noFill/>
        </p:spPr>
        <p:txBody>
          <a:bodyPr wrap="none" rtlCol="0" anchor="t">
            <a:spAutoFit/>
          </a:bodyPr>
          <a:p>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p:txBody>
      </p:sp>
      <p:sp>
        <p:nvSpPr>
          <p:cNvPr id="19" name="文本框 18"/>
          <p:cNvSpPr txBox="1"/>
          <p:nvPr/>
        </p:nvSpPr>
        <p:spPr>
          <a:xfrm>
            <a:off x="3884295" y="6106160"/>
            <a:ext cx="4131310" cy="460375"/>
          </a:xfrm>
          <a:prstGeom prst="rect">
            <a:avLst/>
          </a:prstGeom>
          <a:noFill/>
        </p:spPr>
        <p:txBody>
          <a:bodyPr wrap="square" rtlCol="0">
            <a:spAutoFit/>
          </a:bodyPr>
          <a:p>
            <a:r>
              <a:rPr lang="zh-CN" altLang="en-US" sz="2400">
                <a:latin typeface="+mn-ea"/>
              </a:rPr>
              <a:t>岭南药厂（香港）有限公司</a:t>
            </a:r>
            <a:endParaRPr lang="zh-CN" altLang="en-US" sz="2400">
              <a:latin typeface="+mn-ea"/>
            </a:endParaRPr>
          </a:p>
        </p:txBody>
      </p:sp>
      <p:pic>
        <p:nvPicPr>
          <p:cNvPr id="18" name="图片 17" descr="蓝标岭南横（透明）"/>
          <p:cNvPicPr>
            <a:picLocks noChangeAspect="1"/>
          </p:cNvPicPr>
          <p:nvPr/>
        </p:nvPicPr>
        <p:blipFill>
          <a:blip r:embed="rId2"/>
          <a:stretch>
            <a:fillRect/>
          </a:stretch>
        </p:blipFill>
        <p:spPr>
          <a:xfrm>
            <a:off x="299085" y="201930"/>
            <a:ext cx="2836545" cy="673100"/>
          </a:xfrm>
          <a:prstGeom prst="rect">
            <a:avLst/>
          </a:prstGeom>
        </p:spPr>
      </p:pic>
      <p:pic>
        <p:nvPicPr>
          <p:cNvPr id="2" name="图片 1" descr="9504164905519fe9ac30880b1e2cb0b"/>
          <p:cNvPicPr>
            <a:picLocks noChangeAspect="1"/>
          </p:cNvPicPr>
          <p:nvPr/>
        </p:nvPicPr>
        <p:blipFill>
          <a:blip r:embed="rId3"/>
          <a:stretch>
            <a:fillRect/>
          </a:stretch>
        </p:blipFill>
        <p:spPr>
          <a:xfrm>
            <a:off x="-1395095" y="1089025"/>
            <a:ext cx="7220585" cy="4061460"/>
          </a:xfrm>
          <a:prstGeom prst="rect">
            <a:avLst/>
          </a:prstGeom>
          <a:effectLst>
            <a:outerShdw blurRad="50800" dist="50800" dir="5400000" algn="ctr" rotWithShape="0">
              <a:srgbClr val="000000">
                <a:alpha val="13000"/>
              </a:srgbClr>
            </a:outerShdw>
            <a:softEdge rad="31750"/>
          </a:effectLst>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1" name="图片 5" descr="蓝标岭南横（透明）"/>
          <p:cNvPicPr>
            <a:picLocks noChangeAspect="1"/>
          </p:cNvPicPr>
          <p:nvPr/>
        </p:nvPicPr>
        <p:blipFill>
          <a:blip r:embed="rId1"/>
          <a:stretch>
            <a:fillRect/>
          </a:stretch>
        </p:blipFill>
        <p:spPr>
          <a:xfrm>
            <a:off x="8915400" y="272415"/>
            <a:ext cx="2661920" cy="631825"/>
          </a:xfrm>
          <a:prstGeom prst="rect">
            <a:avLst/>
          </a:prstGeom>
        </p:spPr>
      </p:pic>
      <p:sp>
        <p:nvSpPr>
          <p:cNvPr id="4" name="标题"/>
          <p:cNvSpPr>
            <a:spLocks noGrp="1"/>
          </p:cNvSpPr>
          <p:nvPr>
            <p:ph type="title"/>
            <p:custDataLst>
              <p:tags r:id="rId2"/>
            </p:custDataLst>
          </p:nvPr>
        </p:nvSpPr>
        <p:spPr/>
        <p:txBody>
          <a:bodyPr/>
          <a:lstStyle/>
          <a:p>
            <a:r>
              <a:rPr lang="zh-CN" altLang="en-US"/>
              <a:t>目录</a:t>
            </a:r>
            <a:endParaRPr lang="zh-CN" altLang="en-US"/>
          </a:p>
        </p:txBody>
      </p:sp>
      <p:sp>
        <p:nvSpPr>
          <p:cNvPr id="24" name="任意多边形: 形状 23"/>
          <p:cNvSpPr/>
          <p:nvPr>
            <p:custDataLst>
              <p:tags r:id="rId3"/>
            </p:custDataLst>
          </p:nvPr>
        </p:nvSpPr>
        <p:spPr>
          <a:xfrm>
            <a:off x="1590925" y="3778801"/>
            <a:ext cx="1631450" cy="242974"/>
          </a:xfrm>
          <a:custGeom>
            <a:avLst/>
            <a:gdLst/>
            <a:ahLst/>
            <a:cxnLst/>
            <a:rect l="l" t="t" r="r" b="b"/>
            <a:pathLst>
              <a:path w="1276226" h="190070">
                <a:moveTo>
                  <a:pt x="247822" y="19288"/>
                </a:moveTo>
                <a:cubicBezTo>
                  <a:pt x="237877" y="19288"/>
                  <a:pt x="229048" y="21088"/>
                  <a:pt x="221333" y="24689"/>
                </a:cubicBezTo>
                <a:cubicBezTo>
                  <a:pt x="213617" y="28289"/>
                  <a:pt x="207059" y="33390"/>
                  <a:pt x="201659" y="39991"/>
                </a:cubicBezTo>
                <a:cubicBezTo>
                  <a:pt x="196258" y="46592"/>
                  <a:pt x="192143" y="54564"/>
                  <a:pt x="189314" y="63908"/>
                </a:cubicBezTo>
                <a:cubicBezTo>
                  <a:pt x="186485" y="73252"/>
                  <a:pt x="185071" y="83668"/>
                  <a:pt x="185071" y="95155"/>
                </a:cubicBezTo>
                <a:cubicBezTo>
                  <a:pt x="185071" y="106642"/>
                  <a:pt x="186485" y="117015"/>
                  <a:pt x="189314" y="126273"/>
                </a:cubicBezTo>
                <a:cubicBezTo>
                  <a:pt x="192143" y="135531"/>
                  <a:pt x="196258" y="143461"/>
                  <a:pt x="201659" y="150062"/>
                </a:cubicBezTo>
                <a:cubicBezTo>
                  <a:pt x="207059" y="156663"/>
                  <a:pt x="213617" y="161763"/>
                  <a:pt x="221333" y="165364"/>
                </a:cubicBezTo>
                <a:cubicBezTo>
                  <a:pt x="229048" y="168964"/>
                  <a:pt x="237877" y="170764"/>
                  <a:pt x="247822" y="170764"/>
                </a:cubicBezTo>
                <a:cubicBezTo>
                  <a:pt x="257766" y="170764"/>
                  <a:pt x="266638" y="168964"/>
                  <a:pt x="274439" y="165364"/>
                </a:cubicBezTo>
                <a:cubicBezTo>
                  <a:pt x="282240" y="161763"/>
                  <a:pt x="288841" y="156663"/>
                  <a:pt x="294242" y="150062"/>
                </a:cubicBezTo>
                <a:cubicBezTo>
                  <a:pt x="299642" y="143461"/>
                  <a:pt x="303757" y="135531"/>
                  <a:pt x="306586" y="126273"/>
                </a:cubicBezTo>
                <a:cubicBezTo>
                  <a:pt x="309415" y="117015"/>
                  <a:pt x="310829" y="106642"/>
                  <a:pt x="310829" y="95155"/>
                </a:cubicBezTo>
                <a:cubicBezTo>
                  <a:pt x="310829" y="83668"/>
                  <a:pt x="309415" y="73252"/>
                  <a:pt x="306586" y="63908"/>
                </a:cubicBezTo>
                <a:cubicBezTo>
                  <a:pt x="303757" y="54564"/>
                  <a:pt x="299642" y="46592"/>
                  <a:pt x="294242" y="39991"/>
                </a:cubicBezTo>
                <a:cubicBezTo>
                  <a:pt x="288841" y="33390"/>
                  <a:pt x="282240" y="28289"/>
                  <a:pt x="274439" y="24689"/>
                </a:cubicBezTo>
                <a:cubicBezTo>
                  <a:pt x="266638" y="21088"/>
                  <a:pt x="257766" y="19288"/>
                  <a:pt x="247822" y="19288"/>
                </a:cubicBezTo>
                <a:close/>
                <a:moveTo>
                  <a:pt x="1004764" y="2058"/>
                </a:moveTo>
                <a:lnTo>
                  <a:pt x="1134123" y="2058"/>
                </a:lnTo>
                <a:cubicBezTo>
                  <a:pt x="1136180" y="2058"/>
                  <a:pt x="1137723" y="3086"/>
                  <a:pt x="1138752" y="5144"/>
                </a:cubicBezTo>
                <a:cubicBezTo>
                  <a:pt x="1139781" y="7201"/>
                  <a:pt x="1140295" y="9430"/>
                  <a:pt x="1140295" y="11830"/>
                </a:cubicBezTo>
                <a:cubicBezTo>
                  <a:pt x="1140295" y="14230"/>
                  <a:pt x="1139781" y="16416"/>
                  <a:pt x="1138752" y="18388"/>
                </a:cubicBezTo>
                <a:cubicBezTo>
                  <a:pt x="1137723" y="20360"/>
                  <a:pt x="1136180" y="21346"/>
                  <a:pt x="1134123" y="21346"/>
                </a:cubicBezTo>
                <a:lnTo>
                  <a:pt x="1080631" y="21346"/>
                </a:lnTo>
                <a:lnTo>
                  <a:pt x="1080631" y="180794"/>
                </a:lnTo>
                <a:cubicBezTo>
                  <a:pt x="1080631" y="183194"/>
                  <a:pt x="1079473" y="185038"/>
                  <a:pt x="1077159" y="186323"/>
                </a:cubicBezTo>
                <a:cubicBezTo>
                  <a:pt x="1074844" y="187609"/>
                  <a:pt x="1072229" y="188252"/>
                  <a:pt x="1069315" y="188252"/>
                </a:cubicBezTo>
                <a:cubicBezTo>
                  <a:pt x="1066572" y="188252"/>
                  <a:pt x="1064043" y="187609"/>
                  <a:pt x="1061728" y="186323"/>
                </a:cubicBezTo>
                <a:cubicBezTo>
                  <a:pt x="1059414" y="185038"/>
                  <a:pt x="1058256" y="183194"/>
                  <a:pt x="1058256" y="180794"/>
                </a:cubicBezTo>
                <a:lnTo>
                  <a:pt x="1058256" y="21346"/>
                </a:lnTo>
                <a:lnTo>
                  <a:pt x="1004764" y="21346"/>
                </a:lnTo>
                <a:cubicBezTo>
                  <a:pt x="1002535" y="21346"/>
                  <a:pt x="1000906" y="20360"/>
                  <a:pt x="999878" y="18388"/>
                </a:cubicBezTo>
                <a:cubicBezTo>
                  <a:pt x="998849" y="16416"/>
                  <a:pt x="998334" y="14230"/>
                  <a:pt x="998334" y="11830"/>
                </a:cubicBezTo>
                <a:cubicBezTo>
                  <a:pt x="998334" y="9430"/>
                  <a:pt x="998849" y="7201"/>
                  <a:pt x="999878" y="5144"/>
                </a:cubicBezTo>
                <a:cubicBezTo>
                  <a:pt x="1000906" y="3086"/>
                  <a:pt x="1002535" y="2058"/>
                  <a:pt x="1004764" y="2058"/>
                </a:cubicBezTo>
                <a:close/>
                <a:moveTo>
                  <a:pt x="847963" y="2058"/>
                </a:moveTo>
                <a:lnTo>
                  <a:pt x="849506" y="2058"/>
                </a:lnTo>
                <a:cubicBezTo>
                  <a:pt x="852935" y="2058"/>
                  <a:pt x="855593" y="2786"/>
                  <a:pt x="857479" y="4243"/>
                </a:cubicBezTo>
                <a:cubicBezTo>
                  <a:pt x="859365" y="5701"/>
                  <a:pt x="860993" y="7544"/>
                  <a:pt x="862365" y="9773"/>
                </a:cubicBezTo>
                <a:lnTo>
                  <a:pt x="961378" y="153791"/>
                </a:lnTo>
                <a:lnTo>
                  <a:pt x="961378" y="9258"/>
                </a:lnTo>
                <a:cubicBezTo>
                  <a:pt x="961378" y="6858"/>
                  <a:pt x="962492" y="5058"/>
                  <a:pt x="964721" y="3858"/>
                </a:cubicBezTo>
                <a:cubicBezTo>
                  <a:pt x="966950" y="2658"/>
                  <a:pt x="969436" y="2058"/>
                  <a:pt x="972179" y="2058"/>
                </a:cubicBezTo>
                <a:cubicBezTo>
                  <a:pt x="974751" y="2058"/>
                  <a:pt x="977194" y="2658"/>
                  <a:pt x="979508" y="3858"/>
                </a:cubicBezTo>
                <a:cubicBezTo>
                  <a:pt x="981823" y="5058"/>
                  <a:pt x="982980" y="6858"/>
                  <a:pt x="982980" y="9258"/>
                </a:cubicBezTo>
                <a:lnTo>
                  <a:pt x="982980" y="177708"/>
                </a:lnTo>
                <a:cubicBezTo>
                  <a:pt x="982980" y="184737"/>
                  <a:pt x="979123" y="188252"/>
                  <a:pt x="971407" y="188252"/>
                </a:cubicBezTo>
                <a:lnTo>
                  <a:pt x="969864" y="188252"/>
                </a:lnTo>
                <a:cubicBezTo>
                  <a:pt x="966435" y="188252"/>
                  <a:pt x="963778" y="187524"/>
                  <a:pt x="961892" y="186066"/>
                </a:cubicBezTo>
                <a:cubicBezTo>
                  <a:pt x="960006" y="184609"/>
                  <a:pt x="958377" y="182680"/>
                  <a:pt x="957005" y="180280"/>
                </a:cubicBezTo>
                <a:lnTo>
                  <a:pt x="857993" y="36262"/>
                </a:lnTo>
                <a:lnTo>
                  <a:pt x="857993" y="181051"/>
                </a:lnTo>
                <a:cubicBezTo>
                  <a:pt x="857993" y="183452"/>
                  <a:pt x="856879" y="185252"/>
                  <a:pt x="854650" y="186452"/>
                </a:cubicBezTo>
                <a:cubicBezTo>
                  <a:pt x="852421" y="187652"/>
                  <a:pt x="849935" y="188252"/>
                  <a:pt x="847192" y="188252"/>
                </a:cubicBezTo>
                <a:cubicBezTo>
                  <a:pt x="844620" y="188252"/>
                  <a:pt x="842177" y="187652"/>
                  <a:pt x="839862" y="186452"/>
                </a:cubicBezTo>
                <a:cubicBezTo>
                  <a:pt x="837548" y="185252"/>
                  <a:pt x="836390" y="183452"/>
                  <a:pt x="836390" y="181051"/>
                </a:cubicBezTo>
                <a:lnTo>
                  <a:pt x="836390" y="12345"/>
                </a:lnTo>
                <a:cubicBezTo>
                  <a:pt x="836390" y="5486"/>
                  <a:pt x="840248" y="2058"/>
                  <a:pt x="847963" y="2058"/>
                </a:cubicBezTo>
                <a:close/>
                <a:moveTo>
                  <a:pt x="702250" y="2058"/>
                </a:moveTo>
                <a:lnTo>
                  <a:pt x="801777" y="2058"/>
                </a:lnTo>
                <a:cubicBezTo>
                  <a:pt x="804005" y="2058"/>
                  <a:pt x="805591" y="3043"/>
                  <a:pt x="806534" y="5015"/>
                </a:cubicBezTo>
                <a:cubicBezTo>
                  <a:pt x="807477" y="6987"/>
                  <a:pt x="807949" y="9173"/>
                  <a:pt x="807949" y="11573"/>
                </a:cubicBezTo>
                <a:cubicBezTo>
                  <a:pt x="807949" y="13973"/>
                  <a:pt x="807434" y="16202"/>
                  <a:pt x="806406" y="18260"/>
                </a:cubicBezTo>
                <a:cubicBezTo>
                  <a:pt x="805377" y="20317"/>
                  <a:pt x="803834" y="21346"/>
                  <a:pt x="801777" y="21346"/>
                </a:cubicBezTo>
                <a:lnTo>
                  <a:pt x="706365" y="21346"/>
                </a:lnTo>
                <a:lnTo>
                  <a:pt x="706365" y="84354"/>
                </a:lnTo>
                <a:lnTo>
                  <a:pt x="794576" y="84354"/>
                </a:lnTo>
                <a:cubicBezTo>
                  <a:pt x="796805" y="84354"/>
                  <a:pt x="798433" y="85339"/>
                  <a:pt x="799462" y="87311"/>
                </a:cubicBezTo>
                <a:cubicBezTo>
                  <a:pt x="800491" y="89283"/>
                  <a:pt x="801005" y="91469"/>
                  <a:pt x="801005" y="93869"/>
                </a:cubicBezTo>
                <a:cubicBezTo>
                  <a:pt x="801005" y="96269"/>
                  <a:pt x="800534" y="98498"/>
                  <a:pt x="799591" y="100556"/>
                </a:cubicBezTo>
                <a:cubicBezTo>
                  <a:pt x="798648" y="102613"/>
                  <a:pt x="796976" y="103642"/>
                  <a:pt x="794576" y="103642"/>
                </a:cubicBezTo>
                <a:lnTo>
                  <a:pt x="706365" y="103642"/>
                </a:lnTo>
                <a:lnTo>
                  <a:pt x="706365" y="168964"/>
                </a:lnTo>
                <a:lnTo>
                  <a:pt x="803577" y="168964"/>
                </a:lnTo>
                <a:cubicBezTo>
                  <a:pt x="805634" y="168964"/>
                  <a:pt x="807177" y="169950"/>
                  <a:pt x="808206" y="171922"/>
                </a:cubicBezTo>
                <a:cubicBezTo>
                  <a:pt x="809235" y="173893"/>
                  <a:pt x="809749" y="176079"/>
                  <a:pt x="809749" y="178480"/>
                </a:cubicBezTo>
                <a:cubicBezTo>
                  <a:pt x="809749" y="180880"/>
                  <a:pt x="809278" y="183109"/>
                  <a:pt x="808334" y="185166"/>
                </a:cubicBezTo>
                <a:cubicBezTo>
                  <a:pt x="807392" y="187224"/>
                  <a:pt x="805806" y="188252"/>
                  <a:pt x="803577" y="188252"/>
                </a:cubicBezTo>
                <a:lnTo>
                  <a:pt x="702250" y="188252"/>
                </a:lnTo>
                <a:cubicBezTo>
                  <a:pt x="695563" y="188252"/>
                  <a:pt x="690848" y="186838"/>
                  <a:pt x="688105" y="184009"/>
                </a:cubicBezTo>
                <a:cubicBezTo>
                  <a:pt x="685362" y="181180"/>
                  <a:pt x="683990" y="176422"/>
                  <a:pt x="683990" y="169736"/>
                </a:cubicBezTo>
                <a:lnTo>
                  <a:pt x="683990" y="20317"/>
                </a:lnTo>
                <a:cubicBezTo>
                  <a:pt x="683990" y="13630"/>
                  <a:pt x="685362" y="8916"/>
                  <a:pt x="688105" y="6172"/>
                </a:cubicBezTo>
                <a:cubicBezTo>
                  <a:pt x="690848" y="3429"/>
                  <a:pt x="695563" y="2058"/>
                  <a:pt x="702250" y="2058"/>
                </a:cubicBezTo>
                <a:close/>
                <a:moveTo>
                  <a:pt x="528514" y="2058"/>
                </a:moveTo>
                <a:lnTo>
                  <a:pt x="657873" y="2058"/>
                </a:lnTo>
                <a:cubicBezTo>
                  <a:pt x="659930" y="2058"/>
                  <a:pt x="661473" y="3086"/>
                  <a:pt x="662502" y="5144"/>
                </a:cubicBezTo>
                <a:cubicBezTo>
                  <a:pt x="663531" y="7201"/>
                  <a:pt x="664045" y="9430"/>
                  <a:pt x="664045" y="11830"/>
                </a:cubicBezTo>
                <a:cubicBezTo>
                  <a:pt x="664045" y="14230"/>
                  <a:pt x="663531" y="16416"/>
                  <a:pt x="662502" y="18388"/>
                </a:cubicBezTo>
                <a:cubicBezTo>
                  <a:pt x="661473" y="20360"/>
                  <a:pt x="659930" y="21346"/>
                  <a:pt x="657873" y="21346"/>
                </a:cubicBezTo>
                <a:lnTo>
                  <a:pt x="604380" y="21346"/>
                </a:lnTo>
                <a:lnTo>
                  <a:pt x="604380" y="180794"/>
                </a:lnTo>
                <a:cubicBezTo>
                  <a:pt x="604380" y="183194"/>
                  <a:pt x="603223" y="185038"/>
                  <a:pt x="600909" y="186323"/>
                </a:cubicBezTo>
                <a:cubicBezTo>
                  <a:pt x="598594" y="187609"/>
                  <a:pt x="595980" y="188252"/>
                  <a:pt x="593065" y="188252"/>
                </a:cubicBezTo>
                <a:cubicBezTo>
                  <a:pt x="590322" y="188252"/>
                  <a:pt x="587793" y="187609"/>
                  <a:pt x="585478" y="186323"/>
                </a:cubicBezTo>
                <a:cubicBezTo>
                  <a:pt x="583164" y="185038"/>
                  <a:pt x="582006" y="183194"/>
                  <a:pt x="582006" y="180794"/>
                </a:cubicBezTo>
                <a:lnTo>
                  <a:pt x="582006" y="21346"/>
                </a:lnTo>
                <a:lnTo>
                  <a:pt x="528514" y="21346"/>
                </a:lnTo>
                <a:cubicBezTo>
                  <a:pt x="526285" y="21346"/>
                  <a:pt x="524656" y="20360"/>
                  <a:pt x="523628" y="18388"/>
                </a:cubicBezTo>
                <a:cubicBezTo>
                  <a:pt x="522599" y="16416"/>
                  <a:pt x="522084" y="14230"/>
                  <a:pt x="522084" y="11830"/>
                </a:cubicBezTo>
                <a:cubicBezTo>
                  <a:pt x="522084" y="9430"/>
                  <a:pt x="522599" y="7201"/>
                  <a:pt x="523628" y="5144"/>
                </a:cubicBezTo>
                <a:cubicBezTo>
                  <a:pt x="524656" y="3086"/>
                  <a:pt x="526285" y="2058"/>
                  <a:pt x="528514" y="2058"/>
                </a:cubicBezTo>
                <a:close/>
                <a:moveTo>
                  <a:pt x="371713" y="2058"/>
                </a:moveTo>
                <a:lnTo>
                  <a:pt x="373256" y="2058"/>
                </a:lnTo>
                <a:cubicBezTo>
                  <a:pt x="376685" y="2058"/>
                  <a:pt x="379343" y="2786"/>
                  <a:pt x="381229" y="4243"/>
                </a:cubicBezTo>
                <a:cubicBezTo>
                  <a:pt x="383115" y="5701"/>
                  <a:pt x="384743" y="7544"/>
                  <a:pt x="386115" y="9773"/>
                </a:cubicBezTo>
                <a:lnTo>
                  <a:pt x="485127" y="153791"/>
                </a:lnTo>
                <a:lnTo>
                  <a:pt x="485127" y="9258"/>
                </a:lnTo>
                <a:cubicBezTo>
                  <a:pt x="485127" y="6858"/>
                  <a:pt x="486242" y="5058"/>
                  <a:pt x="488471" y="3858"/>
                </a:cubicBezTo>
                <a:cubicBezTo>
                  <a:pt x="490700" y="2658"/>
                  <a:pt x="493186" y="2058"/>
                  <a:pt x="495929" y="2058"/>
                </a:cubicBezTo>
                <a:cubicBezTo>
                  <a:pt x="498501" y="2058"/>
                  <a:pt x="500944" y="2658"/>
                  <a:pt x="503258" y="3858"/>
                </a:cubicBezTo>
                <a:cubicBezTo>
                  <a:pt x="505573" y="5058"/>
                  <a:pt x="506730" y="6858"/>
                  <a:pt x="506730" y="9258"/>
                </a:cubicBezTo>
                <a:lnTo>
                  <a:pt x="506730" y="177708"/>
                </a:lnTo>
                <a:cubicBezTo>
                  <a:pt x="506730" y="184737"/>
                  <a:pt x="502873" y="188252"/>
                  <a:pt x="495157" y="188252"/>
                </a:cubicBezTo>
                <a:lnTo>
                  <a:pt x="493614" y="188252"/>
                </a:lnTo>
                <a:cubicBezTo>
                  <a:pt x="490185" y="188252"/>
                  <a:pt x="487528" y="187524"/>
                  <a:pt x="485642" y="186066"/>
                </a:cubicBezTo>
                <a:cubicBezTo>
                  <a:pt x="483756" y="184609"/>
                  <a:pt x="482127" y="182680"/>
                  <a:pt x="480756" y="180280"/>
                </a:cubicBezTo>
                <a:lnTo>
                  <a:pt x="381743" y="36262"/>
                </a:lnTo>
                <a:lnTo>
                  <a:pt x="381743" y="181051"/>
                </a:lnTo>
                <a:cubicBezTo>
                  <a:pt x="381743" y="183452"/>
                  <a:pt x="380629" y="185252"/>
                  <a:pt x="378400" y="186452"/>
                </a:cubicBezTo>
                <a:cubicBezTo>
                  <a:pt x="376171" y="187652"/>
                  <a:pt x="373685" y="188252"/>
                  <a:pt x="370942" y="188252"/>
                </a:cubicBezTo>
                <a:cubicBezTo>
                  <a:pt x="368370" y="188252"/>
                  <a:pt x="365927" y="187652"/>
                  <a:pt x="363612" y="186452"/>
                </a:cubicBezTo>
                <a:cubicBezTo>
                  <a:pt x="361298" y="185252"/>
                  <a:pt x="360140" y="183452"/>
                  <a:pt x="360140" y="181051"/>
                </a:cubicBezTo>
                <a:lnTo>
                  <a:pt x="360140" y="12345"/>
                </a:lnTo>
                <a:cubicBezTo>
                  <a:pt x="360140" y="5486"/>
                  <a:pt x="363998" y="2058"/>
                  <a:pt x="371713" y="2058"/>
                </a:cubicBezTo>
                <a:close/>
                <a:moveTo>
                  <a:pt x="1214504" y="0"/>
                </a:moveTo>
                <a:cubicBezTo>
                  <a:pt x="1222734" y="0"/>
                  <a:pt x="1231049" y="1029"/>
                  <a:pt x="1239450" y="3086"/>
                </a:cubicBezTo>
                <a:cubicBezTo>
                  <a:pt x="1247851" y="5144"/>
                  <a:pt x="1254967" y="7801"/>
                  <a:pt x="1260796" y="11059"/>
                </a:cubicBezTo>
                <a:cubicBezTo>
                  <a:pt x="1266111" y="13802"/>
                  <a:pt x="1268768" y="17402"/>
                  <a:pt x="1268768" y="21860"/>
                </a:cubicBezTo>
                <a:cubicBezTo>
                  <a:pt x="1268768" y="25460"/>
                  <a:pt x="1267868" y="28204"/>
                  <a:pt x="1266068" y="30090"/>
                </a:cubicBezTo>
                <a:cubicBezTo>
                  <a:pt x="1264268" y="31976"/>
                  <a:pt x="1261653" y="32490"/>
                  <a:pt x="1258224" y="31633"/>
                </a:cubicBezTo>
                <a:cubicBezTo>
                  <a:pt x="1254795" y="30261"/>
                  <a:pt x="1251495" y="28847"/>
                  <a:pt x="1248323" y="27389"/>
                </a:cubicBezTo>
                <a:cubicBezTo>
                  <a:pt x="1245151" y="25932"/>
                  <a:pt x="1241936" y="24603"/>
                  <a:pt x="1238679" y="23403"/>
                </a:cubicBezTo>
                <a:cubicBezTo>
                  <a:pt x="1235421" y="22203"/>
                  <a:pt x="1231949" y="21217"/>
                  <a:pt x="1228263" y="20446"/>
                </a:cubicBezTo>
                <a:cubicBezTo>
                  <a:pt x="1224577" y="19674"/>
                  <a:pt x="1220419" y="19288"/>
                  <a:pt x="1215790" y="19288"/>
                </a:cubicBezTo>
                <a:cubicBezTo>
                  <a:pt x="1210647" y="19288"/>
                  <a:pt x="1205846" y="19888"/>
                  <a:pt x="1201388" y="21088"/>
                </a:cubicBezTo>
                <a:cubicBezTo>
                  <a:pt x="1196931" y="22289"/>
                  <a:pt x="1192988" y="24089"/>
                  <a:pt x="1189558" y="26489"/>
                </a:cubicBezTo>
                <a:cubicBezTo>
                  <a:pt x="1186129" y="28889"/>
                  <a:pt x="1183429" y="32018"/>
                  <a:pt x="1181457" y="35876"/>
                </a:cubicBezTo>
                <a:cubicBezTo>
                  <a:pt x="1179486" y="39734"/>
                  <a:pt x="1178500" y="44234"/>
                  <a:pt x="1178500" y="49378"/>
                </a:cubicBezTo>
                <a:cubicBezTo>
                  <a:pt x="1178500" y="55550"/>
                  <a:pt x="1179872" y="60479"/>
                  <a:pt x="1182615" y="64165"/>
                </a:cubicBezTo>
                <a:cubicBezTo>
                  <a:pt x="1185358" y="67851"/>
                  <a:pt x="1188958" y="70938"/>
                  <a:pt x="1193416" y="73424"/>
                </a:cubicBezTo>
                <a:cubicBezTo>
                  <a:pt x="1197874" y="75910"/>
                  <a:pt x="1202932" y="78010"/>
                  <a:pt x="1208589" y="79724"/>
                </a:cubicBezTo>
                <a:cubicBezTo>
                  <a:pt x="1214247" y="81439"/>
                  <a:pt x="1220076" y="83325"/>
                  <a:pt x="1226077" y="85382"/>
                </a:cubicBezTo>
                <a:cubicBezTo>
                  <a:pt x="1232764" y="87783"/>
                  <a:pt x="1239107" y="90526"/>
                  <a:pt x="1245108" y="93612"/>
                </a:cubicBezTo>
                <a:cubicBezTo>
                  <a:pt x="1251109" y="96698"/>
                  <a:pt x="1256424" y="100427"/>
                  <a:pt x="1261053" y="104799"/>
                </a:cubicBezTo>
                <a:cubicBezTo>
                  <a:pt x="1265682" y="109171"/>
                  <a:pt x="1269368" y="114314"/>
                  <a:pt x="1272112" y="120229"/>
                </a:cubicBezTo>
                <a:cubicBezTo>
                  <a:pt x="1274855" y="126144"/>
                  <a:pt x="1276226" y="132960"/>
                  <a:pt x="1276226" y="140675"/>
                </a:cubicBezTo>
                <a:cubicBezTo>
                  <a:pt x="1276226" y="148390"/>
                  <a:pt x="1274726" y="155334"/>
                  <a:pt x="1271726" y="161506"/>
                </a:cubicBezTo>
                <a:cubicBezTo>
                  <a:pt x="1268725" y="167678"/>
                  <a:pt x="1264525" y="172865"/>
                  <a:pt x="1259124" y="177065"/>
                </a:cubicBezTo>
                <a:cubicBezTo>
                  <a:pt x="1253723" y="181266"/>
                  <a:pt x="1247208" y="184480"/>
                  <a:pt x="1239579" y="186709"/>
                </a:cubicBezTo>
                <a:cubicBezTo>
                  <a:pt x="1231949" y="188938"/>
                  <a:pt x="1223506" y="190052"/>
                  <a:pt x="1214247" y="190052"/>
                </a:cubicBezTo>
                <a:cubicBezTo>
                  <a:pt x="1204989" y="190052"/>
                  <a:pt x="1196202" y="188895"/>
                  <a:pt x="1187887" y="186581"/>
                </a:cubicBezTo>
                <a:cubicBezTo>
                  <a:pt x="1179571" y="184266"/>
                  <a:pt x="1171642" y="181137"/>
                  <a:pt x="1164098" y="177194"/>
                </a:cubicBezTo>
                <a:cubicBezTo>
                  <a:pt x="1161183" y="175822"/>
                  <a:pt x="1159212" y="174236"/>
                  <a:pt x="1158183" y="172436"/>
                </a:cubicBezTo>
                <a:cubicBezTo>
                  <a:pt x="1157154" y="170636"/>
                  <a:pt x="1156640" y="168364"/>
                  <a:pt x="1156640" y="165621"/>
                </a:cubicBezTo>
                <a:cubicBezTo>
                  <a:pt x="1156640" y="164078"/>
                  <a:pt x="1156811" y="162706"/>
                  <a:pt x="1157154" y="161506"/>
                </a:cubicBezTo>
                <a:cubicBezTo>
                  <a:pt x="1157497" y="160306"/>
                  <a:pt x="1157926" y="159191"/>
                  <a:pt x="1158440" y="158163"/>
                </a:cubicBezTo>
                <a:cubicBezTo>
                  <a:pt x="1159812" y="155420"/>
                  <a:pt x="1161955" y="154048"/>
                  <a:pt x="1164870" y="154048"/>
                </a:cubicBezTo>
                <a:cubicBezTo>
                  <a:pt x="1166927" y="154048"/>
                  <a:pt x="1169113" y="154948"/>
                  <a:pt x="1171428" y="156748"/>
                </a:cubicBezTo>
                <a:cubicBezTo>
                  <a:pt x="1173742" y="158548"/>
                  <a:pt x="1176700" y="160477"/>
                  <a:pt x="1180300" y="162535"/>
                </a:cubicBezTo>
                <a:cubicBezTo>
                  <a:pt x="1183901" y="164592"/>
                  <a:pt x="1188315" y="166478"/>
                  <a:pt x="1193545" y="168193"/>
                </a:cubicBezTo>
                <a:cubicBezTo>
                  <a:pt x="1198774" y="169907"/>
                  <a:pt x="1205160" y="170764"/>
                  <a:pt x="1212704" y="170764"/>
                </a:cubicBezTo>
                <a:cubicBezTo>
                  <a:pt x="1218362" y="170764"/>
                  <a:pt x="1223634" y="170164"/>
                  <a:pt x="1228520" y="168964"/>
                </a:cubicBezTo>
                <a:cubicBezTo>
                  <a:pt x="1233407" y="167764"/>
                  <a:pt x="1237650" y="165921"/>
                  <a:pt x="1241251" y="163435"/>
                </a:cubicBezTo>
                <a:cubicBezTo>
                  <a:pt x="1244851" y="160949"/>
                  <a:pt x="1247680" y="157820"/>
                  <a:pt x="1249737" y="154048"/>
                </a:cubicBezTo>
                <a:cubicBezTo>
                  <a:pt x="1251795" y="150276"/>
                  <a:pt x="1252823" y="145904"/>
                  <a:pt x="1252823" y="140932"/>
                </a:cubicBezTo>
                <a:cubicBezTo>
                  <a:pt x="1252823" y="134760"/>
                  <a:pt x="1251538" y="129531"/>
                  <a:pt x="1248966" y="125244"/>
                </a:cubicBezTo>
                <a:cubicBezTo>
                  <a:pt x="1246394" y="120958"/>
                  <a:pt x="1242965" y="117229"/>
                  <a:pt x="1238679" y="114057"/>
                </a:cubicBezTo>
                <a:cubicBezTo>
                  <a:pt x="1234393" y="110885"/>
                  <a:pt x="1229463" y="108185"/>
                  <a:pt x="1223891" y="105956"/>
                </a:cubicBezTo>
                <a:cubicBezTo>
                  <a:pt x="1218319" y="103727"/>
                  <a:pt x="1212533" y="101670"/>
                  <a:pt x="1206532" y="99784"/>
                </a:cubicBezTo>
                <a:cubicBezTo>
                  <a:pt x="1200531" y="98070"/>
                  <a:pt x="1194488" y="96012"/>
                  <a:pt x="1188401" y="93612"/>
                </a:cubicBezTo>
                <a:cubicBezTo>
                  <a:pt x="1182315" y="91211"/>
                  <a:pt x="1176785" y="88083"/>
                  <a:pt x="1171813" y="84225"/>
                </a:cubicBezTo>
                <a:cubicBezTo>
                  <a:pt x="1166841" y="80367"/>
                  <a:pt x="1162769" y="75524"/>
                  <a:pt x="1159598" y="69695"/>
                </a:cubicBezTo>
                <a:cubicBezTo>
                  <a:pt x="1156426" y="63865"/>
                  <a:pt x="1154840" y="56664"/>
                  <a:pt x="1154840" y="48092"/>
                </a:cubicBezTo>
                <a:cubicBezTo>
                  <a:pt x="1154840" y="40377"/>
                  <a:pt x="1156469" y="33561"/>
                  <a:pt x="1159726" y="27646"/>
                </a:cubicBezTo>
                <a:cubicBezTo>
                  <a:pt x="1162984" y="21731"/>
                  <a:pt x="1167313" y="16716"/>
                  <a:pt x="1172713" y="12602"/>
                </a:cubicBezTo>
                <a:cubicBezTo>
                  <a:pt x="1178114" y="8487"/>
                  <a:pt x="1184415" y="5358"/>
                  <a:pt x="1191616" y="3215"/>
                </a:cubicBezTo>
                <a:cubicBezTo>
                  <a:pt x="1198817" y="1072"/>
                  <a:pt x="1206446" y="0"/>
                  <a:pt x="1214504" y="0"/>
                </a:cubicBezTo>
                <a:close/>
                <a:moveTo>
                  <a:pt x="247822" y="0"/>
                </a:moveTo>
                <a:cubicBezTo>
                  <a:pt x="260680" y="0"/>
                  <a:pt x="272382" y="2186"/>
                  <a:pt x="282926" y="6558"/>
                </a:cubicBezTo>
                <a:cubicBezTo>
                  <a:pt x="293470" y="10930"/>
                  <a:pt x="302514" y="17231"/>
                  <a:pt x="310058" y="25460"/>
                </a:cubicBezTo>
                <a:cubicBezTo>
                  <a:pt x="317602" y="33690"/>
                  <a:pt x="323474" y="43677"/>
                  <a:pt x="327674" y="55421"/>
                </a:cubicBezTo>
                <a:cubicBezTo>
                  <a:pt x="331875" y="67166"/>
                  <a:pt x="333975" y="80410"/>
                  <a:pt x="333975" y="95155"/>
                </a:cubicBezTo>
                <a:cubicBezTo>
                  <a:pt x="333975" y="109900"/>
                  <a:pt x="331875" y="123144"/>
                  <a:pt x="327674" y="134888"/>
                </a:cubicBezTo>
                <a:cubicBezTo>
                  <a:pt x="323474" y="146633"/>
                  <a:pt x="317602" y="156577"/>
                  <a:pt x="310058" y="164721"/>
                </a:cubicBezTo>
                <a:cubicBezTo>
                  <a:pt x="302514" y="172865"/>
                  <a:pt x="293470" y="179123"/>
                  <a:pt x="282926" y="183494"/>
                </a:cubicBezTo>
                <a:cubicBezTo>
                  <a:pt x="272382" y="187866"/>
                  <a:pt x="260680" y="190052"/>
                  <a:pt x="247822" y="190052"/>
                </a:cubicBezTo>
                <a:cubicBezTo>
                  <a:pt x="234963" y="190052"/>
                  <a:pt x="223261" y="187866"/>
                  <a:pt x="212717" y="183494"/>
                </a:cubicBezTo>
                <a:cubicBezTo>
                  <a:pt x="202173" y="179123"/>
                  <a:pt x="193129" y="172865"/>
                  <a:pt x="185585" y="164721"/>
                </a:cubicBezTo>
                <a:cubicBezTo>
                  <a:pt x="178041" y="156577"/>
                  <a:pt x="172212" y="146633"/>
                  <a:pt x="168097" y="134888"/>
                </a:cubicBezTo>
                <a:cubicBezTo>
                  <a:pt x="163983" y="123144"/>
                  <a:pt x="161925" y="109900"/>
                  <a:pt x="161925" y="95155"/>
                </a:cubicBezTo>
                <a:cubicBezTo>
                  <a:pt x="161925" y="80410"/>
                  <a:pt x="163983" y="67166"/>
                  <a:pt x="168097" y="55421"/>
                </a:cubicBezTo>
                <a:cubicBezTo>
                  <a:pt x="172212" y="43677"/>
                  <a:pt x="178041" y="33690"/>
                  <a:pt x="185585" y="25460"/>
                </a:cubicBezTo>
                <a:cubicBezTo>
                  <a:pt x="193129" y="17231"/>
                  <a:pt x="202173" y="10930"/>
                  <a:pt x="212717" y="6558"/>
                </a:cubicBezTo>
                <a:cubicBezTo>
                  <a:pt x="223261" y="2186"/>
                  <a:pt x="234963" y="0"/>
                  <a:pt x="247822" y="0"/>
                </a:cubicBezTo>
                <a:close/>
                <a:moveTo>
                  <a:pt x="91812" y="0"/>
                </a:moveTo>
                <a:cubicBezTo>
                  <a:pt x="102099" y="0"/>
                  <a:pt x="111357" y="1029"/>
                  <a:pt x="119587" y="3086"/>
                </a:cubicBezTo>
                <a:cubicBezTo>
                  <a:pt x="127816" y="5144"/>
                  <a:pt x="134245" y="7372"/>
                  <a:pt x="138875" y="9773"/>
                </a:cubicBezTo>
                <a:cubicBezTo>
                  <a:pt x="143161" y="12173"/>
                  <a:pt x="145304" y="15773"/>
                  <a:pt x="145304" y="20574"/>
                </a:cubicBezTo>
                <a:cubicBezTo>
                  <a:pt x="145304" y="22974"/>
                  <a:pt x="144790" y="25032"/>
                  <a:pt x="143761" y="26746"/>
                </a:cubicBezTo>
                <a:cubicBezTo>
                  <a:pt x="142046" y="30861"/>
                  <a:pt x="139475" y="32404"/>
                  <a:pt x="136046" y="31375"/>
                </a:cubicBezTo>
                <a:cubicBezTo>
                  <a:pt x="133817" y="30690"/>
                  <a:pt x="131417" y="29661"/>
                  <a:pt x="128845" y="28289"/>
                </a:cubicBezTo>
                <a:cubicBezTo>
                  <a:pt x="126273" y="26918"/>
                  <a:pt x="123273" y="25589"/>
                  <a:pt x="119844" y="24303"/>
                </a:cubicBezTo>
                <a:cubicBezTo>
                  <a:pt x="116415" y="23017"/>
                  <a:pt x="112428" y="21860"/>
                  <a:pt x="107885" y="20831"/>
                </a:cubicBezTo>
                <a:cubicBezTo>
                  <a:pt x="103342" y="19803"/>
                  <a:pt x="97984" y="19288"/>
                  <a:pt x="91812" y="19288"/>
                </a:cubicBezTo>
                <a:cubicBezTo>
                  <a:pt x="81353" y="19288"/>
                  <a:pt x="71881" y="21088"/>
                  <a:pt x="63394" y="24689"/>
                </a:cubicBezTo>
                <a:cubicBezTo>
                  <a:pt x="54907" y="28289"/>
                  <a:pt x="47706" y="33433"/>
                  <a:pt x="41791" y="40119"/>
                </a:cubicBezTo>
                <a:cubicBezTo>
                  <a:pt x="35876" y="46806"/>
                  <a:pt x="31290" y="54821"/>
                  <a:pt x="28032" y="64165"/>
                </a:cubicBezTo>
                <a:cubicBezTo>
                  <a:pt x="24775" y="73509"/>
                  <a:pt x="23146" y="83839"/>
                  <a:pt x="23146" y="95155"/>
                </a:cubicBezTo>
                <a:cubicBezTo>
                  <a:pt x="23146" y="106471"/>
                  <a:pt x="24775" y="116800"/>
                  <a:pt x="28032" y="126144"/>
                </a:cubicBezTo>
                <a:cubicBezTo>
                  <a:pt x="31290" y="135488"/>
                  <a:pt x="35876" y="143461"/>
                  <a:pt x="41791" y="150062"/>
                </a:cubicBezTo>
                <a:cubicBezTo>
                  <a:pt x="47706" y="156663"/>
                  <a:pt x="54907" y="161763"/>
                  <a:pt x="63394" y="165364"/>
                </a:cubicBezTo>
                <a:cubicBezTo>
                  <a:pt x="71881" y="168964"/>
                  <a:pt x="81353" y="170764"/>
                  <a:pt x="91812" y="170764"/>
                </a:cubicBezTo>
                <a:cubicBezTo>
                  <a:pt x="97984" y="170764"/>
                  <a:pt x="103342" y="170250"/>
                  <a:pt x="107885" y="169221"/>
                </a:cubicBezTo>
                <a:cubicBezTo>
                  <a:pt x="112428" y="168193"/>
                  <a:pt x="116415" y="166992"/>
                  <a:pt x="119844" y="165621"/>
                </a:cubicBezTo>
                <a:cubicBezTo>
                  <a:pt x="123273" y="164249"/>
                  <a:pt x="126273" y="162878"/>
                  <a:pt x="128845" y="161506"/>
                </a:cubicBezTo>
                <a:cubicBezTo>
                  <a:pt x="131417" y="160134"/>
                  <a:pt x="133817" y="159020"/>
                  <a:pt x="136046" y="158163"/>
                </a:cubicBezTo>
                <a:cubicBezTo>
                  <a:pt x="139475" y="157477"/>
                  <a:pt x="142046" y="159020"/>
                  <a:pt x="143761" y="162792"/>
                </a:cubicBezTo>
                <a:cubicBezTo>
                  <a:pt x="144790" y="164849"/>
                  <a:pt x="145304" y="166992"/>
                  <a:pt x="145304" y="169221"/>
                </a:cubicBezTo>
                <a:cubicBezTo>
                  <a:pt x="145304" y="173850"/>
                  <a:pt x="143161" y="177279"/>
                  <a:pt x="138875" y="179508"/>
                </a:cubicBezTo>
                <a:cubicBezTo>
                  <a:pt x="134245" y="182251"/>
                  <a:pt x="127816" y="184737"/>
                  <a:pt x="119587" y="186966"/>
                </a:cubicBezTo>
                <a:cubicBezTo>
                  <a:pt x="111357" y="189195"/>
                  <a:pt x="101756" y="190224"/>
                  <a:pt x="90783" y="190052"/>
                </a:cubicBezTo>
                <a:cubicBezTo>
                  <a:pt x="76895" y="189881"/>
                  <a:pt x="64337" y="187481"/>
                  <a:pt x="53107" y="182852"/>
                </a:cubicBezTo>
                <a:cubicBezTo>
                  <a:pt x="41877" y="178222"/>
                  <a:pt x="32318" y="171750"/>
                  <a:pt x="24432" y="163435"/>
                </a:cubicBezTo>
                <a:cubicBezTo>
                  <a:pt x="16545" y="155119"/>
                  <a:pt x="10501" y="145175"/>
                  <a:pt x="6301" y="133603"/>
                </a:cubicBezTo>
                <a:cubicBezTo>
                  <a:pt x="2100" y="122030"/>
                  <a:pt x="0" y="109214"/>
                  <a:pt x="0" y="95155"/>
                </a:cubicBezTo>
                <a:cubicBezTo>
                  <a:pt x="0" y="81096"/>
                  <a:pt x="2186" y="68194"/>
                  <a:pt x="6558" y="56450"/>
                </a:cubicBezTo>
                <a:cubicBezTo>
                  <a:pt x="10930" y="44706"/>
                  <a:pt x="17145" y="34676"/>
                  <a:pt x="25203" y="26361"/>
                </a:cubicBezTo>
                <a:cubicBezTo>
                  <a:pt x="33261" y="18045"/>
                  <a:pt x="42905" y="11573"/>
                  <a:pt x="54135" y="6944"/>
                </a:cubicBezTo>
                <a:cubicBezTo>
                  <a:pt x="65365" y="2315"/>
                  <a:pt x="77924" y="0"/>
                  <a:pt x="91812"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矩形: 圆角 8"/>
          <p:cNvSpPr/>
          <p:nvPr>
            <p:custDataLst>
              <p:tags r:id="rId4"/>
            </p:custDataLst>
          </p:nvPr>
        </p:nvSpPr>
        <p:spPr>
          <a:xfrm>
            <a:off x="5852464" y="1306308"/>
            <a:ext cx="4845513" cy="727794"/>
          </a:xfrm>
          <a:prstGeom prst="roundRect">
            <a:avLst/>
          </a:prstGeom>
          <a:solidFill>
            <a:srgbClr val="FFFFFF"/>
          </a:solidFill>
          <a:ln>
            <a:solidFill>
              <a:schemeClr val="accent1">
                <a:lumMod val="20000"/>
                <a:lumOff val="80000"/>
              </a:schemeClr>
            </a:solidFill>
          </a:ln>
          <a:effectLst>
            <a:outerShdw blurRad="101600" dist="101600" dir="2700000" algn="tl" rotWithShape="0">
              <a:schemeClr val="accent1">
                <a:alpha val="10000"/>
              </a:scheme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 name="序号"/>
          <p:cNvSpPr txBox="1"/>
          <p:nvPr>
            <p:custDataLst>
              <p:tags r:id="rId5"/>
            </p:custDataLst>
          </p:nvPr>
        </p:nvSpPr>
        <p:spPr>
          <a:xfrm>
            <a:off x="4886960" y="1431290"/>
            <a:ext cx="1363980" cy="436880"/>
          </a:xfrm>
          <a:prstGeom prst="roundRect">
            <a:avLst>
              <a:gd name="adj" fmla="val 50000"/>
            </a:avLst>
          </a:prstGeom>
          <a:solidFill>
            <a:schemeClr val="accent1"/>
          </a:solidFill>
        </p:spPr>
        <p:txBody>
          <a:bodyPr wrap="non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200" b="1" dirty="0">
                <a:solidFill>
                  <a:srgbClr val="FFFFFF"/>
                </a:solidFill>
                <a:latin typeface="+mn-ea"/>
              </a:rPr>
              <a:t>PART 01</a:t>
            </a:r>
            <a:endParaRPr lang="en-US" sz="2200" b="1" dirty="0">
              <a:solidFill>
                <a:srgbClr val="FFFFFF"/>
              </a:solidFill>
              <a:latin typeface="+mn-ea"/>
            </a:endParaRPr>
          </a:p>
        </p:txBody>
      </p:sp>
      <p:sp>
        <p:nvSpPr>
          <p:cNvPr id="5" name="项标题"/>
          <p:cNvSpPr txBox="1"/>
          <p:nvPr>
            <p:custDataLst>
              <p:tags r:id="rId6"/>
            </p:custDataLst>
          </p:nvPr>
        </p:nvSpPr>
        <p:spPr>
          <a:xfrm>
            <a:off x="6665595" y="1400810"/>
            <a:ext cx="4032250" cy="539115"/>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600" spc="300" dirty="0">
                <a:solidFill>
                  <a:srgbClr val="151515"/>
                </a:solidFill>
                <a:latin typeface="+mn-ea"/>
              </a:rPr>
              <a:t>药品基本信息</a:t>
            </a:r>
            <a:endParaRPr lang="zh-CN" altLang="en-US" sz="2600" spc="300" dirty="0">
              <a:solidFill>
                <a:srgbClr val="151515"/>
              </a:solidFill>
              <a:latin typeface="+mn-ea"/>
            </a:endParaRPr>
          </a:p>
        </p:txBody>
      </p:sp>
      <p:sp>
        <p:nvSpPr>
          <p:cNvPr id="6" name="矩形: 圆角 11"/>
          <p:cNvSpPr/>
          <p:nvPr>
            <p:custDataLst>
              <p:tags r:id="rId7"/>
            </p:custDataLst>
          </p:nvPr>
        </p:nvSpPr>
        <p:spPr>
          <a:xfrm>
            <a:off x="5852464" y="2185687"/>
            <a:ext cx="4845513" cy="727794"/>
          </a:xfrm>
          <a:prstGeom prst="roundRect">
            <a:avLst/>
          </a:prstGeom>
          <a:solidFill>
            <a:srgbClr val="FFFFFF"/>
          </a:solidFill>
          <a:ln>
            <a:solidFill>
              <a:schemeClr val="accent1">
                <a:lumMod val="20000"/>
                <a:lumOff val="80000"/>
              </a:schemeClr>
            </a:solidFill>
          </a:ln>
          <a:effectLst>
            <a:outerShdw blurRad="101600" dist="101600" dir="2700000" algn="tl" rotWithShape="0">
              <a:schemeClr val="accent1">
                <a:alpha val="10000"/>
              </a:scheme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序号"/>
          <p:cNvSpPr txBox="1"/>
          <p:nvPr>
            <p:custDataLst>
              <p:tags r:id="rId8"/>
            </p:custDataLst>
          </p:nvPr>
        </p:nvSpPr>
        <p:spPr>
          <a:xfrm>
            <a:off x="4886960" y="2270760"/>
            <a:ext cx="1363980" cy="477520"/>
          </a:xfrm>
          <a:prstGeom prst="roundRect">
            <a:avLst>
              <a:gd name="adj" fmla="val 50000"/>
            </a:avLst>
          </a:prstGeom>
          <a:solidFill>
            <a:schemeClr val="accent1"/>
          </a:solidFill>
        </p:spPr>
        <p:txBody>
          <a:bodyPr wrap="non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200" b="1" dirty="0">
                <a:solidFill>
                  <a:srgbClr val="FFFFFF"/>
                </a:solidFill>
                <a:latin typeface="+mn-ea"/>
              </a:rPr>
              <a:t>PART 02</a:t>
            </a:r>
            <a:endParaRPr lang="en-US" sz="2200" b="1" dirty="0">
              <a:solidFill>
                <a:srgbClr val="FFFFFF"/>
              </a:solidFill>
              <a:latin typeface="+mn-ea"/>
            </a:endParaRPr>
          </a:p>
        </p:txBody>
      </p:sp>
      <p:sp>
        <p:nvSpPr>
          <p:cNvPr id="8" name="项标题"/>
          <p:cNvSpPr txBox="1"/>
          <p:nvPr>
            <p:custDataLst>
              <p:tags r:id="rId9"/>
            </p:custDataLst>
          </p:nvPr>
        </p:nvSpPr>
        <p:spPr>
          <a:xfrm>
            <a:off x="6496685" y="2279650"/>
            <a:ext cx="4201160" cy="539115"/>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altLang="zh-CN" sz="2600" spc="300" dirty="0">
                <a:solidFill>
                  <a:srgbClr val="151515"/>
                </a:solidFill>
                <a:latin typeface="+mn-ea"/>
              </a:rPr>
              <a:t>  </a:t>
            </a:r>
            <a:r>
              <a:rPr lang="zh-CN" altLang="en-US" sz="2600" spc="300" dirty="0">
                <a:solidFill>
                  <a:srgbClr val="151515"/>
                </a:solidFill>
                <a:latin typeface="+mn-ea"/>
              </a:rPr>
              <a:t>安全性</a:t>
            </a:r>
            <a:endParaRPr lang="zh-CN" altLang="en-US" sz="2600" spc="300" dirty="0">
              <a:solidFill>
                <a:srgbClr val="151515"/>
              </a:solidFill>
              <a:latin typeface="+mn-ea"/>
            </a:endParaRPr>
          </a:p>
        </p:txBody>
      </p:sp>
      <p:sp>
        <p:nvSpPr>
          <p:cNvPr id="21" name="矩形: 圆角 14"/>
          <p:cNvSpPr/>
          <p:nvPr>
            <p:custDataLst>
              <p:tags r:id="rId10"/>
            </p:custDataLst>
          </p:nvPr>
        </p:nvSpPr>
        <p:spPr>
          <a:xfrm>
            <a:off x="5852464" y="3065066"/>
            <a:ext cx="4845513" cy="727794"/>
          </a:xfrm>
          <a:prstGeom prst="roundRect">
            <a:avLst/>
          </a:prstGeom>
          <a:solidFill>
            <a:srgbClr val="FFFFFF"/>
          </a:solidFill>
          <a:ln>
            <a:solidFill>
              <a:schemeClr val="accent1">
                <a:lumMod val="20000"/>
                <a:lumOff val="80000"/>
              </a:schemeClr>
            </a:solidFill>
          </a:ln>
          <a:effectLst>
            <a:outerShdw blurRad="101600" dist="101600" dir="2700000" algn="tl" rotWithShape="0">
              <a:schemeClr val="accent1">
                <a:alpha val="10000"/>
              </a:scheme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序号"/>
          <p:cNvSpPr txBox="1"/>
          <p:nvPr>
            <p:custDataLst>
              <p:tags r:id="rId11"/>
            </p:custDataLst>
          </p:nvPr>
        </p:nvSpPr>
        <p:spPr>
          <a:xfrm>
            <a:off x="4886960" y="3109595"/>
            <a:ext cx="1363980" cy="517525"/>
          </a:xfrm>
          <a:prstGeom prst="roundRect">
            <a:avLst>
              <a:gd name="adj" fmla="val 50000"/>
            </a:avLst>
          </a:prstGeom>
          <a:solidFill>
            <a:schemeClr val="accent1"/>
          </a:solidFill>
        </p:spPr>
        <p:txBody>
          <a:bodyPr wrap="non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200" b="1" dirty="0">
                <a:solidFill>
                  <a:srgbClr val="FFFFFF"/>
                </a:solidFill>
                <a:latin typeface="+mn-ea"/>
              </a:rPr>
              <a:t>PART 03</a:t>
            </a:r>
            <a:endParaRPr lang="en-US" sz="2200" b="1" dirty="0">
              <a:solidFill>
                <a:srgbClr val="FFFFFF"/>
              </a:solidFill>
              <a:latin typeface="+mn-ea"/>
            </a:endParaRPr>
          </a:p>
        </p:txBody>
      </p:sp>
      <p:sp>
        <p:nvSpPr>
          <p:cNvPr id="23" name="项标题"/>
          <p:cNvSpPr txBox="1"/>
          <p:nvPr>
            <p:custDataLst>
              <p:tags r:id="rId12"/>
            </p:custDataLst>
          </p:nvPr>
        </p:nvSpPr>
        <p:spPr>
          <a:xfrm>
            <a:off x="6496685" y="3159125"/>
            <a:ext cx="4201160" cy="539115"/>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altLang="zh-CN" sz="2400" spc="300" dirty="0">
                <a:solidFill>
                  <a:srgbClr val="151515"/>
                </a:solidFill>
                <a:latin typeface="+mn-ea"/>
              </a:rPr>
              <a:t>  </a:t>
            </a:r>
            <a:r>
              <a:rPr lang="zh-CN" altLang="en-US" sz="2600" spc="300" dirty="0">
                <a:solidFill>
                  <a:srgbClr val="151515"/>
                </a:solidFill>
                <a:latin typeface="+mn-ea"/>
              </a:rPr>
              <a:t>有效性</a:t>
            </a:r>
            <a:endParaRPr lang="zh-CN" altLang="en-US" sz="2600" spc="300" dirty="0">
              <a:solidFill>
                <a:srgbClr val="151515"/>
              </a:solidFill>
              <a:latin typeface="+mn-ea"/>
            </a:endParaRPr>
          </a:p>
        </p:txBody>
      </p:sp>
      <p:sp>
        <p:nvSpPr>
          <p:cNvPr id="25" name="矩形: 圆角 17"/>
          <p:cNvSpPr/>
          <p:nvPr>
            <p:custDataLst>
              <p:tags r:id="rId13"/>
            </p:custDataLst>
          </p:nvPr>
        </p:nvSpPr>
        <p:spPr>
          <a:xfrm>
            <a:off x="5852464" y="3944444"/>
            <a:ext cx="4845513" cy="727794"/>
          </a:xfrm>
          <a:prstGeom prst="roundRect">
            <a:avLst/>
          </a:prstGeom>
          <a:solidFill>
            <a:srgbClr val="FFFFFF"/>
          </a:solidFill>
          <a:ln>
            <a:solidFill>
              <a:schemeClr val="accent1">
                <a:lumMod val="20000"/>
                <a:lumOff val="80000"/>
              </a:schemeClr>
            </a:solidFill>
          </a:ln>
          <a:effectLst>
            <a:outerShdw blurRad="101600" dist="101600" dir="2700000" algn="tl" rotWithShape="0">
              <a:schemeClr val="accent1">
                <a:alpha val="10000"/>
              </a:scheme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序号"/>
          <p:cNvSpPr txBox="1"/>
          <p:nvPr>
            <p:custDataLst>
              <p:tags r:id="rId14"/>
            </p:custDataLst>
          </p:nvPr>
        </p:nvSpPr>
        <p:spPr>
          <a:xfrm>
            <a:off x="4886960" y="4039870"/>
            <a:ext cx="1363980" cy="466090"/>
          </a:xfrm>
          <a:prstGeom prst="roundRect">
            <a:avLst>
              <a:gd name="adj" fmla="val 50000"/>
            </a:avLst>
          </a:prstGeom>
          <a:solidFill>
            <a:schemeClr val="accent1"/>
          </a:solidFill>
        </p:spPr>
        <p:txBody>
          <a:bodyPr wrap="non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200" b="1" dirty="0">
                <a:solidFill>
                  <a:srgbClr val="FFFFFF"/>
                </a:solidFill>
                <a:latin typeface="+mn-ea"/>
              </a:rPr>
              <a:t>PART 04</a:t>
            </a:r>
            <a:endParaRPr lang="en-US" sz="2200" b="1" dirty="0">
              <a:solidFill>
                <a:srgbClr val="FFFFFF"/>
              </a:solidFill>
              <a:latin typeface="+mn-ea"/>
            </a:endParaRPr>
          </a:p>
        </p:txBody>
      </p:sp>
      <p:sp>
        <p:nvSpPr>
          <p:cNvPr id="27" name="项标题"/>
          <p:cNvSpPr txBox="1"/>
          <p:nvPr>
            <p:custDataLst>
              <p:tags r:id="rId15"/>
            </p:custDataLst>
          </p:nvPr>
        </p:nvSpPr>
        <p:spPr>
          <a:xfrm>
            <a:off x="6496685" y="4038600"/>
            <a:ext cx="4201160" cy="539115"/>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altLang="zh-CN" sz="2400" spc="300" dirty="0">
                <a:solidFill>
                  <a:srgbClr val="151515"/>
                </a:solidFill>
                <a:latin typeface="+mn-ea"/>
              </a:rPr>
              <a:t>  </a:t>
            </a:r>
            <a:r>
              <a:rPr lang="zh-CN" altLang="en-US" sz="2600" spc="300" dirty="0">
                <a:solidFill>
                  <a:srgbClr val="151515"/>
                </a:solidFill>
                <a:latin typeface="+mn-ea"/>
              </a:rPr>
              <a:t>公平性</a:t>
            </a:r>
            <a:endParaRPr lang="zh-CN" altLang="en-US" sz="2600" spc="300" dirty="0">
              <a:solidFill>
                <a:srgbClr val="151515"/>
              </a:solidFill>
              <a:latin typeface="+mn-ea"/>
            </a:endParaRPr>
          </a:p>
        </p:txBody>
      </p:sp>
    </p:spTree>
    <p:custDataLst>
      <p:tags r:id="rId1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a:xfrm>
            <a:off x="695960" y="273050"/>
            <a:ext cx="10800080" cy="807085"/>
          </a:xfrm>
        </p:spPr>
        <p:txBody>
          <a:bodyPr/>
          <a:lstStyle/>
          <a:p>
            <a:r>
              <a:rPr lang="en-US" dirty="0">
                <a:solidFill>
                  <a:srgbClr val="FFFFFF"/>
                </a:solidFill>
                <a:latin typeface="+mn-ea"/>
                <a:sym typeface="+mn-ea"/>
              </a:rPr>
              <a:t>P</a:t>
            </a:r>
            <a:r>
              <a:rPr lang="en-US" sz="2000" dirty="0">
                <a:solidFill>
                  <a:srgbClr val="FFFFFF"/>
                </a:solidFill>
                <a:latin typeface="+mn-ea"/>
                <a:ea typeface="+mn-ea"/>
                <a:cs typeface="+mn-cs"/>
                <a:sym typeface="+mn-ea"/>
              </a:rPr>
              <a:t>ART 01</a:t>
            </a:r>
            <a:r>
              <a:rPr lang="en-US" altLang="zh-CN"/>
              <a:t>   </a:t>
            </a:r>
            <a:r>
              <a:rPr lang="zh-CN" altLang="en-US"/>
              <a:t>药品基本信息</a:t>
            </a:r>
            <a:r>
              <a:rPr lang="en-US" altLang="zh-CN"/>
              <a:t>1/2</a:t>
            </a:r>
            <a:endParaRPr lang="en-US" altLang="zh-CN"/>
          </a:p>
        </p:txBody>
      </p:sp>
      <p:sp>
        <p:nvSpPr>
          <p:cNvPr id="24" name="矩形 23"/>
          <p:cNvSpPr/>
          <p:nvPr>
            <p:custDataLst>
              <p:tags r:id="rId2"/>
            </p:custDataLst>
          </p:nvPr>
        </p:nvSpPr>
        <p:spPr>
          <a:xfrm>
            <a:off x="0" y="6149340"/>
            <a:ext cx="12192000" cy="70866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endParaRPr lang="zh-CN" altLang="en-US"/>
          </a:p>
          <a:p>
            <a:pPr algn="l"/>
            <a:endParaRPr lang="zh-CN" altLang="en-US"/>
          </a:p>
        </p:txBody>
      </p:sp>
      <p:sp>
        <p:nvSpPr>
          <p:cNvPr id="12" name="圆角矩形 11"/>
          <p:cNvSpPr/>
          <p:nvPr>
            <p:custDataLst>
              <p:tags r:id="rId3"/>
            </p:custDataLst>
          </p:nvPr>
        </p:nvSpPr>
        <p:spPr>
          <a:xfrm>
            <a:off x="424180" y="1185545"/>
            <a:ext cx="7131685" cy="4706620"/>
          </a:xfrm>
          <a:prstGeom prst="roundRect">
            <a:avLst>
              <a:gd name="adj" fmla="val 5275"/>
            </a:avLst>
          </a:prstGeom>
          <a:solidFill>
            <a:srgbClr val="FFFFFF"/>
          </a:solidFill>
          <a:ln w="6350">
            <a:solidFill>
              <a:schemeClr val="accent1">
                <a:lumMod val="75000"/>
                <a:alpha val="9000"/>
              </a:schemeClr>
            </a:solidFill>
          </a:ln>
          <a:effectLst>
            <a:outerShdw blurRad="127000" dir="2640000" algn="ctr" rotWithShape="0">
              <a:schemeClr val="accent1">
                <a:alpha val="11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p>
        </p:txBody>
      </p:sp>
      <p:sp>
        <p:nvSpPr>
          <p:cNvPr id="21" name="正文"/>
          <p:cNvSpPr txBox="1"/>
          <p:nvPr>
            <p:custDataLst>
              <p:tags r:id="rId4"/>
            </p:custDataLst>
          </p:nvPr>
        </p:nvSpPr>
        <p:spPr>
          <a:xfrm>
            <a:off x="484505" y="1186180"/>
            <a:ext cx="7070725" cy="4711065"/>
          </a:xfrm>
          <a:prstGeom prst="rect">
            <a:avLst/>
          </a:prstGeom>
          <a:noFill/>
        </p:spPr>
        <p:txBody>
          <a:bodyPr wrap="square" lIns="0" tIns="0" rIns="0" bIns="0" rtlCol="0" anchor="t" anchorCtr="0">
            <a:normAutofit fontScale="25000"/>
          </a:bodyPr>
          <a:lstStyle/>
          <a:p>
            <a:pPr indent="0" algn="l" fontAlgn="auto">
              <a:lnSpc>
                <a:spcPts val="2550"/>
              </a:lnSpc>
              <a:spcBef>
                <a:spcPts val="400"/>
              </a:spcBef>
              <a:spcAft>
                <a:spcPts val="400"/>
              </a:spcAft>
            </a:pPr>
            <a:r>
              <a:rPr lang="zh-CN" altLang="en-US" sz="6400" kern="1400">
                <a:uFillTx/>
                <a:ea typeface="+mn-lt"/>
                <a:cs typeface="+mn-lt"/>
                <a:sym typeface="+mn-ea"/>
              </a:rPr>
              <a:t>【通用</a:t>
            </a:r>
            <a:r>
              <a:rPr lang="zh-CN" altLang="en-US" sz="6400" spc="150" dirty="0">
                <a:solidFill>
                  <a:schemeClr val="tx1">
                    <a:lumMod val="85000"/>
                    <a:lumOff val="15000"/>
                  </a:schemeClr>
                </a:solidFill>
                <a:ea typeface="+mn-lt"/>
                <a:cs typeface="+mn-lt"/>
                <a:sym typeface="+mn-ea"/>
              </a:rPr>
              <a:t>名称</a:t>
            </a:r>
            <a:r>
              <a:rPr lang="zh-CN" altLang="en-US" sz="6400" kern="1400">
                <a:uFillTx/>
                <a:ea typeface="+mn-lt"/>
                <a:cs typeface="+mn-lt"/>
                <a:sym typeface="+mn-ea"/>
              </a:rPr>
              <a:t>】岭南万应豆蔻膏</a:t>
            </a:r>
            <a:endParaRPr lang="zh-CN" altLang="en-US" sz="6400" kern="1400">
              <a:solidFill>
                <a:schemeClr val="tx1"/>
              </a:solidFill>
              <a:uFillTx/>
              <a:ea typeface="+mn-lt"/>
              <a:cs typeface="+mn-lt"/>
            </a:endParaRPr>
          </a:p>
          <a:p>
            <a:pPr indent="0" algn="l" fontAlgn="auto">
              <a:lnSpc>
                <a:spcPts val="2550"/>
              </a:lnSpc>
              <a:spcBef>
                <a:spcPts val="400"/>
              </a:spcBef>
              <a:spcAft>
                <a:spcPts val="400"/>
              </a:spcAft>
            </a:pPr>
            <a:r>
              <a:rPr lang="zh-CN" altLang="en-US" sz="6400" kern="1400">
                <a:uFillTx/>
                <a:ea typeface="+mn-lt"/>
                <a:cs typeface="+mn-lt"/>
                <a:sym typeface="+mn-ea"/>
              </a:rPr>
              <a:t>【注册规格】每</a:t>
            </a:r>
            <a:r>
              <a:rPr lang="en-US" altLang="zh-CN" sz="6400" kern="1400">
                <a:uFillTx/>
                <a:ea typeface="+mn-lt"/>
                <a:cs typeface="+mn-lt"/>
                <a:sym typeface="+mn-ea"/>
              </a:rPr>
              <a:t>1g</a:t>
            </a:r>
            <a:r>
              <a:rPr lang="zh-CN" altLang="en-US" sz="6400" kern="1400">
                <a:uFillTx/>
                <a:ea typeface="+mn-lt"/>
                <a:cs typeface="+mn-lt"/>
                <a:sym typeface="+mn-ea"/>
              </a:rPr>
              <a:t>含水杨酸甲酯</a:t>
            </a:r>
            <a:r>
              <a:rPr lang="en-US" altLang="zh-CN" sz="6400" kern="1400">
                <a:uFillTx/>
                <a:ea typeface="+mn-lt"/>
                <a:cs typeface="+mn-lt"/>
                <a:sym typeface="+mn-ea"/>
              </a:rPr>
              <a:t>0.44g,</a:t>
            </a:r>
            <a:r>
              <a:rPr lang="zh-CN" altLang="en-US" sz="6400" kern="1400">
                <a:uFillTx/>
                <a:ea typeface="+mn-lt"/>
                <a:cs typeface="+mn-lt"/>
                <a:sym typeface="+mn-ea"/>
              </a:rPr>
              <a:t>桉油</a:t>
            </a:r>
            <a:r>
              <a:rPr lang="en-US" altLang="zh-CN" sz="6400" kern="1400">
                <a:uFillTx/>
                <a:ea typeface="+mn-lt"/>
                <a:cs typeface="+mn-lt"/>
                <a:sym typeface="+mn-ea"/>
              </a:rPr>
              <a:t>0.063g</a:t>
            </a:r>
            <a:endParaRPr lang="en-US" altLang="zh-CN" sz="6400" kern="1400">
              <a:solidFill>
                <a:schemeClr val="tx1"/>
              </a:solidFill>
              <a:uFillTx/>
              <a:ea typeface="+mn-lt"/>
              <a:cs typeface="+mn-lt"/>
            </a:endParaRPr>
          </a:p>
          <a:p>
            <a:pPr indent="0" algn="l" fontAlgn="auto">
              <a:lnSpc>
                <a:spcPts val="2550"/>
              </a:lnSpc>
              <a:spcBef>
                <a:spcPts val="400"/>
              </a:spcBef>
              <a:spcAft>
                <a:spcPts val="400"/>
              </a:spcAft>
            </a:pPr>
            <a:r>
              <a:rPr lang="zh-CN" altLang="en-US" sz="6400" kern="1400">
                <a:uFillTx/>
                <a:ea typeface="+mn-lt"/>
                <a:cs typeface="+mn-lt"/>
                <a:sym typeface="+mn-ea"/>
              </a:rPr>
              <a:t>【中国大陆首次上市时间】</a:t>
            </a:r>
            <a:r>
              <a:rPr lang="en-US" altLang="zh-CN" sz="6400" kern="1400">
                <a:uFillTx/>
                <a:ea typeface="+mn-lt"/>
                <a:cs typeface="+mn-lt"/>
                <a:sym typeface="+mn-ea"/>
              </a:rPr>
              <a:t>2025</a:t>
            </a:r>
            <a:r>
              <a:rPr lang="zh-CN" altLang="en-US" sz="6400" kern="1400">
                <a:uFillTx/>
                <a:ea typeface="+mn-lt"/>
                <a:cs typeface="+mn-lt"/>
                <a:sym typeface="+mn-ea"/>
              </a:rPr>
              <a:t>年</a:t>
            </a:r>
            <a:r>
              <a:rPr lang="en-US" altLang="zh-CN" sz="6400" kern="1400">
                <a:uFillTx/>
                <a:ea typeface="+mn-lt"/>
                <a:cs typeface="+mn-lt"/>
                <a:sym typeface="+mn-ea"/>
              </a:rPr>
              <a:t>4</a:t>
            </a:r>
            <a:r>
              <a:rPr lang="zh-CN" altLang="en-US" sz="6400" kern="1400">
                <a:uFillTx/>
                <a:ea typeface="+mn-lt"/>
                <a:cs typeface="+mn-lt"/>
                <a:sym typeface="+mn-ea"/>
              </a:rPr>
              <a:t>月</a:t>
            </a:r>
            <a:endParaRPr lang="zh-CN" altLang="en-US" sz="6400" kern="1400">
              <a:uFillTx/>
              <a:ea typeface="+mn-lt"/>
              <a:cs typeface="+mn-lt"/>
              <a:sym typeface="+mn-ea"/>
            </a:endParaRPr>
          </a:p>
          <a:p>
            <a:pPr indent="0" algn="l" fontAlgn="auto">
              <a:lnSpc>
                <a:spcPts val="2550"/>
              </a:lnSpc>
              <a:spcBef>
                <a:spcPts val="400"/>
              </a:spcBef>
              <a:spcAft>
                <a:spcPts val="400"/>
              </a:spcAft>
            </a:pPr>
            <a:r>
              <a:rPr lang="zh-CN" altLang="en-US" sz="6400" kern="1400">
                <a:uFillTx/>
                <a:ea typeface="+mn-lt"/>
                <a:cs typeface="+mn-lt"/>
                <a:sym typeface="+mn-ea"/>
              </a:rPr>
              <a:t>【目前大陆地区同通用名药品的上市情况】独家</a:t>
            </a:r>
            <a:endParaRPr lang="zh-CN" altLang="en-US" sz="6400" kern="1400">
              <a:solidFill>
                <a:schemeClr val="tx1"/>
              </a:solidFill>
              <a:uFillTx/>
              <a:ea typeface="+mn-lt"/>
              <a:cs typeface="+mn-lt"/>
            </a:endParaRPr>
          </a:p>
          <a:p>
            <a:pPr indent="0" algn="l" fontAlgn="auto">
              <a:lnSpc>
                <a:spcPts val="2550"/>
              </a:lnSpc>
              <a:spcBef>
                <a:spcPts val="400"/>
              </a:spcBef>
              <a:spcAft>
                <a:spcPts val="400"/>
              </a:spcAft>
            </a:pPr>
            <a:r>
              <a:rPr lang="zh-CN" altLang="en-US" sz="6400" kern="1400">
                <a:uFillTx/>
                <a:ea typeface="+mn-lt"/>
                <a:cs typeface="+mn-lt"/>
                <a:sym typeface="+mn-ea"/>
              </a:rPr>
              <a:t>【</a:t>
            </a:r>
            <a:r>
              <a:rPr lang="zh-CN" altLang="en-US" sz="6400" kern="1400">
                <a:uFillTx/>
                <a:ea typeface="+mn-lt"/>
                <a:cs typeface="+mn-lt"/>
                <a:sym typeface="+mn-ea"/>
              </a:rPr>
              <a:t>全球首个上市国家</a:t>
            </a:r>
            <a:r>
              <a:rPr lang="en-US" altLang="zh-CN" sz="6400" kern="1400">
                <a:uFillTx/>
                <a:ea typeface="+mn-lt"/>
                <a:cs typeface="+mn-lt"/>
                <a:sym typeface="+mn-ea"/>
              </a:rPr>
              <a:t>/</a:t>
            </a:r>
            <a:r>
              <a:rPr lang="zh-CN" altLang="en-US" sz="6400" kern="1400">
                <a:uFillTx/>
                <a:ea typeface="+mn-lt"/>
                <a:cs typeface="+mn-lt"/>
                <a:sym typeface="+mn-ea"/>
              </a:rPr>
              <a:t>地区及上市时间</a:t>
            </a:r>
            <a:r>
              <a:rPr lang="zh-CN" altLang="en-US" sz="6400" kern="1400">
                <a:uFillTx/>
                <a:ea typeface="+mn-lt"/>
                <a:cs typeface="+mn-lt"/>
                <a:sym typeface="+mn-ea"/>
              </a:rPr>
              <a:t>】中国香港</a:t>
            </a:r>
            <a:r>
              <a:rPr lang="en-US" altLang="zh-CN" sz="6400" kern="1400">
                <a:uFillTx/>
                <a:ea typeface="+mn-lt"/>
                <a:cs typeface="+mn-lt"/>
                <a:sym typeface="+mn-ea"/>
              </a:rPr>
              <a:t>/1997</a:t>
            </a:r>
            <a:r>
              <a:rPr lang="zh-CN" altLang="en-US" sz="6400" kern="1400">
                <a:uFillTx/>
                <a:ea typeface="+mn-lt"/>
                <a:cs typeface="+mn-lt"/>
                <a:sym typeface="+mn-ea"/>
              </a:rPr>
              <a:t>年</a:t>
            </a:r>
            <a:r>
              <a:rPr lang="en-US" altLang="zh-CN" sz="6400" kern="1400">
                <a:uFillTx/>
                <a:ea typeface="+mn-lt"/>
                <a:cs typeface="+mn-lt"/>
                <a:sym typeface="+mn-ea"/>
              </a:rPr>
              <a:t>9</a:t>
            </a:r>
            <a:r>
              <a:rPr lang="zh-CN" altLang="en-US" sz="6400" kern="1400">
                <a:uFillTx/>
                <a:ea typeface="+mn-lt"/>
                <a:cs typeface="+mn-lt"/>
                <a:sym typeface="+mn-ea"/>
              </a:rPr>
              <a:t>月</a:t>
            </a:r>
            <a:endParaRPr lang="en-US" altLang="zh-CN" sz="6400" kern="1400">
              <a:solidFill>
                <a:schemeClr val="tx1"/>
              </a:solidFill>
              <a:uFillTx/>
              <a:ea typeface="+mn-lt"/>
              <a:cs typeface="+mn-lt"/>
            </a:endParaRPr>
          </a:p>
          <a:p>
            <a:pPr indent="0" algn="l" fontAlgn="auto">
              <a:lnSpc>
                <a:spcPts val="2550"/>
              </a:lnSpc>
              <a:spcBef>
                <a:spcPts val="400"/>
              </a:spcBef>
              <a:spcAft>
                <a:spcPts val="400"/>
              </a:spcAft>
            </a:pPr>
            <a:r>
              <a:rPr lang="zh-CN" altLang="en-US" sz="6400" kern="1400">
                <a:uFillTx/>
                <a:ea typeface="+mn-lt"/>
                <a:cs typeface="+mn-lt"/>
                <a:sym typeface="+mn-ea"/>
              </a:rPr>
              <a:t>【是否为OTC药品】是</a:t>
            </a:r>
            <a:r>
              <a:rPr lang="en-US" altLang="zh-CN" sz="6400" kern="1400">
                <a:uFillTx/>
                <a:ea typeface="+mn-lt"/>
                <a:cs typeface="+mn-lt"/>
                <a:sym typeface="+mn-ea"/>
              </a:rPr>
              <a:t> OTC</a:t>
            </a:r>
            <a:r>
              <a:rPr lang="zh-CN" altLang="en-US" sz="6400" kern="1400">
                <a:uFillTx/>
                <a:ea typeface="+mn-lt"/>
                <a:cs typeface="+mn-lt"/>
                <a:sym typeface="+mn-ea"/>
              </a:rPr>
              <a:t>甲类</a:t>
            </a:r>
            <a:endParaRPr lang="zh-CN" altLang="en-US" sz="6400" kern="1400">
              <a:solidFill>
                <a:schemeClr val="tx1"/>
              </a:solidFill>
              <a:uFillTx/>
              <a:ea typeface="+mn-lt"/>
              <a:cs typeface="+mn-lt"/>
            </a:endParaRPr>
          </a:p>
          <a:p>
            <a:pPr indent="0" algn="l" fontAlgn="auto">
              <a:lnSpc>
                <a:spcPts val="2550"/>
              </a:lnSpc>
              <a:spcBef>
                <a:spcPts val="400"/>
              </a:spcBef>
              <a:spcAft>
                <a:spcPts val="400"/>
              </a:spcAft>
            </a:pPr>
            <a:r>
              <a:rPr lang="zh-CN" altLang="en-US" sz="6400" kern="1400">
                <a:uFillTx/>
                <a:ea typeface="+mn-lt"/>
                <a:cs typeface="+mn-lt"/>
                <a:sym typeface="+mn-ea"/>
              </a:rPr>
              <a:t>【粤港澳大湾区药品医疗器械监管创新发展工作方案】简化在港澳已上市传统</a:t>
            </a:r>
            <a:r>
              <a:rPr lang="en-US" altLang="zh-CN" sz="6400" kern="1400">
                <a:uFillTx/>
                <a:ea typeface="+mn-lt"/>
                <a:cs typeface="+mn-lt"/>
                <a:sym typeface="+mn-ea"/>
              </a:rPr>
              <a:t>   </a:t>
            </a:r>
            <a:r>
              <a:rPr lang="zh-CN" altLang="en-US" sz="6400" kern="1400">
                <a:uFillTx/>
                <a:ea typeface="+mn-lt"/>
                <a:cs typeface="+mn-lt"/>
                <a:sym typeface="+mn-ea"/>
              </a:rPr>
              <a:t>外用中成药注册审批</a:t>
            </a:r>
            <a:endParaRPr lang="zh-CN" altLang="en-US" sz="6400" kern="1400">
              <a:solidFill>
                <a:schemeClr val="tx1"/>
              </a:solidFill>
              <a:uFillTx/>
              <a:ea typeface="+mn-lt"/>
              <a:cs typeface="+mn-lt"/>
            </a:endParaRPr>
          </a:p>
          <a:p>
            <a:pPr indent="0" algn="l" fontAlgn="auto">
              <a:lnSpc>
                <a:spcPts val="2550"/>
              </a:lnSpc>
              <a:spcBef>
                <a:spcPts val="400"/>
              </a:spcBef>
              <a:spcAft>
                <a:spcPts val="400"/>
              </a:spcAft>
            </a:pPr>
            <a:r>
              <a:rPr lang="zh-CN" altLang="en-US" sz="6400" kern="1400">
                <a:uFillTx/>
                <a:ea typeface="+mn-lt"/>
                <a:cs typeface="+mn-lt"/>
                <a:sym typeface="+mn-ea"/>
              </a:rPr>
              <a:t>【适应症】</a:t>
            </a:r>
            <a:r>
              <a:rPr lang="en-US" altLang="zh-CN" sz="6400" kern="1400">
                <a:uFillTx/>
                <a:ea typeface="+mn-lt"/>
                <a:cs typeface="+mn-lt"/>
                <a:sym typeface="+mn-ea"/>
              </a:rPr>
              <a:t> </a:t>
            </a:r>
            <a:r>
              <a:rPr lang="zh-CN" altLang="en-US" sz="6400" kern="1400">
                <a:uFillTx/>
                <a:ea typeface="+mn-lt"/>
                <a:cs typeface="+mn-lt"/>
                <a:sym typeface="+mn-ea"/>
              </a:rPr>
              <a:t>止痛祛风。用于缓解妇女经期腹痛，缓解小儿因积食引起的腹痛，肌肉疲劳所致的肌肉酸痛。</a:t>
            </a:r>
            <a:endParaRPr lang="zh-CN" altLang="en-US" sz="6400" kern="1400">
              <a:solidFill>
                <a:schemeClr val="tx1"/>
              </a:solidFill>
              <a:uFillTx/>
              <a:ea typeface="+mn-lt"/>
              <a:cs typeface="+mn-lt"/>
            </a:endParaRPr>
          </a:p>
          <a:p>
            <a:pPr indent="0" algn="l" fontAlgn="auto">
              <a:lnSpc>
                <a:spcPts val="2550"/>
              </a:lnSpc>
              <a:spcBef>
                <a:spcPts val="400"/>
              </a:spcBef>
              <a:spcAft>
                <a:spcPts val="400"/>
              </a:spcAft>
            </a:pPr>
            <a:r>
              <a:rPr lang="zh-CN" altLang="en-US" sz="6400" kern="1400">
                <a:uFillTx/>
                <a:ea typeface="+mn-lt"/>
                <a:cs typeface="+mn-lt"/>
                <a:sym typeface="+mn-ea"/>
              </a:rPr>
              <a:t>【用法用量】外用。取适量涂于患处，轻轻按摩。如痛经可轻擦于腹部至暖。</a:t>
            </a:r>
            <a:endParaRPr lang="zh-CN" altLang="en-US" sz="6400" kern="1400">
              <a:solidFill>
                <a:schemeClr val="tx1"/>
              </a:solidFill>
              <a:uFillTx/>
              <a:ea typeface="+mn-lt"/>
              <a:cs typeface="+mn-lt"/>
            </a:endParaRPr>
          </a:p>
          <a:p>
            <a:pPr indent="0" algn="just" fontAlgn="auto">
              <a:lnSpc>
                <a:spcPct val="130000"/>
              </a:lnSpc>
            </a:pPr>
            <a:endParaRPr lang="zh-CN" altLang="en-US" sz="6400" spc="150" dirty="0">
              <a:solidFill>
                <a:schemeClr val="tx1">
                  <a:lumMod val="85000"/>
                  <a:lumOff val="15000"/>
                </a:schemeClr>
              </a:solidFill>
              <a:ea typeface="+mn-lt"/>
              <a:cs typeface="+mn-lt"/>
            </a:endParaRPr>
          </a:p>
        </p:txBody>
      </p:sp>
      <p:pic>
        <p:nvPicPr>
          <p:cNvPr id="31" name="图片 5" descr="蓝标岭南横（透明）"/>
          <p:cNvPicPr>
            <a:picLocks noChangeAspect="1"/>
          </p:cNvPicPr>
          <p:nvPr/>
        </p:nvPicPr>
        <p:blipFill>
          <a:blip r:embed="rId5"/>
          <a:stretch>
            <a:fillRect/>
          </a:stretch>
        </p:blipFill>
        <p:spPr>
          <a:xfrm>
            <a:off x="8915400" y="272415"/>
            <a:ext cx="2661920" cy="631825"/>
          </a:xfrm>
          <a:prstGeom prst="rect">
            <a:avLst/>
          </a:prstGeom>
        </p:spPr>
      </p:pic>
      <p:sp>
        <p:nvSpPr>
          <p:cNvPr id="3" name="序号"/>
          <p:cNvSpPr txBox="1"/>
          <p:nvPr>
            <p:custDataLst>
              <p:tags r:id="rId6"/>
            </p:custDataLst>
          </p:nvPr>
        </p:nvSpPr>
        <p:spPr>
          <a:xfrm>
            <a:off x="694690" y="469900"/>
            <a:ext cx="1282700" cy="458470"/>
          </a:xfrm>
          <a:prstGeom prst="roundRect">
            <a:avLst>
              <a:gd name="adj" fmla="val 50000"/>
            </a:avLst>
          </a:prstGeom>
          <a:solidFill>
            <a:schemeClr val="accent1"/>
          </a:solidFill>
        </p:spPr>
        <p:txBody>
          <a:bodyPr wrap="non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200" b="1" dirty="0">
                <a:solidFill>
                  <a:srgbClr val="FFFFFF"/>
                </a:solidFill>
                <a:latin typeface="+mn-ea"/>
              </a:rPr>
              <a:t>PART 01</a:t>
            </a:r>
            <a:endParaRPr lang="en-US" sz="2200" b="1" dirty="0">
              <a:solidFill>
                <a:srgbClr val="FFFFFF"/>
              </a:solidFill>
              <a:latin typeface="+mn-ea"/>
            </a:endParaRPr>
          </a:p>
        </p:txBody>
      </p:sp>
      <p:pic>
        <p:nvPicPr>
          <p:cNvPr id="2" name="图片 1" descr="9504164905519fe9ac30880b1e2cb0b"/>
          <p:cNvPicPr>
            <a:picLocks noChangeAspect="1"/>
          </p:cNvPicPr>
          <p:nvPr/>
        </p:nvPicPr>
        <p:blipFill>
          <a:blip r:embed="rId7"/>
          <a:stretch>
            <a:fillRect/>
          </a:stretch>
        </p:blipFill>
        <p:spPr>
          <a:xfrm>
            <a:off x="6115685" y="1228725"/>
            <a:ext cx="7220585" cy="4061460"/>
          </a:xfrm>
          <a:prstGeom prst="rect">
            <a:avLst/>
          </a:prstGeom>
          <a:effectLst>
            <a:outerShdw blurRad="50800" dist="50800" dir="5400000" algn="ctr" rotWithShape="0">
              <a:srgbClr val="000000">
                <a:alpha val="13000"/>
              </a:srgbClr>
            </a:outerShdw>
            <a:softEdge rad="31750"/>
          </a:effectLst>
        </p:spPr>
      </p:pic>
    </p:spTree>
    <p:custDataLst>
      <p:tags r:id="rId8"/>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圆角矩形 20"/>
          <p:cNvSpPr/>
          <p:nvPr>
            <p:custDataLst>
              <p:tags r:id="rId1"/>
            </p:custDataLst>
          </p:nvPr>
        </p:nvSpPr>
        <p:spPr>
          <a:xfrm>
            <a:off x="718820" y="4451350"/>
            <a:ext cx="10776585" cy="2204720"/>
          </a:xfrm>
          <a:prstGeom prst="roundRect">
            <a:avLst>
              <a:gd name="adj" fmla="val 3104"/>
            </a:avLst>
          </a:prstGeom>
          <a:ln w="3175">
            <a:noFill/>
          </a:ln>
          <a:effectLst>
            <a:outerShdw blurRad="444500" dist="38100" dir="2700000" algn="tl" rotWithShape="0">
              <a:prstClr val="black">
                <a:alpha val="1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bg1"/>
              </a:solidFill>
            </a:endParaRPr>
          </a:p>
        </p:txBody>
      </p:sp>
      <p:sp>
        <p:nvSpPr>
          <p:cNvPr id="17" name="标题 16"/>
          <p:cNvSpPr>
            <a:spLocks noGrp="1"/>
          </p:cNvSpPr>
          <p:nvPr>
            <p:ph type="title"/>
            <p:custDataLst>
              <p:tags r:id="rId2"/>
            </p:custDataLst>
          </p:nvPr>
        </p:nvSpPr>
        <p:spPr>
          <a:xfrm>
            <a:off x="241300" y="360045"/>
            <a:ext cx="11254740" cy="650875"/>
          </a:xfrm>
        </p:spPr>
        <p:txBody>
          <a:bodyPr/>
          <a:lstStyle/>
          <a:p>
            <a:r>
              <a:rPr lang="en-US" altLang="zh-CN"/>
              <a:t>             </a:t>
            </a:r>
            <a:r>
              <a:rPr lang="zh-CN" altLang="en-US"/>
              <a:t>药品基本信息</a:t>
            </a:r>
            <a:r>
              <a:rPr lang="en-US" altLang="zh-CN"/>
              <a:t>2/2</a:t>
            </a:r>
            <a:endParaRPr lang="en-US" altLang="zh-CN"/>
          </a:p>
        </p:txBody>
      </p:sp>
      <p:sp>
        <p:nvSpPr>
          <p:cNvPr id="11" name="圆角矩形 20"/>
          <p:cNvSpPr/>
          <p:nvPr>
            <p:custDataLst>
              <p:tags r:id="rId3"/>
            </p:custDataLst>
          </p:nvPr>
        </p:nvSpPr>
        <p:spPr>
          <a:xfrm>
            <a:off x="912495" y="4451350"/>
            <a:ext cx="10777855" cy="2204720"/>
          </a:xfrm>
          <a:prstGeom prst="roundRect">
            <a:avLst>
              <a:gd name="adj" fmla="val 10205"/>
            </a:avLst>
          </a:prstGeom>
          <a:solidFill>
            <a:srgbClr val="FFFFFF">
              <a:alpha val="15000"/>
            </a:srgbClr>
          </a:solidFill>
          <a:ln w="3175">
            <a:solidFill>
              <a:schemeClr val="accent1">
                <a:alpha val="5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latin typeface="思源黑体 CN Medium" panose="020B0600000000000000" charset="-122"/>
              <a:ea typeface="思源黑体 CN Medium" panose="020B0600000000000000" charset="-122"/>
              <a:sym typeface="+mn-ea"/>
            </a:endParaRPr>
          </a:p>
          <a:p>
            <a:pPr algn="l"/>
            <a:endParaRPr lang="zh-CN" altLang="en-US">
              <a:solidFill>
                <a:schemeClr val="tx1"/>
              </a:solidFill>
              <a:latin typeface="思源黑体 CN Medium" panose="020B0600000000000000" charset="-122"/>
              <a:ea typeface="思源黑体 CN Medium" panose="020B0600000000000000" charset="-122"/>
              <a:sym typeface="+mn-ea"/>
            </a:endParaRPr>
          </a:p>
          <a:p>
            <a:pPr algn="l"/>
            <a:r>
              <a:rPr lang="zh-CN" altLang="en-US">
                <a:solidFill>
                  <a:schemeClr val="tx1"/>
                </a:solidFill>
                <a:ea typeface="+mn-lt"/>
                <a:cs typeface="+mn-lt"/>
                <a:sym typeface="+mn-ea"/>
              </a:rPr>
              <a:t>岭南万应豆蔻膏作为传统外用药，已通过粤港澳大湾区药品监管创新政策下的简化审批程序，于</a:t>
            </a:r>
            <a:r>
              <a:rPr lang="en-US" altLang="zh-CN">
                <a:solidFill>
                  <a:schemeClr val="tx1"/>
                </a:solidFill>
                <a:ea typeface="+mn-lt"/>
                <a:cs typeface="+mn-lt"/>
                <a:sym typeface="+mn-ea"/>
              </a:rPr>
              <a:t>2025</a:t>
            </a:r>
            <a:r>
              <a:rPr lang="zh-CN" altLang="en-US">
                <a:solidFill>
                  <a:schemeClr val="tx1"/>
                </a:solidFill>
                <a:ea typeface="+mn-lt"/>
                <a:cs typeface="+mn-lt"/>
                <a:sym typeface="+mn-ea"/>
              </a:rPr>
              <a:t>年</a:t>
            </a:r>
            <a:r>
              <a:rPr lang="en-US" altLang="zh-CN">
                <a:solidFill>
                  <a:schemeClr val="tx1"/>
                </a:solidFill>
                <a:ea typeface="+mn-lt"/>
                <a:cs typeface="+mn-lt"/>
                <a:sym typeface="+mn-ea"/>
              </a:rPr>
              <a:t>04</a:t>
            </a:r>
            <a:r>
              <a:rPr lang="zh-CN" altLang="en-US">
                <a:solidFill>
                  <a:schemeClr val="tx1"/>
                </a:solidFill>
                <a:ea typeface="+mn-lt"/>
                <a:cs typeface="+mn-lt"/>
                <a:sym typeface="+mn-ea"/>
              </a:rPr>
              <a:t>月成功获得上市许可。该产品基于港澳地区已上市传统中成药的临床使用经验，通过优化注册审批流程实现了快速准入。该药品已正式获批上市，但搜索《国家基本医疗保险、工伤保险和生育保险药品目录（</a:t>
            </a:r>
            <a:r>
              <a:rPr lang="en-US" altLang="zh-CN">
                <a:solidFill>
                  <a:schemeClr val="tx1"/>
                </a:solidFill>
                <a:ea typeface="+mn-lt"/>
                <a:cs typeface="+mn-lt"/>
                <a:sym typeface="+mn-ea"/>
              </a:rPr>
              <a:t>2024 </a:t>
            </a:r>
            <a:r>
              <a:rPr lang="zh-CN" altLang="en-US">
                <a:solidFill>
                  <a:schemeClr val="tx1"/>
                </a:solidFill>
                <a:ea typeface="+mn-lt"/>
                <a:cs typeface="+mn-lt"/>
                <a:sym typeface="+mn-ea"/>
              </a:rPr>
              <a:t>年）》未找到同药理作用的药品。</a:t>
            </a:r>
            <a:endParaRPr lang="zh-CN" altLang="en-US">
              <a:solidFill>
                <a:schemeClr val="tx1"/>
              </a:solidFill>
              <a:ea typeface="+mn-lt"/>
              <a:cs typeface="+mn-lt"/>
            </a:endParaRPr>
          </a:p>
          <a:p>
            <a:pPr algn="l"/>
            <a:endParaRPr lang="zh-CN" altLang="en-US" b="1">
              <a:solidFill>
                <a:schemeClr val="tx1"/>
              </a:solidFill>
              <a:ea typeface="+mn-lt"/>
              <a:cs typeface="+mn-lt"/>
              <a:sym typeface="+mn-ea"/>
            </a:endParaRPr>
          </a:p>
        </p:txBody>
      </p:sp>
      <p:sp>
        <p:nvSpPr>
          <p:cNvPr id="14" name="圆角矩形 14"/>
          <p:cNvSpPr/>
          <p:nvPr>
            <p:custDataLst>
              <p:tags r:id="rId4"/>
            </p:custDataLst>
          </p:nvPr>
        </p:nvSpPr>
        <p:spPr>
          <a:xfrm>
            <a:off x="695960" y="1106805"/>
            <a:ext cx="10708005" cy="2810510"/>
          </a:xfrm>
          <a:prstGeom prst="roundRect">
            <a:avLst>
              <a:gd name="adj" fmla="val 11685"/>
            </a:avLst>
          </a:prstGeom>
          <a:gradFill>
            <a:gsLst>
              <a:gs pos="0">
                <a:schemeClr val="accent1">
                  <a:alpha val="5000"/>
                  <a:lumMod val="45000"/>
                  <a:lumOff val="55000"/>
                </a:schemeClr>
              </a:gs>
              <a:gs pos="100000">
                <a:schemeClr val="accent1">
                  <a:alpha val="20000"/>
                  <a:lumMod val="50000"/>
                  <a:lumOff val="50000"/>
                </a:schemeClr>
              </a:gs>
            </a:gsLst>
            <a:lin ang="10800000" scaled="0"/>
          </a:gradFill>
          <a:ln w="3175">
            <a:solidFill>
              <a:schemeClr val="accent1">
                <a:alpha val="50000"/>
              </a:schemeClr>
            </a:solidFill>
          </a:ln>
          <a:effectLst>
            <a:outerShdw blurRad="444500" dist="38100" dir="2700000" algn="tl" rotWithShape="0">
              <a:prstClr val="black">
                <a:alpha val="7000"/>
              </a:prstClr>
            </a:outerShdw>
          </a:effectLst>
        </p:spPr>
        <p:style>
          <a:lnRef idx="2">
            <a:schemeClr val="accent1">
              <a:lumMod val="75000"/>
            </a:schemeClr>
          </a:lnRef>
          <a:fillRef idx="1">
            <a:schemeClr val="accent1"/>
          </a:fillRef>
          <a:effectRef idx="0">
            <a:srgbClr val="FFFFFF"/>
          </a:effectRef>
          <a:fontRef idx="minor">
            <a:schemeClr val="lt1"/>
          </a:fontRef>
        </p:style>
        <p:txBody>
          <a:bodyPr lIns="360045" rIns="360000" bIns="107950" rtlCol="0" anchor="ctr">
            <a:noAutofit/>
          </a:bodyPr>
          <a:p>
            <a:pPr indent="0" algn="l" fontAlgn="auto">
              <a:lnSpc>
                <a:spcPct val="150000"/>
              </a:lnSpc>
            </a:pPr>
            <a:endParaRPr lang="zh-CN" altLang="en-US" sz="1600" kern="0" dirty="0">
              <a:ln>
                <a:noFill/>
                <a:prstDash val="sysDot"/>
              </a:ln>
              <a:solidFill>
                <a:schemeClr val="tx1">
                  <a:lumMod val="85000"/>
                  <a:lumOff val="15000"/>
                </a:schemeClr>
              </a:solidFill>
              <a:uFillTx/>
              <a:cs typeface="+mn-lt"/>
              <a:sym typeface="+mn-ea"/>
            </a:endParaRPr>
          </a:p>
          <a:p>
            <a:pPr indent="0" fontAlgn="auto">
              <a:lnSpc>
                <a:spcPts val="2360"/>
              </a:lnSpc>
            </a:pPr>
            <a:r>
              <a:rPr lang="zh-CN" altLang="en-US">
                <a:solidFill>
                  <a:schemeClr val="tx1"/>
                </a:solidFill>
                <a:ea typeface="+mn-lt"/>
                <a:cs typeface="思源黑体 CN Regular" panose="020B0500000000000000" charset="-122"/>
                <a:sym typeface="+mn-ea"/>
              </a:rPr>
              <a:t>在发病机理方面，经期腹痛多因气血运行不畅、寒凝血瘀所致；小儿积食腹痛主要源于脾胃运化功能失调，食积中焦；肌肉酸痛则与局部气血瘀滞、经络不通密切相关。主要症状表现为：经期女性可见小腹冷痛拒按、经血色暗有块；患儿常见食欲减退、嗳气酸腐、大便不调；肌肉劳损者多诉特定肌群压痛、活动时疼痛加剧。疾病典型表现包括：疼痛呈阵发性发作，常伴有功能障碍，在相应诱因作用下症状可反复出现。</a:t>
            </a:r>
            <a:endParaRPr lang="zh-CN" altLang="en-US" kern="0" dirty="0">
              <a:ln>
                <a:noFill/>
                <a:prstDash val="sysDot"/>
              </a:ln>
              <a:solidFill>
                <a:schemeClr val="tx1">
                  <a:lumMod val="85000"/>
                  <a:lumOff val="15000"/>
                </a:schemeClr>
              </a:solidFill>
              <a:uFillTx/>
              <a:ea typeface="+mn-lt"/>
              <a:cs typeface="+mn-lt"/>
              <a:sym typeface="+mn-ea"/>
            </a:endParaRPr>
          </a:p>
        </p:txBody>
      </p:sp>
      <p:sp>
        <p:nvSpPr>
          <p:cNvPr id="15" name="斜纹 14"/>
          <p:cNvSpPr/>
          <p:nvPr>
            <p:custDataLst>
              <p:tags r:id="rId5"/>
            </p:custDataLst>
          </p:nvPr>
        </p:nvSpPr>
        <p:spPr>
          <a:xfrm>
            <a:off x="695960" y="1281430"/>
            <a:ext cx="3161665" cy="351790"/>
          </a:xfrm>
          <a:prstGeom prst="diagStripe">
            <a:avLst>
              <a:gd name="adj" fmla="val 51773"/>
            </a:avLst>
          </a:prstGeom>
          <a:gradFill>
            <a:gsLst>
              <a:gs pos="0">
                <a:schemeClr val="accent1">
                  <a:lumMod val="60000"/>
                  <a:lumOff val="40000"/>
                </a:schemeClr>
              </a:gs>
              <a:gs pos="100000">
                <a:schemeClr val="accent1">
                  <a:alpha val="100000"/>
                </a:schemeClr>
              </a:gs>
            </a:gsLst>
            <a:lin ang="18900000" scaled="0"/>
          </a:gradFill>
          <a:ln>
            <a:noFill/>
          </a:ln>
          <a:effectLst>
            <a:outerShdw blurRad="76200" dist="38100" dir="2700000" algn="tl" rotWithShape="0">
              <a:schemeClr val="accent1">
                <a:lumMod val="50000"/>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rPr>
              <a:t>疾病基本情况</a:t>
            </a:r>
            <a:endParaRPr lang="zh-CN" altLang="en-US" sz="2400">
              <a:solidFill>
                <a:schemeClr val="tx1"/>
              </a:solidFill>
            </a:endParaRPr>
          </a:p>
        </p:txBody>
      </p:sp>
      <p:sp>
        <p:nvSpPr>
          <p:cNvPr id="3" name="序号"/>
          <p:cNvSpPr txBox="1"/>
          <p:nvPr>
            <p:custDataLst>
              <p:tags r:id="rId6"/>
            </p:custDataLst>
          </p:nvPr>
        </p:nvSpPr>
        <p:spPr>
          <a:xfrm>
            <a:off x="694690" y="469900"/>
            <a:ext cx="1282700" cy="434340"/>
          </a:xfrm>
          <a:prstGeom prst="roundRect">
            <a:avLst>
              <a:gd name="adj" fmla="val 50000"/>
            </a:avLst>
          </a:prstGeom>
          <a:solidFill>
            <a:schemeClr val="accent1"/>
          </a:solidFill>
        </p:spPr>
        <p:txBody>
          <a:bodyPr wrap="non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200" b="1" dirty="0">
                <a:solidFill>
                  <a:srgbClr val="FFFFFF"/>
                </a:solidFill>
                <a:latin typeface="+mn-ea"/>
              </a:rPr>
              <a:t>PART 01</a:t>
            </a:r>
            <a:endParaRPr lang="en-US" sz="2200" b="1" dirty="0">
              <a:solidFill>
                <a:srgbClr val="FFFFFF"/>
              </a:solidFill>
              <a:latin typeface="+mn-ea"/>
            </a:endParaRPr>
          </a:p>
        </p:txBody>
      </p:sp>
      <p:sp>
        <p:nvSpPr>
          <p:cNvPr id="2" name="文本框 1"/>
          <p:cNvSpPr txBox="1"/>
          <p:nvPr/>
        </p:nvSpPr>
        <p:spPr>
          <a:xfrm>
            <a:off x="5080635" y="654685"/>
            <a:ext cx="4064000" cy="914400"/>
          </a:xfrm>
          <a:prstGeom prst="rect">
            <a:avLst/>
          </a:prstGeom>
          <a:noFill/>
        </p:spPr>
        <p:txBody>
          <a:bodyPr wrap="square" rtlCol="0">
            <a:normAutofit/>
          </a:bodyPr>
          <a:p>
            <a:pPr>
              <a:lnSpc>
                <a:spcPct val="140000"/>
              </a:lnSpc>
            </a:pPr>
            <a:endParaRPr lang="zh-CN" altLang="en-US" sz="2400" kern="100" dirty="0">
              <a:effectLst/>
              <a:latin typeface="+mn-ea"/>
              <a:cs typeface="江城圆体 400W" panose="020B0500000000000000" pitchFamily="34" charset="-122"/>
            </a:endParaRPr>
          </a:p>
        </p:txBody>
      </p:sp>
      <p:sp>
        <p:nvSpPr>
          <p:cNvPr id="7" name="斜纹 6"/>
          <p:cNvSpPr/>
          <p:nvPr>
            <p:custDataLst>
              <p:tags r:id="rId7"/>
            </p:custDataLst>
          </p:nvPr>
        </p:nvSpPr>
        <p:spPr>
          <a:xfrm>
            <a:off x="912495" y="4451985"/>
            <a:ext cx="8355330" cy="545465"/>
          </a:xfrm>
          <a:prstGeom prst="diagStripe">
            <a:avLst>
              <a:gd name="adj" fmla="val 51773"/>
            </a:avLst>
          </a:prstGeom>
          <a:gradFill>
            <a:gsLst>
              <a:gs pos="0">
                <a:schemeClr val="accent1">
                  <a:lumMod val="60000"/>
                  <a:lumOff val="40000"/>
                </a:schemeClr>
              </a:gs>
              <a:gs pos="100000">
                <a:schemeClr val="accent1">
                  <a:alpha val="100000"/>
                </a:schemeClr>
              </a:gs>
            </a:gsLst>
            <a:lin ang="18900000" scaled="0"/>
          </a:gradFill>
          <a:ln>
            <a:noFill/>
          </a:ln>
          <a:effectLst>
            <a:outerShdw blurRad="76200" dist="38100" dir="2700000" algn="tl" rotWithShape="0">
              <a:schemeClr val="accent1">
                <a:lumMod val="50000"/>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rPr>
              <a:t>同疾病治疗领域内或同药理作用药品上市情况</a:t>
            </a:r>
            <a:endParaRPr lang="zh-CN" altLang="en-US" sz="2400">
              <a:solidFill>
                <a:schemeClr val="tx1"/>
              </a:solidFill>
            </a:endParaRPr>
          </a:p>
        </p:txBody>
      </p:sp>
    </p:spTree>
    <p:custDataLst>
      <p:tags r:id="rId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形状 1"/>
          <p:cNvSpPr/>
          <p:nvPr>
            <p:custDataLst>
              <p:tags r:id="rId1"/>
            </p:custDataLst>
          </p:nvPr>
        </p:nvSpPr>
        <p:spPr>
          <a:xfrm>
            <a:off x="-1270" y="635"/>
            <a:ext cx="12192635" cy="6771005"/>
          </a:xfrm>
          <a:custGeom>
            <a:avLst/>
            <a:gdLst>
              <a:gd name="connsiteX0" fmla="*/ 0 w 9187626"/>
              <a:gd name="connsiteY0" fmla="*/ 0 h 3646215"/>
              <a:gd name="connsiteX1" fmla="*/ 70498 w 9187626"/>
              <a:gd name="connsiteY1" fmla="*/ 17398 h 3646215"/>
              <a:gd name="connsiteX2" fmla="*/ 4593813 w 9187626"/>
              <a:gd name="connsiteY2" fmla="*/ 458311 h 3646215"/>
              <a:gd name="connsiteX3" fmla="*/ 9117128 w 9187626"/>
              <a:gd name="connsiteY3" fmla="*/ 17398 h 3646215"/>
              <a:gd name="connsiteX4" fmla="*/ 9187626 w 9187626"/>
              <a:gd name="connsiteY4" fmla="*/ 0 h 3646215"/>
              <a:gd name="connsiteX5" fmla="*/ 9187626 w 9187626"/>
              <a:gd name="connsiteY5" fmla="*/ 3646215 h 3646215"/>
              <a:gd name="connsiteX6" fmla="*/ 9117128 w 9187626"/>
              <a:gd name="connsiteY6" fmla="*/ 3628818 h 3646215"/>
              <a:gd name="connsiteX7" fmla="*/ 4593813 w 9187626"/>
              <a:gd name="connsiteY7" fmla="*/ 3187904 h 3646215"/>
              <a:gd name="connsiteX8" fmla="*/ 70498 w 9187626"/>
              <a:gd name="connsiteY8" fmla="*/ 3628818 h 3646215"/>
              <a:gd name="connsiteX9" fmla="*/ 0 w 9187626"/>
              <a:gd name="connsiteY9" fmla="*/ 3646215 h 364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87626" h="3646215">
                <a:moveTo>
                  <a:pt x="0" y="0"/>
                </a:moveTo>
                <a:lnTo>
                  <a:pt x="70498" y="17398"/>
                </a:lnTo>
                <a:cubicBezTo>
                  <a:pt x="1299714" y="292846"/>
                  <a:pt x="2875599" y="458311"/>
                  <a:pt x="4593813" y="458311"/>
                </a:cubicBezTo>
                <a:cubicBezTo>
                  <a:pt x="6312028" y="458311"/>
                  <a:pt x="7887913" y="292846"/>
                  <a:pt x="9117128" y="17398"/>
                </a:cubicBezTo>
                <a:lnTo>
                  <a:pt x="9187626" y="0"/>
                </a:lnTo>
                <a:lnTo>
                  <a:pt x="9187626" y="3646215"/>
                </a:lnTo>
                <a:lnTo>
                  <a:pt x="9117128" y="3628818"/>
                </a:lnTo>
                <a:cubicBezTo>
                  <a:pt x="7887913" y="3353370"/>
                  <a:pt x="6312028" y="3187904"/>
                  <a:pt x="4593813" y="3187904"/>
                </a:cubicBezTo>
                <a:cubicBezTo>
                  <a:pt x="2875599" y="3187904"/>
                  <a:pt x="1299714" y="3353370"/>
                  <a:pt x="70498" y="3628818"/>
                </a:cubicBezTo>
                <a:lnTo>
                  <a:pt x="0" y="3646215"/>
                </a:lnTo>
                <a:close/>
              </a:path>
            </a:pathLst>
          </a:cu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prstClr val="white"/>
              </a:solidFill>
              <a:latin typeface="+mn-ea"/>
              <a:sym typeface="微软雅黑" panose="020B0503020204020204" charset="-122"/>
            </a:endParaRPr>
          </a:p>
        </p:txBody>
      </p:sp>
      <p:sp>
        <p:nvSpPr>
          <p:cNvPr id="13" name="圆角矩形 9"/>
          <p:cNvSpPr/>
          <p:nvPr>
            <p:custDataLst>
              <p:tags r:id="rId2"/>
            </p:custDataLst>
          </p:nvPr>
        </p:nvSpPr>
        <p:spPr>
          <a:xfrm>
            <a:off x="238760" y="904875"/>
            <a:ext cx="11731625" cy="5866765"/>
          </a:xfrm>
          <a:prstGeom prst="roundRect">
            <a:avLst>
              <a:gd name="adj" fmla="val 50000"/>
            </a:avLst>
          </a:prstGeom>
          <a:no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a:xfrm>
            <a:off x="1750695" y="958215"/>
            <a:ext cx="8894445" cy="629285"/>
          </a:xfrm>
        </p:spPr>
        <p:txBody>
          <a:bodyPr anchor="ctr">
            <a:normAutofit/>
          </a:bodyPr>
          <a:lstStyle/>
          <a:p>
            <a:pPr algn="ctr"/>
            <a:r>
              <a:rPr lang="zh-CN" altLang="en-US" sz="2800" dirty="0">
                <a:solidFill>
                  <a:schemeClr val="accent1"/>
                </a:solidFill>
              </a:rPr>
              <a:t>药品说明书收载的安全性信息</a:t>
            </a:r>
            <a:endParaRPr lang="zh-CN" altLang="en-US" sz="2800" dirty="0">
              <a:solidFill>
                <a:schemeClr val="accent1"/>
              </a:solidFill>
            </a:endParaRPr>
          </a:p>
        </p:txBody>
      </p:sp>
      <p:sp>
        <p:nvSpPr>
          <p:cNvPr id="4" name="矩形 3"/>
          <p:cNvSpPr/>
          <p:nvPr>
            <p:custDataLst>
              <p:tags r:id="rId4"/>
            </p:custDataLst>
          </p:nvPr>
        </p:nvSpPr>
        <p:spPr>
          <a:xfrm>
            <a:off x="1877695" y="1527175"/>
            <a:ext cx="9700260" cy="4996815"/>
          </a:xfrm>
          <a:prstGeom prst="rect">
            <a:avLst/>
          </a:prstGeom>
          <a:noFill/>
        </p:spPr>
        <p:txBody>
          <a:bodyPr wrap="square" lIns="0" tIns="0" rIns="0" bIns="0" rtlCol="0" anchor="t" anchorCtr="0">
            <a:noAutofit/>
          </a:bodyPr>
          <a:p>
            <a:pPr algn="l">
              <a:lnSpc>
                <a:spcPct val="150000"/>
              </a:lnSpc>
              <a:spcBef>
                <a:spcPct val="0"/>
              </a:spcBef>
              <a:spcAft>
                <a:spcPct val="0"/>
              </a:spcAft>
            </a:pPr>
            <a:r>
              <a:rPr lang="zh-CN" altLang="en-US" sz="1400" b="1">
                <a:uFillTx/>
                <a:ea typeface="+mn-lt"/>
                <a:cs typeface="+mn-lt"/>
                <a:sym typeface="+mn-ea"/>
              </a:rPr>
              <a:t>【不良反应】</a:t>
            </a:r>
            <a:r>
              <a:rPr lang="zh-CN" altLang="en-US" sz="1400">
                <a:uFillTx/>
                <a:ea typeface="+mn-lt"/>
                <a:cs typeface="+mn-lt"/>
                <a:sym typeface="+mn-ea"/>
              </a:rPr>
              <a:t>本品可能引起皮肤瘙痒、刺痛、皮肤红肿或过敏性皮炎。</a:t>
            </a:r>
            <a:endParaRPr lang="zh-CN" altLang="en-US" sz="1400">
              <a:solidFill>
                <a:schemeClr val="tx1"/>
              </a:solidFill>
              <a:uFillTx/>
              <a:ea typeface="+mn-lt"/>
              <a:cs typeface="+mn-lt"/>
            </a:endParaRPr>
          </a:p>
          <a:p>
            <a:pPr algn="l">
              <a:lnSpc>
                <a:spcPct val="150000"/>
              </a:lnSpc>
              <a:spcBef>
                <a:spcPct val="0"/>
              </a:spcBef>
              <a:spcAft>
                <a:spcPct val="0"/>
              </a:spcAft>
            </a:pPr>
            <a:r>
              <a:rPr lang="zh-CN" altLang="en-US" sz="1400" b="1">
                <a:uFillTx/>
                <a:ea typeface="+mn-lt"/>
                <a:cs typeface="+mn-lt"/>
                <a:sym typeface="+mn-ea"/>
              </a:rPr>
              <a:t>【禁忌】</a:t>
            </a:r>
            <a:r>
              <a:rPr lang="en-US" altLang="zh-CN" sz="1400">
                <a:uFillTx/>
                <a:ea typeface="+mn-lt"/>
                <a:cs typeface="+mn-lt"/>
                <a:sym typeface="+mn-ea"/>
              </a:rPr>
              <a:t>1.</a:t>
            </a:r>
            <a:r>
              <a:rPr lang="zh-CN" altLang="en-US" sz="1400">
                <a:uFillTx/>
                <a:ea typeface="+mn-lt"/>
                <a:cs typeface="+mn-lt"/>
                <a:sym typeface="+mn-ea"/>
              </a:rPr>
              <a:t>本品为外用药，禁止内服。</a:t>
            </a:r>
            <a:r>
              <a:rPr lang="en-US" altLang="zh-CN" sz="1400">
                <a:uFillTx/>
                <a:ea typeface="+mn-lt"/>
                <a:cs typeface="+mn-lt"/>
                <a:sym typeface="+mn-ea"/>
              </a:rPr>
              <a:t>     2.3</a:t>
            </a:r>
            <a:r>
              <a:rPr lang="zh-CN" altLang="en-US" sz="1400">
                <a:uFillTx/>
                <a:ea typeface="+mn-lt"/>
                <a:cs typeface="+mn-lt"/>
                <a:sym typeface="+mn-ea"/>
              </a:rPr>
              <a:t>岁以下儿童及孕妇禁用。</a:t>
            </a:r>
            <a:endParaRPr lang="zh-CN" altLang="en-US" sz="1400">
              <a:solidFill>
                <a:schemeClr val="tx1"/>
              </a:solidFill>
              <a:uFillTx/>
              <a:ea typeface="+mn-lt"/>
              <a:cs typeface="+mn-lt"/>
            </a:endParaRPr>
          </a:p>
          <a:p>
            <a:pPr indent="0" algn="l" fontAlgn="auto">
              <a:lnSpc>
                <a:spcPts val="2260"/>
              </a:lnSpc>
              <a:buClrTx/>
              <a:buSzTx/>
              <a:buNone/>
            </a:pPr>
            <a:r>
              <a:rPr lang="en-US" altLang="zh-CN" sz="1400">
                <a:uFillTx/>
                <a:ea typeface="+mn-lt"/>
                <a:cs typeface="+mn-lt"/>
                <a:sym typeface="+mn-ea"/>
              </a:rPr>
              <a:t>          3.</a:t>
            </a:r>
            <a:r>
              <a:rPr lang="zh-CN" altLang="en-US" sz="1400">
                <a:uFillTx/>
                <a:ea typeface="+mn-lt"/>
                <a:cs typeface="+mn-lt"/>
                <a:sym typeface="+mn-ea"/>
              </a:rPr>
              <a:t>皮肤损伤及破溃处禁用。</a:t>
            </a:r>
            <a:r>
              <a:rPr lang="en-US" altLang="zh-CN" sz="1400">
                <a:uFillTx/>
                <a:ea typeface="+mn-lt"/>
                <a:cs typeface="+mn-lt"/>
                <a:sym typeface="+mn-ea"/>
              </a:rPr>
              <a:t>        4.</a:t>
            </a:r>
            <a:r>
              <a:rPr lang="zh-CN" altLang="en-US" sz="1400">
                <a:uFillTx/>
                <a:ea typeface="+mn-lt"/>
                <a:cs typeface="+mn-lt"/>
                <a:sym typeface="+mn-ea"/>
              </a:rPr>
              <a:t>对本品及所含成份过敏者禁用。</a:t>
            </a:r>
            <a:endParaRPr lang="zh-CN" altLang="en-US" sz="1400">
              <a:uFillTx/>
              <a:ea typeface="+mn-lt"/>
              <a:cs typeface="+mn-lt"/>
              <a:sym typeface="+mn-ea"/>
            </a:endParaRPr>
          </a:p>
          <a:p>
            <a:pPr indent="0" algn="l" fontAlgn="auto">
              <a:lnSpc>
                <a:spcPts val="2260"/>
              </a:lnSpc>
              <a:buClrTx/>
              <a:buSzTx/>
              <a:buNone/>
            </a:pPr>
            <a:r>
              <a:rPr lang="zh-CN" altLang="en-US" sz="1400" b="1">
                <a:uFillTx/>
                <a:ea typeface="+mn-lt"/>
                <a:cs typeface="+mn-lt"/>
                <a:sym typeface="+mn-ea"/>
              </a:rPr>
              <a:t>【注意事项】</a:t>
            </a:r>
            <a:endParaRPr lang="zh-CN" altLang="en-US" sz="1400">
              <a:uFillTx/>
              <a:ea typeface="+mn-lt"/>
              <a:cs typeface="+mn-lt"/>
              <a:sym typeface="+mn-ea"/>
            </a:endParaRPr>
          </a:p>
          <a:p>
            <a:pPr indent="0" algn="l" fontAlgn="auto">
              <a:lnSpc>
                <a:spcPts val="2260"/>
              </a:lnSpc>
              <a:buClrTx/>
              <a:buSzTx/>
              <a:buNone/>
            </a:pPr>
            <a:r>
              <a:rPr lang="zh-CN" altLang="en-US" sz="1400">
                <a:uFillTx/>
                <a:ea typeface="+mn-lt"/>
                <a:cs typeface="+mn-lt"/>
                <a:sym typeface="+mn-ea"/>
              </a:rPr>
              <a:t>1.使用本品时切勿触及口腔、眼睛等黏膜。</a:t>
            </a:r>
            <a:endParaRPr lang="zh-CN" altLang="en-US" sz="1400">
              <a:uFillTx/>
              <a:ea typeface="+mn-lt"/>
              <a:cs typeface="+mn-lt"/>
              <a:sym typeface="+mn-ea"/>
            </a:endParaRPr>
          </a:p>
          <a:p>
            <a:pPr indent="0" algn="l" fontAlgn="auto">
              <a:lnSpc>
                <a:spcPts val="2260"/>
              </a:lnSpc>
              <a:buClrTx/>
              <a:buSzTx/>
              <a:buNone/>
            </a:pPr>
            <a:r>
              <a:rPr lang="zh-CN" altLang="en-US" sz="1400">
                <a:uFillTx/>
                <a:ea typeface="+mn-lt"/>
                <a:cs typeface="+mn-lt"/>
                <a:sym typeface="+mn-ea"/>
              </a:rPr>
              <a:t>2.本品含有水杨酸甲酯，外用亦可经皮肤吸收到血液，对于服用华法林药物的患者过量使用该药，存在可能引起出血的风险。</a:t>
            </a:r>
            <a:endParaRPr lang="zh-CN" altLang="en-US" sz="1400">
              <a:uFillTx/>
              <a:ea typeface="+mn-lt"/>
              <a:cs typeface="+mn-lt"/>
              <a:sym typeface="+mn-ea"/>
            </a:endParaRPr>
          </a:p>
          <a:p>
            <a:pPr indent="0" algn="l" fontAlgn="auto">
              <a:lnSpc>
                <a:spcPts val="2260"/>
              </a:lnSpc>
              <a:buClrTx/>
              <a:buSzTx/>
              <a:buNone/>
            </a:pPr>
            <a:r>
              <a:rPr lang="zh-CN" altLang="en-US" sz="1400">
                <a:uFillTx/>
                <a:ea typeface="+mn-lt"/>
                <a:cs typeface="+mn-lt"/>
                <a:sym typeface="+mn-ea"/>
              </a:rPr>
              <a:t>3.患有感冒、水痘或发热病的儿童应避免使用含有水杨酸甲酯的产品。</a:t>
            </a:r>
            <a:endParaRPr lang="zh-CN" altLang="en-US" sz="1400">
              <a:uFillTx/>
              <a:ea typeface="+mn-lt"/>
              <a:cs typeface="+mn-lt"/>
              <a:sym typeface="+mn-ea"/>
            </a:endParaRPr>
          </a:p>
          <a:p>
            <a:pPr indent="0" algn="l" fontAlgn="auto">
              <a:lnSpc>
                <a:spcPts val="2260"/>
              </a:lnSpc>
              <a:buClrTx/>
              <a:buSzTx/>
              <a:buNone/>
            </a:pPr>
            <a:r>
              <a:rPr lang="zh-CN" altLang="en-US" sz="1400">
                <a:uFillTx/>
                <a:ea typeface="+mn-lt"/>
                <a:cs typeface="+mn-lt"/>
                <a:sym typeface="+mn-ea"/>
              </a:rPr>
              <a:t>4.遗传性葡萄糖-6-磷酸脱氢酶缺乏症患者、对水杨酸类药物过敏者慎用。</a:t>
            </a:r>
            <a:endParaRPr lang="zh-CN" altLang="en-US" sz="1400">
              <a:uFillTx/>
              <a:ea typeface="+mn-lt"/>
              <a:cs typeface="+mn-lt"/>
              <a:sym typeface="+mn-ea"/>
            </a:endParaRPr>
          </a:p>
          <a:p>
            <a:pPr indent="0" algn="l" fontAlgn="auto">
              <a:lnSpc>
                <a:spcPts val="2260"/>
              </a:lnSpc>
              <a:buClrTx/>
              <a:buSzTx/>
              <a:buNone/>
            </a:pPr>
            <a:r>
              <a:rPr lang="zh-CN" altLang="en-US" sz="1400">
                <a:uFillTx/>
                <a:ea typeface="+mn-lt"/>
                <a:cs typeface="+mn-lt"/>
                <a:sym typeface="+mn-ea"/>
              </a:rPr>
              <a:t>5.哺乳期妇女、年老体弱者应在医师指导下使用。</a:t>
            </a:r>
            <a:endParaRPr lang="zh-CN" altLang="en-US" sz="1400">
              <a:uFillTx/>
              <a:ea typeface="+mn-lt"/>
              <a:cs typeface="+mn-lt"/>
              <a:sym typeface="+mn-ea"/>
            </a:endParaRPr>
          </a:p>
          <a:p>
            <a:pPr indent="0" algn="l" fontAlgn="auto">
              <a:lnSpc>
                <a:spcPts val="2260"/>
              </a:lnSpc>
              <a:buClrTx/>
              <a:buSzTx/>
              <a:buNone/>
            </a:pPr>
            <a:r>
              <a:rPr lang="zh-CN" altLang="en-US" sz="1400">
                <a:uFillTx/>
                <a:ea typeface="+mn-lt"/>
                <a:cs typeface="+mn-lt"/>
                <a:sym typeface="+mn-ea"/>
              </a:rPr>
              <a:t>6.用药后若出现皮肤发红、瘙痒或其他不适等过敏反应时应停用，并去医院就诊。</a:t>
            </a:r>
            <a:endParaRPr lang="zh-CN" altLang="en-US" sz="1400">
              <a:uFillTx/>
              <a:ea typeface="+mn-lt"/>
              <a:cs typeface="+mn-lt"/>
              <a:sym typeface="+mn-ea"/>
            </a:endParaRPr>
          </a:p>
          <a:p>
            <a:pPr indent="0" algn="l" fontAlgn="auto">
              <a:lnSpc>
                <a:spcPts val="2260"/>
              </a:lnSpc>
              <a:buClrTx/>
              <a:buSzTx/>
              <a:buNone/>
            </a:pPr>
            <a:r>
              <a:rPr lang="zh-CN" altLang="en-US" sz="1400">
                <a:uFillTx/>
                <a:ea typeface="+mn-lt"/>
                <a:cs typeface="+mn-lt"/>
                <a:sym typeface="+mn-ea"/>
              </a:rPr>
              <a:t>7.用药3天症状无缓解，应去医院就诊。</a:t>
            </a:r>
            <a:endParaRPr lang="zh-CN" altLang="en-US" sz="1400">
              <a:uFillTx/>
              <a:ea typeface="+mn-lt"/>
              <a:cs typeface="+mn-lt"/>
              <a:sym typeface="+mn-ea"/>
            </a:endParaRPr>
          </a:p>
          <a:p>
            <a:pPr indent="0" algn="l" fontAlgn="auto">
              <a:lnSpc>
                <a:spcPts val="2260"/>
              </a:lnSpc>
              <a:buClrTx/>
              <a:buSzTx/>
              <a:buNone/>
            </a:pPr>
            <a:r>
              <a:rPr lang="zh-CN" altLang="en-US" sz="1400">
                <a:uFillTx/>
                <a:ea typeface="+mn-lt"/>
                <a:cs typeface="+mn-lt"/>
                <a:sym typeface="+mn-ea"/>
              </a:rPr>
              <a:t>8.过敏体质者慎用。</a:t>
            </a:r>
            <a:endParaRPr lang="zh-CN" altLang="en-US" sz="1400">
              <a:uFillTx/>
              <a:ea typeface="+mn-lt"/>
              <a:cs typeface="+mn-lt"/>
              <a:sym typeface="+mn-ea"/>
            </a:endParaRPr>
          </a:p>
          <a:p>
            <a:pPr indent="0" algn="l" fontAlgn="auto">
              <a:lnSpc>
                <a:spcPts val="2260"/>
              </a:lnSpc>
              <a:buClrTx/>
              <a:buSzTx/>
              <a:buNone/>
            </a:pPr>
            <a:r>
              <a:rPr lang="zh-CN" altLang="en-US" sz="1400">
                <a:uFillTx/>
                <a:ea typeface="+mn-lt"/>
                <a:cs typeface="+mn-lt"/>
                <a:sym typeface="+mn-ea"/>
              </a:rPr>
              <a:t>9.本品性状发生改变时禁止使用。</a:t>
            </a:r>
            <a:endParaRPr lang="zh-CN" altLang="en-US" sz="1400">
              <a:uFillTx/>
              <a:ea typeface="+mn-lt"/>
              <a:cs typeface="+mn-lt"/>
              <a:sym typeface="+mn-ea"/>
            </a:endParaRPr>
          </a:p>
          <a:p>
            <a:pPr indent="0" algn="l" fontAlgn="auto">
              <a:lnSpc>
                <a:spcPts val="2260"/>
              </a:lnSpc>
              <a:buClrTx/>
              <a:buSzTx/>
              <a:buNone/>
            </a:pPr>
            <a:r>
              <a:rPr lang="zh-CN" altLang="en-US" sz="1400">
                <a:uFillTx/>
                <a:ea typeface="+mn-lt"/>
                <a:cs typeface="+mn-lt"/>
                <a:sym typeface="+mn-ea"/>
              </a:rPr>
              <a:t>10.儿童必须在成人监护下使用。</a:t>
            </a:r>
            <a:endParaRPr lang="zh-CN" altLang="en-US" sz="1400">
              <a:uFillTx/>
              <a:ea typeface="+mn-lt"/>
              <a:cs typeface="+mn-lt"/>
              <a:sym typeface="+mn-ea"/>
            </a:endParaRPr>
          </a:p>
          <a:p>
            <a:pPr indent="0" algn="l" fontAlgn="auto">
              <a:lnSpc>
                <a:spcPts val="2260"/>
              </a:lnSpc>
              <a:buClrTx/>
              <a:buSzTx/>
              <a:buNone/>
            </a:pPr>
            <a:r>
              <a:rPr lang="zh-CN" altLang="en-US" sz="1400">
                <a:uFillTx/>
                <a:ea typeface="+mn-lt"/>
                <a:cs typeface="+mn-lt"/>
                <a:sym typeface="+mn-ea"/>
              </a:rPr>
              <a:t>11.请将本品放在儿童不能接触的地方。</a:t>
            </a:r>
            <a:endParaRPr lang="zh-CN" altLang="en-US" sz="1400">
              <a:uFillTx/>
              <a:ea typeface="+mn-lt"/>
              <a:cs typeface="+mn-lt"/>
              <a:sym typeface="+mn-ea"/>
            </a:endParaRPr>
          </a:p>
          <a:p>
            <a:pPr indent="0" algn="l" fontAlgn="auto">
              <a:lnSpc>
                <a:spcPts val="2260"/>
              </a:lnSpc>
              <a:buClrTx/>
              <a:buSzTx/>
              <a:buNone/>
            </a:pPr>
            <a:r>
              <a:rPr lang="zh-CN" altLang="en-US" sz="1400">
                <a:uFillTx/>
                <a:ea typeface="+mn-lt"/>
                <a:cs typeface="+mn-lt"/>
                <a:sym typeface="+mn-ea"/>
              </a:rPr>
              <a:t>12.如正在使用其他药品，使用本品前请咨询医师或药师。</a:t>
            </a:r>
            <a:endParaRPr lang="zh-CN" altLang="en-US" sz="1400">
              <a:uFillTx/>
              <a:ea typeface="+mn-lt"/>
              <a:cs typeface="+mn-lt"/>
              <a:sym typeface="+mn-ea"/>
            </a:endParaRPr>
          </a:p>
          <a:p>
            <a:pPr algn="l">
              <a:lnSpc>
                <a:spcPct val="150000"/>
              </a:lnSpc>
              <a:spcBef>
                <a:spcPct val="0"/>
              </a:spcBef>
              <a:spcAft>
                <a:spcPct val="0"/>
              </a:spcAft>
            </a:pPr>
            <a:r>
              <a:rPr lang="zh-CN" altLang="en-US" sz="1400">
                <a:ea typeface="+mn-lt"/>
                <a:cs typeface="+mn-lt"/>
                <a:sym typeface="+mn-ea"/>
              </a:rPr>
              <a:t>【药物相互作用】如与其他药物同时使用可能会发生药物相互作用，详情请咨询医师或药师。</a:t>
            </a:r>
            <a:endParaRPr lang="zh-CN" altLang="en-US" sz="1400" dirty="0">
              <a:solidFill>
                <a:schemeClr val="tx1">
                  <a:lumMod val="85000"/>
                  <a:lumOff val="15000"/>
                </a:schemeClr>
              </a:solidFill>
              <a:ea typeface="+mn-lt"/>
              <a:cs typeface="+mn-lt"/>
            </a:endParaRPr>
          </a:p>
        </p:txBody>
      </p:sp>
      <p:sp>
        <p:nvSpPr>
          <p:cNvPr id="17" name="标题 16"/>
          <p:cNvSpPr>
            <a:spLocks noGrp="1"/>
          </p:cNvSpPr>
          <p:nvPr>
            <p:custDataLst>
              <p:tags r:id="rId5"/>
            </p:custDataLst>
          </p:nvPr>
        </p:nvSpPr>
        <p:spPr>
          <a:xfrm>
            <a:off x="695960" y="369570"/>
            <a:ext cx="10800080" cy="589915"/>
          </a:xfrm>
          <a:prstGeom prst="rect">
            <a:avLst/>
          </a:prstGeom>
        </p:spPr>
        <p:txBody>
          <a:bodyPr vert="horz" wrap="square" lIns="0" tIns="0" rIns="0" bIns="0" rtlCol="0" anchor="b">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r>
              <a:rPr lang="en-US" altLang="zh-CN"/>
              <a:t>           </a:t>
            </a:r>
            <a:r>
              <a:rPr lang="zh-CN" altLang="en-US"/>
              <a:t>安全性</a:t>
            </a:r>
            <a:r>
              <a:rPr lang="en-US" altLang="zh-CN"/>
              <a:t>1/3</a:t>
            </a:r>
            <a:endParaRPr lang="en-US" altLang="zh-CN"/>
          </a:p>
        </p:txBody>
      </p:sp>
      <p:pic>
        <p:nvPicPr>
          <p:cNvPr id="31" name="图片 5" descr="蓝标岭南横（透明）"/>
          <p:cNvPicPr>
            <a:picLocks noChangeAspect="1"/>
          </p:cNvPicPr>
          <p:nvPr/>
        </p:nvPicPr>
        <p:blipFill>
          <a:blip r:embed="rId6"/>
          <a:stretch>
            <a:fillRect/>
          </a:stretch>
        </p:blipFill>
        <p:spPr>
          <a:xfrm>
            <a:off x="8915400" y="272415"/>
            <a:ext cx="2661920" cy="631825"/>
          </a:xfrm>
          <a:prstGeom prst="rect">
            <a:avLst/>
          </a:prstGeom>
        </p:spPr>
      </p:pic>
      <p:sp>
        <p:nvSpPr>
          <p:cNvPr id="3" name="序号"/>
          <p:cNvSpPr txBox="1"/>
          <p:nvPr>
            <p:custDataLst>
              <p:tags r:id="rId7"/>
            </p:custDataLst>
          </p:nvPr>
        </p:nvSpPr>
        <p:spPr>
          <a:xfrm>
            <a:off x="876935" y="369570"/>
            <a:ext cx="1363980" cy="589280"/>
          </a:xfrm>
          <a:prstGeom prst="roundRect">
            <a:avLst>
              <a:gd name="adj" fmla="val 50000"/>
            </a:avLst>
          </a:prstGeom>
          <a:solidFill>
            <a:schemeClr val="accent1"/>
          </a:solidFill>
        </p:spPr>
        <p:txBody>
          <a:bodyPr wrap="non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200" b="1" dirty="0">
                <a:solidFill>
                  <a:srgbClr val="FFFFFF"/>
                </a:solidFill>
                <a:latin typeface="+mn-ea"/>
              </a:rPr>
              <a:t>PART 02</a:t>
            </a:r>
            <a:endParaRPr lang="en-US" sz="2200" b="1" dirty="0">
              <a:solidFill>
                <a:srgbClr val="FFFFFF"/>
              </a:solidFill>
              <a:latin typeface="+mn-ea"/>
            </a:endParaRPr>
          </a:p>
        </p:txBody>
      </p:sp>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矩形: 圆角 3"/>
          <p:cNvSpPr/>
          <p:nvPr>
            <p:custDataLst>
              <p:tags r:id="rId1"/>
            </p:custDataLst>
          </p:nvPr>
        </p:nvSpPr>
        <p:spPr>
          <a:xfrm>
            <a:off x="609600" y="1526540"/>
            <a:ext cx="11207115" cy="4721860"/>
          </a:xfrm>
          <a:prstGeom prst="roundRect">
            <a:avLst>
              <a:gd name="adj" fmla="val 4859"/>
            </a:avLst>
          </a:prstGeom>
          <a:ln w="9525">
            <a:gradFill flip="none" rotWithShape="1">
              <a:gsLst>
                <a:gs pos="0">
                  <a:schemeClr val="accent1">
                    <a:lumMod val="5000"/>
                    <a:lumOff val="95000"/>
                  </a:schemeClr>
                </a:gs>
                <a:gs pos="100000">
                  <a:schemeClr val="accent1">
                    <a:lumMod val="60000"/>
                    <a:lumOff val="40000"/>
                  </a:schemeClr>
                </a:gs>
              </a:gsLst>
              <a:lin ang="10800000" scaled="1"/>
              <a:tileRect/>
            </a:gradFill>
            <a:prstDash val="solid"/>
          </a:ln>
          <a:effectLst>
            <a:outerShdw blurRad="127000" dist="76200" dir="3600000" algn="ctr" rotWithShape="0">
              <a:schemeClr val="accent1">
                <a:alpha val="23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en-US" altLang="zh-CN" dirty="0"/>
              <a:t> </a:t>
            </a:r>
            <a:endParaRPr lang="zh-CN" altLang="en-US" dirty="0"/>
          </a:p>
        </p:txBody>
      </p:sp>
      <p:sp>
        <p:nvSpPr>
          <p:cNvPr id="7" name="矩形: 圆角 3"/>
          <p:cNvSpPr/>
          <p:nvPr>
            <p:custDataLst>
              <p:tags r:id="rId2"/>
            </p:custDataLst>
          </p:nvPr>
        </p:nvSpPr>
        <p:spPr>
          <a:xfrm>
            <a:off x="609600" y="1526540"/>
            <a:ext cx="11207115" cy="4721860"/>
          </a:xfrm>
          <a:prstGeom prst="roundRect">
            <a:avLst>
              <a:gd name="adj" fmla="val 4859"/>
            </a:avLst>
          </a:prstGeom>
          <a:solidFill>
            <a:srgbClr val="FFFFFF">
              <a:alpha val="20000"/>
            </a:srgbClr>
          </a:solidFill>
          <a:ln w="9525">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4" name="矩形: 圆角 3"/>
          <p:cNvSpPr/>
          <p:nvPr>
            <p:custDataLst>
              <p:tags r:id="rId3"/>
            </p:custDataLst>
          </p:nvPr>
        </p:nvSpPr>
        <p:spPr>
          <a:xfrm>
            <a:off x="9398000" y="1526540"/>
            <a:ext cx="2418715" cy="4721860"/>
          </a:xfrm>
          <a:custGeom>
            <a:avLst/>
            <a:gdLst>
              <a:gd name="adj" fmla="val 4859"/>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809" h="7436">
                <a:moveTo>
                  <a:pt x="0" y="0"/>
                </a:moveTo>
                <a:lnTo>
                  <a:pt x="3448" y="0"/>
                </a:lnTo>
                <a:cubicBezTo>
                  <a:pt x="3647" y="0"/>
                  <a:pt x="3809" y="162"/>
                  <a:pt x="3809" y="361"/>
                </a:cubicBezTo>
                <a:lnTo>
                  <a:pt x="3809" y="7075"/>
                </a:lnTo>
                <a:cubicBezTo>
                  <a:pt x="3809" y="7274"/>
                  <a:pt x="3647" y="7436"/>
                  <a:pt x="3448" y="7436"/>
                </a:cubicBezTo>
                <a:lnTo>
                  <a:pt x="0" y="7436"/>
                </a:lnTo>
                <a:lnTo>
                  <a:pt x="0" y="0"/>
                </a:lnTo>
                <a:close/>
              </a:path>
            </a:pathLst>
          </a:custGeom>
          <a:gradFill flip="none" rotWithShape="1">
            <a:gsLst>
              <a:gs pos="0">
                <a:schemeClr val="accent1"/>
              </a:gs>
              <a:gs pos="61000">
                <a:schemeClr val="accent1">
                  <a:lumMod val="60000"/>
                  <a:lumOff val="40000"/>
                </a:schemeClr>
              </a:gs>
              <a:gs pos="100000">
                <a:schemeClr val="accent1">
                  <a:lumMod val="20000"/>
                  <a:lumOff val="80000"/>
                </a:schemeClr>
              </a:gs>
            </a:gsLst>
            <a:lin ang="9000000" scaled="0"/>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dirty="0">
                <a:sym typeface="+mn-ea"/>
              </a:rPr>
              <a:t> </a:t>
            </a:r>
            <a:endParaRPr lang="en-US" altLang="zh-CN" dirty="0">
              <a:sym typeface="+mn-ea"/>
            </a:endParaRPr>
          </a:p>
        </p:txBody>
      </p:sp>
      <p:sp>
        <p:nvSpPr>
          <p:cNvPr id="22" name="矩形 21"/>
          <p:cNvSpPr/>
          <p:nvPr>
            <p:custDataLst>
              <p:tags r:id="rId4"/>
            </p:custDataLst>
          </p:nvPr>
        </p:nvSpPr>
        <p:spPr>
          <a:xfrm>
            <a:off x="1049020" y="1881505"/>
            <a:ext cx="8091805" cy="39579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rmAutofit/>
          </a:bodyPr>
          <a:p>
            <a:pPr marL="13335" marR="117475" indent="462915" fontAlgn="auto">
              <a:lnSpc>
                <a:spcPct val="150000"/>
              </a:lnSpc>
              <a:tabLst>
                <a:tab pos="1639570" algn="l"/>
                <a:tab pos="2673350" algn="l"/>
                <a:tab pos="3073400" algn="l"/>
                <a:tab pos="3973195" algn="l"/>
                <a:tab pos="4832350" algn="l"/>
              </a:tabLst>
            </a:pPr>
            <a:r>
              <a:rPr lang="zh-CN" altLang="en-US"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通过对国内的中国知网、维普网、万方数据库以及国外的</a:t>
            </a:r>
            <a:r>
              <a:rPr lang="en-US" altLang="zh-CN"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PUBMED</a:t>
            </a:r>
            <a:r>
              <a:rPr lang="zh-CN" altLang="en-US"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a:t>
            </a:r>
            <a:r>
              <a:rPr lang="en-US" altLang="zh-CN"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EBSCOhost</a:t>
            </a:r>
            <a:r>
              <a:rPr lang="zh-CN" altLang="en-US"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数据库进行详细的资料检索，我们并未发现任何与岭南药厂（香港）有限公司生产的岭南万应豆蔻膏相关的药品不良反应或事件的案例。这一结果表明，该药品在市场上的使用过程中并未引起任何已记录的不良反应，从而在一定程度上证明了其安全性。通过对这些数据库的全面搜索，我们确保了检索的广泛性和全面性，覆盖了各种可能的医学文献和研究报告。我们不仅关注了正式的学术论文，还包括了临床试验报告、病例研究以及相关的监管机构公告。此外，我们还特别留意了患者论坛和社交媒体平台上的非正式反馈，以确保没有遗漏任何潜在的不良反应信息。这一全面的检索过程使得我们能够得出结论，即在现有的记录中，岭南万应豆蔻膏并未显示出任何已知的不良反应或事件，从而进一步确认了其在临床使用中的安全性。</a:t>
            </a:r>
            <a:endParaRPr lang="zh-CN" altLang="en-US" sz="1600" kern="0" spc="0" dirty="0">
              <a:ln>
                <a:noFill/>
                <a:prstDash val="sysDot"/>
              </a:ln>
              <a:solidFill>
                <a:schemeClr val="tx1">
                  <a:lumMod val="85000"/>
                  <a:lumOff val="15000"/>
                </a:schemeClr>
              </a:solidFill>
              <a:latin typeface="+mn-ea"/>
              <a:ea typeface="+mn-ea"/>
              <a:sym typeface="+mn-ea"/>
            </a:endParaRPr>
          </a:p>
        </p:txBody>
      </p:sp>
      <p:sp>
        <p:nvSpPr>
          <p:cNvPr id="3" name="标题 16"/>
          <p:cNvSpPr>
            <a:spLocks noGrp="1"/>
          </p:cNvSpPr>
          <p:nvPr>
            <p:custDataLst>
              <p:tags r:id="rId5"/>
            </p:custDataLst>
          </p:nvPr>
        </p:nvSpPr>
        <p:spPr>
          <a:xfrm>
            <a:off x="695960" y="360000"/>
            <a:ext cx="10800000" cy="720000"/>
          </a:xfrm>
          <a:prstGeom prst="rect">
            <a:avLst/>
          </a:prstGeom>
        </p:spPr>
        <p:txBody>
          <a:bodyPr vert="horz" wrap="square" lIns="0" tIns="0" rIns="0" bIns="0" rtlCol="0" anchor="b">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r>
              <a:rPr lang="en-US" altLang="zh-CN"/>
              <a:t>            </a:t>
            </a:r>
            <a:r>
              <a:rPr lang="zh-CN" altLang="en-US"/>
              <a:t>安全性</a:t>
            </a:r>
            <a:r>
              <a:rPr lang="en-US" altLang="zh-CN"/>
              <a:t>2/3</a:t>
            </a:r>
            <a:endParaRPr lang="en-US" altLang="zh-CN"/>
          </a:p>
        </p:txBody>
      </p:sp>
      <p:sp>
        <p:nvSpPr>
          <p:cNvPr id="10" name="文本框 9"/>
          <p:cNvSpPr txBox="1"/>
          <p:nvPr/>
        </p:nvSpPr>
        <p:spPr>
          <a:xfrm>
            <a:off x="609600" y="1235075"/>
            <a:ext cx="6022975" cy="646430"/>
          </a:xfrm>
          <a:prstGeom prst="rect">
            <a:avLst/>
          </a:prstGeom>
          <a:noFill/>
        </p:spPr>
        <p:txBody>
          <a:bodyPr wrap="square" rtlCol="0" anchor="t">
            <a:noAutofit/>
          </a:bodyPr>
          <a:p>
            <a:pPr>
              <a:lnSpc>
                <a:spcPct val="140000"/>
              </a:lnSpc>
            </a:pPr>
            <a:r>
              <a:rPr lang="zh-CN" altLang="en-US" sz="2400" kern="100" dirty="0">
                <a:effectLst/>
                <a:latin typeface="+mn-ea"/>
                <a:cs typeface="江城圆体 400W" panose="020B0500000000000000" pitchFamily="34" charset="-122"/>
              </a:rPr>
              <a:t>药品不良反应监测情况：</a:t>
            </a:r>
            <a:endParaRPr lang="zh-CN" altLang="en-US" sz="2400" kern="100" dirty="0">
              <a:effectLst/>
              <a:latin typeface="+mn-ea"/>
              <a:cs typeface="江城圆体 400W" panose="020B0500000000000000" pitchFamily="34" charset="-122"/>
            </a:endParaRPr>
          </a:p>
        </p:txBody>
      </p:sp>
      <p:sp>
        <p:nvSpPr>
          <p:cNvPr id="5" name="序号"/>
          <p:cNvSpPr txBox="1"/>
          <p:nvPr>
            <p:custDataLst>
              <p:tags r:id="rId6"/>
            </p:custDataLst>
          </p:nvPr>
        </p:nvSpPr>
        <p:spPr>
          <a:xfrm>
            <a:off x="876935" y="481330"/>
            <a:ext cx="1363980" cy="477520"/>
          </a:xfrm>
          <a:prstGeom prst="roundRect">
            <a:avLst>
              <a:gd name="adj" fmla="val 50000"/>
            </a:avLst>
          </a:prstGeom>
          <a:solidFill>
            <a:schemeClr val="accent1"/>
          </a:solidFill>
        </p:spPr>
        <p:txBody>
          <a:bodyPr wrap="non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200" b="1" dirty="0">
                <a:solidFill>
                  <a:srgbClr val="FFFFFF"/>
                </a:solidFill>
                <a:latin typeface="+mn-ea"/>
              </a:rPr>
              <a:t>PART 02</a:t>
            </a:r>
            <a:endParaRPr lang="en-US" sz="2200" b="1" dirty="0">
              <a:solidFill>
                <a:srgbClr val="FFFFFF"/>
              </a:solidFill>
              <a:latin typeface="+mn-ea"/>
            </a:endParaRPr>
          </a:p>
        </p:txBody>
      </p:sp>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6"/>
          <p:cNvSpPr>
            <a:spLocks noGrp="1"/>
          </p:cNvSpPr>
          <p:nvPr>
            <p:custDataLst>
              <p:tags r:id="rId1"/>
            </p:custDataLst>
          </p:nvPr>
        </p:nvSpPr>
        <p:spPr>
          <a:xfrm>
            <a:off x="695960" y="360000"/>
            <a:ext cx="10800000" cy="720000"/>
          </a:xfrm>
          <a:prstGeom prst="rect">
            <a:avLst/>
          </a:prstGeom>
        </p:spPr>
        <p:txBody>
          <a:bodyPr vert="horz" wrap="square" lIns="0" tIns="0" rIns="0" bIns="0" rtlCol="0" anchor="b">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r>
              <a:rPr lang="en-US" altLang="zh-CN"/>
              <a:t>           </a:t>
            </a:r>
            <a:r>
              <a:rPr lang="zh-CN" altLang="en-US"/>
              <a:t>安全性</a:t>
            </a:r>
            <a:r>
              <a:rPr lang="en-US" altLang="zh-CN"/>
              <a:t>3/3</a:t>
            </a:r>
            <a:endParaRPr lang="en-US" altLang="zh-CN"/>
          </a:p>
        </p:txBody>
      </p:sp>
      <p:pic>
        <p:nvPicPr>
          <p:cNvPr id="4" name="图片 5" descr="蓝标岭南横（透明）"/>
          <p:cNvPicPr>
            <a:picLocks noChangeAspect="1"/>
          </p:cNvPicPr>
          <p:nvPr/>
        </p:nvPicPr>
        <p:blipFill>
          <a:blip r:embed="rId2"/>
          <a:stretch>
            <a:fillRect/>
          </a:stretch>
        </p:blipFill>
        <p:spPr>
          <a:xfrm>
            <a:off x="8915400" y="272415"/>
            <a:ext cx="2661920" cy="631825"/>
          </a:xfrm>
          <a:prstGeom prst="rect">
            <a:avLst/>
          </a:prstGeom>
        </p:spPr>
      </p:pic>
      <p:sp>
        <p:nvSpPr>
          <p:cNvPr id="5" name="文本框 4"/>
          <p:cNvSpPr txBox="1"/>
          <p:nvPr/>
        </p:nvSpPr>
        <p:spPr>
          <a:xfrm>
            <a:off x="948055" y="1375410"/>
            <a:ext cx="9913620" cy="687070"/>
          </a:xfrm>
          <a:prstGeom prst="rect">
            <a:avLst/>
          </a:prstGeom>
          <a:noFill/>
        </p:spPr>
        <p:txBody>
          <a:bodyPr wrap="square" rtlCol="0" anchor="t">
            <a:noAutofit/>
          </a:bodyPr>
          <a:p>
            <a:pPr>
              <a:lnSpc>
                <a:spcPct val="140000"/>
              </a:lnSpc>
            </a:pPr>
            <a:r>
              <a:rPr lang="zh-CN" altLang="en-US" sz="2400" kern="0" dirty="0">
                <a:ln>
                  <a:noFill/>
                  <a:prstDash val="sysDot"/>
                </a:ln>
                <a:solidFill>
                  <a:schemeClr val="tx1">
                    <a:lumMod val="85000"/>
                    <a:lumOff val="15000"/>
                  </a:schemeClr>
                </a:solidFill>
                <a:latin typeface="+mn-ea"/>
              </a:rPr>
              <a:t>药品安全性研究结果：</a:t>
            </a:r>
            <a:endParaRPr lang="zh-CN" altLang="en-US" sz="1600" kern="0" dirty="0">
              <a:ln>
                <a:noFill/>
                <a:prstDash val="sysDot"/>
              </a:ln>
              <a:solidFill>
                <a:schemeClr val="tx1">
                  <a:lumMod val="85000"/>
                  <a:lumOff val="15000"/>
                </a:schemeClr>
              </a:solidFill>
              <a:latin typeface="+mn-ea"/>
            </a:endParaRPr>
          </a:p>
        </p:txBody>
      </p:sp>
      <p:sp>
        <p:nvSpPr>
          <p:cNvPr id="14" name="圆角矩形 14"/>
          <p:cNvSpPr/>
          <p:nvPr>
            <p:custDataLst>
              <p:tags r:id="rId3"/>
            </p:custDataLst>
          </p:nvPr>
        </p:nvSpPr>
        <p:spPr>
          <a:xfrm>
            <a:off x="695960" y="2062480"/>
            <a:ext cx="10429240" cy="3159125"/>
          </a:xfrm>
          <a:prstGeom prst="roundRect">
            <a:avLst>
              <a:gd name="adj" fmla="val 11685"/>
            </a:avLst>
          </a:prstGeom>
          <a:gradFill>
            <a:gsLst>
              <a:gs pos="0">
                <a:schemeClr val="accent1">
                  <a:alpha val="5000"/>
                  <a:lumMod val="45000"/>
                  <a:lumOff val="55000"/>
                </a:schemeClr>
              </a:gs>
              <a:gs pos="100000">
                <a:schemeClr val="accent1">
                  <a:alpha val="20000"/>
                  <a:lumMod val="50000"/>
                  <a:lumOff val="50000"/>
                </a:schemeClr>
              </a:gs>
            </a:gsLst>
            <a:lin ang="10800000" scaled="0"/>
          </a:gradFill>
          <a:ln w="3175">
            <a:solidFill>
              <a:schemeClr val="accent1">
                <a:alpha val="50000"/>
              </a:schemeClr>
            </a:solidFill>
          </a:ln>
          <a:effectLst>
            <a:outerShdw blurRad="444500" dist="38100" dir="2700000" algn="tl" rotWithShape="0">
              <a:prstClr val="black">
                <a:alpha val="7000"/>
              </a:prstClr>
            </a:outerShdw>
          </a:effectLst>
        </p:spPr>
        <p:style>
          <a:lnRef idx="2">
            <a:schemeClr val="accent1">
              <a:lumMod val="75000"/>
            </a:schemeClr>
          </a:lnRef>
          <a:fillRef idx="1">
            <a:schemeClr val="accent1"/>
          </a:fillRef>
          <a:effectRef idx="0">
            <a:srgbClr val="FFFFFF"/>
          </a:effectRef>
          <a:fontRef idx="minor">
            <a:schemeClr val="lt1"/>
          </a:fontRef>
        </p:style>
        <p:txBody>
          <a:bodyPr lIns="360045" rIns="360000" bIns="107950" rtlCol="0" anchor="ctr">
            <a:noAutofit/>
          </a:bodyPr>
          <a:p>
            <a:pPr marL="13335" marR="117475" indent="462915" fontAlgn="auto">
              <a:lnSpc>
                <a:spcPct val="150000"/>
              </a:lnSpc>
              <a:tabLst>
                <a:tab pos="1639570" algn="l"/>
                <a:tab pos="2673350" algn="l"/>
                <a:tab pos="3073400" algn="l"/>
                <a:tab pos="3973195" algn="l"/>
                <a:tab pos="4832350" algn="l"/>
              </a:tabLst>
            </a:pPr>
            <a:r>
              <a:rPr lang="zh-CN" altLang="en-US"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由广东省药品检验所依据《药物刺激性、过敏性和溶血性研究技术指导原则》研究得出以下结论：</a:t>
            </a:r>
            <a:endParaRPr lang="zh-CN" altLang="en-US"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endParaRPr>
          </a:p>
          <a:p>
            <a:pPr marL="13335" marR="117475" indent="462915" fontAlgn="auto">
              <a:lnSpc>
                <a:spcPct val="150000"/>
              </a:lnSpc>
              <a:tabLst>
                <a:tab pos="1639570" algn="l"/>
                <a:tab pos="2673350" algn="l"/>
                <a:tab pos="3073400" algn="l"/>
                <a:tab pos="3973195" algn="l"/>
                <a:tab pos="4832350" algn="l"/>
              </a:tabLst>
            </a:pPr>
            <a:r>
              <a:rPr lang="en-US" altLang="zh-CN"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1</a:t>
            </a:r>
            <a:r>
              <a:rPr lang="zh-CN" altLang="en-US"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、岭南万应豆蔻膏皮肤过敏性试验研究报告：在现有实验条件下，岭南万应豆蔻膏对豚鼠皮肤过敏性试验结果为：弱致敏性。</a:t>
            </a:r>
            <a:endParaRPr lang="zh-CN" altLang="en-US"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endParaRPr>
          </a:p>
          <a:p>
            <a:pPr marL="13335" marR="117475" indent="462915" fontAlgn="auto">
              <a:lnSpc>
                <a:spcPct val="150000"/>
              </a:lnSpc>
              <a:tabLst>
                <a:tab pos="1639570" algn="l"/>
                <a:tab pos="2673350" algn="l"/>
                <a:tab pos="3073400" algn="l"/>
                <a:tab pos="3973195" algn="l"/>
                <a:tab pos="4832350" algn="l"/>
              </a:tabLst>
            </a:pPr>
            <a:r>
              <a:rPr lang="en-US" altLang="zh-CN"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2</a:t>
            </a:r>
            <a:r>
              <a:rPr lang="zh-CN" altLang="en-US"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、岭南万应豆蔻膏家兔皮肤刺激性试验研究报告：在现有实验条件下，家兔每次皮肤涂敷岭南万应豆蔻膏</a:t>
            </a:r>
            <a:r>
              <a:rPr lang="en-US" altLang="zh-CN"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2.0ml,</a:t>
            </a:r>
            <a:r>
              <a:rPr lang="zh-CN" altLang="en-US"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每天给药</a:t>
            </a:r>
            <a:r>
              <a:rPr lang="en-US" altLang="zh-CN"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1</a:t>
            </a:r>
            <a:r>
              <a:rPr lang="zh-CN" altLang="en-US"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次，连续</a:t>
            </a:r>
            <a:r>
              <a:rPr lang="en-US" altLang="zh-CN"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14</a:t>
            </a:r>
            <a:r>
              <a:rPr lang="zh-CN" altLang="en-US" sz="1600" spc="100">
                <a:solidFill>
                  <a:schemeClr val="tx1"/>
                </a:solidFill>
                <a:uFillTx/>
                <a:latin typeface="思源黑体 CN Regular" panose="020B0500000000000000" charset="-122"/>
                <a:ea typeface="思源黑体 CN Regular" panose="020B0500000000000000" charset="-122"/>
                <a:cs typeface="思源黑体 CN Regular" panose="020B0500000000000000" charset="-122"/>
                <a:sym typeface="+mn-ea"/>
              </a:rPr>
              <a:t>天，对家兔完整皮肤和破损皮肤均为轻度刺激性，表明岭南万应豆蔻膏对家兔皮肤刺激性试验结果为轻度刺激性。</a:t>
            </a:r>
            <a:endParaRPr lang="zh-CN" altLang="en-US" sz="1600" kern="0" dirty="0">
              <a:ln>
                <a:noFill/>
                <a:prstDash val="sysDot"/>
              </a:ln>
              <a:solidFill>
                <a:schemeClr val="tx1">
                  <a:lumMod val="85000"/>
                  <a:lumOff val="15000"/>
                </a:schemeClr>
              </a:solidFill>
              <a:uFillTx/>
              <a:cs typeface="+mn-lt"/>
              <a:sym typeface="+mn-ea"/>
            </a:endParaRPr>
          </a:p>
        </p:txBody>
      </p:sp>
      <p:sp>
        <p:nvSpPr>
          <p:cNvPr id="2" name="序号"/>
          <p:cNvSpPr txBox="1"/>
          <p:nvPr>
            <p:custDataLst>
              <p:tags r:id="rId4"/>
            </p:custDataLst>
          </p:nvPr>
        </p:nvSpPr>
        <p:spPr>
          <a:xfrm>
            <a:off x="876935" y="481330"/>
            <a:ext cx="1363980" cy="477520"/>
          </a:xfrm>
          <a:prstGeom prst="roundRect">
            <a:avLst>
              <a:gd name="adj" fmla="val 50000"/>
            </a:avLst>
          </a:prstGeom>
          <a:solidFill>
            <a:schemeClr val="accent1"/>
          </a:solidFill>
        </p:spPr>
        <p:txBody>
          <a:bodyPr wrap="non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200" b="1" dirty="0">
                <a:solidFill>
                  <a:srgbClr val="FFFFFF"/>
                </a:solidFill>
                <a:latin typeface="+mn-ea"/>
              </a:rPr>
              <a:t>PART 02</a:t>
            </a:r>
            <a:endParaRPr lang="en-US" sz="2200" b="1" dirty="0">
              <a:solidFill>
                <a:srgbClr val="FFFFFF"/>
              </a:solidFill>
              <a:latin typeface="+mn-ea"/>
            </a:endParaRPr>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圆角矩形 2"/>
          <p:cNvSpPr/>
          <p:nvPr>
            <p:custDataLst>
              <p:tags r:id="rId1"/>
            </p:custDataLst>
          </p:nvPr>
        </p:nvSpPr>
        <p:spPr>
          <a:xfrm>
            <a:off x="5208905" y="560705"/>
            <a:ext cx="6287135" cy="2764155"/>
          </a:xfrm>
          <a:prstGeom prst="roundRect">
            <a:avLst>
              <a:gd name="adj" fmla="val 4400"/>
            </a:avLst>
          </a:prstGeom>
          <a:ln w="3175">
            <a:noFill/>
          </a:ln>
          <a:effectLst>
            <a:outerShdw blurRad="444500" dist="38100" dir="2700000" algn="tl" rotWithShape="0">
              <a:prstClr val="black">
                <a:alpha val="7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useBgFill="1">
        <p:nvSpPr>
          <p:cNvPr id="4" name="圆角矩形 3"/>
          <p:cNvSpPr/>
          <p:nvPr>
            <p:custDataLst>
              <p:tags r:id="rId2"/>
            </p:custDataLst>
          </p:nvPr>
        </p:nvSpPr>
        <p:spPr>
          <a:xfrm>
            <a:off x="5208905" y="3534410"/>
            <a:ext cx="6287770" cy="2764155"/>
          </a:xfrm>
          <a:prstGeom prst="roundRect">
            <a:avLst>
              <a:gd name="adj" fmla="val 4400"/>
            </a:avLst>
          </a:prstGeom>
          <a:ln w="3175">
            <a:noFill/>
          </a:ln>
          <a:effectLst>
            <a:outerShdw blurRad="444500" dist="38100" dir="2700000" algn="tl" rotWithShape="0">
              <a:prstClr val="black">
                <a:alpha val="7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4" name="图形 64"/>
          <p:cNvSpPr/>
          <p:nvPr>
            <p:custDataLst>
              <p:tags r:id="rId3"/>
            </p:custDataLst>
          </p:nvPr>
        </p:nvSpPr>
        <p:spPr>
          <a:xfrm>
            <a:off x="3361055" y="4227830"/>
            <a:ext cx="1144905" cy="2629535"/>
          </a:xfrm>
          <a:custGeom>
            <a:avLst/>
            <a:gdLst>
              <a:gd name="connsiteX0" fmla="*/ 1803 w 1803"/>
              <a:gd name="connsiteY0" fmla="*/ 0 h 4141"/>
              <a:gd name="connsiteX1" fmla="*/ 1794 w 1803"/>
              <a:gd name="connsiteY1" fmla="*/ 4004 h 4141"/>
              <a:gd name="connsiteX2" fmla="*/ 1654 w 1803"/>
              <a:gd name="connsiteY2" fmla="*/ 4133 h 4141"/>
              <a:gd name="connsiteX3" fmla="*/ 819 w 1803"/>
              <a:gd name="connsiteY3" fmla="*/ 4141 h 4141"/>
              <a:gd name="connsiteX4" fmla="*/ 0 w 1803"/>
              <a:gd name="connsiteY4" fmla="*/ 4141 h 4141"/>
              <a:gd name="connsiteX5" fmla="*/ 1655 w 1803"/>
              <a:gd name="connsiteY5" fmla="*/ 553 h 4141"/>
              <a:gd name="connsiteX6" fmla="*/ 1803 w 1803"/>
              <a:gd name="connsiteY6" fmla="*/ 0 h 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 h="4141">
                <a:moveTo>
                  <a:pt x="1803" y="0"/>
                </a:moveTo>
                <a:lnTo>
                  <a:pt x="1794" y="4004"/>
                </a:lnTo>
                <a:cubicBezTo>
                  <a:pt x="1794" y="4075"/>
                  <a:pt x="1730" y="4133"/>
                  <a:pt x="1654" y="4133"/>
                </a:cubicBezTo>
                <a:lnTo>
                  <a:pt x="819" y="4141"/>
                </a:lnTo>
                <a:lnTo>
                  <a:pt x="0" y="4141"/>
                </a:lnTo>
                <a:cubicBezTo>
                  <a:pt x="647" y="4118"/>
                  <a:pt x="760" y="2881"/>
                  <a:pt x="1655" y="553"/>
                </a:cubicBezTo>
                <a:cubicBezTo>
                  <a:pt x="1723" y="317"/>
                  <a:pt x="1754" y="184"/>
                  <a:pt x="1803" y="0"/>
                </a:cubicBezTo>
                <a:close/>
              </a:path>
            </a:pathLst>
          </a:custGeom>
          <a:gradFill>
            <a:gsLst>
              <a:gs pos="0">
                <a:schemeClr val="tx1">
                  <a:alpha val="34000"/>
                </a:schemeClr>
              </a:gs>
              <a:gs pos="94000">
                <a:srgbClr val="FFFFFF">
                  <a:alpha val="0"/>
                </a:srgbClr>
              </a:gs>
            </a:gsLst>
            <a:lin ang="0" scaled="0"/>
          </a:gradFill>
          <a:ln w="317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51"/>
          <p:cNvSpPr/>
          <p:nvPr>
            <p:custDataLst>
              <p:tags r:id="rId4"/>
            </p:custDataLst>
          </p:nvPr>
        </p:nvSpPr>
        <p:spPr>
          <a:xfrm>
            <a:off x="-930" y="-2104"/>
            <a:ext cx="4740277" cy="6860104"/>
          </a:xfrm>
          <a:custGeom>
            <a:avLst/>
            <a:gdLst/>
            <a:ahLst/>
            <a:cxnLst>
              <a:cxn ang="3">
                <a:pos x="hc" y="t"/>
              </a:cxn>
              <a:cxn ang="cd2">
                <a:pos x="l" y="vc"/>
              </a:cxn>
              <a:cxn ang="cd4">
                <a:pos x="hc" y="b"/>
              </a:cxn>
              <a:cxn ang="0">
                <a:pos x="r" y="vc"/>
              </a:cxn>
            </a:cxnLst>
            <a:rect l="l" t="t" r="r" b="b"/>
            <a:pathLst>
              <a:path w="7465" h="10803">
                <a:moveTo>
                  <a:pt x="629" y="0"/>
                </a:moveTo>
                <a:lnTo>
                  <a:pt x="6836" y="0"/>
                </a:lnTo>
                <a:cubicBezTo>
                  <a:pt x="7182" y="3"/>
                  <a:pt x="7462" y="319"/>
                  <a:pt x="7465" y="710"/>
                </a:cubicBezTo>
                <a:lnTo>
                  <a:pt x="7465" y="4075"/>
                </a:lnTo>
                <a:cubicBezTo>
                  <a:pt x="7466" y="4906"/>
                  <a:pt x="7358" y="5732"/>
                  <a:pt x="7147" y="6528"/>
                </a:cubicBezTo>
                <a:cubicBezTo>
                  <a:pt x="6585" y="8628"/>
                  <a:pt x="6022" y="9926"/>
                  <a:pt x="5752" y="10482"/>
                </a:cubicBezTo>
                <a:cubicBezTo>
                  <a:pt x="5656" y="10679"/>
                  <a:pt x="5473" y="10801"/>
                  <a:pt x="5274" y="10800"/>
                </a:cubicBezTo>
                <a:lnTo>
                  <a:pt x="1273" y="10800"/>
                </a:lnTo>
                <a:lnTo>
                  <a:pt x="1273" y="10803"/>
                </a:lnTo>
                <a:lnTo>
                  <a:pt x="1" y="10803"/>
                </a:lnTo>
                <a:lnTo>
                  <a:pt x="1" y="10133"/>
                </a:lnTo>
                <a:lnTo>
                  <a:pt x="1" y="10127"/>
                </a:lnTo>
                <a:cubicBezTo>
                  <a:pt x="0" y="10114"/>
                  <a:pt x="0" y="10102"/>
                  <a:pt x="0" y="10090"/>
                </a:cubicBezTo>
                <a:lnTo>
                  <a:pt x="0" y="710"/>
                </a:lnTo>
                <a:cubicBezTo>
                  <a:pt x="0" y="698"/>
                  <a:pt x="0" y="686"/>
                  <a:pt x="1" y="673"/>
                </a:cubicBezTo>
                <a:lnTo>
                  <a:pt x="1" y="667"/>
                </a:lnTo>
                <a:lnTo>
                  <a:pt x="1" y="3"/>
                </a:lnTo>
                <a:lnTo>
                  <a:pt x="573" y="3"/>
                </a:lnTo>
                <a:lnTo>
                  <a:pt x="581" y="2"/>
                </a:lnTo>
                <a:cubicBezTo>
                  <a:pt x="597" y="1"/>
                  <a:pt x="613" y="0"/>
                  <a:pt x="629" y="0"/>
                </a:cubicBezTo>
                <a:close/>
              </a:path>
            </a:pathLst>
          </a:custGeom>
          <a:gradFill>
            <a:gsLst>
              <a:gs pos="0">
                <a:schemeClr val="accent1">
                  <a:alpha val="65000"/>
                </a:schemeClr>
              </a:gs>
              <a:gs pos="100000">
                <a:schemeClr val="accent1"/>
              </a:gs>
            </a:gsLst>
            <a:lin ang="18900000" scaled="0"/>
          </a:gradFill>
          <a:ln w="31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28" name="图形 64"/>
          <p:cNvSpPr/>
          <p:nvPr>
            <p:custDataLst>
              <p:tags r:id="rId5"/>
            </p:custDataLst>
          </p:nvPr>
        </p:nvSpPr>
        <p:spPr>
          <a:xfrm>
            <a:off x="3313014" y="4249420"/>
            <a:ext cx="1197699" cy="2416670"/>
          </a:xfrm>
          <a:custGeom>
            <a:avLst/>
            <a:gdLst>
              <a:gd name="connsiteX0" fmla="*/ 1886 w 1886"/>
              <a:gd name="connsiteY0" fmla="*/ 0 h 3805"/>
              <a:gd name="connsiteX1" fmla="*/ 356 w 1886"/>
              <a:gd name="connsiteY1" fmla="*/ 2310 h 3805"/>
              <a:gd name="connsiteX2" fmla="*/ 28 w 1886"/>
              <a:gd name="connsiteY2" fmla="*/ 2662 h 3805"/>
              <a:gd name="connsiteX3" fmla="*/ 254 w 1886"/>
              <a:gd name="connsiteY3" fmla="*/ 3329 h 3805"/>
              <a:gd name="connsiteX4" fmla="*/ 381 w 1886"/>
              <a:gd name="connsiteY4" fmla="*/ 3471 h 3805"/>
              <a:gd name="connsiteX5" fmla="*/ 523 w 1886"/>
              <a:gd name="connsiteY5" fmla="*/ 3797 h 3805"/>
              <a:gd name="connsiteX6" fmla="*/ 1886 w 1886"/>
              <a:gd name="connsiteY6" fmla="*/ 0 h 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 h="3806">
                <a:moveTo>
                  <a:pt x="1886" y="0"/>
                </a:moveTo>
                <a:cubicBezTo>
                  <a:pt x="1539" y="910"/>
                  <a:pt x="1042" y="1691"/>
                  <a:pt x="356" y="2310"/>
                </a:cubicBezTo>
                <a:cubicBezTo>
                  <a:pt x="254" y="2388"/>
                  <a:pt x="83" y="2538"/>
                  <a:pt x="28" y="2662"/>
                </a:cubicBezTo>
                <a:cubicBezTo>
                  <a:pt x="-34" y="2839"/>
                  <a:pt x="-8" y="3067"/>
                  <a:pt x="254" y="3329"/>
                </a:cubicBezTo>
                <a:cubicBezTo>
                  <a:pt x="299" y="3373"/>
                  <a:pt x="343" y="3420"/>
                  <a:pt x="381" y="3471"/>
                </a:cubicBezTo>
                <a:cubicBezTo>
                  <a:pt x="453" y="3560"/>
                  <a:pt x="536" y="3695"/>
                  <a:pt x="523" y="3797"/>
                </a:cubicBezTo>
                <a:cubicBezTo>
                  <a:pt x="508" y="3966"/>
                  <a:pt x="1494" y="1659"/>
                  <a:pt x="1886" y="0"/>
                </a:cubicBezTo>
                <a:close/>
              </a:path>
            </a:pathLst>
          </a:custGeom>
          <a:solidFill>
            <a:srgbClr val="FFFFFF"/>
          </a:solidFill>
          <a:ln w="317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标题 1"/>
          <p:cNvSpPr>
            <a:spLocks noGrp="1"/>
          </p:cNvSpPr>
          <p:nvPr>
            <p:ph type="title"/>
            <p:custDataLst>
              <p:tags r:id="rId6"/>
            </p:custDataLst>
          </p:nvPr>
        </p:nvSpPr>
        <p:spPr>
          <a:xfrm>
            <a:off x="563880" y="734060"/>
            <a:ext cx="3942715" cy="1407795"/>
          </a:xfrm>
        </p:spPr>
        <p:txBody>
          <a:bodyPr lIns="0" anchor="ctr" anchorCtr="0">
            <a:normAutofit/>
          </a:bodyPr>
          <a:lstStyle/>
          <a:p>
            <a:pPr algn="l"/>
            <a:r>
              <a:rPr lang="en-US" altLang="zh-CN" sz="4000" spc="300" dirty="0">
                <a:solidFill>
                  <a:srgbClr val="FFFFFF"/>
                </a:solidFill>
                <a:uFillTx/>
              </a:rPr>
              <a:t>         </a:t>
            </a:r>
            <a:r>
              <a:rPr lang="zh-CN" altLang="en-US" spc="300" dirty="0">
                <a:solidFill>
                  <a:schemeClr val="tx1"/>
                </a:solidFill>
                <a:uFillTx/>
              </a:rPr>
              <a:t>有效性</a:t>
            </a:r>
            <a:endParaRPr lang="zh-CN" altLang="en-US" spc="300" dirty="0">
              <a:solidFill>
                <a:schemeClr val="tx1"/>
              </a:solidFill>
              <a:uFillTx/>
            </a:endParaRPr>
          </a:p>
        </p:txBody>
      </p:sp>
      <p:sp>
        <p:nvSpPr>
          <p:cNvPr id="45" name="圆角矩形 44"/>
          <p:cNvSpPr/>
          <p:nvPr>
            <p:custDataLst>
              <p:tags r:id="rId7"/>
            </p:custDataLst>
          </p:nvPr>
        </p:nvSpPr>
        <p:spPr>
          <a:xfrm>
            <a:off x="5208905" y="560705"/>
            <a:ext cx="6287135" cy="2764155"/>
          </a:xfrm>
          <a:prstGeom prst="roundRect">
            <a:avLst>
              <a:gd name="adj" fmla="val 4400"/>
            </a:avLst>
          </a:prstGeom>
          <a:solidFill>
            <a:srgbClr val="FFFFFF">
              <a:alpha val="15000"/>
            </a:srgbClr>
          </a:solidFill>
          <a:ln w="3175">
            <a:solidFill>
              <a:schemeClr val="accent1">
                <a:alpha val="3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400">
                <a:solidFill>
                  <a:schemeClr val="tx1"/>
                </a:solidFill>
              </a:rPr>
              <a:t>组方合理性：</a:t>
            </a:r>
            <a:endParaRPr lang="zh-CN" altLang="en-US" sz="2400">
              <a:solidFill>
                <a:schemeClr val="tx1"/>
              </a:solidFill>
            </a:endParaRPr>
          </a:p>
          <a:p>
            <a:pPr algn="l"/>
            <a:endParaRPr lang="zh-CN" altLang="en-US">
              <a:solidFill>
                <a:schemeClr val="tx1"/>
              </a:solidFill>
            </a:endParaRPr>
          </a:p>
          <a:p>
            <a:pPr algn="l" fontAlgn="auto">
              <a:lnSpc>
                <a:spcPct val="100000"/>
              </a:lnSpc>
              <a:spcBef>
                <a:spcPts val="600"/>
              </a:spcBef>
              <a:buClrTx/>
              <a:buSzTx/>
              <a:buFontTx/>
            </a:pPr>
            <a:r>
              <a:rPr lang="zh-CN" altLang="en-US">
                <a:solidFill>
                  <a:schemeClr val="tx1"/>
                </a:solidFill>
                <a:sym typeface="+mn-ea"/>
              </a:rPr>
              <a:t>本品成份舒缓妇女经痛:方中肉豆蔻油为肉豆蔻提取的脂肪油、 挥发油和苯丙素等成分。肉豆蔻其性温、味辛。肉豆蔻油作为君药可温经散寒，能治寒凝血瘀而产生的经痛，其行气之效亦可治气滞不通而产生的经痛；而桉油作为臣药能芳香止痛，助加强君药止痛之效，两者功效共同发挥达致舒缓妇女经痛之症状。</a:t>
            </a:r>
            <a:endParaRPr lang="zh-CN" altLang="en-US">
              <a:solidFill>
                <a:schemeClr val="tx1"/>
              </a:solidFill>
              <a:sym typeface="+mn-ea"/>
            </a:endParaRPr>
          </a:p>
        </p:txBody>
      </p:sp>
      <p:sp>
        <p:nvSpPr>
          <p:cNvPr id="43" name="圆角矩形 42"/>
          <p:cNvSpPr/>
          <p:nvPr>
            <p:custDataLst>
              <p:tags r:id="rId8"/>
            </p:custDataLst>
          </p:nvPr>
        </p:nvSpPr>
        <p:spPr>
          <a:xfrm>
            <a:off x="5208905" y="3534410"/>
            <a:ext cx="6287770" cy="2764155"/>
          </a:xfrm>
          <a:prstGeom prst="roundRect">
            <a:avLst>
              <a:gd name="adj" fmla="val 4400"/>
            </a:avLst>
          </a:prstGeom>
          <a:solidFill>
            <a:srgbClr val="FFFFFF">
              <a:alpha val="15000"/>
            </a:srgbClr>
          </a:solidFill>
          <a:ln w="3175">
            <a:solidFill>
              <a:schemeClr val="accent1">
                <a:alpha val="3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400">
                <a:solidFill>
                  <a:schemeClr val="tx1"/>
                </a:solidFill>
                <a:sym typeface="+mn-ea"/>
              </a:rPr>
              <a:t>能够发挥中成药的治疗优势：</a:t>
            </a:r>
            <a:endParaRPr lang="zh-CN" altLang="en-US" sz="2400">
              <a:solidFill>
                <a:schemeClr val="tx1"/>
              </a:solidFill>
              <a:sym typeface="+mn-ea"/>
            </a:endParaRPr>
          </a:p>
          <a:p>
            <a:pPr algn="l"/>
            <a:endParaRPr lang="zh-CN" altLang="en-US">
              <a:solidFill>
                <a:schemeClr val="tx1"/>
              </a:solidFill>
              <a:sym typeface="+mn-ea"/>
            </a:endParaRPr>
          </a:p>
          <a:p>
            <a:pPr algn="l"/>
            <a:r>
              <a:rPr lang="zh-CN" altLang="en-US">
                <a:solidFill>
                  <a:schemeClr val="tx1"/>
                </a:solidFill>
                <a:sym typeface="+mn-ea"/>
              </a:rPr>
              <a:t>本品有显著止痛祛风效果，临床上主要用于缓解多种原因引发的疼痛。具体而言，能缓解女性经期腹部疼痛与不适，减轻儿童因饮食积滞造成的脘腹胀痛，还可舒缓因运动过度或劳累产生的肌肉酸痛。</a:t>
            </a:r>
            <a:endParaRPr lang="zh-CN" altLang="en-US">
              <a:solidFill>
                <a:schemeClr val="tx1"/>
              </a:solidFill>
            </a:endParaRPr>
          </a:p>
          <a:p>
            <a:pPr algn="l"/>
            <a:r>
              <a:rPr lang="zh-CN" altLang="en-US">
                <a:solidFill>
                  <a:schemeClr val="tx1"/>
                </a:solidFill>
                <a:sym typeface="+mn-ea"/>
              </a:rPr>
              <a:t>OTC外用药，用药更安全，植物药提取，减少皮肤刺激、皮炎、皮疹等不良反应，处方中无剧毒药材，有效期长达四年。</a:t>
            </a:r>
            <a:endParaRPr lang="zh-CN" altLang="en-US">
              <a:solidFill>
                <a:schemeClr val="tx1"/>
              </a:solidFill>
            </a:endParaRPr>
          </a:p>
        </p:txBody>
      </p:sp>
      <p:cxnSp>
        <p:nvCxnSpPr>
          <p:cNvPr id="46" name="直接连接符 45"/>
          <p:cNvCxnSpPr/>
          <p:nvPr>
            <p:custDataLst>
              <p:tags r:id="rId9"/>
            </p:custDataLst>
          </p:nvPr>
        </p:nvCxnSpPr>
        <p:spPr>
          <a:xfrm>
            <a:off x="563880" y="2567940"/>
            <a:ext cx="1098550" cy="0"/>
          </a:xfrm>
          <a:prstGeom prst="line">
            <a:avLst/>
          </a:prstGeom>
          <a:ln w="82550" cap="rnd">
            <a:solidFill>
              <a:srgbClr val="FFFFFF"/>
            </a:solidFill>
          </a:ln>
        </p:spPr>
        <p:style>
          <a:lnRef idx="2">
            <a:schemeClr val="accent1"/>
          </a:lnRef>
          <a:fillRef idx="0">
            <a:srgbClr val="FFFFFF"/>
          </a:fillRef>
          <a:effectRef idx="0">
            <a:srgbClr val="FFFFFF"/>
          </a:effectRef>
          <a:fontRef idx="minor">
            <a:schemeClr val="tx1"/>
          </a:fontRef>
        </p:style>
      </p:cxnSp>
      <p:cxnSp>
        <p:nvCxnSpPr>
          <p:cNvPr id="47" name="直接连接符 46"/>
          <p:cNvCxnSpPr/>
          <p:nvPr>
            <p:custDataLst>
              <p:tags r:id="rId10"/>
            </p:custDataLst>
          </p:nvPr>
        </p:nvCxnSpPr>
        <p:spPr>
          <a:xfrm>
            <a:off x="1151255" y="2567940"/>
            <a:ext cx="511175" cy="0"/>
          </a:xfrm>
          <a:prstGeom prst="line">
            <a:avLst/>
          </a:prstGeom>
          <a:ln w="82550" cap="rnd">
            <a:solidFill>
              <a:schemeClr val="accent1">
                <a:lumMod val="40000"/>
                <a:lumOff val="60000"/>
              </a:schemeClr>
            </a:solidFill>
          </a:ln>
        </p:spPr>
        <p:style>
          <a:lnRef idx="2">
            <a:schemeClr val="accent1"/>
          </a:lnRef>
          <a:fillRef idx="0">
            <a:srgbClr val="FFFFFF"/>
          </a:fillRef>
          <a:effectRef idx="0">
            <a:srgbClr val="FFFFFF"/>
          </a:effectRef>
          <a:fontRef idx="minor">
            <a:schemeClr val="tx1"/>
          </a:fontRef>
        </p:style>
      </p:cxnSp>
      <p:sp>
        <p:nvSpPr>
          <p:cNvPr id="73" name="图形 64"/>
          <p:cNvSpPr/>
          <p:nvPr>
            <p:custDataLst>
              <p:tags r:id="rId11"/>
            </p:custDataLst>
          </p:nvPr>
        </p:nvSpPr>
        <p:spPr>
          <a:xfrm>
            <a:off x="3308350" y="4216400"/>
            <a:ext cx="1212215" cy="2451735"/>
          </a:xfrm>
          <a:custGeom>
            <a:avLst/>
            <a:gdLst>
              <a:gd name="connsiteX0" fmla="*/ 1886 w 1886"/>
              <a:gd name="connsiteY0" fmla="*/ 0 h 3805"/>
              <a:gd name="connsiteX1" fmla="*/ 356 w 1886"/>
              <a:gd name="connsiteY1" fmla="*/ 2310 h 3805"/>
              <a:gd name="connsiteX2" fmla="*/ 28 w 1886"/>
              <a:gd name="connsiteY2" fmla="*/ 2662 h 3805"/>
              <a:gd name="connsiteX3" fmla="*/ 254 w 1886"/>
              <a:gd name="connsiteY3" fmla="*/ 3329 h 3805"/>
              <a:gd name="connsiteX4" fmla="*/ 381 w 1886"/>
              <a:gd name="connsiteY4" fmla="*/ 3471 h 3805"/>
              <a:gd name="connsiteX5" fmla="*/ 523 w 1886"/>
              <a:gd name="connsiteY5" fmla="*/ 3797 h 3805"/>
              <a:gd name="connsiteX6" fmla="*/ 1886 w 1886"/>
              <a:gd name="connsiteY6" fmla="*/ 0 h 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 h="3806">
                <a:moveTo>
                  <a:pt x="1886" y="0"/>
                </a:moveTo>
                <a:cubicBezTo>
                  <a:pt x="1539" y="910"/>
                  <a:pt x="1042" y="1691"/>
                  <a:pt x="356" y="2310"/>
                </a:cubicBezTo>
                <a:cubicBezTo>
                  <a:pt x="254" y="2388"/>
                  <a:pt x="83" y="2538"/>
                  <a:pt x="28" y="2662"/>
                </a:cubicBezTo>
                <a:cubicBezTo>
                  <a:pt x="-34" y="2839"/>
                  <a:pt x="-8" y="3067"/>
                  <a:pt x="254" y="3329"/>
                </a:cubicBezTo>
                <a:cubicBezTo>
                  <a:pt x="299" y="3373"/>
                  <a:pt x="343" y="3420"/>
                  <a:pt x="381" y="3471"/>
                </a:cubicBezTo>
                <a:cubicBezTo>
                  <a:pt x="453" y="3560"/>
                  <a:pt x="536" y="3695"/>
                  <a:pt x="523" y="3797"/>
                </a:cubicBezTo>
                <a:cubicBezTo>
                  <a:pt x="508" y="3966"/>
                  <a:pt x="1494" y="1659"/>
                  <a:pt x="1886" y="0"/>
                </a:cubicBezTo>
                <a:close/>
              </a:path>
            </a:pathLst>
          </a:custGeom>
          <a:gradFill flip="none" rotWithShape="1">
            <a:gsLst>
              <a:gs pos="49000">
                <a:schemeClr val="bg2"/>
              </a:gs>
              <a:gs pos="100000">
                <a:schemeClr val="tx1">
                  <a:lumMod val="55000"/>
                  <a:lumOff val="45000"/>
                </a:schemeClr>
              </a:gs>
            </a:gsLst>
            <a:lin ang="1800000" scaled="0"/>
            <a:tileRect/>
          </a:gradFill>
          <a:ln w="3175" cap="flat">
            <a:noFill/>
            <a:prstDash val="solid"/>
            <a:miter/>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6" name="图片 5" descr="f6e620c9a6667fb139b397fa34ddf52"/>
          <p:cNvPicPr>
            <a:picLocks noChangeAspect="1"/>
          </p:cNvPicPr>
          <p:nvPr/>
        </p:nvPicPr>
        <p:blipFill>
          <a:blip r:embed="rId12">
            <a:alphaModFix amt="21000"/>
          </a:blip>
          <a:srcRect r="-87" b="270"/>
          <a:stretch>
            <a:fillRect/>
          </a:stretch>
        </p:blipFill>
        <p:spPr>
          <a:xfrm>
            <a:off x="77470" y="1412240"/>
            <a:ext cx="5131435" cy="5148580"/>
          </a:xfrm>
          <a:prstGeom prst="rect">
            <a:avLst/>
          </a:prstGeom>
          <a:effectLst>
            <a:softEdge rad="787400"/>
          </a:effectLst>
        </p:spPr>
      </p:pic>
      <p:sp>
        <p:nvSpPr>
          <p:cNvPr id="22" name="序号"/>
          <p:cNvSpPr txBox="1"/>
          <p:nvPr>
            <p:custDataLst>
              <p:tags r:id="rId13"/>
            </p:custDataLst>
          </p:nvPr>
        </p:nvSpPr>
        <p:spPr>
          <a:xfrm>
            <a:off x="1151255" y="1160145"/>
            <a:ext cx="1363980" cy="567690"/>
          </a:xfrm>
          <a:prstGeom prst="roundRect">
            <a:avLst>
              <a:gd name="adj" fmla="val 50000"/>
            </a:avLst>
          </a:prstGeom>
          <a:solidFill>
            <a:schemeClr val="accent1"/>
          </a:solidFill>
        </p:spPr>
        <p:txBody>
          <a:bodyPr wrap="non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200" b="1" dirty="0">
                <a:solidFill>
                  <a:srgbClr val="FFFFFF"/>
                </a:solidFill>
                <a:latin typeface="+mn-ea"/>
              </a:rPr>
              <a:t>PART 03</a:t>
            </a:r>
            <a:endParaRPr lang="en-US" sz="2200" b="1" dirty="0">
              <a:solidFill>
                <a:srgbClr val="FFFFFF"/>
              </a:solidFill>
              <a:latin typeface="+mn-ea"/>
            </a:endParaRPr>
          </a:p>
        </p:txBody>
      </p:sp>
    </p:spTree>
    <p:custDataLst>
      <p:tags r:id="rId1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a:t>            </a:t>
            </a:r>
            <a:r>
              <a:rPr lang="zh-CN" altLang="en-US"/>
              <a:t>公平性</a:t>
            </a:r>
            <a:endParaRPr lang="zh-CN" altLang="en-US"/>
          </a:p>
        </p:txBody>
      </p:sp>
      <p:sp>
        <p:nvSpPr>
          <p:cNvPr id="29" name="矩形: 圆角 28"/>
          <p:cNvSpPr/>
          <p:nvPr>
            <p:custDataLst>
              <p:tags r:id="rId2"/>
            </p:custDataLst>
          </p:nvPr>
        </p:nvSpPr>
        <p:spPr>
          <a:xfrm>
            <a:off x="5581650" y="1674495"/>
            <a:ext cx="5182235" cy="2085975"/>
          </a:xfrm>
          <a:prstGeom prst="roundRect">
            <a:avLst>
              <a:gd name="adj" fmla="val 6254"/>
            </a:avLst>
          </a:prstGeom>
          <a:solidFill>
            <a:schemeClr val="accent1">
              <a:lumMod val="20000"/>
              <a:lumOff val="80000"/>
              <a:alpha val="20000"/>
            </a:schemeClr>
          </a:solidFill>
          <a:ln>
            <a:solidFill>
              <a:schemeClr val="accent1">
                <a:alpha val="1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69875" tIns="36195" rIns="269875" bIns="136525" rtlCol="0" anchor="ctr">
            <a:normAutofit/>
          </a:bodyPr>
          <a:lstStyle/>
          <a:p>
            <a:pPr algn="l" fontAlgn="auto">
              <a:lnSpc>
                <a:spcPct val="120000"/>
              </a:lnSpc>
              <a:buClrTx/>
              <a:buSzTx/>
              <a:buFontTx/>
            </a:pPr>
            <a:r>
              <a:rPr lang="zh-CN" altLang="en-US" dirty="0">
                <a:solidFill>
                  <a:schemeClr val="tx1">
                    <a:lumMod val="85000"/>
                    <a:lumOff val="15000"/>
                  </a:schemeClr>
                </a:solidFill>
                <a:uFillTx/>
                <a:latin typeface="+mn-ea"/>
                <a:sym typeface="+mn-ea"/>
              </a:rPr>
              <a:t>岭南万应豆蔻膏符合合理用药需求，日使用费用较低，药品费用水平与基本医疗保险基金和参保人承受能力相适应。</a:t>
            </a:r>
            <a:endParaRPr lang="zh-CN" altLang="en-US" dirty="0">
              <a:solidFill>
                <a:schemeClr val="tx1">
                  <a:lumMod val="85000"/>
                  <a:lumOff val="15000"/>
                </a:schemeClr>
              </a:solidFill>
              <a:uFillTx/>
              <a:latin typeface="+mn-ea"/>
              <a:sym typeface="+mn-ea"/>
            </a:endParaRPr>
          </a:p>
        </p:txBody>
      </p:sp>
      <p:sp>
        <p:nvSpPr>
          <p:cNvPr id="31" name="矩形: 圆角 30"/>
          <p:cNvSpPr/>
          <p:nvPr>
            <p:custDataLst>
              <p:tags r:id="rId3"/>
            </p:custDataLst>
          </p:nvPr>
        </p:nvSpPr>
        <p:spPr>
          <a:xfrm>
            <a:off x="5581650" y="4147185"/>
            <a:ext cx="5182235" cy="2085975"/>
          </a:xfrm>
          <a:prstGeom prst="roundRect">
            <a:avLst>
              <a:gd name="adj" fmla="val 6254"/>
            </a:avLst>
          </a:prstGeom>
          <a:solidFill>
            <a:schemeClr val="accent1">
              <a:lumMod val="20000"/>
              <a:lumOff val="80000"/>
              <a:alpha val="20000"/>
            </a:schemeClr>
          </a:solidFill>
          <a:ln w="0">
            <a:solidFill>
              <a:schemeClr val="accent1">
                <a:alpha val="1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69875" tIns="36195" rIns="269875" bIns="136525" numCol="1" spcCol="0" rtlCol="0" fromWordArt="0" anchor="ctr" anchorCtr="0" forceAA="0" compatLnSpc="1">
            <a:normAutofit/>
          </a:bodyPr>
          <a:lstStyle/>
          <a:p>
            <a:pPr lvl="0" algn="l">
              <a:lnSpc>
                <a:spcPct val="120000"/>
              </a:lnSpc>
              <a:buClrTx/>
              <a:buSzTx/>
              <a:buFontTx/>
            </a:pPr>
            <a:r>
              <a:rPr lang="zh-CN" altLang="en-US" sz="1800" dirty="0">
                <a:solidFill>
                  <a:schemeClr val="tx1">
                    <a:lumMod val="85000"/>
                    <a:lumOff val="15000"/>
                  </a:schemeClr>
                </a:solidFill>
                <a:uFillTx/>
                <a:latin typeface="+mn-ea"/>
                <a:sym typeface="+mn-ea"/>
              </a:rPr>
              <a:t>岭南万应豆蔻膏有效填补了原目录中外用中成药在缓解妇女经期腹痛以及缓解小儿因积食引发腹痛方面的空白。</a:t>
            </a:r>
            <a:endParaRPr lang="zh-CN" altLang="en-US" sz="1800" dirty="0">
              <a:solidFill>
                <a:schemeClr val="tx1">
                  <a:lumMod val="85000"/>
                  <a:lumOff val="15000"/>
                </a:schemeClr>
              </a:solidFill>
              <a:uFillTx/>
              <a:latin typeface="+mn-ea"/>
              <a:sym typeface="+mn-ea"/>
            </a:endParaRPr>
          </a:p>
        </p:txBody>
      </p:sp>
      <p:sp>
        <p:nvSpPr>
          <p:cNvPr id="3" name="边界"/>
          <p:cNvSpPr/>
          <p:nvPr>
            <p:custDataLst>
              <p:tags r:id="rId4"/>
            </p:custDataLst>
          </p:nvPr>
        </p:nvSpPr>
        <p:spPr>
          <a:xfrm>
            <a:off x="1399223" y="1673225"/>
            <a:ext cx="5183505" cy="4573905"/>
          </a:xfrm>
          <a:prstGeom prst="rect">
            <a:avLst/>
          </a:prstGeom>
          <a:solidFill>
            <a:srgbClr val="FFFFFF">
              <a:alpha val="0"/>
            </a:srgb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5" name="标题"/>
          <p:cNvSpPr txBox="1"/>
          <p:nvPr>
            <p:custDataLst>
              <p:tags r:id="rId5"/>
            </p:custDataLst>
          </p:nvPr>
        </p:nvSpPr>
        <p:spPr>
          <a:xfrm>
            <a:off x="2441575" y="2080260"/>
            <a:ext cx="4526280" cy="440690"/>
          </a:xfrm>
          <a:prstGeom prst="rect">
            <a:avLst/>
          </a:prstGeom>
          <a:noFill/>
        </p:spPr>
        <p:txBody>
          <a:bodyPr wrap="square" lIns="0" tIns="0" rIns="0" bIns="71755" rtlCol="0" anchor="b" anchorCtr="0">
            <a:noAutofit/>
          </a:bodyPr>
          <a:lstStyle/>
          <a:p>
            <a:pPr indent="0" algn="l" fontAlgn="auto">
              <a:lnSpc>
                <a:spcPct val="120000"/>
              </a:lnSpc>
            </a:pPr>
            <a:r>
              <a:rPr lang="zh-CN" altLang="en-US" sz="2000" b="1" dirty="0">
                <a:solidFill>
                  <a:schemeClr val="tx1">
                    <a:lumMod val="85000"/>
                    <a:lumOff val="15000"/>
                  </a:schemeClr>
                </a:solidFill>
                <a:uFillTx/>
                <a:latin typeface="+mn-ea"/>
                <a:sym typeface="+mn-ea"/>
              </a:rPr>
              <a:t>符合</a:t>
            </a:r>
            <a:r>
              <a:rPr lang="en-US" altLang="zh-CN" sz="2000" b="1" dirty="0">
                <a:solidFill>
                  <a:schemeClr val="tx1">
                    <a:lumMod val="85000"/>
                    <a:lumOff val="15000"/>
                  </a:schemeClr>
                </a:solidFill>
                <a:uFillTx/>
                <a:latin typeface="+mn-ea"/>
                <a:sym typeface="+mn-ea"/>
              </a:rPr>
              <a:t>“</a:t>
            </a:r>
            <a:r>
              <a:rPr lang="zh-CN" altLang="en-US" sz="2000" b="1" dirty="0">
                <a:solidFill>
                  <a:schemeClr val="tx1">
                    <a:lumMod val="85000"/>
                    <a:lumOff val="15000"/>
                  </a:schemeClr>
                </a:solidFill>
                <a:uFillTx/>
                <a:latin typeface="+mn-ea"/>
                <a:sym typeface="+mn-ea"/>
              </a:rPr>
              <a:t>保基本</a:t>
            </a:r>
            <a:r>
              <a:rPr lang="en-US" altLang="zh-CN" sz="2000" b="1" dirty="0">
                <a:solidFill>
                  <a:schemeClr val="tx1">
                    <a:lumMod val="85000"/>
                    <a:lumOff val="15000"/>
                  </a:schemeClr>
                </a:solidFill>
                <a:uFillTx/>
                <a:latin typeface="+mn-ea"/>
                <a:sym typeface="+mn-ea"/>
              </a:rPr>
              <a:t>”</a:t>
            </a:r>
            <a:r>
              <a:rPr lang="zh-CN" altLang="en-US" sz="2000" b="1" dirty="0">
                <a:solidFill>
                  <a:schemeClr val="tx1">
                    <a:lumMod val="85000"/>
                    <a:lumOff val="15000"/>
                  </a:schemeClr>
                </a:solidFill>
                <a:uFillTx/>
                <a:latin typeface="+mn-ea"/>
                <a:sym typeface="+mn-ea"/>
              </a:rPr>
              <a:t>原则</a:t>
            </a:r>
            <a:endParaRPr lang="zh-CN" altLang="en-US" sz="2000" b="1" dirty="0">
              <a:solidFill>
                <a:schemeClr val="tx1">
                  <a:lumMod val="85000"/>
                  <a:lumOff val="15000"/>
                </a:schemeClr>
              </a:solidFill>
              <a:uFillTx/>
              <a:latin typeface="+mn-ea"/>
              <a:sym typeface="+mn-ea"/>
            </a:endParaRPr>
          </a:p>
        </p:txBody>
      </p:sp>
      <p:sp>
        <p:nvSpPr>
          <p:cNvPr id="7" name="圆角矩形 6"/>
          <p:cNvSpPr>
            <a:spLocks noChangeAspect="1"/>
          </p:cNvSpPr>
          <p:nvPr>
            <p:custDataLst>
              <p:tags r:id="rId6"/>
            </p:custDataLst>
          </p:nvPr>
        </p:nvSpPr>
        <p:spPr>
          <a:xfrm>
            <a:off x="1802765" y="2152650"/>
            <a:ext cx="469265" cy="467995"/>
          </a:xfrm>
          <a:prstGeom prst="roundRect">
            <a:avLst>
              <a:gd name="adj" fmla="val 10363"/>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non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lvl="0" algn="ctr">
              <a:buClrTx/>
              <a:buSzTx/>
              <a:buFontTx/>
            </a:pPr>
            <a:endParaRPr lang="en-US" altLang="zh-CN" sz="2000" b="1">
              <a:latin typeface="+mn-ea"/>
              <a:cs typeface="微软雅黑" panose="020B0503020204020204" charset="-122"/>
              <a:sym typeface="+mn-ea"/>
            </a:endParaRPr>
          </a:p>
        </p:txBody>
      </p:sp>
      <p:pic>
        <p:nvPicPr>
          <p:cNvPr id="8" name="图片 7" descr="32313538333935363b32313538333934333bb6d4bbb0"/>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1911350" y="2260600"/>
            <a:ext cx="252095" cy="252095"/>
          </a:xfrm>
          <a:prstGeom prst="rect">
            <a:avLst/>
          </a:prstGeom>
        </p:spPr>
      </p:pic>
      <p:sp>
        <p:nvSpPr>
          <p:cNvPr id="10" name="标题"/>
          <p:cNvSpPr txBox="1"/>
          <p:nvPr>
            <p:custDataLst>
              <p:tags r:id="rId10"/>
            </p:custDataLst>
          </p:nvPr>
        </p:nvSpPr>
        <p:spPr>
          <a:xfrm>
            <a:off x="2441575" y="4340225"/>
            <a:ext cx="4526280" cy="440690"/>
          </a:xfrm>
          <a:prstGeom prst="rect">
            <a:avLst/>
          </a:prstGeom>
          <a:noFill/>
        </p:spPr>
        <p:txBody>
          <a:bodyPr wrap="square" lIns="0" tIns="0" rIns="0" bIns="71755" rtlCol="0" anchor="b" anchorCtr="0">
            <a:noAutofit/>
          </a:bodyPr>
          <a:lstStyle/>
          <a:p>
            <a:pPr indent="0" algn="l" fontAlgn="auto">
              <a:lnSpc>
                <a:spcPct val="120000"/>
              </a:lnSpc>
            </a:pPr>
            <a:r>
              <a:rPr lang="zh-CN" altLang="en-US" sz="2000" b="1" dirty="0">
                <a:solidFill>
                  <a:schemeClr val="tx1">
                    <a:lumMod val="85000"/>
                    <a:lumOff val="15000"/>
                  </a:schemeClr>
                </a:solidFill>
                <a:uFillTx/>
                <a:latin typeface="+mn-ea"/>
                <a:sym typeface="+mn-ea"/>
              </a:rPr>
              <a:t>弥补目录短板</a:t>
            </a:r>
            <a:endParaRPr lang="zh-CN" altLang="en-US" sz="2000" b="1" dirty="0">
              <a:solidFill>
                <a:schemeClr val="tx1">
                  <a:lumMod val="85000"/>
                  <a:lumOff val="15000"/>
                </a:schemeClr>
              </a:solidFill>
              <a:uFillTx/>
              <a:latin typeface="+mn-ea"/>
              <a:sym typeface="+mn-ea"/>
            </a:endParaRPr>
          </a:p>
        </p:txBody>
      </p:sp>
      <p:sp>
        <p:nvSpPr>
          <p:cNvPr id="11" name="圆角矩形 10"/>
          <p:cNvSpPr>
            <a:spLocks noChangeAspect="1"/>
          </p:cNvSpPr>
          <p:nvPr>
            <p:custDataLst>
              <p:tags r:id="rId11"/>
            </p:custDataLst>
          </p:nvPr>
        </p:nvSpPr>
        <p:spPr>
          <a:xfrm>
            <a:off x="1802765" y="4412615"/>
            <a:ext cx="469265" cy="467995"/>
          </a:xfrm>
          <a:prstGeom prst="roundRect">
            <a:avLst>
              <a:gd name="adj" fmla="val 10363"/>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non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lvl="0" algn="ctr">
              <a:buClrTx/>
              <a:buSzTx/>
              <a:buFontTx/>
            </a:pPr>
            <a:endParaRPr lang="en-US" altLang="zh-CN" sz="2000" b="1">
              <a:latin typeface="+mn-ea"/>
              <a:cs typeface="微软雅黑" panose="020B0503020204020204" charset="-122"/>
              <a:sym typeface="+mn-ea"/>
            </a:endParaRPr>
          </a:p>
        </p:txBody>
      </p:sp>
      <p:pic>
        <p:nvPicPr>
          <p:cNvPr id="12" name="图片 11" descr="32313538333935363b32313538333934373bcec4bcfebcd0"/>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911350" y="4520565"/>
            <a:ext cx="252095" cy="252095"/>
          </a:xfrm>
          <a:prstGeom prst="rect">
            <a:avLst/>
          </a:prstGeom>
        </p:spPr>
      </p:pic>
      <p:sp>
        <p:nvSpPr>
          <p:cNvPr id="4" name="序号"/>
          <p:cNvSpPr txBox="1"/>
          <p:nvPr>
            <p:custDataLst>
              <p:tags r:id="rId15"/>
            </p:custDataLst>
          </p:nvPr>
        </p:nvSpPr>
        <p:spPr>
          <a:xfrm>
            <a:off x="998220" y="501650"/>
            <a:ext cx="1363980" cy="446405"/>
          </a:xfrm>
          <a:prstGeom prst="roundRect">
            <a:avLst>
              <a:gd name="adj" fmla="val 50000"/>
            </a:avLst>
          </a:prstGeom>
          <a:solidFill>
            <a:schemeClr val="accent1"/>
          </a:solidFill>
        </p:spPr>
        <p:txBody>
          <a:bodyPr wrap="non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200" b="1" dirty="0">
                <a:solidFill>
                  <a:srgbClr val="FFFFFF"/>
                </a:solidFill>
                <a:latin typeface="+mn-ea"/>
              </a:rPr>
              <a:t>PART 04</a:t>
            </a:r>
            <a:endParaRPr lang="en-US" sz="2200" b="1" dirty="0">
              <a:solidFill>
                <a:srgbClr val="FFFFFF"/>
              </a:solidFill>
              <a:latin typeface="+mn-ea"/>
            </a:endParaRPr>
          </a:p>
        </p:txBody>
      </p:sp>
    </p:spTree>
    <p:custDataLst>
      <p:tags r:id="rId16"/>
    </p:custDataLst>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0.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494_1*a*1"/>
  <p:tag name="KSO_WM_TEMPLATE_CATEGORY" val="custom"/>
  <p:tag name="KSO_WM_TEMPLATE_INDEX" val="20234494"/>
  <p:tag name="KSO_WM_UNIT_LAYERLEVEL" val="1"/>
  <p:tag name="KSO_WM_TAG_VERSION" val="3.0"/>
  <p:tag name="KSO_WM_BEAUTIFY_FLAG" val="#wm#"/>
  <p:tag name="KSO_WM_UNIT_TEXT_TYPE" val="1"/>
  <p:tag name="KSO_WM_UNIT_USESOURCEFORMAT_APPLY" val="0"/>
  <p:tag name="KSO_WM_UNIT_PRESET_TEXT" val="单击此处&#10;添加标题内容"/>
</p:tagLst>
</file>

<file path=ppt/tags/tag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34494_1*i*5"/>
  <p:tag name="KSO_WM_TEMPLATE_CATEGORY" val="custom"/>
  <p:tag name="KSO_WM_TEMPLATE_INDEX" val="20234494"/>
  <p:tag name="KSO_WM_UNIT_LAYERLEVEL" val="1"/>
  <p:tag name="KSO_WM_TAG_VERSION" val="3.0"/>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7"/>
  <p:tag name="KSO_WM_UNIT_ID" val="custom20234494_1*i*7"/>
  <p:tag name="KSO_WM_TEMPLATE_CATEGORY" val="custom"/>
  <p:tag name="KSO_WM_TEMPLATE_INDEX" val="20234494"/>
  <p:tag name="KSO_WM_UNIT_LAYERLEVEL" val="1"/>
  <p:tag name="KSO_WM_TAG_VERSION" val="3.0"/>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1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8"/>
  <p:tag name="KSO_WM_UNIT_ID" val="custom20234494_1*i*8"/>
  <p:tag name="KSO_WM_TEMPLATE_CATEGORY" val="custom"/>
  <p:tag name="KSO_WM_TEMPLATE_INDEX" val="20234494"/>
  <p:tag name="KSO_WM_UNIT_LAYERLEVEL" val="1"/>
  <p:tag name="KSO_WM_TAG_VERSION" val="3.0"/>
  <p:tag name="KSO_WM_UNIT_USESOURCEFORMAT_APPLY" val="0"/>
</p:tagLst>
</file>

<file path=ppt/tags/tag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9"/>
  <p:tag name="KSO_WM_UNIT_ID" val="custom20234494_1*i*9"/>
  <p:tag name="KSO_WM_TEMPLATE_CATEGORY" val="custom"/>
  <p:tag name="KSO_WM_TEMPLATE_INDEX" val="20234494"/>
  <p:tag name="KSO_WM_UNIT_LAYERLEVEL" val="1"/>
  <p:tag name="KSO_WM_TAG_VERSION" val="3.0"/>
  <p:tag name="KSO_WM_UNIT_LINE_FORE_SCHEMECOLOR_INDEX" val="5"/>
  <p:tag name="KSO_WM_UNIT_LINE_FILL_TYPE" val="2"/>
  <p:tag name="KSO_WM_UNIT_USESOURCEFORMAT_APPLY" val="0"/>
</p:tagLst>
</file>

<file path=ppt/tags/tag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10"/>
  <p:tag name="KSO_WM_UNIT_ID" val="custom20234494_1*i*10"/>
  <p:tag name="KSO_WM_TEMPLATE_CATEGORY" val="custom"/>
  <p:tag name="KSO_WM_TEMPLATE_INDEX" val="20234494"/>
  <p:tag name="KSO_WM_UNIT_LAYERLEVEL" val="1"/>
  <p:tag name="KSO_WM_TAG_VERSION" val="3.0"/>
  <p:tag name="KSO_WM_UNIT_FILL_FORE_SCHEMECOLOR_INDEX" val="13"/>
  <p:tag name="KSO_WM_UNIT_TEXT_FILL_FORE_SCHEMECOLOR_INDEX" val="13"/>
  <p:tag name="KSO_WM_UNIT_TEXT_FILL_TYPE" val="1"/>
  <p:tag name="KSO_WM_UNIT_USESOURCEFORMAT_APPLY" val="0"/>
</p:tagLst>
</file>

<file path=ppt/tags/tag106.xml><?xml version="1.0" encoding="utf-8"?>
<p:tagLst xmlns:p="http://schemas.openxmlformats.org/presentationml/2006/main">
  <p:tag name="KSO_WM_UNIT_TYPE" val="l_h_i"/>
  <p:tag name="KSO_WM_UNIT_SUBTYPE" val="d"/>
  <p:tag name="KSO_WM_UNIT_INDEX" val="1_3_2"/>
  <p:tag name="KSO_WM_TAG_VERSION" val="3.0"/>
  <p:tag name="KSO_WM_DIAGRAM_VERSION" val="3"/>
  <p:tag name="KSO_WM_DIAGRAM_GROUP_CODE" val="l1-1"/>
  <p:tag name="KSO_WM_UNIT_ID" val="custom20236730_5*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107.xml><?xml version="1.0" encoding="utf-8"?>
<p:tagLst xmlns:p="http://schemas.openxmlformats.org/presentationml/2006/main">
  <p:tag name="KSO_WM_SLIDE_ID" val="custom20234494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6730"/>
  <p:tag name="KSO_WM_SLIDE_TYPE" val="text"/>
  <p:tag name="KSO_WM_SLIDE_SUBTYPE" val="picTxt"/>
  <p:tag name="KSO_WM_SLIDE_SIZE" val="226.6*184.6"/>
  <p:tag name="KSO_WM_SLIDE_POSITION" val="43.95*237.4"/>
  <p:tag name="KSO_WM_SLIDE_LAYOUT" val="a_α_l"/>
  <p:tag name="KSO_WM_SLIDE_LAYOUT_CNT" val="1_2_1"/>
  <p:tag name="KSO_WM_SPECIAL_SOURCE" val="bdnull"/>
  <p:tag name="KSO_WM_DIAGRAM_GROUP_CODE" val="l1-1"/>
  <p:tag name="KSO_WM_SLIDE_DIAGTYPE" val="l"/>
</p:tagLst>
</file>

<file path=ppt/tags/tag10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4898_1*a*1"/>
  <p:tag name="KSO_WM_TEMPLATE_CATEGORY" val="custom"/>
  <p:tag name="KSO_WM_TEMPLATE_INDEX" val="20234898"/>
  <p:tag name="KSO_WM_UNIT_LAYERLEVEL" val="1"/>
  <p:tag name="KSO_WM_TAG_VERSION" val="3.0"/>
  <p:tag name="KSO_WM_BEAUTIFY_FLAG" val="#wm#"/>
  <p:tag name="KSO_WM_UNIT_VALUE" val="30"/>
  <p:tag name="KSO_WM_DIAGRAM_GROUP_CODE" val="l1-1"/>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09.xml><?xml version="1.0" encoding="utf-8"?>
<p:tagLst xmlns:p="http://schemas.openxmlformats.org/presentationml/2006/main">
  <p:tag name="KSO_WM_DIAGRAM_VIRTUALLY_FRAME" val="{&quot;height&quot;:269.2422834645669,&quot;left&quot;:88.09645669291339,&quot;top&quot;:95.11937007874016,&quot;width&quot;:596.1584251968504}"/>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custom20234898_1*f*1"/>
  <p:tag name="KSO_WM_TEMPLATE_CATEGORY" val="custom"/>
  <p:tag name="KSO_WM_TEMPLATE_INDEX" val="20234898"/>
  <p:tag name="KSO_WM_UNIT_LAYERLEVEL" val="1"/>
  <p:tag name="KSO_WM_TAG_VERSION" val="3.0"/>
  <p:tag name="KSO_WM_BEAUTIFY_FLAG" val="#wm#"/>
  <p:tag name="KSO_WM_UNIT_TEXT_TYPE" val="1"/>
  <p:tag name="KSO_WM_UNIT_TEXT_LAYER_COUNT" val="1"/>
  <p:tag name="KSO_WM_UNIT_VALUE" val="110"/>
  <p:tag name="KSO_WM_UNIT_PRESET_TEXT" val="单击此处添加文本，简明扼要地阐述您的观点。根据需要可酌情增减文字，以便观者准确地理解您传达的思想。单击此处添加文本具体内容，简明扼要地阐述您的观点。"/>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10.xml><?xml version="1.0" encoding="utf-8"?>
<p:tagLst xmlns:p="http://schemas.openxmlformats.org/presentationml/2006/main">
  <p:tag name="KSO_WM_DIAGRAM_VIRTUALLY_FRAME" val="{&quot;height&quot;:269.2422834645669,&quot;left&quot;:88.09645669291339,&quot;top&quot;:95.11937007874016,&quot;width&quot;:596.1584251968504}"/>
  <p:tag name="KSO_WM_UNIT_SUBTYPE" val="a"/>
  <p:tag name="KSO_WM_UNIT_NOCLEAR" val="0"/>
  <p:tag name="KSO_WM_UNIT_VALUE" val="125"/>
  <p:tag name="KSO_WM_UNIT_HIGHLIGHT" val="0"/>
  <p:tag name="KSO_WM_UNIT_COMPATIBLE" val="0"/>
  <p:tag name="KSO_WM_UNIT_DIAGRAM_ISNUMVISUAL" val="0"/>
  <p:tag name="KSO_WM_UNIT_DIAGRAM_ISREFERUNIT" val="0"/>
  <p:tag name="KSO_WM_DIAGRAM_GROUP_CODE" val="l1-1"/>
  <p:tag name="KSO_WM_UNIT_TYPE" val="f"/>
  <p:tag name="KSO_WM_UNIT_INDEX" val="2"/>
  <p:tag name="KSO_WM_UNIT_ID" val="custom20234898_1*f*2"/>
  <p:tag name="KSO_WM_TEMPLATE_CATEGORY" val="custom"/>
  <p:tag name="KSO_WM_TEMPLATE_INDEX" val="20234898"/>
  <p:tag name="KSO_WM_UNIT_LAYERLEVEL" val="1"/>
  <p:tag name="KSO_WM_TAG_VERSION" val="3.0"/>
  <p:tag name="KSO_WM_BEAUTIFY_FLAG" val="#wm#"/>
  <p:tag name="KSO_WM_UNIT_TEXT_TYPE" val="1"/>
  <p:tag name="KSO_WM_UNIT_TEXT_LAYER_COUNT" val="1"/>
  <p:tag name="KSO_WM_UNIT_PRESET_TEXT" val="单击此处添加文本，简明扼要地阐述您的观点。根据需要可酌情增减文字，以便观者准确地理解您传达的思想。单击此处添加文本具体内容，简明扼要地阐述您的观点。"/>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 name="KSO_WM_UNIT_USESOURCEFORMAT_APPLY" val="0"/>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410_1*l_i*1_1"/>
  <p:tag name="KSO_WM_TEMPLATE_CATEGORY" val="diagram"/>
  <p:tag name="KSO_WM_TEMPLATE_INDEX" val="20235410"/>
  <p:tag name="KSO_WM_UNIT_LAYERLEVEL" val="1_1"/>
  <p:tag name="KSO_WM_TAG_VERSION" val="3.0"/>
  <p:tag name="KSO_WM_BEAUTIFY_FLAG" val="#wm#"/>
  <p:tag name="KSO_WM_UNIT_TYPE" val="l_i"/>
  <p:tag name="KSO_WM_UNIT_INDEX" val="1_1"/>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360.8500061035156,&quot;left&quot;:47.18756073238346,&quot;top&quot;:131.39999694824218,&quot;width&quot;:501.46243926761656}"/>
  <p:tag name="KSO_WM_DIAGRAM_COLOR_MATCH_VALUE" val="{&quot;shape&quot;:{&quot;fill&quot;:{&quot;solid&quot;:{&quot;brightness&quot;:0,&quot;colorType&quot;:2,&quot;rgb&quot;:&quot;#ffffff&quot;,&quot;transparency&quot;: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0"/>
</p:tagLst>
</file>

<file path=ppt/tags/tag11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5410_1*l_h_a*1_1_1"/>
  <p:tag name="KSO_WM_TEMPLATE_CATEGORY" val="diagram"/>
  <p:tag name="KSO_WM_TEMPLATE_INDEX" val="20235410"/>
  <p:tag name="KSO_WM_UNIT_LAYERLEVEL" val="1_1_1"/>
  <p:tag name="KSO_WM_TAG_VERSION" val="3.0"/>
  <p:tag name="KSO_WM_DIAGRAM_VIRTUALLY_FRAME" val="{&quot;height&quot;:360.8500061035156,&quot;left&quot;:47.18756073238346,&quot;top&quot;:131.39999694824218,&quot;width&quot;:501.46243926761656}"/>
  <p:tag name="KSO_WM_BEAUTIFY_FLAG" val="#wm#"/>
  <p:tag name="KSO_WM_DIAGRAM_GROUP_CODE" val="l1-1"/>
  <p:tag name="KSO_WM_DIAGRAM_VERSION" val="3"/>
  <p:tag name="KSO_WM_DIAGRAM_COLOR_TRICK" val="1"/>
  <p:tag name="KSO_WM_DIAGRAM_COLOR_TEXT_CAN_REMOVE" val="n"/>
  <p:tag name="KSO_WM_UNIT_PRESET_TEXT" val="单击此处添加项目的标题"/>
  <p:tag name="KSO_WM_UNIT_TEXT_FILL_FORE_SCHEMECOLOR_INDEX" val="1"/>
  <p:tag name="KSO_WM_UNIT_TEXT_FILL_TYPE" val="1"/>
  <p:tag name="KSO_WM_UNIT_TEXT_TYPE" val="1"/>
  <p:tag name="KSO_WM_DIAGRAM_MAX_ITEMCNT" val="5"/>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TEMPLATE_CATEGORY" val="diagram"/>
  <p:tag name="KSO_WM_TEMPLATE_INDEX" val="20235410"/>
  <p:tag name="KSO_WM_UNIT_LAYERLEVEL" val="1_1_1"/>
  <p:tag name="KSO_WM_TAG_VERSION" val="3.0"/>
  <p:tag name="KSO_WM_DIAGRAM_MAX_ITEMCNT" val="5"/>
  <p:tag name="KSO_WM_DIAGRAM_MIN_ITEMCNT" val="2"/>
  <p:tag name="KSO_WM_DIAGRAM_VIRTUALLY_FRAME" val="{&quot;height&quot;:360.8500061035156,&quot;left&quot;:47.18756073238346,&quot;top&quot;:131.39999694824218,&quot;width&quot;:501.4624392676165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5410_1*l_h_i*1_1_1"/>
  <p:tag name="KSO_WM_UNIT_INDEX" val="1_1_1"/>
  <p:tag name="KSO_WM_UNIT_USESOURCEFORMAT_APPLY" val="0"/>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410_1*l_h_x*1_1_1"/>
  <p:tag name="KSO_WM_TEMPLATE_CATEGORY" val="diagram"/>
  <p:tag name="KSO_WM_TEMPLATE_INDEX" val="20235410"/>
  <p:tag name="KSO_WM_UNIT_LAYERLEVEL" val="1_1_1"/>
  <p:tag name="KSO_WM_TAG_VERSION" val="3.0"/>
  <p:tag name="KSO_WM_BEAUTIFY_FLAG" val="#wm#"/>
  <p:tag name="KSO_WM_UNIT_VALUE" val="70*70"/>
  <p:tag name="KSO_WM_UNIT_TYPE" val="l_h_x"/>
  <p:tag name="KSO_WM_UNIT_INDEX" val="1_1_1"/>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360.8500061035156,&quot;left&quot;:47.18756073238346,&quot;top&quot;:131.39999694824218,&quot;width&quot;:501.4624392676165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1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5410_1*l_h_a*1_2_1"/>
  <p:tag name="KSO_WM_TEMPLATE_CATEGORY" val="diagram"/>
  <p:tag name="KSO_WM_TEMPLATE_INDEX" val="20235410"/>
  <p:tag name="KSO_WM_UNIT_LAYERLEVEL" val="1_1_1"/>
  <p:tag name="KSO_WM_TAG_VERSION" val="3.0"/>
  <p:tag name="KSO_WM_DIAGRAM_VIRTUALLY_FRAME" val="{&quot;height&quot;:360.8500061035156,&quot;left&quot;:47.18756073238346,&quot;top&quot;:131.39999694824218,&quot;width&quot;:501.46243926761656}"/>
  <p:tag name="KSO_WM_BEAUTIFY_FLAG" val="#wm#"/>
  <p:tag name="KSO_WM_DIAGRAM_GROUP_CODE" val="l1-1"/>
  <p:tag name="KSO_WM_DIAGRAM_VERSION" val="3"/>
  <p:tag name="KSO_WM_DIAGRAM_COLOR_TRICK" val="1"/>
  <p:tag name="KSO_WM_DIAGRAM_COLOR_TEXT_CAN_REMOVE" val="n"/>
  <p:tag name="KSO_WM_UNIT_PRESET_TEXT" val="单击此处添加项目的标题"/>
  <p:tag name="KSO_WM_UNIT_TEXT_FILL_FORE_SCHEMECOLOR_INDEX" val="1"/>
  <p:tag name="KSO_WM_UNIT_TEXT_FILL_TYPE" val="1"/>
  <p:tag name="KSO_WM_UNIT_TEXT_TYPE" val="1"/>
  <p:tag name="KSO_WM_DIAGRAM_MAX_ITEMCNT" val="5"/>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TEMPLATE_CATEGORY" val="diagram"/>
  <p:tag name="KSO_WM_TEMPLATE_INDEX" val="20235410"/>
  <p:tag name="KSO_WM_UNIT_LAYERLEVEL" val="1_1_1"/>
  <p:tag name="KSO_WM_TAG_VERSION" val="3.0"/>
  <p:tag name="KSO_WM_DIAGRAM_MAX_ITEMCNT" val="5"/>
  <p:tag name="KSO_WM_DIAGRAM_MIN_ITEMCNT" val="2"/>
  <p:tag name="KSO_WM_DIAGRAM_VIRTUALLY_FRAME" val="{&quot;height&quot;:360.8500061035156,&quot;left&quot;:47.18756073238346,&quot;top&quot;:131.39999694824218,&quot;width&quot;:501.4624392676165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5410_1*l_h_i*1_2_1"/>
  <p:tag name="KSO_WM_UNIT_INDEX" val="1_2_1"/>
  <p:tag name="KSO_WM_UNIT_USESOURCEFORMAT_APPLY" val="0"/>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410_1*l_h_x*1_2_1"/>
  <p:tag name="KSO_WM_TEMPLATE_CATEGORY" val="diagram"/>
  <p:tag name="KSO_WM_TEMPLATE_INDEX" val="20235410"/>
  <p:tag name="KSO_WM_UNIT_LAYERLEVEL" val="1_1_1"/>
  <p:tag name="KSO_WM_TAG_VERSION" val="3.0"/>
  <p:tag name="KSO_WM_BEAUTIFY_FLAG" val="#wm#"/>
  <p:tag name="KSO_WM_UNIT_VALUE" val="70*70"/>
  <p:tag name="KSO_WM_UNIT_TYPE" val="l_h_x"/>
  <p:tag name="KSO_WM_UNIT_INDEX" val="1_2_1"/>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360.8500061035156,&quot;left&quot;:47.18756073238346,&quot;top&quot;:131.39999694824218,&quot;width&quot;:501.4624392676165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18.xml><?xml version="1.0" encoding="utf-8"?>
<p:tagLst xmlns:p="http://schemas.openxmlformats.org/presentationml/2006/main">
  <p:tag name="KSO_WM_UNIT_TYPE" val="l_h_i"/>
  <p:tag name="KSO_WM_UNIT_SUBTYPE" val="d"/>
  <p:tag name="KSO_WM_UNIT_INDEX" val="1_1_2"/>
  <p:tag name="KSO_WM_TAG_VERSION" val="3.0"/>
  <p:tag name="KSO_WM_DIAGRAM_VERSION" val="3"/>
  <p:tag name="KSO_WM_DIAGRAM_GROUP_CODE" val="l1-1"/>
  <p:tag name="KSO_WM_UNIT_ID" val="custom20236730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119.xml><?xml version="1.0" encoding="utf-8"?>
<p:tagLst xmlns:p="http://schemas.openxmlformats.org/presentationml/2006/main">
  <p:tag name="KSO_WM_SLIDE_ID" val="custom20234898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6730"/>
  <p:tag name="KSO_WM_SLIDE_TYPE" val="text"/>
  <p:tag name="KSO_WM_SLIDE_SUBTYPE" val="picTxt"/>
  <p:tag name="KSO_WM_SLIDE_SIZE" val="408.15*360.15"/>
  <p:tag name="KSO_WM_SLIDE_POSITION" val="48.075*131.75"/>
  <p:tag name="KSO_WM_SLIDE_LAYOUT" val="a_f_l"/>
  <p:tag name="KSO_WM_SLIDE_LAYOUT_CNT" val="1_2_1"/>
  <p:tag name="KSO_WM_SPECIAL_SOURCE" val="bdnull"/>
  <p:tag name="KSO_WM_DIAGRAM_GROUP_CODE" val="l1-1"/>
  <p:tag name="KSO_WM_SLIDE_DIAGTYPE" va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0.xml><?xml version="1.0" encoding="utf-8"?>
<p:tagLst xmlns:p="http://schemas.openxmlformats.org/presentationml/2006/main">
  <p:tag name="resource_record_key" val="{&quot;13&quot;:[4685212,4695728,4364903,4364947,20481693],&quot;65&quot;:[2023673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30"/>
</p:tagLst>
</file>

<file path=ppt/tags/tag18.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30"/>
</p:tagLst>
</file>

<file path=ppt/tags/tag1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6730"/>
  <p:tag name="KSO_WM_TEMPLATE_CATEGORY" val="custom"/>
  <p:tag name="KSO_WM_TEMPLATE_MASTER_TYPE" val="0"/>
</p:tagLst>
</file>

<file path=ppt/tags/tag23.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4"/>
</p:tagLst>
</file>

<file path=ppt/tags/tag3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33.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9"/>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8.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30"/>
</p:tagLst>
</file>

<file path=ppt/tags/tag42.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30"/>
</p:tagLst>
</file>

<file path=ppt/tags/tag4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6730"/>
  <p:tag name="KSO_WM_TEMPLATE_CATEGORY" val="custom"/>
  <p:tag name="KSO_WM_TEMPLATE_MASTER_TYPE" val="0"/>
</p:tagLst>
</file>

<file path=ppt/tags/tag47.xml><?xml version="1.0" encoding="utf-8"?>
<p:tagLst xmlns:p="http://schemas.openxmlformats.org/presentationml/2006/main">
  <p:tag name="KSO_WM_SLIDE_ID" val="custom20234898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6730"/>
  <p:tag name="KSO_WM_SLIDE_TYPE" val="text"/>
  <p:tag name="KSO_WM_SLIDE_SUBTYPE" val="picTxt"/>
  <p:tag name="KSO_WM_SLIDE_SIZE" val="408.15*360.15"/>
  <p:tag name="KSO_WM_SLIDE_POSITION" val="48.075*131.75"/>
  <p:tag name="KSO_WM_SLIDE_LAYOUT" val="a_f_l"/>
  <p:tag name="KSO_WM_SLIDE_LAYOUT_CNT" val="1_2_1"/>
  <p:tag name="KSO_WM_SPECIAL_SOURCE" val="bdnull"/>
  <p:tag name="KSO_WM_DIAGRAM_GROUP_CODE" val="l1-1"/>
  <p:tag name="KSO_WM_SLIDE_DIAGTYPE" val="l"/>
</p:tagLst>
</file>

<file path=ppt/tags/tag48.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UNIT_ID" val="custom20236730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30"/>
  <p:tag name="KSO_WM_TEMPLATE_CATEGORY" val="custom"/>
  <p:tag name="KSO_WM_UNIT_VALUE" val="4"/>
  <p:tag name="KSO_WM_UNIT_TEXT_FILL_FORE_SCHEMECOLOR_INDEX" val="15"/>
  <p:tag name="KSO_WM_UNIT_TEXT_FILL_TYPE" val="1"/>
  <p:tag name="KSO_WM_UNIT_USESOURCEFORMAT_APPLY" val="1"/>
</p:tagLst>
</file>

<file path=ppt/tags/tag49.xml><?xml version="1.0" encoding="utf-8"?>
<p:tagLst xmlns:p="http://schemas.openxmlformats.org/presentationml/2006/main">
  <p:tag name="KSO_WM_UNIT_TYPE" val="i"/>
  <p:tag name="KSO_WM_UNIT_INDEX" val="1"/>
  <p:tag name="KSO_WM_BEAUTIFY_FLAG" val="#wm#"/>
  <p:tag name="KSO_WM_TAG_VERSION" val="3.0"/>
  <p:tag name="KSO_WM_DIAGRAM_GROUP_CODE" val="l1-1"/>
  <p:tag name="KSO_WM_UNIT_ID" val="custom20236730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30"/>
  <p:tag name="KSO_WM_TEMPLATE_CATEGORY" val="custom"/>
  <p:tag name="KSO_WM_UNIT_FILL_FORE_SCHEMECOLOR_INDEX" val="5"/>
  <p:tag name="KSO_WM_UNIT_FILL_TYPE" val="1"/>
  <p:tag name="KSO_WM_UNIT_TEXT_FILL_FORE_SCHEMECOLOR_INDEX" val="2"/>
  <p:tag name="KSO_WM_UNIT_TEXT_FILL_TYPE" val="1"/>
  <p:tag name="KSO_WM_UNIT_USESOURCEFORMAT_APPLY" val="1"/>
</p:tagLst>
</file>

<file path=ppt/tags/tag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l_h_i"/>
  <p:tag name="KSO_WM_UNIT_INDEX" val="1_1_1"/>
  <p:tag name="KSO_WM_BEAUTIFY_FLAG" val="#wm#"/>
  <p:tag name="KSO_WM_TAG_VERSION" val="3.0"/>
  <p:tag name="KSO_WM_DIAGRAM_VERSION" val="3"/>
  <p:tag name="KSO_WM_DIAGRAM_GROUP_CODE" val="l1-1"/>
  <p:tag name="KSO_WM_UNIT_ID" val="custom20236730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4}"/>
  <p:tag name="KSO_WM_DIAGRAM_COLOR_MATCH_VALUE" val="{&quot;shape&quot;:{&quot;fill&quot;:{&quot;solid&quot;:{&quot;brightness&quot;:0,&quot;colorType&quot;:2,&quot;rgb&quot;:&quot;#ffffff&quot;,&quot;transparency&quot;:0},&quot;type&quot;:1},&quot;glow&quot;:{&quot;colorType&quot;:0},&quot;line&quot;:{&quot;solidLine&quot;:{&quot;brightness&quot;:0.800000011920929,&quot;colorType&quot;:1,&quot;foreColorIndex&quot;:5,&quot;transparency&quot;:0},&quot;type&quot;:1},&quot;shadow&quot;:{&quot;brightness&quot;:0,&quot;colorType&quot;:1,&quot;foreColorIndex&quot;:5,&quot;transparency&quot;:0.8999999761581421},&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SHADOW_SCHEMECOLOR_INDEX" val="5"/>
  <p:tag name="KSO_WM_UNIT_USESOURCEFORMAT_APPLY" val="1"/>
</p:tagLst>
</file>

<file path=ppt/tags/tag51.xml><?xml version="1.0" encoding="utf-8"?>
<p:tagLst xmlns:p="http://schemas.openxmlformats.org/presentationml/2006/main">
  <p:tag name="KSO_WM_UNIT_TYPE" val="l_h_i"/>
  <p:tag name="KSO_WM_UNIT_SUBTYPE" val="d"/>
  <p:tag name="KSO_WM_UNIT_INDEX" val="1_1_2"/>
  <p:tag name="KSO_WM_BEAUTIFY_FLAG" val="#wm#"/>
  <p:tag name="KSO_WM_TAG_VERSION" val="3.0"/>
  <p:tag name="KSO_WM_DIAGRAM_VERSION" val="3"/>
  <p:tag name="KSO_WM_DIAGRAM_GROUP_CODE" val="l1-1"/>
  <p:tag name="KSO_WM_UNIT_ID" val="custom20236730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52.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UNIT_ID" val="custom20236730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UNIT_SUBTYPE" val="a"/>
  <p:tag name="KSO_WM_UNIT_VALUE" val="34"/>
  <p:tag name="KSO_WM_UNIT_PRESET_TEXT" val="单击添加目录项标题"/>
  <p:tag name="KSO_WM_DIAGRAM_MAX_ITEMCNT" val="6"/>
  <p:tag name="KSO_WM_DIAGRAM_MIN_ITEMCNT" val="2"/>
  <p:tag name="KSO_WM_DIAGRAM_VIRTUALLY_FRAME" val="{&quot;height&quot;:334.28346456692907,&quot;left&quot;:301.3678556573429,&quot;top&quot;:102.85826771653544,&quot;width&quot;:540.99253804344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151515&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1"/>
</p:tagLst>
</file>

<file path=ppt/tags/tag53.xml><?xml version="1.0" encoding="utf-8"?>
<p:tagLst xmlns:p="http://schemas.openxmlformats.org/presentationml/2006/main">
  <p:tag name="KSO_WM_UNIT_TYPE" val="l_h_i"/>
  <p:tag name="KSO_WM_UNIT_INDEX" val="1_2_1"/>
  <p:tag name="KSO_WM_BEAUTIFY_FLAG" val="#wm#"/>
  <p:tag name="KSO_WM_TAG_VERSION" val="3.0"/>
  <p:tag name="KSO_WM_DIAGRAM_VERSION" val="3"/>
  <p:tag name="KSO_WM_DIAGRAM_GROUP_CODE" val="l1-1"/>
  <p:tag name="KSO_WM_UNIT_ID" val="custom20236730_5*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4}"/>
  <p:tag name="KSO_WM_DIAGRAM_COLOR_MATCH_VALUE" val="{&quot;shape&quot;:{&quot;fill&quot;:{&quot;solid&quot;:{&quot;brightness&quot;:0,&quot;colorType&quot;:2,&quot;rgb&quot;:&quot;#ffffff&quot;,&quot;transparency&quot;:0},&quot;type&quot;:1},&quot;glow&quot;:{&quot;colorType&quot;:0},&quot;line&quot;:{&quot;solidLine&quot;:{&quot;brightness&quot;:0.800000011920929,&quot;colorType&quot;:1,&quot;foreColorIndex&quot;:5,&quot;transparency&quot;:0},&quot;type&quot;:1},&quot;shadow&quot;:{&quot;brightness&quot;:0,&quot;colorType&quot;:1,&quot;foreColorIndex&quot;:5,&quot;transparency&quot;:0.8999999761581421},&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SHADOW_SCHEMECOLOR_INDEX" val="5"/>
  <p:tag name="KSO_WM_UNIT_USESOURCEFORMAT_APPLY" val="1"/>
</p:tagLst>
</file>

<file path=ppt/tags/tag54.xml><?xml version="1.0" encoding="utf-8"?>
<p:tagLst xmlns:p="http://schemas.openxmlformats.org/presentationml/2006/main">
  <p:tag name="KSO_WM_UNIT_TYPE" val="l_h_i"/>
  <p:tag name="KSO_WM_UNIT_SUBTYPE" val="d"/>
  <p:tag name="KSO_WM_UNIT_INDEX" val="1_2_2"/>
  <p:tag name="KSO_WM_BEAUTIFY_FLAG" val="#wm#"/>
  <p:tag name="KSO_WM_TAG_VERSION" val="3.0"/>
  <p:tag name="KSO_WM_DIAGRAM_VERSION" val="3"/>
  <p:tag name="KSO_WM_DIAGRAM_GROUP_CODE" val="l1-1"/>
  <p:tag name="KSO_WM_UNIT_ID" val="custom20236730_5*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55.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UNIT_ID" val="custom20236730_5*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UNIT_SUBTYPE" val="a"/>
  <p:tag name="KSO_WM_UNIT_VALUE" val="34"/>
  <p:tag name="KSO_WM_UNIT_PRESET_TEXT" val="单击添加目录项标题"/>
  <p:tag name="KSO_WM_DIAGRAM_MAX_ITEMCNT" val="6"/>
  <p:tag name="KSO_WM_DIAGRAM_MIN_ITEMCNT" val="2"/>
  <p:tag name="KSO_WM_DIAGRAM_VIRTUALLY_FRAME" val="{&quot;height&quot;:334.28346456692907,&quot;left&quot;:301.3678556573429,&quot;top&quot;:102.85826771653544,&quot;width&quot;:540.99253804344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151515&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1"/>
</p:tagLst>
</file>

<file path=ppt/tags/tag56.xml><?xml version="1.0" encoding="utf-8"?>
<p:tagLst xmlns:p="http://schemas.openxmlformats.org/presentationml/2006/main">
  <p:tag name="KSO_WM_UNIT_TYPE" val="l_h_i"/>
  <p:tag name="KSO_WM_UNIT_INDEX" val="1_3_1"/>
  <p:tag name="KSO_WM_BEAUTIFY_FLAG" val="#wm#"/>
  <p:tag name="KSO_WM_TAG_VERSION" val="3.0"/>
  <p:tag name="KSO_WM_DIAGRAM_VERSION" val="3"/>
  <p:tag name="KSO_WM_DIAGRAM_GROUP_CODE" val="l1-1"/>
  <p:tag name="KSO_WM_UNIT_ID" val="custom20236730_5*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4}"/>
  <p:tag name="KSO_WM_DIAGRAM_COLOR_MATCH_VALUE" val="{&quot;shape&quot;:{&quot;fill&quot;:{&quot;solid&quot;:{&quot;brightness&quot;:0,&quot;colorType&quot;:2,&quot;rgb&quot;:&quot;#ffffff&quot;,&quot;transparency&quot;:0},&quot;type&quot;:1},&quot;glow&quot;:{&quot;colorType&quot;:0},&quot;line&quot;:{&quot;solidLine&quot;:{&quot;brightness&quot;:0.800000011920929,&quot;colorType&quot;:1,&quot;foreColorIndex&quot;:5,&quot;transparency&quot;:0},&quot;type&quot;:1},&quot;shadow&quot;:{&quot;brightness&quot;:0,&quot;colorType&quot;:1,&quot;foreColorIndex&quot;:5,&quot;transparency&quot;:0.8999999761581421},&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SHADOW_SCHEMECOLOR_INDEX" val="5"/>
  <p:tag name="KSO_WM_UNIT_USESOURCEFORMAT_APPLY" val="1"/>
</p:tagLst>
</file>

<file path=ppt/tags/tag57.xml><?xml version="1.0" encoding="utf-8"?>
<p:tagLst xmlns:p="http://schemas.openxmlformats.org/presentationml/2006/main">
  <p:tag name="KSO_WM_UNIT_TYPE" val="l_h_i"/>
  <p:tag name="KSO_WM_UNIT_SUBTYPE" val="d"/>
  <p:tag name="KSO_WM_UNIT_INDEX" val="1_3_2"/>
  <p:tag name="KSO_WM_BEAUTIFY_FLAG" val="#wm#"/>
  <p:tag name="KSO_WM_TAG_VERSION" val="3.0"/>
  <p:tag name="KSO_WM_DIAGRAM_VERSION" val="3"/>
  <p:tag name="KSO_WM_DIAGRAM_GROUP_CODE" val="l1-1"/>
  <p:tag name="KSO_WM_UNIT_ID" val="custom20236730_5*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58.xml><?xml version="1.0" encoding="utf-8"?>
<p:tagLst xmlns:p="http://schemas.openxmlformats.org/presentationml/2006/main">
  <p:tag name="KSO_WM_UNIT_TYPE" val="l_h_f"/>
  <p:tag name="KSO_WM_UNIT_INDEX" val="1_3_1"/>
  <p:tag name="KSO_WM_BEAUTIFY_FLAG" val="#wm#"/>
  <p:tag name="KSO_WM_TAG_VERSION" val="3.0"/>
  <p:tag name="KSO_WM_DIAGRAM_VERSION" val="3"/>
  <p:tag name="KSO_WM_DIAGRAM_GROUP_CODE" val="l1-1"/>
  <p:tag name="KSO_WM_UNIT_ID" val="custom20236730_5*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UNIT_SUBTYPE" val="a"/>
  <p:tag name="KSO_WM_UNIT_VALUE" val="34"/>
  <p:tag name="KSO_WM_UNIT_PRESET_TEXT" val="单击添加目录项标题"/>
  <p:tag name="KSO_WM_DIAGRAM_MAX_ITEMCNT" val="6"/>
  <p:tag name="KSO_WM_DIAGRAM_MIN_ITEMCNT" val="2"/>
  <p:tag name="KSO_WM_DIAGRAM_VIRTUALLY_FRAME" val="{&quot;height&quot;:334.28346456692907,&quot;left&quot;:301.3678556573429,&quot;top&quot;:102.85826771653544,&quot;width&quot;:540.99253804344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151515&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1"/>
</p:tagLst>
</file>

<file path=ppt/tags/tag59.xml><?xml version="1.0" encoding="utf-8"?>
<p:tagLst xmlns:p="http://schemas.openxmlformats.org/presentationml/2006/main">
  <p:tag name="KSO_WM_UNIT_TYPE" val="l_h_i"/>
  <p:tag name="KSO_WM_UNIT_INDEX" val="1_4_1"/>
  <p:tag name="KSO_WM_BEAUTIFY_FLAG" val="#wm#"/>
  <p:tag name="KSO_WM_TAG_VERSION" val="3.0"/>
  <p:tag name="KSO_WM_DIAGRAM_VERSION" val="3"/>
  <p:tag name="KSO_WM_DIAGRAM_GROUP_CODE" val="l1-1"/>
  <p:tag name="KSO_WM_UNIT_ID" val="custom20236730_5*l_h_i*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4}"/>
  <p:tag name="KSO_WM_DIAGRAM_COLOR_MATCH_VALUE" val="{&quot;shape&quot;:{&quot;fill&quot;:{&quot;solid&quot;:{&quot;brightness&quot;:0,&quot;colorType&quot;:2,&quot;rgb&quot;:&quot;#ffffff&quot;,&quot;transparency&quot;:0},&quot;type&quot;:1},&quot;glow&quot;:{&quot;colorType&quot;:0},&quot;line&quot;:{&quot;solidLine&quot;:{&quot;brightness&quot;:0.800000011920929,&quot;colorType&quot;:1,&quot;foreColorIndex&quot;:5,&quot;transparency&quot;:0},&quot;type&quot;:1},&quot;shadow&quot;:{&quot;brightness&quot;:0,&quot;colorType&quot;:1,&quot;foreColorIndex&quot;:5,&quot;transparency&quot;:0.8999999761581421},&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SHADOW_SCHEMECOLOR_INDEX" val="5"/>
  <p:tag name="KSO_WM_UNIT_USESOURCEFORMAT_APPLY" val="1"/>
</p:tagLst>
</file>

<file path=ppt/tags/tag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TYPE" val="l_h_i"/>
  <p:tag name="KSO_WM_UNIT_SUBTYPE" val="d"/>
  <p:tag name="KSO_WM_UNIT_INDEX" val="1_4_2"/>
  <p:tag name="KSO_WM_BEAUTIFY_FLAG" val="#wm#"/>
  <p:tag name="KSO_WM_TAG_VERSION" val="3.0"/>
  <p:tag name="KSO_WM_DIAGRAM_VERSION" val="3"/>
  <p:tag name="KSO_WM_DIAGRAM_GROUP_CODE" val="l1-1"/>
  <p:tag name="KSO_WM_UNIT_ID" val="custom20236730_5*l_h_i*1_4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61.xml><?xml version="1.0" encoding="utf-8"?>
<p:tagLst xmlns:p="http://schemas.openxmlformats.org/presentationml/2006/main">
  <p:tag name="KSO_WM_UNIT_TYPE" val="l_h_f"/>
  <p:tag name="KSO_WM_UNIT_INDEX" val="1_4_1"/>
  <p:tag name="KSO_WM_BEAUTIFY_FLAG" val="#wm#"/>
  <p:tag name="KSO_WM_TAG_VERSION" val="3.0"/>
  <p:tag name="KSO_WM_DIAGRAM_VERSION" val="3"/>
  <p:tag name="KSO_WM_DIAGRAM_GROUP_CODE" val="l1-1"/>
  <p:tag name="KSO_WM_UNIT_ID" val="custom20236730_5*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UNIT_SUBTYPE" val="a"/>
  <p:tag name="KSO_WM_UNIT_VALUE" val="34"/>
  <p:tag name="KSO_WM_UNIT_PRESET_TEXT" val="单击添加目录项标题"/>
  <p:tag name="KSO_WM_DIAGRAM_MAX_ITEMCNT" val="6"/>
  <p:tag name="KSO_WM_DIAGRAM_MIN_ITEMCNT" val="2"/>
  <p:tag name="KSO_WM_DIAGRAM_VIRTUALLY_FRAME" val="{&quot;height&quot;:334.28346456692907,&quot;left&quot;:301.3678556573429,&quot;top&quot;:102.85826771653544,&quot;width&quot;:540.99253804344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151515&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1"/>
</p:tagLst>
</file>

<file path=ppt/tags/tag62.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4"/>
  <p:tag name="KSO_WM_DIAGRAM_GROUP_CODE" val="l1-1"/>
  <p:tag name="KSO_WM_BEAUTIFY_FLAG" val="#wm#"/>
  <p:tag name="KSO_WM_TEMPLATE_INDEX" val="20236730"/>
  <p:tag name="KSO_WM_TEMPLATE_CATEGORY" val="custom"/>
  <p:tag name="KSO_WM_SLIDE_INDEX" val="4"/>
  <p:tag name="KSO_WM_SLIDE_ID" val="custom20236730_4"/>
  <p:tag name="KSO_WM_TEMPLATE_MASTER_TYPE" val="0"/>
  <p:tag name="KSO_WM_SLIDE_LAYOUT" val="a_l"/>
  <p:tag name="KSO_WM_SLIDE_LAYOUT_CNT" val="1_1"/>
  <p:tag name="KSO_WM_SLIDE_DIAGTYPE" val="l"/>
</p:tagLst>
</file>

<file path=ppt/tags/tag6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183_1*a*1"/>
  <p:tag name="KSO_WM_TEMPLATE_CATEGORY" val="custom"/>
  <p:tag name="KSO_WM_TEMPLATE_INDEX" val="20231183"/>
  <p:tag name="KSO_WM_UNIT_LAYERLEVEL" val="1"/>
  <p:tag name="KSO_WM_TAG_VERSION" val="3.0"/>
  <p:tag name="KSO_WM_BEAUTIFY_FLAG" val="#wm#"/>
  <p:tag name="KSO_WM_UNIT_PRESET_TEXT" val="单击此处添加标题"/>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1183_1*i*1"/>
  <p:tag name="KSO_WM_TEMPLATE_CATEGORY" val="custom"/>
  <p:tag name="KSO_WM_TEMPLATE_INDEX" val="20231183"/>
  <p:tag name="KSO_WM_UNIT_LAYERLEVEL" val="1"/>
  <p:tag name="KSO_WM_TAG_VERSION" val="3.0"/>
  <p:tag name="KSO_WM_BEAUTIFY_FLAG" val="#wm#"/>
</p:tagLst>
</file>

<file path=ppt/tags/tag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1183_1*i*2"/>
  <p:tag name="KSO_WM_TEMPLATE_CATEGORY" val="custom"/>
  <p:tag name="KSO_WM_TEMPLATE_INDEX" val="20231183"/>
  <p:tag name="KSO_WM_UNIT_LAYERLEVEL" val="1"/>
  <p:tag name="KSO_WM_TAG_VERSION" val="3.0"/>
</p:tagLst>
</file>

<file path=ppt/tags/tag6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custom20231183_1*h_f*1_1"/>
  <p:tag name="KSO_WM_TEMPLATE_CATEGORY" val="custom"/>
  <p:tag name="KSO_WM_TEMPLATE_INDEX" val="20231183"/>
  <p:tag name="KSO_WM_UNIT_LAYERLEVEL" val="1_1"/>
  <p:tag name="KSO_WM_TAG_VERSION" val="3.0"/>
  <p:tag name="KSO_WM_BEAUTIFY_FLAG" val="#wm#"/>
  <p:tag name="KSO_WM_UNIT_TEXT_FILL_FORE_SCHEMECOLOR_INDEX_BRIGHTNESS" val="0.35"/>
  <p:tag name="KSO_WM_UNIT_TEXT_FILL_FORE_SCHEMECOLOR_INDEX" val="13"/>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67.xml><?xml version="1.0" encoding="utf-8"?>
<p:tagLst xmlns:p="http://schemas.openxmlformats.org/presentationml/2006/main">
  <p:tag name="KSO_WM_UNIT_TYPE" val="l_h_i"/>
  <p:tag name="KSO_WM_UNIT_SUBTYPE" val="d"/>
  <p:tag name="KSO_WM_UNIT_INDEX" val="1_1_2"/>
  <p:tag name="KSO_WM_TAG_VERSION" val="3.0"/>
  <p:tag name="KSO_WM_DIAGRAM_VERSION" val="3"/>
  <p:tag name="KSO_WM_DIAGRAM_GROUP_CODE" val="l1-1"/>
  <p:tag name="KSO_WM_UNIT_ID" val="custom20236730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68.xml><?xml version="1.0" encoding="utf-8"?>
<p:tagLst xmlns:p="http://schemas.openxmlformats.org/presentationml/2006/main">
  <p:tag name="KSO_WM_SLIDE_ID" val="custom20231183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6730"/>
  <p:tag name="KSO_WM_SLIDE_TYPE" val="text"/>
  <p:tag name="KSO_WM_SLIDE_SUBTYPE" val="diag"/>
  <p:tag name="KSO_WM_SLIDE_SIZE" val="331.4*206.081"/>
  <p:tag name="KSO_WM_SLIDE_POSITION" val="580.2*200.4"/>
  <p:tag name="KSO_WM_SLIDE_LAYOUT" val="a_α_h"/>
  <p:tag name="KSO_WM_SLIDE_LAYOUT_CNT" val="1_1_1"/>
  <p:tag name="KSO_WM_SPECIAL_SOURCE" val="bdnull"/>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4482_1*i*3"/>
  <p:tag name="KSO_WM_TEMPLATE_CATEGORY" val="custom"/>
  <p:tag name="KSO_WM_TEMPLATE_INDEX" val="20234482"/>
  <p:tag name="KSO_WM_UNIT_LAYERLEVEL" val="1"/>
  <p:tag name="KSO_WM_TAG_VERSION" val="3.0"/>
</p:tagLst>
</file>

<file path=ppt/tags/tag7.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482_1*a*1"/>
  <p:tag name="KSO_WM_TEMPLATE_CATEGORY" val="custom"/>
  <p:tag name="KSO_WM_TEMPLATE_INDEX" val="20234482"/>
  <p:tag name="KSO_WM_UNIT_LAYERLEVEL" val="1"/>
  <p:tag name="KSO_WM_TAG_VERSION" val="3.0"/>
  <p:tag name="KSO_WM_BEAUTIFY_FLAG" val="#wm#"/>
  <p:tag name="KSO_WM_UNIT_TEXT_TYPE" val="1"/>
  <p:tag name="KSO_WM_UNIT_PRESET_TEXT" val="单击此处添加标题"/>
</p:tagLst>
</file>

<file path=ppt/tags/tag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4482_1*i*4"/>
  <p:tag name="KSO_WM_TEMPLATE_CATEGORY" val="custom"/>
  <p:tag name="KSO_WM_TEMPLATE_INDEX" val="20234482"/>
  <p:tag name="KSO_WM_UNIT_LAYERLEVEL" val="1"/>
  <p:tag name="KSO_WM_TAG_VERSION" val="3.0"/>
</p:tagLst>
</file>

<file path=ppt/tags/tag72.xml><?xml version="1.0" encoding="utf-8"?>
<p:tagLst xmlns:p="http://schemas.openxmlformats.org/presentationml/2006/main">
  <p:tag name="KSO_WM_UNIT_SUBTYPE" val="a"/>
  <p:tag name="KSO_WM_UNIT_NOCLEAR" val="0"/>
  <p:tag name="KSO_WM_UNIT_VALUE" val="192"/>
  <p:tag name="KSO_WM_UNIT_HIGHLIGHT" val="0"/>
  <p:tag name="KSO_WM_UNIT_COMPATIBLE" val="0"/>
  <p:tag name="KSO_WM_UNIT_DIAGRAM_ISNUMVISUAL" val="0"/>
  <p:tag name="KSO_WM_UNIT_DIAGRAM_ISREFERUNIT" val="0"/>
  <p:tag name="KSO_WM_UNIT_TYPE" val="f"/>
  <p:tag name="KSO_WM_UNIT_INDEX" val="1"/>
  <p:tag name="KSO_WM_UNIT_ID" val="custom20234482_1*f*1"/>
  <p:tag name="KSO_WM_TEMPLATE_CATEGORY" val="custom"/>
  <p:tag name="KSO_WM_TEMPLATE_INDEX" val="20234482"/>
  <p:tag name="KSO_WM_UNIT_LAYERLEVEL" val="1"/>
  <p:tag name="KSO_WM_TAG_VERSION" val="3.0"/>
  <p:tag name="KSO_WM_DIAGRAM_VERSION" val="3"/>
  <p:tag name="KSO_WM_DIAGRAM_COLOR_TRICK" val="1"/>
  <p:tag name="KSO_WM_DIAGRAM_COLOR_TEXT_CAN_REMOVE" val="n"/>
  <p:tag name="KSO_WM_DIAGRAM_MAX_ITEMCNT" val="3"/>
  <p:tag name="KSO_WM_DIAGRAM_MIN_ITEMCNT" val="1"/>
  <p:tag name="KSO_WM_DIAGRAM_VIRTUALLY_FRAME" val="{&quot;height&quot;:94.6,&quot;left&quot;:47.99992125984252,&quot;top&quot;:109.7,&quot;width&quot;:851.8000454735945}"/>
  <p:tag name="KSO_WM_DIAGRAM_COLOR_MATCH_VALUE" val="{&quot;shape&quot;:{&quot;fill&quot;:{&quot;gradient&quot;:[{&quot;brightness&quot;:0.550000011920929,&quot;colorType&quot;:1,&quot;foreColorIndex&quot;:5,&quot;pos&quot;:0,&quot;transparency&quot;:0.949999988079071},{&quot;brightness&quot;:0.5,&quot;colorType&quot;:1,&quot;foreColorIndex&quot;:5,&quot;pos&quot;:1,&quot;transparency&quot;:0.800000011920929}],&quot;type&quot;:3},&quot;glow&quot;:{&quot;colorType&quot;:0},&quot;line&quot;:{&quot;solidLine&quot;:{&quot;brightness&quot;:0,&quot;colorType&quot;:1,&quot;foreColorIndex&quot;:5,&quot;transparency&quot;:0.5},&quot;type&quot;:1},&quot;shadow&quot;:{&quot;brightness&quot;:0,&quot;colorType&quot;:2,&quot;rgb&quot;:&quot;#000000&quot;,&quot;transparency&quot;:0.9300000071525574},&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FILL_TYPE" val="3"/>
  <p:tag name="KSO_WM_UNIT_LINE_FORE_SCHEMECOLOR_INDEX" val="5"/>
  <p:tag name="KSO_WM_UNIT_TEXT_FILL_FORE_SCHEMECOLOR_INDEX" val="1"/>
  <p:tag name="KSO_WM_UNIT_TEXT_FILL_TYPE" val="1"/>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482_1*i*5"/>
  <p:tag name="KSO_WM_TEMPLATE_CATEGORY" val="custom"/>
  <p:tag name="KSO_WM_TEMPLATE_INDEX" val="20234482"/>
  <p:tag name="KSO_WM_UNIT_LAYERLEVEL" val="1"/>
  <p:tag name="KSO_WM_TAG_VERSION" val="3.0"/>
  <p:tag name="KSO_WM_DIAGRAM_VERSION" val="3"/>
  <p:tag name="KSO_WM_DIAGRAM_COLOR_TRICK" val="1"/>
  <p:tag name="KSO_WM_DIAGRAM_COLOR_TEXT_CAN_REMOVE" val="n"/>
  <p:tag name="KSO_WM_DIAGRAM_MAX_ITEMCNT" val="3"/>
  <p:tag name="KSO_WM_DIAGRAM_MIN_ITEMCNT" val="1"/>
  <p:tag name="KSO_WM_DIAGRAM_VIRTUALLY_FRAME" val="{&quot;height&quot;:94.6,&quot;left&quot;:47.99992125984252,&quot;top&quot;:109.7,&quot;width&quot;:851.8000454735945}"/>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5,&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BEAUTIFY_FLAG" val="#wm#"/>
</p:tagLst>
</file>

<file path=ppt/tags/tag74.xml><?xml version="1.0" encoding="utf-8"?>
<p:tagLst xmlns:p="http://schemas.openxmlformats.org/presentationml/2006/main">
  <p:tag name="KSO_WM_UNIT_TYPE" val="l_h_i"/>
  <p:tag name="KSO_WM_UNIT_SUBTYPE" val="d"/>
  <p:tag name="KSO_WM_UNIT_INDEX" val="1_1_2"/>
  <p:tag name="KSO_WM_TAG_VERSION" val="3.0"/>
  <p:tag name="KSO_WM_DIAGRAM_VERSION" val="3"/>
  <p:tag name="KSO_WM_DIAGRAM_GROUP_CODE" val="l1-1"/>
  <p:tag name="KSO_WM_UNIT_ID" val="custom20236730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482_1*i*5"/>
  <p:tag name="KSO_WM_TEMPLATE_CATEGORY" val="custom"/>
  <p:tag name="KSO_WM_TEMPLATE_INDEX" val="20234482"/>
  <p:tag name="KSO_WM_UNIT_LAYERLEVEL" val="1"/>
  <p:tag name="KSO_WM_TAG_VERSION" val="3.0"/>
  <p:tag name="KSO_WM_DIAGRAM_VERSION" val="3"/>
  <p:tag name="KSO_WM_DIAGRAM_COLOR_TRICK" val="1"/>
  <p:tag name="KSO_WM_DIAGRAM_COLOR_TEXT_CAN_REMOVE" val="n"/>
  <p:tag name="KSO_WM_DIAGRAM_MAX_ITEMCNT" val="3"/>
  <p:tag name="KSO_WM_DIAGRAM_MIN_ITEMCNT" val="1"/>
  <p:tag name="KSO_WM_DIAGRAM_VIRTUALLY_FRAME" val="{&quot;height&quot;:94.6,&quot;left&quot;:47.99992125984252,&quot;top&quot;:109.7,&quot;width&quot;:851.8000454735945}"/>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5,&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BEAUTIFY_FLAG" val="#wm#"/>
</p:tagLst>
</file>

<file path=ppt/tags/tag76.xml><?xml version="1.0" encoding="utf-8"?>
<p:tagLst xmlns:p="http://schemas.openxmlformats.org/presentationml/2006/main">
  <p:tag name="KSO_WM_SLIDE_ID" val="custom20234482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6730"/>
  <p:tag name="KSO_WM_SLIDE_TYPE" val="text"/>
  <p:tag name="KSO_WM_SLIDE_SUBTYPE" val="picTxt"/>
  <p:tag name="KSO_WM_SLIDE_SIZE" val="865*448"/>
  <p:tag name="KSO_WM_SLIDE_POSITION" val="47*47"/>
  <p:tag name="KSO_WM_SLIDE_LAYOUT" val="a_f_β"/>
  <p:tag name="KSO_WM_SLIDE_LAYOUT_CNT" val="1_1_2"/>
  <p:tag name="KSO_WM_SPECIAL_SOURCE" val="bdnull"/>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2451_1*i*1"/>
  <p:tag name="KSO_WM_TEMPLATE_CATEGORY" val="custom"/>
  <p:tag name="KSO_WM_TEMPLATE_INDEX" val="20232451"/>
  <p:tag name="KSO_WM_UNIT_LAYERLEVEL" val="1"/>
  <p:tag name="KSO_WM_TAG_VERSION" val="3.0"/>
  <p:tag name="KSO_WM_BEAUTIFY_FLAG" val="#wm#"/>
  <p:tag name="KSO_WM_UNIT_FILL_FORE_SCHEMECOLOR_INDEX" val="5"/>
  <p:tag name="KSO_WM_UNIT_FILL_TYPE" val="1"/>
  <p:tag name="KSO_WM_UNIT_USESOURCEFORMAT_APPLY" val="0"/>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2451_1*i*4"/>
  <p:tag name="KSO_WM_TEMPLATE_CATEGORY" val="custom"/>
  <p:tag name="KSO_WM_TEMPLATE_INDEX" val="20232451"/>
  <p:tag name="KSO_WM_UNIT_LAYERLEVEL" val="1"/>
  <p:tag name="KSO_WM_TAG_VERSION" val="3.0"/>
  <p:tag name="KSO_WM_BEAUTIFY_FLAG" val="#wm#"/>
  <p:tag name="KSO_WM_UNIT_LINE_FORE_SCHEMECOLOR_INDEX" val="5"/>
  <p:tag name="KSO_WM_UNIT_LINE_FILL_TYPE" val="2"/>
  <p:tag name="KSO_WM_UNIT_TEXT_FILL_FORE_SCHEMECOLOR_INDEX" val="2"/>
  <p:tag name="KSO_WM_UNIT_TEXT_FILL_TYPE" val="1"/>
  <p:tag name="KSO_WM_UNIT_USESOURCEFORMAT_APPLY" val="0"/>
</p:tagLst>
</file>

<file path=ppt/tags/tag7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22"/>
  <p:tag name="KSO_WM_TEMPLATE_INDEX" val="20232451"/>
  <p:tag name="KSO_WM_UNIT_ID" val="custom20232451_1*a*1"/>
  <p:tag name="KSO_WM_UNIT_PRESET_TEXT" val="单击此处添加标题"/>
  <p:tag name="KSO_WM_UNIT_TEXT_TYPE" val="1"/>
  <p:tag name="KSO_WM_UNIT_TEXT_FILL_FORE_SCHEMECOLOR_INDEX" val="5"/>
  <p:tag name="KSO_WM_UNIT_TEXT_FILL_TYPE" val="1"/>
  <p:tag name="KSO_WM_UNIT_USESOURCEFORMAT_APPLY" val="0"/>
</p:tagLst>
</file>

<file path=ppt/tags/tag8.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52_1*l_h_f*1_1_1"/>
  <p:tag name="KSO_WM_TEMPLATE_CATEGORY" val="diagram"/>
  <p:tag name="KSO_WM_TEMPLATE_INDEX" val="2023245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1"/>
  <p:tag name="KSO_WM_DIAGRAM_MIN_ITEMCNT" val="1"/>
  <p:tag name="KSO_WM_DIAGRAM_VIRTUALLY_FRAME" val="{&quot;height&quot;:409.3000007629395,&quot;left&quot;:147.85,&quot;top&quot;:120.25,&quot;width&quot;:76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请尽量言简意赅的阐述观点。单击此处输入你的项正文，文字是您思想的提炼，请尽量言简意赅的阐述观点，请尽量言简意赅的阐述观点。单击此处输入你的项正文，文字是您思想的提炼，请尽量言简意赅的阐述观点，请尽量言简意赅的阐述观点。单击此处输入你的项正文，文字是您思想的提炼，请尽量言简意赅的阐述观点，请尽量言简意赅的阐述观点。"/>
  <p:tag name="KSO_WM_UNIT_TEXT_FILL_FORE_SCHEMECOLOR_INDEX" val="1"/>
  <p:tag name="KSO_WM_UNIT_TEXT_FILL_TYPE" val="1"/>
  <p:tag name="KSO_WM_UNIT_TEXT_TYPE" val="1"/>
  <p:tag name="KSO_WM_UNIT_USESOURCEFORMAT_APPLY" val="0"/>
</p:tagLst>
</file>

<file path=ppt/tags/tag8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482_1*a*1"/>
  <p:tag name="KSO_WM_TEMPLATE_CATEGORY" val="custom"/>
  <p:tag name="KSO_WM_TEMPLATE_INDEX" val="20234482"/>
  <p:tag name="KSO_WM_UNIT_LAYERLEVEL" val="1"/>
  <p:tag name="KSO_WM_TAG_VERSION" val="3.0"/>
  <p:tag name="KSO_WM_BEAUTIFY_FLAG" val="#wm#"/>
  <p:tag name="KSO_WM_UNIT_TEXT_TYPE" val="1"/>
  <p:tag name="KSO_WM_UNIT_PRESET_TEXT" val="单击此处添加标题"/>
</p:tagLst>
</file>

<file path=ppt/tags/tag82.xml><?xml version="1.0" encoding="utf-8"?>
<p:tagLst xmlns:p="http://schemas.openxmlformats.org/presentationml/2006/main">
  <p:tag name="KSO_WM_UNIT_TYPE" val="l_h_i"/>
  <p:tag name="KSO_WM_UNIT_SUBTYPE" val="d"/>
  <p:tag name="KSO_WM_UNIT_INDEX" val="1_2_2"/>
  <p:tag name="KSO_WM_TAG_VERSION" val="3.0"/>
  <p:tag name="KSO_WM_DIAGRAM_VERSION" val="3"/>
  <p:tag name="KSO_WM_DIAGRAM_GROUP_CODE" val="l1-1"/>
  <p:tag name="KSO_WM_UNIT_ID" val="custom20236730_5*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83.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diag"/>
  <p:tag name="KSO_WM_SLIDE_SIZE" val="735.84*113.4"/>
  <p:tag name="KSO_WM_SLIDE_POSITION" val="112.78*236.7"/>
  <p:tag name="KSO_WM_SLIDE_LAYOUT" val="a_l"/>
  <p:tag name="KSO_WM_SLIDE_LAYOUT_CNT" val="1_1"/>
  <p:tag name="KSO_WM_SPECIAL_SOURCE" val="bdnull"/>
  <p:tag name="KSO_WM_DIAGRAM_GROUP_CODE" val="l1-1"/>
  <p:tag name="KSO_WM_SLIDE_DIAGTYPE" val="l"/>
  <p:tag name="KSO_WM_TEMPLATE_INDEX" val="20236730"/>
  <p:tag name="KSO_WM_TEMPLATE_SUBCATEGORY" val="0"/>
  <p:tag name="KSO_WM_SLIDE_INDEX" val="1"/>
  <p:tag name="KSO_WM_TAG_VERSION" val="3.0"/>
  <p:tag name="KSO_WM_SLIDE_ID" val="custom20232451_1"/>
  <p:tag name="KSO_WM_SLIDE_ITEM_CNT"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474_1*i*1"/>
  <p:tag name="KSO_WM_TEMPLATE_CATEGORY" val="custom"/>
  <p:tag name="KSO_WM_TEMPLATE_INDEX" val="20234474"/>
  <p:tag name="KSO_WM_UNIT_LAYERLEVEL" val="1"/>
  <p:tag name="KSO_WM_TAG_VERSION" val="3.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474_1*i*2"/>
  <p:tag name="KSO_WM_TEMPLATE_CATEGORY" val="custom"/>
  <p:tag name="KSO_WM_TEMPLATE_INDEX" val="20234474"/>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474_1*i*3"/>
  <p:tag name="KSO_WM_TEMPLATE_CATEGORY" val="custom"/>
  <p:tag name="KSO_WM_TEMPLATE_INDEX" val="20234474"/>
  <p:tag name="KSO_WM_UNIT_LAYERLEVEL" val="1"/>
  <p:tag name="KSO_WM_TAG_VERSION" val="3.0"/>
  <p:tag name="KSO_WM_BEAUTIFY_FLAG" val="#wm#"/>
</p:tagLst>
</file>

<file path=ppt/tags/tag87.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474_1*f*1"/>
  <p:tag name="KSO_WM_TEMPLATE_CATEGORY" val="custom"/>
  <p:tag name="KSO_WM_TEMPLATE_INDEX" val="20234474"/>
  <p:tag name="KSO_WM_UNIT_LAYERLEVEL" val="1"/>
  <p:tag name="KSO_WM_TAG_VERSION" val="3.0"/>
  <p:tag name="KSO_WM_BEAUTIFY_FLAG" val="#wm#"/>
  <p:tag name="KSO_WM_UNIT_VALUE" val="78"/>
  <p:tag name="KSO_WM_UNIT_PRESET_TEXT" val="单击此处添加文本具体内容，根据需要可酌情增减文字，以便观者准确地理解您传达的思想。单击此处添加文本具体内容，简明扼要地阐述您的观点。"/>
  <p:tag name="KSO_WM_UNIT_TEXT_TYPE" val="1"/>
</p:tagLst>
</file>

<file path=ppt/tags/tag8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482_1*a*1"/>
  <p:tag name="KSO_WM_TEMPLATE_CATEGORY" val="custom"/>
  <p:tag name="KSO_WM_TEMPLATE_INDEX" val="20234482"/>
  <p:tag name="KSO_WM_UNIT_LAYERLEVEL" val="1"/>
  <p:tag name="KSO_WM_TAG_VERSION" val="3.0"/>
  <p:tag name="KSO_WM_BEAUTIFY_FLAG" val="#wm#"/>
  <p:tag name="KSO_WM_UNIT_TEXT_TYPE" val="1"/>
  <p:tag name="KSO_WM_UNIT_PRESET_TEXT" val="单击此处添加标题"/>
</p:tagLst>
</file>

<file path=ppt/tags/tag89.xml><?xml version="1.0" encoding="utf-8"?>
<p:tagLst xmlns:p="http://schemas.openxmlformats.org/presentationml/2006/main">
  <p:tag name="KSO_WM_UNIT_TYPE" val="l_h_i"/>
  <p:tag name="KSO_WM_UNIT_SUBTYPE" val="d"/>
  <p:tag name="KSO_WM_UNIT_INDEX" val="1_2_2"/>
  <p:tag name="KSO_WM_TAG_VERSION" val="3.0"/>
  <p:tag name="KSO_WM_DIAGRAM_VERSION" val="3"/>
  <p:tag name="KSO_WM_DIAGRAM_GROUP_CODE" val="l1-1"/>
  <p:tag name="KSO_WM_UNIT_ID" val="custom20236730_5*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9.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SLIDE_ID" val="custom20234474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6730"/>
  <p:tag name="KSO_WM_SLIDE_TYPE" val="text"/>
  <p:tag name="KSO_WM_SLIDE_SUBTYPE" val="picTxt"/>
  <p:tag name="KSO_WM_SLIDE_SIZE" val="882*444"/>
  <p:tag name="KSO_WM_SLIDE_POSITION" val="48*47"/>
  <p:tag name="KSO_WM_SLIDE_LAYOUT" val="a_f_β"/>
  <p:tag name="KSO_WM_SLIDE_LAYOUT_CNT" val="1_1_1"/>
  <p:tag name="KSO_WM_SPECIAL_SOURCE" val="bdnull"/>
</p:tagLst>
</file>

<file path=ppt/tags/tag9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482_1*a*1"/>
  <p:tag name="KSO_WM_TEMPLATE_CATEGORY" val="custom"/>
  <p:tag name="KSO_WM_TEMPLATE_INDEX" val="20234482"/>
  <p:tag name="KSO_WM_UNIT_LAYERLEVEL" val="1"/>
  <p:tag name="KSO_WM_TAG_VERSION" val="3.0"/>
  <p:tag name="KSO_WM_BEAUTIFY_FLAG" val="#wm#"/>
  <p:tag name="KSO_WM_UNIT_TEXT_TYPE" val="1"/>
  <p:tag name="KSO_WM_UNIT_PRESET_TEXT" val="单击此处添加标题"/>
</p:tagLst>
</file>

<file path=ppt/tags/tag92.xml><?xml version="1.0" encoding="utf-8"?>
<p:tagLst xmlns:p="http://schemas.openxmlformats.org/presentationml/2006/main">
  <p:tag name="KSO_WM_UNIT_SUBTYPE" val="a"/>
  <p:tag name="KSO_WM_UNIT_NOCLEAR" val="0"/>
  <p:tag name="KSO_WM_UNIT_VALUE" val="192"/>
  <p:tag name="KSO_WM_UNIT_HIGHLIGHT" val="0"/>
  <p:tag name="KSO_WM_UNIT_COMPATIBLE" val="0"/>
  <p:tag name="KSO_WM_UNIT_DIAGRAM_ISNUMVISUAL" val="0"/>
  <p:tag name="KSO_WM_UNIT_DIAGRAM_ISREFERUNIT" val="0"/>
  <p:tag name="KSO_WM_UNIT_TYPE" val="f"/>
  <p:tag name="KSO_WM_UNIT_INDEX" val="1"/>
  <p:tag name="KSO_WM_UNIT_ID" val="custom20234482_1*f*1"/>
  <p:tag name="KSO_WM_TEMPLATE_CATEGORY" val="custom"/>
  <p:tag name="KSO_WM_TEMPLATE_INDEX" val="20234482"/>
  <p:tag name="KSO_WM_UNIT_LAYERLEVEL" val="1"/>
  <p:tag name="KSO_WM_TAG_VERSION" val="3.0"/>
  <p:tag name="KSO_WM_DIAGRAM_VERSION" val="3"/>
  <p:tag name="KSO_WM_DIAGRAM_COLOR_TRICK" val="1"/>
  <p:tag name="KSO_WM_DIAGRAM_COLOR_TEXT_CAN_REMOVE" val="n"/>
  <p:tag name="KSO_WM_DIAGRAM_MAX_ITEMCNT" val="3"/>
  <p:tag name="KSO_WM_DIAGRAM_MIN_ITEMCNT" val="1"/>
  <p:tag name="KSO_WM_DIAGRAM_VIRTUALLY_FRAME" val="{&quot;height&quot;:94.6,&quot;left&quot;:47.99992125984252,&quot;top&quot;:109.7,&quot;width&quot;:851.8000454735945}"/>
  <p:tag name="KSO_WM_DIAGRAM_COLOR_MATCH_VALUE" val="{&quot;shape&quot;:{&quot;fill&quot;:{&quot;gradient&quot;:[{&quot;brightness&quot;:0.550000011920929,&quot;colorType&quot;:1,&quot;foreColorIndex&quot;:5,&quot;pos&quot;:0,&quot;transparency&quot;:0.949999988079071},{&quot;brightness&quot;:0.5,&quot;colorType&quot;:1,&quot;foreColorIndex&quot;:5,&quot;pos&quot;:1,&quot;transparency&quot;:0.800000011920929}],&quot;type&quot;:3},&quot;glow&quot;:{&quot;colorType&quot;:0},&quot;line&quot;:{&quot;solidLine&quot;:{&quot;brightness&quot;:0,&quot;colorType&quot;:1,&quot;foreColorIndex&quot;:5,&quot;transparency&quot;:0.5},&quot;type&quot;:1},&quot;shadow&quot;:{&quot;brightness&quot;:0,&quot;colorType&quot;:2,&quot;rgb&quot;:&quot;#000000&quot;,&quot;transparency&quot;:0.9300000071525574},&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FILL_TYPE" val="3"/>
  <p:tag name="KSO_WM_UNIT_LINE_FORE_SCHEMECOLOR_INDEX" val="5"/>
  <p:tag name="KSO_WM_UNIT_TEXT_FILL_FORE_SCHEMECOLOR_INDEX" val="1"/>
  <p:tag name="KSO_WM_UNIT_TEXT_FILL_TYPE" val="1"/>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
</p:tagLst>
</file>

<file path=ppt/tags/tag93.xml><?xml version="1.0" encoding="utf-8"?>
<p:tagLst xmlns:p="http://schemas.openxmlformats.org/presentationml/2006/main">
  <p:tag name="KSO_WM_UNIT_TYPE" val="l_h_i"/>
  <p:tag name="KSO_WM_UNIT_SUBTYPE" val="d"/>
  <p:tag name="KSO_WM_UNIT_INDEX" val="1_2_2"/>
  <p:tag name="KSO_WM_TAG_VERSION" val="3.0"/>
  <p:tag name="KSO_WM_DIAGRAM_VERSION" val="3"/>
  <p:tag name="KSO_WM_DIAGRAM_GROUP_CODE" val="l1-1"/>
  <p:tag name="KSO_WM_UNIT_ID" val="custom20236730_5*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730"/>
  <p:tag name="KSO_WM_TEMPLATE_CATEGORY" val="custom"/>
  <p:tag name="KSO_WM_DIAGRAM_COLOR_TRICK" val="1"/>
  <p:tag name="KSO_WM_DIAGRAM_COLOR_TEXT_CAN_REMOVE" val="n"/>
  <p:tag name="KSO_WM_DIAGRAM_MAX_ITEMCNT" val="6"/>
  <p:tag name="KSO_WM_DIAGRAM_MIN_ITEMCNT" val="2"/>
  <p:tag name="KSO_WM_DIAGRAM_VIRTUALLY_FRAME" val="{&quot;height&quot;:334.28346456692907,&quot;left&quot;:301.3678556573429,&quot;top&quot;:102.85826771653544,&quot;width&quot;:540.992538043444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FILL_TYPE" val="1"/>
  <p:tag name="KSO_WM_UNIT_USESOURCEFORMAT_APPLY" val="1"/>
</p:tagLst>
</file>

<file path=ppt/tags/tag94.xml><?xml version="1.0" encoding="utf-8"?>
<p:tagLst xmlns:p="http://schemas.openxmlformats.org/presentationml/2006/main">
  <p:tag name="KSO_WM_BEAUTIFY_FLAG" val="#wm#"/>
  <p:tag name="KSO_WM_TEMPLATE_CATEGORY" val="custom"/>
  <p:tag name="KSO_WM_TEMPLATE_INDEX" val="20236730"/>
</p:tagLst>
</file>

<file path=ppt/tags/tag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4494_1*i*4"/>
  <p:tag name="KSO_WM_TEMPLATE_CATEGORY" val="custom"/>
  <p:tag name="KSO_WM_TEMPLATE_INDEX" val="20234494"/>
  <p:tag name="KSO_WM_UNIT_LAYERLEVEL" val="1"/>
  <p:tag name="KSO_WM_TAG_VERSION" val="3.0"/>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custom20234494_1*i*6"/>
  <p:tag name="KSO_WM_TEMPLATE_CATEGORY" val="custom"/>
  <p:tag name="KSO_WM_TEMPLATE_INDEX" val="20234494"/>
  <p:tag name="KSO_WM_UNIT_LAYERLEVEL" val="1"/>
  <p:tag name="KSO_WM_TAG_VERSION" val="3.0"/>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494_1*i*1"/>
  <p:tag name="KSO_WM_TEMPLATE_CATEGORY" val="custom"/>
  <p:tag name="KSO_WM_TEMPLATE_INDEX" val="20234494"/>
  <p:tag name="KSO_WM_UNIT_LAYERLEVEL" val="1"/>
  <p:tag name="KSO_WM_TAG_VERSION" val="3.0"/>
  <p:tag name="KSO_WM_BEAUTIFY_FLAG" val="#wm#"/>
  <p:tag name="KSO_WM_UNIT_FILL_FORE_SCHEMECOLOR_INDEX" val="13"/>
  <p:tag name="KSO_WM_UNIT_TEXT_FILL_FORE_SCHEMECOLOR_INDEX" val="13"/>
  <p:tag name="KSO_WM_UNIT_TEXT_FILL_TYPE" val="1"/>
  <p:tag name="KSO_WM_UNIT_USESOURCEFORMAT_APPLY" val="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494_1*i*2"/>
  <p:tag name="KSO_WM_TEMPLATE_CATEGORY" val="custom"/>
  <p:tag name="KSO_WM_TEMPLATE_INDEX" val="20234494"/>
  <p:tag name="KSO_WM_UNIT_LAYERLEVEL" val="1"/>
  <p:tag name="KSO_WM_TAG_VERSION" val="3.0"/>
  <p:tag name="KSO_WM_BEAUTIFY_FLAG" val="#wm#"/>
  <p:tag name="KSO_WM_UNIT_FILL_FORE_SCHEMECOLOR_INDEX" val="5"/>
  <p:tag name="KSO_WM_UNIT_TEXT_FILL_FORE_SCHEMECOLOR_INDEX" val="2"/>
  <p:tag name="KSO_WM_UNIT_TEXT_FILL_TYPE" val="1"/>
  <p:tag name="KSO_WM_UNIT_USESOURCEFORMAT_APPLY" val="0"/>
</p:tagLst>
</file>

<file path=ppt/tags/tag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34494_1*i*3"/>
  <p:tag name="KSO_WM_TEMPLATE_CATEGORY" val="custom"/>
  <p:tag name="KSO_WM_TEMPLATE_INDEX" val="20234494"/>
  <p:tag name="KSO_WM_UNIT_LAYERLEVEL" val="1"/>
  <p:tag name="KSO_WM_TAG_VERSION" val="3.0"/>
  <p:tag name="KSO_WM_UNIT_TEXT_FILL_FORE_SCHEMECOLOR_INDEX" val="13"/>
  <p:tag name="KSO_WM_UNIT_TEXT_FILL_TYPE" val="1"/>
  <p:tag name="KSO_WM_UNIT_USESOURCEFORMAT_APPLY" val="0"/>
</p:tagLst>
</file>

<file path=ppt/theme/theme1.xml><?xml version="1.0" encoding="utf-8"?>
<a:theme xmlns:a="http://schemas.openxmlformats.org/drawingml/2006/main" name="Office 主题​​">
  <a:themeElements>
    <a:clrScheme name="00000422-1">
      <a:dk1>
        <a:srgbClr val="333333"/>
      </a:dk1>
      <a:lt1>
        <a:srgbClr val="FFFFFF"/>
      </a:lt1>
      <a:dk2>
        <a:srgbClr val="151515"/>
      </a:dk2>
      <a:lt2>
        <a:srgbClr val="E9F7FD"/>
      </a:lt2>
      <a:accent1>
        <a:srgbClr val="4ABDF0"/>
      </a:accent1>
      <a:accent2>
        <a:srgbClr val="8683F5"/>
      </a:accent2>
      <a:accent3>
        <a:srgbClr val="CB5CF2"/>
      </a:accent3>
      <a:accent4>
        <a:srgbClr val="FEC059"/>
      </a:accent4>
      <a:accent5>
        <a:srgbClr val="FC8901"/>
      </a:accent5>
      <a:accent6>
        <a:srgbClr val="A3D362"/>
      </a:accent6>
      <a:hlink>
        <a:srgbClr val="304FFE"/>
      </a:hlink>
      <a:folHlink>
        <a:srgbClr val="492067"/>
      </a:folHlink>
    </a:clrScheme>
    <a:fontScheme name="03.可爱卡通-主题模板字体">
      <a:majorFont>
        <a:latin typeface="汉仪正圆 55简"/>
        <a:ea typeface="汉仪正圆-75W"/>
        <a:cs typeface=""/>
      </a:majorFont>
      <a:minorFont>
        <a:latin typeface="汉仪正圆 55简"/>
        <a:ea typeface="汉仪正圆 55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00000422-1">
      <a:dk1>
        <a:srgbClr val="333333"/>
      </a:dk1>
      <a:lt1>
        <a:srgbClr val="FFFFFF"/>
      </a:lt1>
      <a:dk2>
        <a:srgbClr val="151515"/>
      </a:dk2>
      <a:lt2>
        <a:srgbClr val="E9F7FD"/>
      </a:lt2>
      <a:accent1>
        <a:srgbClr val="4ABDF0"/>
      </a:accent1>
      <a:accent2>
        <a:srgbClr val="8683F5"/>
      </a:accent2>
      <a:accent3>
        <a:srgbClr val="CB5CF2"/>
      </a:accent3>
      <a:accent4>
        <a:srgbClr val="FEC059"/>
      </a:accent4>
      <a:accent5>
        <a:srgbClr val="FC8901"/>
      </a:accent5>
      <a:accent6>
        <a:srgbClr val="A3D362"/>
      </a:accent6>
      <a:hlink>
        <a:srgbClr val="304FFE"/>
      </a:hlink>
      <a:folHlink>
        <a:srgbClr val="492067"/>
      </a:folHlink>
    </a:clrScheme>
    <a:fontScheme name="03.可爱卡通-主题模板字体">
      <a:majorFont>
        <a:latin typeface="汉仪正圆 55简"/>
        <a:ea typeface="汉仪正圆-75W"/>
        <a:cs typeface=""/>
      </a:majorFont>
      <a:minorFont>
        <a:latin typeface="汉仪正圆 55简"/>
        <a:ea typeface="汉仪正圆 55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2380</Words>
  <Application>WPS 演示</Application>
  <PresentationFormat>宽屏</PresentationFormat>
  <Paragraphs>132</Paragraphs>
  <Slides>9</Slides>
  <Notes>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9</vt:i4>
      </vt:variant>
    </vt:vector>
  </HeadingPairs>
  <TitlesOfParts>
    <vt:vector size="23" baseType="lpstr">
      <vt:lpstr>Arial</vt:lpstr>
      <vt:lpstr>宋体</vt:lpstr>
      <vt:lpstr>Wingdings</vt:lpstr>
      <vt:lpstr>江城圆体 400W</vt:lpstr>
      <vt:lpstr>思源黑体 CN Medium</vt:lpstr>
      <vt:lpstr>思源黑体 CN Regular</vt:lpstr>
      <vt:lpstr>黑体</vt:lpstr>
      <vt:lpstr>微软雅黑</vt:lpstr>
      <vt:lpstr>汉仪正圆 55简</vt:lpstr>
      <vt:lpstr>汉仪正圆-75W</vt:lpstr>
      <vt:lpstr>Arial Unicode MS</vt:lpstr>
      <vt:lpstr>Calibri</vt:lpstr>
      <vt:lpstr>Office 主题​​</vt:lpstr>
      <vt:lpstr>1_Office 主题​​</vt:lpstr>
      <vt:lpstr>岭南万应豆蔻膏</vt:lpstr>
      <vt:lpstr>目录</vt:lpstr>
      <vt:lpstr>PART 01   药品基本信息1/2</vt:lpstr>
      <vt:lpstr>             药品基本信息2/2</vt:lpstr>
      <vt:lpstr>药品说明书收载的安全性信息</vt:lpstr>
      <vt:lpstr>PowerPoint 演示文稿</vt:lpstr>
      <vt:lpstr>PowerPoint 演示文稿</vt:lpstr>
      <vt:lpstr>         有效性</vt:lpstr>
      <vt:lpstr>            公平性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柠萌</cp:lastModifiedBy>
  <cp:revision>229</cp:revision>
  <dcterms:created xsi:type="dcterms:W3CDTF">2019-06-19T02:08:00Z</dcterms:created>
  <dcterms:modified xsi:type="dcterms:W3CDTF">2025-07-17T09:16:26Z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97DD9DF6A775499489B0A6191E0E3C91_13</vt:lpwstr>
  </property>
</Properties>
</file>