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13"/>
  </p:notesMasterIdLst>
  <p:sldIdLst>
    <p:sldId id="256" r:id="rId4"/>
    <p:sldId id="259" r:id="rId5"/>
    <p:sldId id="263" r:id="rId6"/>
    <p:sldId id="264" r:id="rId7"/>
    <p:sldId id="265" r:id="rId8"/>
    <p:sldId id="266" r:id="rId9"/>
    <p:sldId id="267" r:id="rId10"/>
    <p:sldId id="268" r:id="rId11"/>
    <p:sldId id="272" r:id="rId12"/>
  </p:sldIdLst>
  <p:sldSz cx="12192000" cy="6858000"/>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35" userDrawn="1">
          <p15:clr>
            <a:srgbClr val="A4A3A4"/>
          </p15:clr>
        </p15:guide>
        <p15:guide id="2" pos="38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88FDEC9-91E6-460D-AED6-36745E674217}" styleName="表样式 1 17">
    <a:wholeTbl>
      <a:tcTxStyle>
        <a:fontRef idx="none">
          <a:srgbClr val="000000"/>
        </a:fontRef>
      </a:tcTxStyle>
      <a:tcStyle>
        <a:tcBdr>
          <a:left>
            <a:ln w="9525" cmpd="sng">
              <a:solidFill>
                <a:schemeClr val="accent1"/>
              </a:solidFill>
              <a:prstDash val="solid"/>
            </a:ln>
          </a:left>
          <a:right>
            <a:ln w="9525" cmpd="sng">
              <a:solidFill>
                <a:schemeClr val="accent1"/>
              </a:solidFill>
              <a:prstDash val="solid"/>
            </a:ln>
          </a:right>
          <a:top>
            <a:ln w="9525" cmpd="sng">
              <a:solidFill>
                <a:schemeClr val="accent1"/>
              </a:solidFill>
              <a:prstDash val="solid"/>
            </a:ln>
          </a:top>
          <a:bottom>
            <a:ln w="9525" cmpd="sng">
              <a:solidFill>
                <a:schemeClr val="accent1"/>
              </a:solidFill>
              <a:prstDash val="solid"/>
            </a:ln>
          </a:bottom>
          <a:insideH>
            <a:ln w="9525" cmpd="sng">
              <a:solidFill>
                <a:schemeClr val="accent1">
                  <a:lumMod val="40000"/>
                  <a:lumOff val="60000"/>
                </a:schemeClr>
              </a:solidFill>
              <a:prstDash val="solid"/>
            </a:ln>
          </a:insideH>
          <a:insideV>
            <a:ln w="9525" cmpd="sng">
              <a:solidFill>
                <a:schemeClr val="accent1">
                  <a:lumMod val="40000"/>
                  <a:lumOff val="60000"/>
                </a:schemeClr>
              </a:solidFill>
              <a:prstDash val="solid"/>
            </a:ln>
          </a:insideV>
        </a:tcBdr>
        <a:fill>
          <a:solidFill>
            <a:srgbClr val="FFFFFF"/>
          </a:solidFill>
        </a:fill>
      </a:tcStyle>
    </a:wholeTbl>
    <a:band2H>
      <a:tcStyle>
        <a:tcBdr/>
        <a:fill>
          <a:solidFill>
            <a:schemeClr val="accent1">
              <a:lumMod val="10000"/>
              <a:lumOff val="90000"/>
            </a:schemeClr>
          </a:solidFill>
        </a:fill>
      </a:tcStyle>
    </a:band2H>
    <a:band1V>
      <a:tcStyle>
        <a:tcBdr>
          <a:left>
            <a:ln w="9525" cmpd="sng">
              <a:solidFill>
                <a:schemeClr val="accent1"/>
              </a:solidFill>
              <a:prstDash val="solid"/>
            </a:ln>
          </a:left>
          <a:right>
            <a:ln w="9525" cmpd="sng">
              <a:solidFill>
                <a:schemeClr val="accent1"/>
              </a:solidFill>
              <a:prstDash val="solid"/>
            </a:ln>
          </a:right>
          <a:top>
            <a:ln w="9525" cmpd="sng">
              <a:solidFill>
                <a:schemeClr val="accent1"/>
              </a:solidFill>
              <a:prstDash val="solid"/>
            </a:ln>
          </a:top>
          <a:bottom>
            <a:ln w="9525" cmpd="sng">
              <a:solidFill>
                <a:schemeClr val="accent1"/>
              </a:solidFill>
              <a:prstDash val="solid"/>
            </a:ln>
          </a:bottom>
          <a:insideH>
            <a:ln w="9525" cmpd="sng">
              <a:solidFill>
                <a:schemeClr val="accent1">
                  <a:lumMod val="40000"/>
                  <a:lumOff val="60000"/>
                </a:schemeClr>
              </a:solidFill>
              <a:prstDash val="solid"/>
            </a:ln>
          </a:insideH>
          <a:insideV>
            <a:ln>
              <a:noFill/>
            </a:ln>
          </a:insideV>
        </a:tcBdr>
        <a:fill>
          <a:solidFill>
            <a:schemeClr val="accent1">
              <a:lumMod val="10000"/>
              <a:lumOff val="90000"/>
            </a:schemeClr>
          </a:solidFill>
        </a:fill>
      </a:tcStyle>
    </a:band1V>
    <a:band2V>
      <a:tcStyle>
        <a:tcBdr>
          <a:left>
            <a:ln w="9525" cmpd="sng">
              <a:solidFill>
                <a:schemeClr val="accent1">
                  <a:lumMod val="40000"/>
                  <a:lumOff val="60000"/>
                </a:schemeClr>
              </a:solidFill>
              <a:prstDash val="solid"/>
            </a:ln>
          </a:left>
          <a:right>
            <a:ln w="9525" cmpd="sng">
              <a:solidFill>
                <a:schemeClr val="accent1">
                  <a:lumMod val="40000"/>
                  <a:lumOff val="60000"/>
                </a:schemeClr>
              </a:solidFill>
              <a:prstDash val="solid"/>
            </a:ln>
          </a:right>
          <a:top>
            <a:ln w="9525" cmpd="sng">
              <a:solidFill>
                <a:schemeClr val="accent1"/>
              </a:solidFill>
              <a:prstDash val="solid"/>
            </a:ln>
          </a:top>
          <a:bottom>
            <a:ln w="9525" cmpd="sng">
              <a:solidFill>
                <a:schemeClr val="accent1"/>
              </a:solidFill>
              <a:prstDash val="solid"/>
            </a:ln>
          </a:bottom>
          <a:insideH>
            <a:ln w="9525" cmpd="sng">
              <a:solidFill>
                <a:schemeClr val="accent1">
                  <a:lumMod val="40000"/>
                  <a:lumOff val="60000"/>
                </a:schemeClr>
              </a:solidFill>
              <a:prstDash val="solid"/>
            </a:ln>
          </a:insideH>
          <a:insideV>
            <a:ln>
              <a:noFill/>
            </a:ln>
          </a:insideV>
        </a:tcBdr>
      </a:tcStyle>
    </a:band2V>
    <a:lastCol>
      <a:tcTxStyle b="on">
        <a:fontRef idx="none">
          <a:srgbClr val="08090C"/>
        </a:fontRef>
      </a:tcTxStyle>
      <a:tcStyle>
        <a:tcBdr>
          <a:left>
            <a:ln w="9525" cmpd="sng">
              <a:solidFill>
                <a:schemeClr val="accent1">
                  <a:lumMod val="40000"/>
                  <a:lumOff val="60000"/>
                </a:schemeClr>
              </a:solidFill>
              <a:prstDash val="solid"/>
            </a:ln>
          </a:left>
          <a:right>
            <a:ln w="9525" cmpd="sng">
              <a:solidFill>
                <a:schemeClr val="accent1"/>
              </a:solidFill>
              <a:prstDash val="solid"/>
            </a:ln>
          </a:right>
          <a:top>
            <a:ln w="9525" cmpd="sng">
              <a:solidFill>
                <a:schemeClr val="accent1"/>
              </a:solidFill>
              <a:prstDash val="solid"/>
            </a:ln>
          </a:top>
          <a:bottom>
            <a:ln w="9525" cmpd="sng">
              <a:solidFill>
                <a:schemeClr val="accent1"/>
              </a:solidFill>
              <a:prstDash val="solid"/>
            </a:ln>
          </a:bottom>
          <a:insideH>
            <a:ln w="9525" cmpd="sng">
              <a:solidFill>
                <a:schemeClr val="accent1">
                  <a:lumMod val="40000"/>
                  <a:lumOff val="60000"/>
                </a:schemeClr>
              </a:solidFill>
              <a:prstDash val="solid"/>
            </a:ln>
          </a:insideH>
          <a:insideV>
            <a:ln>
              <a:noFill/>
            </a:ln>
          </a:insideV>
        </a:tcBdr>
        <a:fill>
          <a:solidFill>
            <a:schemeClr val="accent1">
              <a:lumMod val="20000"/>
              <a:lumOff val="80000"/>
            </a:schemeClr>
          </a:solidFill>
        </a:fill>
      </a:tcStyle>
    </a:lastCol>
    <a:firstCol>
      <a:tcTxStyle b="on">
        <a:fontRef idx="none">
          <a:srgbClr val="08090C"/>
        </a:fontRef>
      </a:tcTxStyle>
      <a:tcStyle>
        <a:tcBdr>
          <a:left>
            <a:ln w="9525" cmpd="sng">
              <a:solidFill>
                <a:schemeClr val="accent1"/>
              </a:solidFill>
              <a:prstDash val="solid"/>
            </a:ln>
          </a:left>
          <a:right>
            <a:ln w="9525" cmpd="sng">
              <a:solidFill>
                <a:schemeClr val="accent1">
                  <a:lumMod val="40000"/>
                  <a:lumOff val="60000"/>
                </a:schemeClr>
              </a:solidFill>
              <a:prstDash val="solid"/>
            </a:ln>
          </a:right>
          <a:top>
            <a:ln w="9525" cmpd="sng">
              <a:solidFill>
                <a:schemeClr val="accent1"/>
              </a:solidFill>
              <a:prstDash val="solid"/>
            </a:ln>
          </a:top>
          <a:bottom>
            <a:ln w="9525" cmpd="sng">
              <a:solidFill>
                <a:schemeClr val="accent1"/>
              </a:solidFill>
              <a:prstDash val="solid"/>
            </a:ln>
          </a:bottom>
          <a:insideH>
            <a:ln w="9525" cmpd="sng">
              <a:solidFill>
                <a:schemeClr val="accent1">
                  <a:lumMod val="40000"/>
                  <a:lumOff val="60000"/>
                </a:schemeClr>
              </a:solidFill>
              <a:prstDash val="solid"/>
            </a:ln>
          </a:insideH>
          <a:insideV>
            <a:ln>
              <a:noFill/>
            </a:ln>
          </a:insideV>
        </a:tcBdr>
        <a:fill>
          <a:solidFill>
            <a:schemeClr val="accent1">
              <a:lumMod val="20000"/>
              <a:lumOff val="80000"/>
            </a:schemeClr>
          </a:solidFill>
        </a:fill>
      </a:tcStyle>
    </a:firstCol>
    <a:lastRow>
      <a:tcTxStyle b="on">
        <a:fontRef idx="none">
          <a:schemeClr val="accent1"/>
        </a:fontRef>
      </a:tcTxStyle>
      <a:tcStyle>
        <a:tcBdr>
          <a:left>
            <a:ln w="9525" cmpd="sng">
              <a:solidFill>
                <a:schemeClr val="accent1"/>
              </a:solidFill>
              <a:prstDash val="solid"/>
            </a:ln>
          </a:left>
          <a:right>
            <a:ln w="9525" cmpd="sng">
              <a:solidFill>
                <a:schemeClr val="accent1"/>
              </a:solidFill>
              <a:prstDash val="solid"/>
            </a:ln>
          </a:right>
          <a:top>
            <a:ln w="9525" cmpd="sng">
              <a:solidFill>
                <a:schemeClr val="accent1">
                  <a:lumMod val="40000"/>
                  <a:lumOff val="60000"/>
                </a:schemeClr>
              </a:solidFill>
              <a:prstDash val="solid"/>
            </a:ln>
          </a:top>
          <a:bottom>
            <a:ln w="9525" cmpd="sng">
              <a:solidFill>
                <a:schemeClr val="accent1"/>
              </a:solidFill>
              <a:prstDash val="solid"/>
            </a:ln>
          </a:bottom>
          <a:insideH>
            <a:ln>
              <a:noFill/>
            </a:ln>
          </a:insideH>
          <a:insideV>
            <a:ln>
              <a:noFill/>
            </a:ln>
          </a:insideV>
        </a:tcBdr>
        <a:fill>
          <a:solidFill>
            <a:srgbClr val="FFFFFF"/>
          </a:solidFill>
        </a:fill>
      </a:tcStyle>
    </a:lastRow>
    <a:seCell>
      <a:tcTxStyle b="on">
        <a:fontRef idx="none">
          <a:schemeClr val="accent1"/>
        </a:fontRef>
      </a:tcTxStyle>
      <a:tcStyle>
        <a:tcBdr>
          <a:left>
            <a:ln>
              <a:noFill/>
            </a:ln>
          </a:left>
          <a:right>
            <a:ln w="9525" cmpd="sng">
              <a:solidFill>
                <a:schemeClr val="accent1"/>
              </a:solidFill>
              <a:prstDash val="solid"/>
            </a:ln>
          </a:right>
          <a:top>
            <a:ln w="9525" cmpd="sng">
              <a:solidFill>
                <a:schemeClr val="accent1">
                  <a:lumMod val="40000"/>
                  <a:lumOff val="60000"/>
                </a:schemeClr>
              </a:solidFill>
              <a:prstDash val="solid"/>
            </a:ln>
          </a:top>
          <a:bottom>
            <a:ln w="9525" cmpd="sng">
              <a:solidFill>
                <a:schemeClr val="accent1"/>
              </a:solidFill>
              <a:prstDash val="solid"/>
            </a:ln>
          </a:bottom>
          <a:insideH>
            <a:ln>
              <a:noFill/>
            </a:ln>
          </a:insideH>
          <a:insideV>
            <a:ln>
              <a:noFill/>
            </a:ln>
          </a:insideV>
        </a:tcBdr>
        <a:fill>
          <a:solidFill>
            <a:srgbClr val="FFFFFF"/>
          </a:solidFill>
        </a:fill>
      </a:tcStyle>
    </a:seCell>
    <a:swCell>
      <a:tcTxStyle b="on">
        <a:fontRef idx="none">
          <a:schemeClr val="accent1"/>
        </a:fontRef>
      </a:tcTxStyle>
      <a:tcStyle>
        <a:tcBdr>
          <a:left>
            <a:ln w="9525" cmpd="sng">
              <a:solidFill>
                <a:schemeClr val="accent1"/>
              </a:solidFill>
              <a:prstDash val="solid"/>
            </a:ln>
          </a:left>
          <a:right>
            <a:ln>
              <a:noFill/>
            </a:ln>
          </a:right>
          <a:top>
            <a:ln w="9525" cmpd="sng">
              <a:solidFill>
                <a:schemeClr val="accent1">
                  <a:lumMod val="40000"/>
                  <a:lumOff val="60000"/>
                </a:schemeClr>
              </a:solidFill>
              <a:prstDash val="solid"/>
            </a:ln>
          </a:top>
          <a:bottom>
            <a:ln w="9525" cmpd="sng">
              <a:solidFill>
                <a:schemeClr val="accent1"/>
              </a:solidFill>
              <a:prstDash val="solid"/>
            </a:ln>
          </a:bottom>
          <a:insideH>
            <a:ln>
              <a:noFill/>
            </a:ln>
          </a:insideH>
          <a:insideV>
            <a:ln>
              <a:noFill/>
            </a:ln>
          </a:insideV>
        </a:tcBdr>
        <a:fill>
          <a:solidFill>
            <a:srgbClr val="FFFFFF"/>
          </a:solidFill>
        </a:fill>
      </a:tcStyle>
    </a:swCell>
    <a:firstRow>
      <a:tcTxStyle b="on">
        <a:fontRef idx="none">
          <a:schemeClr val="accent1"/>
        </a:fontRef>
      </a:tcTxStyle>
      <a:tcStyle>
        <a:tcBdr>
          <a:left>
            <a:ln w="9525" cmpd="sng">
              <a:solidFill>
                <a:schemeClr val="accent1"/>
              </a:solidFill>
              <a:prstDash val="solid"/>
            </a:ln>
          </a:left>
          <a:right>
            <a:ln w="9525" cmpd="sng">
              <a:solidFill>
                <a:schemeClr val="accent1"/>
              </a:solidFill>
              <a:prstDash val="solid"/>
            </a:ln>
          </a:right>
          <a:top>
            <a:ln w="9525" cmpd="sng">
              <a:solidFill>
                <a:schemeClr val="accent1"/>
              </a:solidFill>
              <a:prstDash val="solid"/>
            </a:ln>
          </a:top>
          <a:bottom>
            <a:ln w="9525" cmpd="sng">
              <a:solidFill>
                <a:schemeClr val="accent1">
                  <a:lumMod val="40000"/>
                  <a:lumOff val="60000"/>
                </a:schemeClr>
              </a:solidFill>
              <a:prstDash val="solid"/>
            </a:ln>
          </a:bottom>
          <a:insideH>
            <a:ln>
              <a:noFill/>
            </a:ln>
          </a:insideH>
          <a:insideV>
            <a:ln w="9525" cmpd="sng">
              <a:solidFill>
                <a:schemeClr val="accent1">
                  <a:lumMod val="40000"/>
                  <a:lumOff val="60000"/>
                </a:schemeClr>
              </a:solidFill>
              <a:prstDash val="solid"/>
            </a:ln>
          </a:insideV>
        </a:tcBdr>
        <a:fill>
          <a:solidFill>
            <a:srgbClr val="FFFFFF"/>
          </a:solidFill>
        </a:fill>
      </a:tcStyle>
    </a:firstRow>
    <a:neCell>
      <a:tcTxStyle b="on">
        <a:fontRef idx="none">
          <a:schemeClr val="accent1"/>
        </a:fontRef>
      </a:tcTxStyle>
      <a:tcStyle>
        <a:tcBdr>
          <a:left>
            <a:ln w="9525" cmpd="sng">
              <a:solidFill>
                <a:schemeClr val="accent1">
                  <a:lumMod val="40000"/>
                  <a:lumOff val="60000"/>
                </a:schemeClr>
              </a:solidFill>
              <a:prstDash val="solid"/>
            </a:ln>
          </a:left>
          <a:right>
            <a:ln w="9525" cmpd="sng">
              <a:solidFill>
                <a:schemeClr val="accent1"/>
              </a:solidFill>
              <a:prstDash val="solid"/>
            </a:ln>
          </a:right>
          <a:top>
            <a:ln w="9525" cmpd="sng">
              <a:solidFill>
                <a:schemeClr val="accent1"/>
              </a:solidFill>
              <a:prstDash val="solid"/>
            </a:ln>
          </a:top>
          <a:bottom>
            <a:ln w="9525" cmpd="sng">
              <a:solidFill>
                <a:schemeClr val="accent1">
                  <a:lumMod val="40000"/>
                  <a:lumOff val="60000"/>
                </a:schemeClr>
              </a:solidFill>
              <a:prstDash val="solid"/>
            </a:ln>
          </a:bottom>
          <a:insideH>
            <a:ln>
              <a:noFill/>
            </a:ln>
          </a:insideH>
          <a:insideV>
            <a:ln>
              <a:noFill/>
            </a:ln>
          </a:insideV>
        </a:tcBdr>
        <a:fill>
          <a:solidFill>
            <a:srgbClr val="FFFFFF"/>
          </a:solidFill>
        </a:fill>
      </a:tcStyle>
    </a:neCell>
    <a:nwCell>
      <a:tcTxStyle b="on">
        <a:fontRef idx="none">
          <a:schemeClr val="accent1"/>
        </a:fontRef>
      </a:tcTxStyle>
      <a:tcStyle>
        <a:tcBdr>
          <a:left>
            <a:ln w="9525" cmpd="sng">
              <a:solidFill>
                <a:schemeClr val="accent1"/>
              </a:solidFill>
              <a:prstDash val="solid"/>
            </a:ln>
          </a:left>
          <a:right>
            <a:ln w="9525" cmpd="sng">
              <a:solidFill>
                <a:schemeClr val="accent1">
                  <a:lumMod val="40000"/>
                  <a:lumOff val="60000"/>
                </a:schemeClr>
              </a:solidFill>
              <a:prstDash val="solid"/>
            </a:ln>
          </a:right>
          <a:top>
            <a:ln w="9525" cmpd="sng">
              <a:solidFill>
                <a:schemeClr val="accent1"/>
              </a:solidFill>
              <a:prstDash val="solid"/>
            </a:ln>
          </a:top>
          <a:bottom>
            <a:ln w="9525" cmpd="sng">
              <a:solidFill>
                <a:schemeClr val="accent1">
                  <a:lumMod val="40000"/>
                  <a:lumOff val="60000"/>
                </a:schemeClr>
              </a:solidFill>
              <a:prstDash val="solid"/>
            </a:ln>
          </a:bottom>
          <a:insideH>
            <a:ln>
              <a:noFill/>
            </a:ln>
          </a:insideH>
          <a:insideV>
            <a:ln>
              <a:noFill/>
            </a:ln>
          </a:insideV>
        </a:tcBdr>
        <a:fill>
          <a:solidFill>
            <a:srgbClr val="FFFFFF"/>
          </a:solidFill>
        </a:fill>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035"/>
        <p:guide pos="3856"/>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7" Type="http://schemas.openxmlformats.org/officeDocument/2006/relationships/tags" Target="tags/tag187.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notesMaster" Target="notesMasters/notesMaster1.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7" Type="http://schemas.openxmlformats.org/officeDocument/2006/relationships/image" Target="../media/image1.png"/><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9" Type="http://schemas.openxmlformats.org/officeDocument/2006/relationships/tags" Target="../tags/tag70.xml"/><Relationship Id="rId8" Type="http://schemas.openxmlformats.org/officeDocument/2006/relationships/tags" Target="../tags/tag69.xml"/><Relationship Id="rId7" Type="http://schemas.openxmlformats.org/officeDocument/2006/relationships/tags" Target="../tags/tag68.xml"/><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7" Type="http://schemas.openxmlformats.org/officeDocument/2006/relationships/tags" Target="../tags/tag78.xml"/><Relationship Id="rId16" Type="http://schemas.openxmlformats.org/officeDocument/2006/relationships/tags" Target="../tags/tag77.xml"/><Relationship Id="rId15" Type="http://schemas.openxmlformats.org/officeDocument/2006/relationships/tags" Target="../tags/tag76.xml"/><Relationship Id="rId14" Type="http://schemas.openxmlformats.org/officeDocument/2006/relationships/tags" Target="../tags/tag75.xml"/><Relationship Id="rId13" Type="http://schemas.openxmlformats.org/officeDocument/2006/relationships/tags" Target="../tags/tag74.xml"/><Relationship Id="rId12" Type="http://schemas.openxmlformats.org/officeDocument/2006/relationships/tags" Target="../tags/tag73.xml"/><Relationship Id="rId11" Type="http://schemas.openxmlformats.org/officeDocument/2006/relationships/tags" Target="../tags/tag72.xml"/><Relationship Id="rId10" Type="http://schemas.openxmlformats.org/officeDocument/2006/relationships/tags" Target="../tags/tag71.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83.xml"/><Relationship Id="rId5" Type="http://schemas.openxmlformats.org/officeDocument/2006/relationships/tags" Target="../tags/tag82.xml"/><Relationship Id="rId4" Type="http://schemas.openxmlformats.org/officeDocument/2006/relationships/tags" Target="../tags/tag81.xml"/><Relationship Id="rId3" Type="http://schemas.openxmlformats.org/officeDocument/2006/relationships/tags" Target="../tags/tag80.xml"/><Relationship Id="rId2" Type="http://schemas.openxmlformats.org/officeDocument/2006/relationships/tags" Target="../tags/tag79.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9" Type="http://schemas.openxmlformats.org/officeDocument/2006/relationships/tags" Target="../tags/tag91.xml"/><Relationship Id="rId8" Type="http://schemas.openxmlformats.org/officeDocument/2006/relationships/tags" Target="../tags/tag90.xml"/><Relationship Id="rId7" Type="http://schemas.openxmlformats.org/officeDocument/2006/relationships/tags" Target="../tags/tag89.xml"/><Relationship Id="rId6" Type="http://schemas.openxmlformats.org/officeDocument/2006/relationships/tags" Target="../tags/tag88.xml"/><Relationship Id="rId5" Type="http://schemas.openxmlformats.org/officeDocument/2006/relationships/tags" Target="../tags/tag87.xml"/><Relationship Id="rId4" Type="http://schemas.openxmlformats.org/officeDocument/2006/relationships/tags" Target="../tags/tag86.xml"/><Relationship Id="rId3" Type="http://schemas.openxmlformats.org/officeDocument/2006/relationships/tags" Target="../tags/tag85.xml"/><Relationship Id="rId2" Type="http://schemas.openxmlformats.org/officeDocument/2006/relationships/tags" Target="../tags/tag84.xml"/><Relationship Id="rId12" Type="http://schemas.openxmlformats.org/officeDocument/2006/relationships/tags" Target="../tags/tag94.xml"/><Relationship Id="rId11" Type="http://schemas.openxmlformats.org/officeDocument/2006/relationships/tags" Target="../tags/tag93.xml"/><Relationship Id="rId10" Type="http://schemas.openxmlformats.org/officeDocument/2006/relationships/tags" Target="../tags/tag92.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9" Type="http://schemas.openxmlformats.org/officeDocument/2006/relationships/tags" Target="../tags/tag102.xml"/><Relationship Id="rId8" Type="http://schemas.openxmlformats.org/officeDocument/2006/relationships/tags" Target="../tags/tag101.xml"/><Relationship Id="rId7" Type="http://schemas.openxmlformats.org/officeDocument/2006/relationships/tags" Target="../tags/tag100.xml"/><Relationship Id="rId6" Type="http://schemas.openxmlformats.org/officeDocument/2006/relationships/tags" Target="../tags/tag99.xml"/><Relationship Id="rId5" Type="http://schemas.openxmlformats.org/officeDocument/2006/relationships/tags" Target="../tags/tag98.xml"/><Relationship Id="rId4" Type="http://schemas.openxmlformats.org/officeDocument/2006/relationships/tags" Target="../tags/tag97.xml"/><Relationship Id="rId3" Type="http://schemas.openxmlformats.org/officeDocument/2006/relationships/tags" Target="../tags/tag96.xml"/><Relationship Id="rId2" Type="http://schemas.openxmlformats.org/officeDocument/2006/relationships/tags" Target="../tags/tag95.xml"/><Relationship Id="rId11" Type="http://schemas.openxmlformats.org/officeDocument/2006/relationships/tags" Target="../tags/tag104.xml"/><Relationship Id="rId10" Type="http://schemas.openxmlformats.org/officeDocument/2006/relationships/tags" Target="../tags/tag103.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7" Type="http://schemas.openxmlformats.org/officeDocument/2006/relationships/tags" Target="../tags/tag110.xml"/><Relationship Id="rId6" Type="http://schemas.openxmlformats.org/officeDocument/2006/relationships/tags" Target="../tags/tag109.xml"/><Relationship Id="rId5" Type="http://schemas.openxmlformats.org/officeDocument/2006/relationships/tags" Target="../tags/tag108.xml"/><Relationship Id="rId4" Type="http://schemas.openxmlformats.org/officeDocument/2006/relationships/tags" Target="../tags/tag107.xml"/><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9" Type="http://schemas.openxmlformats.org/officeDocument/2006/relationships/tags" Target="../tags/tag118.xml"/><Relationship Id="rId8" Type="http://schemas.openxmlformats.org/officeDocument/2006/relationships/tags" Target="../tags/tag117.xml"/><Relationship Id="rId7" Type="http://schemas.openxmlformats.org/officeDocument/2006/relationships/tags" Target="../tags/tag116.xml"/><Relationship Id="rId6" Type="http://schemas.openxmlformats.org/officeDocument/2006/relationships/tags" Target="../tags/tag115.xml"/><Relationship Id="rId5" Type="http://schemas.openxmlformats.org/officeDocument/2006/relationships/tags" Target="../tags/tag114.xml"/><Relationship Id="rId4" Type="http://schemas.openxmlformats.org/officeDocument/2006/relationships/tags" Target="../tags/tag113.xml"/><Relationship Id="rId3" Type="http://schemas.openxmlformats.org/officeDocument/2006/relationships/tags" Target="../tags/tag112.xml"/><Relationship Id="rId2" Type="http://schemas.openxmlformats.org/officeDocument/2006/relationships/tags" Target="../tags/tag111.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5" Type="http://schemas.openxmlformats.org/officeDocument/2006/relationships/tags" Target="../tags/tag122.xml"/><Relationship Id="rId4" Type="http://schemas.openxmlformats.org/officeDocument/2006/relationships/tags" Target="../tags/tag121.xml"/><Relationship Id="rId3" Type="http://schemas.openxmlformats.org/officeDocument/2006/relationships/tags" Target="../tags/tag120.xml"/><Relationship Id="rId2" Type="http://schemas.openxmlformats.org/officeDocument/2006/relationships/tags" Target="../tags/tag119.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4" Type="http://schemas.openxmlformats.org/officeDocument/2006/relationships/tags" Target="../tags/tag125.xml"/><Relationship Id="rId3" Type="http://schemas.openxmlformats.org/officeDocument/2006/relationships/tags" Target="../tags/tag124.xml"/><Relationship Id="rId2" Type="http://schemas.openxmlformats.org/officeDocument/2006/relationships/tags" Target="../tags/tag123.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5" Type="http://schemas.openxmlformats.org/officeDocument/2006/relationships/tags" Target="../tags/tag129.xml"/><Relationship Id="rId4" Type="http://schemas.openxmlformats.org/officeDocument/2006/relationships/tags" Target="../tags/tag128.xml"/><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6" Type="http://schemas.openxmlformats.org/officeDocument/2006/relationships/tags" Target="../tags/tag134.xml"/><Relationship Id="rId5" Type="http://schemas.openxmlformats.org/officeDocument/2006/relationships/tags" Target="../tags/tag133.xml"/><Relationship Id="rId4" Type="http://schemas.openxmlformats.org/officeDocument/2006/relationships/tags" Target="../tags/tag132.xml"/><Relationship Id="rId3" Type="http://schemas.openxmlformats.org/officeDocument/2006/relationships/tags" Target="../tags/tag131.xml"/><Relationship Id="rId2" Type="http://schemas.openxmlformats.org/officeDocument/2006/relationships/tags" Target="../tags/tag13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9" Type="http://schemas.openxmlformats.org/officeDocument/2006/relationships/tags" Target="../tags/tag142.xml"/><Relationship Id="rId8" Type="http://schemas.openxmlformats.org/officeDocument/2006/relationships/tags" Target="../tags/tag141.xml"/><Relationship Id="rId7" Type="http://schemas.openxmlformats.org/officeDocument/2006/relationships/tags" Target="../tags/tag140.xml"/><Relationship Id="rId6" Type="http://schemas.openxmlformats.org/officeDocument/2006/relationships/tags" Target="../tags/tag139.xml"/><Relationship Id="rId5" Type="http://schemas.openxmlformats.org/officeDocument/2006/relationships/tags" Target="../tags/tag138.xml"/><Relationship Id="rId4" Type="http://schemas.openxmlformats.org/officeDocument/2006/relationships/tags" Target="../tags/tag137.xml"/><Relationship Id="rId3" Type="http://schemas.openxmlformats.org/officeDocument/2006/relationships/tags" Target="../tags/tag136.xml"/><Relationship Id="rId2" Type="http://schemas.openxmlformats.org/officeDocument/2006/relationships/tags" Target="../tags/tag135.xml"/><Relationship Id="rId16" Type="http://schemas.openxmlformats.org/officeDocument/2006/relationships/tags" Target="../tags/tag149.xml"/><Relationship Id="rId15" Type="http://schemas.openxmlformats.org/officeDocument/2006/relationships/tags" Target="../tags/tag148.xml"/><Relationship Id="rId14" Type="http://schemas.openxmlformats.org/officeDocument/2006/relationships/tags" Target="../tags/tag147.xml"/><Relationship Id="rId13" Type="http://schemas.openxmlformats.org/officeDocument/2006/relationships/tags" Target="../tags/tag146.xml"/><Relationship Id="rId12" Type="http://schemas.openxmlformats.org/officeDocument/2006/relationships/tags" Target="../tags/tag145.xml"/><Relationship Id="rId11" Type="http://schemas.openxmlformats.org/officeDocument/2006/relationships/tags" Target="../tags/tag144.xml"/><Relationship Id="rId10" Type="http://schemas.openxmlformats.org/officeDocument/2006/relationships/tags" Target="../tags/tag143.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pic>
        <p:nvPicPr>
          <p:cNvPr id="19" name="图片 18"/>
          <p:cNvPicPr>
            <a:picLocks noChangeAspect="1"/>
          </p:cNvPicPr>
          <p:nvPr userDrawn="1"/>
        </p:nvPicPr>
        <p:blipFill>
          <a:blip r:embed="rId7"/>
          <a:srcRect l="-208" t="1111" r="3021" b="12593"/>
          <a:stretch>
            <a:fillRect/>
          </a:stretch>
        </p:blipFill>
        <p:spPr>
          <a:xfrm>
            <a:off x="10020300" y="248920"/>
            <a:ext cx="1777365" cy="443865"/>
          </a:xfrm>
          <a:prstGeom prst="round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showMasterSp="0" userDrawn="1">
  <p:cSld name="标题幻灯片">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1" y="1"/>
            <a:ext cx="12192000" cy="6858000"/>
          </a:xfrm>
          <a:prstGeom prst="rect">
            <a:avLst/>
          </a:prstGeom>
          <a:gradFill>
            <a:gsLst>
              <a:gs pos="0">
                <a:schemeClr val="bg1"/>
              </a:gs>
              <a:gs pos="81000">
                <a:schemeClr val="bg2"/>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userDrawn="1">
            <p:custDataLst>
              <p:tags r:id="rId3"/>
            </p:custDataLst>
          </p:nvPr>
        </p:nvSpPr>
        <p:spPr>
          <a:xfrm>
            <a:off x="3244215" y="878205"/>
            <a:ext cx="5703570" cy="5703570"/>
          </a:xfrm>
          <a:prstGeom prst="ellipse">
            <a:avLst/>
          </a:prstGeom>
          <a:gradFill>
            <a:gsLst>
              <a:gs pos="30000">
                <a:schemeClr val="accent1">
                  <a:lumMod val="20000"/>
                  <a:lumOff val="80000"/>
                  <a:alpha val="0"/>
                </a:schemeClr>
              </a:gs>
              <a:gs pos="0">
                <a:schemeClr val="accent1">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sp>
        <p:nvSpPr>
          <p:cNvPr id="9" name="任意多边形 36"/>
          <p:cNvSpPr/>
          <p:nvPr userDrawn="1">
            <p:custDataLst>
              <p:tags r:id="rId4"/>
            </p:custDataLst>
          </p:nvPr>
        </p:nvSpPr>
        <p:spPr>
          <a:xfrm>
            <a:off x="0" y="5432425"/>
            <a:ext cx="12192000" cy="864870"/>
          </a:xfrm>
          <a:custGeom>
            <a:avLst/>
            <a:gdLst/>
            <a:ahLst/>
            <a:cxnLst>
              <a:cxn ang="3">
                <a:pos x="hc" y="t"/>
              </a:cxn>
              <a:cxn ang="cd2">
                <a:pos x="l" y="vc"/>
              </a:cxn>
              <a:cxn ang="cd4">
                <a:pos x="hc" y="b"/>
              </a:cxn>
              <a:cxn ang="0">
                <a:pos x="r" y="vc"/>
              </a:cxn>
            </a:cxnLst>
            <a:rect l="l" t="t" r="r" b="b"/>
            <a:pathLst>
              <a:path w="19200" h="2033">
                <a:moveTo>
                  <a:pt x="19200" y="145"/>
                </a:moveTo>
                <a:lnTo>
                  <a:pt x="19200" y="2033"/>
                </a:lnTo>
                <a:lnTo>
                  <a:pt x="0" y="2033"/>
                </a:lnTo>
                <a:lnTo>
                  <a:pt x="0" y="153"/>
                </a:lnTo>
                <a:lnTo>
                  <a:pt x="215" y="108"/>
                </a:lnTo>
                <a:lnTo>
                  <a:pt x="438" y="70"/>
                </a:lnTo>
                <a:lnTo>
                  <a:pt x="662" y="40"/>
                </a:lnTo>
                <a:lnTo>
                  <a:pt x="885" y="19"/>
                </a:lnTo>
                <a:lnTo>
                  <a:pt x="1108" y="6"/>
                </a:lnTo>
                <a:lnTo>
                  <a:pt x="1331" y="0"/>
                </a:lnTo>
                <a:lnTo>
                  <a:pt x="1554" y="1"/>
                </a:lnTo>
                <a:lnTo>
                  <a:pt x="1777" y="9"/>
                </a:lnTo>
                <a:lnTo>
                  <a:pt x="2001" y="24"/>
                </a:lnTo>
                <a:lnTo>
                  <a:pt x="2224" y="44"/>
                </a:lnTo>
                <a:lnTo>
                  <a:pt x="2447" y="70"/>
                </a:lnTo>
                <a:lnTo>
                  <a:pt x="2670" y="101"/>
                </a:lnTo>
                <a:lnTo>
                  <a:pt x="2893" y="137"/>
                </a:lnTo>
                <a:lnTo>
                  <a:pt x="3116" y="177"/>
                </a:lnTo>
                <a:lnTo>
                  <a:pt x="3339" y="221"/>
                </a:lnTo>
                <a:lnTo>
                  <a:pt x="3563" y="269"/>
                </a:lnTo>
                <a:lnTo>
                  <a:pt x="3786" y="320"/>
                </a:lnTo>
                <a:lnTo>
                  <a:pt x="4009" y="374"/>
                </a:lnTo>
                <a:lnTo>
                  <a:pt x="4232" y="431"/>
                </a:lnTo>
                <a:lnTo>
                  <a:pt x="4455" y="490"/>
                </a:lnTo>
                <a:lnTo>
                  <a:pt x="4678" y="550"/>
                </a:lnTo>
                <a:lnTo>
                  <a:pt x="4902" y="612"/>
                </a:lnTo>
                <a:lnTo>
                  <a:pt x="5125" y="674"/>
                </a:lnTo>
                <a:lnTo>
                  <a:pt x="5348" y="738"/>
                </a:lnTo>
                <a:lnTo>
                  <a:pt x="5571" y="801"/>
                </a:lnTo>
                <a:lnTo>
                  <a:pt x="5794" y="864"/>
                </a:lnTo>
                <a:lnTo>
                  <a:pt x="6017" y="927"/>
                </a:lnTo>
                <a:lnTo>
                  <a:pt x="6241" y="989"/>
                </a:lnTo>
                <a:lnTo>
                  <a:pt x="6464" y="1049"/>
                </a:lnTo>
                <a:lnTo>
                  <a:pt x="6687" y="1108"/>
                </a:lnTo>
                <a:lnTo>
                  <a:pt x="6910" y="1165"/>
                </a:lnTo>
                <a:lnTo>
                  <a:pt x="7133" y="1219"/>
                </a:lnTo>
                <a:lnTo>
                  <a:pt x="7356" y="1270"/>
                </a:lnTo>
                <a:lnTo>
                  <a:pt x="7580" y="1318"/>
                </a:lnTo>
                <a:lnTo>
                  <a:pt x="7803" y="1362"/>
                </a:lnTo>
                <a:lnTo>
                  <a:pt x="8026" y="1402"/>
                </a:lnTo>
                <a:lnTo>
                  <a:pt x="8249" y="1438"/>
                </a:lnTo>
                <a:lnTo>
                  <a:pt x="8472" y="1469"/>
                </a:lnTo>
                <a:lnTo>
                  <a:pt x="8695" y="1495"/>
                </a:lnTo>
                <a:lnTo>
                  <a:pt x="8918" y="1515"/>
                </a:lnTo>
                <a:lnTo>
                  <a:pt x="9142" y="1530"/>
                </a:lnTo>
                <a:lnTo>
                  <a:pt x="9365" y="1538"/>
                </a:lnTo>
                <a:lnTo>
                  <a:pt x="9588" y="1539"/>
                </a:lnTo>
                <a:lnTo>
                  <a:pt x="9619" y="1538"/>
                </a:lnTo>
                <a:lnTo>
                  <a:pt x="9651" y="1539"/>
                </a:lnTo>
                <a:lnTo>
                  <a:pt x="9874" y="1538"/>
                </a:lnTo>
                <a:lnTo>
                  <a:pt x="10097" y="1530"/>
                </a:lnTo>
                <a:lnTo>
                  <a:pt x="10321" y="1515"/>
                </a:lnTo>
                <a:lnTo>
                  <a:pt x="10544" y="1495"/>
                </a:lnTo>
                <a:lnTo>
                  <a:pt x="10767" y="1469"/>
                </a:lnTo>
                <a:lnTo>
                  <a:pt x="10990" y="1438"/>
                </a:lnTo>
                <a:lnTo>
                  <a:pt x="11213" y="1402"/>
                </a:lnTo>
                <a:lnTo>
                  <a:pt x="11436" y="1362"/>
                </a:lnTo>
                <a:lnTo>
                  <a:pt x="11659" y="1318"/>
                </a:lnTo>
                <a:lnTo>
                  <a:pt x="11883" y="1270"/>
                </a:lnTo>
                <a:lnTo>
                  <a:pt x="12106" y="1219"/>
                </a:lnTo>
                <a:lnTo>
                  <a:pt x="12329" y="1165"/>
                </a:lnTo>
                <a:lnTo>
                  <a:pt x="12552" y="1108"/>
                </a:lnTo>
                <a:lnTo>
                  <a:pt x="12775" y="1049"/>
                </a:lnTo>
                <a:lnTo>
                  <a:pt x="12998" y="989"/>
                </a:lnTo>
                <a:lnTo>
                  <a:pt x="13222" y="927"/>
                </a:lnTo>
                <a:lnTo>
                  <a:pt x="13445" y="864"/>
                </a:lnTo>
                <a:lnTo>
                  <a:pt x="13668" y="801"/>
                </a:lnTo>
                <a:lnTo>
                  <a:pt x="13891" y="738"/>
                </a:lnTo>
                <a:lnTo>
                  <a:pt x="14114" y="674"/>
                </a:lnTo>
                <a:lnTo>
                  <a:pt x="14337" y="612"/>
                </a:lnTo>
                <a:lnTo>
                  <a:pt x="14561" y="550"/>
                </a:lnTo>
                <a:lnTo>
                  <a:pt x="14784" y="490"/>
                </a:lnTo>
                <a:lnTo>
                  <a:pt x="15007" y="431"/>
                </a:lnTo>
                <a:lnTo>
                  <a:pt x="15230" y="374"/>
                </a:lnTo>
                <a:lnTo>
                  <a:pt x="15453" y="320"/>
                </a:lnTo>
                <a:lnTo>
                  <a:pt x="15676" y="269"/>
                </a:lnTo>
                <a:lnTo>
                  <a:pt x="15900" y="221"/>
                </a:lnTo>
                <a:lnTo>
                  <a:pt x="16123" y="177"/>
                </a:lnTo>
                <a:lnTo>
                  <a:pt x="16346" y="137"/>
                </a:lnTo>
                <a:lnTo>
                  <a:pt x="16569" y="101"/>
                </a:lnTo>
                <a:lnTo>
                  <a:pt x="16792" y="70"/>
                </a:lnTo>
                <a:lnTo>
                  <a:pt x="17015" y="44"/>
                </a:lnTo>
                <a:lnTo>
                  <a:pt x="17238" y="24"/>
                </a:lnTo>
                <a:lnTo>
                  <a:pt x="17462" y="9"/>
                </a:lnTo>
                <a:lnTo>
                  <a:pt x="17685" y="1"/>
                </a:lnTo>
                <a:lnTo>
                  <a:pt x="17908" y="0"/>
                </a:lnTo>
                <a:lnTo>
                  <a:pt x="18131" y="6"/>
                </a:lnTo>
                <a:lnTo>
                  <a:pt x="18354" y="19"/>
                </a:lnTo>
                <a:lnTo>
                  <a:pt x="18577" y="40"/>
                </a:lnTo>
                <a:lnTo>
                  <a:pt x="18801" y="70"/>
                </a:lnTo>
                <a:lnTo>
                  <a:pt x="19024" y="108"/>
                </a:lnTo>
                <a:lnTo>
                  <a:pt x="19200" y="145"/>
                </a:lnTo>
                <a:close/>
              </a:path>
            </a:pathLst>
          </a:custGeom>
          <a:gradFill>
            <a:gsLst>
              <a:gs pos="0">
                <a:schemeClr val="accent2"/>
              </a:gs>
              <a:gs pos="99000">
                <a:schemeClr val="accent2">
                  <a:lumMod val="20000"/>
                  <a:lumOff val="80000"/>
                </a:schemeClr>
              </a:gs>
              <a:gs pos="58000">
                <a:schemeClr val="accent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latin typeface="+mj-ea"/>
              <a:ea typeface="+mj-ea"/>
              <a:sym typeface="+mn-ea"/>
            </a:endParaRPr>
          </a:p>
        </p:txBody>
      </p:sp>
      <p:sp>
        <p:nvSpPr>
          <p:cNvPr id="11" name="任意多边形 57"/>
          <p:cNvSpPr/>
          <p:nvPr userDrawn="1">
            <p:custDataLst>
              <p:tags r:id="rId5"/>
            </p:custDataLst>
          </p:nvPr>
        </p:nvSpPr>
        <p:spPr>
          <a:xfrm>
            <a:off x="0" y="5594985"/>
            <a:ext cx="12192000" cy="1263015"/>
          </a:xfrm>
          <a:custGeom>
            <a:avLst/>
            <a:gdLst/>
            <a:ahLst/>
            <a:cxnLst>
              <a:cxn ang="3">
                <a:pos x="hc" y="t"/>
              </a:cxn>
              <a:cxn ang="cd2">
                <a:pos x="l" y="vc"/>
              </a:cxn>
              <a:cxn ang="cd4">
                <a:pos x="hc" y="b"/>
              </a:cxn>
              <a:cxn ang="0">
                <a:pos x="r" y="vc"/>
              </a:cxn>
            </a:cxnLst>
            <a:rect l="l" t="t" r="r" b="b"/>
            <a:pathLst>
              <a:path w="19200" h="1776">
                <a:moveTo>
                  <a:pt x="19200" y="1241"/>
                </a:moveTo>
                <a:lnTo>
                  <a:pt x="19200" y="1776"/>
                </a:lnTo>
                <a:lnTo>
                  <a:pt x="0" y="1776"/>
                </a:lnTo>
                <a:lnTo>
                  <a:pt x="0" y="92"/>
                </a:lnTo>
                <a:lnTo>
                  <a:pt x="215" y="65"/>
                </a:lnTo>
                <a:lnTo>
                  <a:pt x="438" y="42"/>
                </a:lnTo>
                <a:lnTo>
                  <a:pt x="662" y="24"/>
                </a:lnTo>
                <a:lnTo>
                  <a:pt x="885" y="11"/>
                </a:lnTo>
                <a:lnTo>
                  <a:pt x="1108" y="4"/>
                </a:lnTo>
                <a:lnTo>
                  <a:pt x="1331" y="0"/>
                </a:lnTo>
                <a:lnTo>
                  <a:pt x="1554" y="1"/>
                </a:lnTo>
                <a:lnTo>
                  <a:pt x="1777" y="5"/>
                </a:lnTo>
                <a:lnTo>
                  <a:pt x="2001" y="14"/>
                </a:lnTo>
                <a:lnTo>
                  <a:pt x="2224" y="26"/>
                </a:lnTo>
                <a:lnTo>
                  <a:pt x="2447" y="42"/>
                </a:lnTo>
                <a:lnTo>
                  <a:pt x="2670" y="60"/>
                </a:lnTo>
                <a:lnTo>
                  <a:pt x="2893" y="82"/>
                </a:lnTo>
                <a:lnTo>
                  <a:pt x="3116" y="106"/>
                </a:lnTo>
                <a:lnTo>
                  <a:pt x="3339" y="132"/>
                </a:lnTo>
                <a:lnTo>
                  <a:pt x="3563" y="161"/>
                </a:lnTo>
                <a:lnTo>
                  <a:pt x="3786" y="191"/>
                </a:lnTo>
                <a:lnTo>
                  <a:pt x="4009" y="224"/>
                </a:lnTo>
                <a:lnTo>
                  <a:pt x="4232" y="258"/>
                </a:lnTo>
                <a:lnTo>
                  <a:pt x="4455" y="293"/>
                </a:lnTo>
                <a:lnTo>
                  <a:pt x="4678" y="329"/>
                </a:lnTo>
                <a:lnTo>
                  <a:pt x="4902" y="366"/>
                </a:lnTo>
                <a:lnTo>
                  <a:pt x="5125" y="403"/>
                </a:lnTo>
                <a:lnTo>
                  <a:pt x="5348" y="442"/>
                </a:lnTo>
                <a:lnTo>
                  <a:pt x="5571" y="479"/>
                </a:lnTo>
                <a:lnTo>
                  <a:pt x="5794" y="517"/>
                </a:lnTo>
                <a:lnTo>
                  <a:pt x="6017" y="555"/>
                </a:lnTo>
                <a:lnTo>
                  <a:pt x="6241" y="592"/>
                </a:lnTo>
                <a:lnTo>
                  <a:pt x="6464" y="628"/>
                </a:lnTo>
                <a:lnTo>
                  <a:pt x="6687" y="663"/>
                </a:lnTo>
                <a:lnTo>
                  <a:pt x="6910" y="697"/>
                </a:lnTo>
                <a:lnTo>
                  <a:pt x="7133" y="729"/>
                </a:lnTo>
                <a:lnTo>
                  <a:pt x="7356" y="760"/>
                </a:lnTo>
                <a:lnTo>
                  <a:pt x="7580" y="789"/>
                </a:lnTo>
                <a:lnTo>
                  <a:pt x="7803" y="815"/>
                </a:lnTo>
                <a:lnTo>
                  <a:pt x="8026" y="839"/>
                </a:lnTo>
                <a:lnTo>
                  <a:pt x="8249" y="860"/>
                </a:lnTo>
                <a:lnTo>
                  <a:pt x="8472" y="879"/>
                </a:lnTo>
                <a:lnTo>
                  <a:pt x="8695" y="895"/>
                </a:lnTo>
                <a:lnTo>
                  <a:pt x="8918" y="907"/>
                </a:lnTo>
                <a:lnTo>
                  <a:pt x="9142" y="915"/>
                </a:lnTo>
                <a:lnTo>
                  <a:pt x="9365" y="920"/>
                </a:lnTo>
                <a:lnTo>
                  <a:pt x="9588" y="921"/>
                </a:lnTo>
                <a:lnTo>
                  <a:pt x="9619" y="920"/>
                </a:lnTo>
                <a:lnTo>
                  <a:pt x="9651" y="921"/>
                </a:lnTo>
                <a:lnTo>
                  <a:pt x="9874" y="920"/>
                </a:lnTo>
                <a:lnTo>
                  <a:pt x="10097" y="915"/>
                </a:lnTo>
                <a:lnTo>
                  <a:pt x="10321" y="907"/>
                </a:lnTo>
                <a:lnTo>
                  <a:pt x="10544" y="895"/>
                </a:lnTo>
                <a:lnTo>
                  <a:pt x="10767" y="879"/>
                </a:lnTo>
                <a:lnTo>
                  <a:pt x="10990" y="860"/>
                </a:lnTo>
                <a:lnTo>
                  <a:pt x="11213" y="839"/>
                </a:lnTo>
                <a:lnTo>
                  <a:pt x="11436" y="815"/>
                </a:lnTo>
                <a:lnTo>
                  <a:pt x="11659" y="789"/>
                </a:lnTo>
                <a:lnTo>
                  <a:pt x="11883" y="760"/>
                </a:lnTo>
                <a:lnTo>
                  <a:pt x="12106" y="729"/>
                </a:lnTo>
                <a:lnTo>
                  <a:pt x="12329" y="697"/>
                </a:lnTo>
                <a:lnTo>
                  <a:pt x="12552" y="663"/>
                </a:lnTo>
                <a:lnTo>
                  <a:pt x="12775" y="628"/>
                </a:lnTo>
                <a:lnTo>
                  <a:pt x="12998" y="592"/>
                </a:lnTo>
                <a:lnTo>
                  <a:pt x="13222" y="555"/>
                </a:lnTo>
                <a:lnTo>
                  <a:pt x="13445" y="517"/>
                </a:lnTo>
                <a:lnTo>
                  <a:pt x="13668" y="479"/>
                </a:lnTo>
                <a:lnTo>
                  <a:pt x="13891" y="442"/>
                </a:lnTo>
                <a:lnTo>
                  <a:pt x="14114" y="403"/>
                </a:lnTo>
                <a:lnTo>
                  <a:pt x="14337" y="366"/>
                </a:lnTo>
                <a:lnTo>
                  <a:pt x="14561" y="329"/>
                </a:lnTo>
                <a:lnTo>
                  <a:pt x="14784" y="293"/>
                </a:lnTo>
                <a:lnTo>
                  <a:pt x="15007" y="258"/>
                </a:lnTo>
                <a:lnTo>
                  <a:pt x="15230" y="224"/>
                </a:lnTo>
                <a:lnTo>
                  <a:pt x="15453" y="191"/>
                </a:lnTo>
                <a:lnTo>
                  <a:pt x="15676" y="161"/>
                </a:lnTo>
                <a:lnTo>
                  <a:pt x="15900" y="132"/>
                </a:lnTo>
                <a:lnTo>
                  <a:pt x="16123" y="106"/>
                </a:lnTo>
                <a:lnTo>
                  <a:pt x="16346" y="82"/>
                </a:lnTo>
                <a:lnTo>
                  <a:pt x="16569" y="60"/>
                </a:lnTo>
                <a:lnTo>
                  <a:pt x="16792" y="42"/>
                </a:lnTo>
                <a:lnTo>
                  <a:pt x="17015" y="26"/>
                </a:lnTo>
                <a:lnTo>
                  <a:pt x="17238" y="14"/>
                </a:lnTo>
                <a:lnTo>
                  <a:pt x="17462" y="5"/>
                </a:lnTo>
                <a:lnTo>
                  <a:pt x="17685" y="1"/>
                </a:lnTo>
                <a:lnTo>
                  <a:pt x="17908" y="0"/>
                </a:lnTo>
                <a:lnTo>
                  <a:pt x="18131" y="4"/>
                </a:lnTo>
                <a:lnTo>
                  <a:pt x="18354" y="11"/>
                </a:lnTo>
                <a:lnTo>
                  <a:pt x="18577" y="24"/>
                </a:lnTo>
                <a:lnTo>
                  <a:pt x="18801" y="42"/>
                </a:lnTo>
                <a:lnTo>
                  <a:pt x="19024" y="65"/>
                </a:lnTo>
                <a:lnTo>
                  <a:pt x="19200" y="87"/>
                </a:lnTo>
                <a:lnTo>
                  <a:pt x="19200" y="1241"/>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mj-ea"/>
              <a:ea typeface="+mj-ea"/>
            </a:endParaRPr>
          </a:p>
        </p:txBody>
      </p:sp>
      <p:cxnSp>
        <p:nvCxnSpPr>
          <p:cNvPr id="13" name="直接连接符 12"/>
          <p:cNvCxnSpPr/>
          <p:nvPr userDrawn="1">
            <p:custDataLst>
              <p:tags r:id="rId6"/>
            </p:custDataLst>
          </p:nvPr>
        </p:nvCxnSpPr>
        <p:spPr>
          <a:xfrm>
            <a:off x="11106785" y="693737"/>
            <a:ext cx="235520" cy="0"/>
          </a:xfrm>
          <a:prstGeom prst="line">
            <a:avLst/>
          </a:prstGeom>
          <a:ln w="3175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15" name="直接连接符 14"/>
          <p:cNvCxnSpPr/>
          <p:nvPr userDrawn="1">
            <p:custDataLst>
              <p:tags r:id="rId7"/>
            </p:custDataLst>
          </p:nvPr>
        </p:nvCxnSpPr>
        <p:spPr>
          <a:xfrm>
            <a:off x="11106785" y="754697"/>
            <a:ext cx="235520" cy="0"/>
          </a:xfrm>
          <a:prstGeom prst="line">
            <a:avLst/>
          </a:prstGeom>
          <a:ln w="3175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16" name="直接连接符 15"/>
          <p:cNvCxnSpPr/>
          <p:nvPr userDrawn="1">
            <p:custDataLst>
              <p:tags r:id="rId8"/>
            </p:custDataLst>
          </p:nvPr>
        </p:nvCxnSpPr>
        <p:spPr>
          <a:xfrm>
            <a:off x="11106785" y="815657"/>
            <a:ext cx="235520" cy="0"/>
          </a:xfrm>
          <a:prstGeom prst="line">
            <a:avLst/>
          </a:prstGeom>
          <a:ln w="31750" cap="rnd">
            <a:solidFill>
              <a:schemeClr val="accent1"/>
            </a:solidFill>
            <a:round/>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p:custDataLst>
              <p:tags r:id="rId9"/>
            </p:custDataLst>
          </p:nvPr>
        </p:nvSpPr>
        <p:spPr>
          <a:xfrm>
            <a:off x="838200" y="2392090"/>
            <a:ext cx="10515600" cy="1063910"/>
          </a:xfrm>
        </p:spPr>
        <p:txBody>
          <a:bodyPr wrap="square" anchor="b">
            <a:normAutofit/>
          </a:bodyPr>
          <a:lstStyle>
            <a:lvl1pPr algn="ctr">
              <a:lnSpc>
                <a:spcPct val="100000"/>
              </a:lnSpc>
              <a:defRPr lang="zh-CN" altLang="en-US" sz="6600" b="1" kern="1200" dirty="0">
                <a:solidFill>
                  <a:schemeClr val="tx2"/>
                </a:solidFill>
                <a:effectLst>
                  <a:outerShdw blurRad="127000" dist="63500" dir="2700000" algn="tl" rotWithShape="0">
                    <a:schemeClr val="tx2">
                      <a:alpha val="20000"/>
                    </a:schemeClr>
                  </a:outerShdw>
                </a:effectLst>
                <a:latin typeface="+mj-ea"/>
                <a:ea typeface="+mj-ea"/>
                <a:cs typeface="+mn-cs"/>
              </a:defRPr>
            </a:lvl1pPr>
          </a:lstStyle>
          <a:p>
            <a:r>
              <a:rPr lang="zh-CN" altLang="en-US" dirty="0"/>
              <a:t>单击此处编辑母版标题样式</a:t>
            </a:r>
            <a:endParaRPr lang="zh-CN" altLang="en-US" dirty="0"/>
          </a:p>
        </p:txBody>
      </p:sp>
      <p:sp>
        <p:nvSpPr>
          <p:cNvPr id="3" name="副标题 2"/>
          <p:cNvSpPr>
            <a:spLocks noGrp="1"/>
          </p:cNvSpPr>
          <p:nvPr>
            <p:ph type="subTitle" idx="1" hasCustomPrompt="1"/>
            <p:custDataLst>
              <p:tags r:id="rId10"/>
            </p:custDataLst>
          </p:nvPr>
        </p:nvSpPr>
        <p:spPr>
          <a:xfrm>
            <a:off x="838200" y="3618560"/>
            <a:ext cx="10515600" cy="755848"/>
          </a:xfrm>
        </p:spPr>
        <p:txBody>
          <a:bodyPr wrap="square">
            <a:normAutofit/>
          </a:bodyPr>
          <a:lstStyle>
            <a:lvl1pPr marL="0" indent="0" algn="ctr">
              <a:lnSpc>
                <a:spcPct val="100000"/>
              </a:lnSpc>
              <a:buNone/>
              <a:defRPr lang="zh-CN" altLang="en-US" sz="1200" b="1" kern="1200" cap="all" spc="1000" baseline="0" dirty="0">
                <a:solidFill>
                  <a:schemeClr val="tx2"/>
                </a:solidFill>
                <a:uFillTx/>
                <a:latin typeface="+mn-ea"/>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p:ph type="dt" sz="half" idx="10"/>
            <p:custDataLst>
              <p:tags r:id="rId11"/>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12"/>
            </p:custDataLst>
          </p:nvPr>
        </p:nvSpPr>
        <p:spPr/>
        <p:txBody>
          <a:bodyPr>
            <a:normAutofit/>
          </a:bodyPr>
          <a:lstStyle/>
          <a:p>
            <a:endParaRPr lang="zh-CN" altLang="en-US" dirty="0"/>
          </a:p>
        </p:txBody>
      </p:sp>
      <p:sp>
        <p:nvSpPr>
          <p:cNvPr id="6" name="灯片编号占位符 5"/>
          <p:cNvSpPr>
            <a:spLocks noGrp="1"/>
          </p:cNvSpPr>
          <p:nvPr>
            <p:ph type="sldNum" sz="quarter" idx="12"/>
            <p:custDataLst>
              <p:tags r:id="rId13"/>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10" name="公司名占位符 6"/>
          <p:cNvSpPr>
            <a:spLocks noGrp="1"/>
          </p:cNvSpPr>
          <p:nvPr>
            <p:ph type="body" sz="quarter" idx="13" hasCustomPrompt="1"/>
            <p:custDataLst>
              <p:tags r:id="rId14"/>
            </p:custDataLst>
          </p:nvPr>
        </p:nvSpPr>
        <p:spPr>
          <a:xfrm>
            <a:off x="838198" y="504000"/>
            <a:ext cx="2880000" cy="504000"/>
          </a:xfrm>
        </p:spPr>
        <p:txBody>
          <a:bodyPr wrap="square" anchor="ctr">
            <a:normAutofit/>
          </a:bodyPr>
          <a:lstStyle>
            <a:lvl1pPr marL="0" indent="0">
              <a:lnSpc>
                <a:spcPct val="100000"/>
              </a:lnSpc>
              <a:buNone/>
              <a:defRPr sz="1400">
                <a:solidFill>
                  <a:schemeClr val="tx2"/>
                </a:solidFill>
              </a:defRPr>
            </a:lvl1pPr>
          </a:lstStyle>
          <a:p>
            <a:pPr lvl="0"/>
            <a:r>
              <a:rPr lang="zh-CN" altLang="en-US" dirty="0"/>
              <a:t>公司名</a:t>
            </a:r>
            <a:endParaRPr lang="zh-CN" altLang="en-US" dirty="0"/>
          </a:p>
        </p:txBody>
      </p:sp>
      <p:sp>
        <p:nvSpPr>
          <p:cNvPr id="14" name="日期时间占位符 7"/>
          <p:cNvSpPr>
            <a:spLocks noGrp="1"/>
          </p:cNvSpPr>
          <p:nvPr>
            <p:ph type="body" sz="quarter" idx="14" hasCustomPrompt="1"/>
            <p:custDataLst>
              <p:tags r:id="rId15"/>
            </p:custDataLst>
          </p:nvPr>
        </p:nvSpPr>
        <p:spPr>
          <a:xfrm>
            <a:off x="6171525" y="4652200"/>
            <a:ext cx="2520000" cy="432000"/>
          </a:xfrm>
          <a:prstGeom prst="roundRect">
            <a:avLst>
              <a:gd name="adj" fmla="val 50000"/>
            </a:avLst>
          </a:prstGeom>
          <a:solidFill>
            <a:schemeClr val="accent2">
              <a:lumMod val="60000"/>
              <a:lumOff val="40000"/>
            </a:schemeClr>
          </a:solidFill>
        </p:spPr>
        <p:txBody>
          <a:bodyPr wrap="square" anchor="ctr">
            <a:normAutofit/>
          </a:bodyPr>
          <a:lstStyle>
            <a:lvl1pPr marL="0" indent="0" algn="ctr">
              <a:lnSpc>
                <a:spcPct val="100000"/>
              </a:lnSpc>
              <a:buNone/>
              <a:defRPr sz="1200" b="1">
                <a:solidFill>
                  <a:srgbClr val="FFFFFF"/>
                </a:solidFill>
              </a:defRPr>
            </a:lvl1pPr>
          </a:lstStyle>
          <a:p>
            <a:pPr lvl="0"/>
            <a:r>
              <a:rPr lang="zh-CN" altLang="en-US" dirty="0"/>
              <a:t>日期时间</a:t>
            </a:r>
            <a:endParaRPr lang="zh-CN" altLang="en-US" dirty="0"/>
          </a:p>
        </p:txBody>
      </p:sp>
      <p:sp>
        <p:nvSpPr>
          <p:cNvPr id="18" name="年号占位符 8"/>
          <p:cNvSpPr>
            <a:spLocks noGrp="1"/>
          </p:cNvSpPr>
          <p:nvPr>
            <p:ph type="body" sz="quarter" idx="15" hasCustomPrompt="1"/>
            <p:custDataLst>
              <p:tags r:id="rId16"/>
            </p:custDataLst>
          </p:nvPr>
        </p:nvSpPr>
        <p:spPr>
          <a:xfrm>
            <a:off x="3991429" y="997167"/>
            <a:ext cx="4209142" cy="1359600"/>
          </a:xfrm>
        </p:spPr>
        <p:txBody>
          <a:bodyPr wrap="square" anchor="b" anchorCtr="0">
            <a:normAutofit/>
          </a:bodyPr>
          <a:lstStyle>
            <a:lvl1pPr marL="0" indent="0" algn="ctr">
              <a:lnSpc>
                <a:spcPct val="100000"/>
              </a:lnSpc>
              <a:buNone/>
              <a:defRPr lang="zh-CN" altLang="en-US" sz="6000" b="1" kern="1200" dirty="0">
                <a:ln w="12700">
                  <a:solidFill>
                    <a:schemeClr val="accent1"/>
                  </a:solidFill>
                </a:ln>
                <a:solidFill>
                  <a:schemeClr val="accent1">
                    <a:lumMod val="20000"/>
                    <a:lumOff val="80000"/>
                  </a:schemeClr>
                </a:solidFill>
                <a:effectLst/>
                <a:latin typeface="+mn-ea"/>
                <a:ea typeface="+mn-ea"/>
                <a:cs typeface="+mn-cs"/>
              </a:defRPr>
            </a:lvl1pPr>
          </a:lstStyle>
          <a:p>
            <a:pPr lvl="0"/>
            <a:r>
              <a:rPr lang="zh-CN" altLang="en-US" dirty="0"/>
              <a:t>年号</a:t>
            </a:r>
            <a:endParaRPr lang="zh-CN" altLang="en-US" dirty="0"/>
          </a:p>
        </p:txBody>
      </p:sp>
      <p:sp>
        <p:nvSpPr>
          <p:cNvPr id="24" name="署名占位符 10"/>
          <p:cNvSpPr>
            <a:spLocks noGrp="1"/>
          </p:cNvSpPr>
          <p:nvPr>
            <p:ph type="body" sz="quarter" idx="17" hasCustomPrompt="1"/>
            <p:custDataLst>
              <p:tags r:id="rId17"/>
            </p:custDataLst>
          </p:nvPr>
        </p:nvSpPr>
        <p:spPr>
          <a:xfrm>
            <a:off x="3496310" y="4652200"/>
            <a:ext cx="2520000" cy="432000"/>
          </a:xfrm>
          <a:prstGeom prst="roundRect">
            <a:avLst>
              <a:gd name="adj" fmla="val 50000"/>
            </a:avLst>
          </a:prstGeom>
          <a:solidFill>
            <a:schemeClr val="accent2">
              <a:lumMod val="60000"/>
              <a:lumOff val="40000"/>
            </a:schemeClr>
          </a:solidFill>
        </p:spPr>
        <p:txBody>
          <a:bodyPr wrap="square" anchor="ctr">
            <a:normAutofit/>
          </a:bodyPr>
          <a:lstStyle>
            <a:lvl1pPr marL="0" indent="0" algn="ctr">
              <a:lnSpc>
                <a:spcPct val="100000"/>
              </a:lnSpc>
              <a:buNone/>
              <a:defRPr sz="1200" b="1">
                <a:solidFill>
                  <a:srgbClr val="FFFFFF"/>
                </a:solidFill>
              </a:defRPr>
            </a:lvl1pPr>
          </a:lstStyle>
          <a:p>
            <a:pPr lvl="0"/>
            <a:r>
              <a:rPr lang="zh-CN" altLang="en-US" dirty="0"/>
              <a:t>署名</a:t>
            </a:r>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内容占位符 2"/>
          <p:cNvSpPr>
            <a:spLocks noGrp="1"/>
          </p:cNvSpPr>
          <p:nvPr>
            <p:ph idx="1"/>
            <p:custDataLst>
              <p:tags r:id="rId3"/>
            </p:custDataLst>
          </p:nvPr>
        </p:nvSpPr>
        <p:spPr/>
        <p:txBody>
          <a:bodyPr wrap="square">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3"/>
          <p:cNvSpPr>
            <a:spLocks noGrp="1"/>
          </p:cNvSpPr>
          <p:nvPr>
            <p:ph type="dt" sz="half" idx="10"/>
            <p:custDataLst>
              <p:tags r:id="rId4"/>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showMasterSp="0" userDrawn="1">
  <p:cSld name="目录">
    <p:spTree>
      <p:nvGrpSpPr>
        <p:cNvPr id="1" name=""/>
        <p:cNvGrpSpPr/>
        <p:nvPr/>
      </p:nvGrpSpPr>
      <p:grpSpPr>
        <a:xfrm>
          <a:off x="0" y="0"/>
          <a:ext cx="0" cy="0"/>
          <a:chOff x="0" y="0"/>
          <a:chExt cx="0" cy="0"/>
        </a:xfrm>
      </p:grpSpPr>
      <p:sp>
        <p:nvSpPr>
          <p:cNvPr id="3" name="矩形 2"/>
          <p:cNvSpPr/>
          <p:nvPr userDrawn="1">
            <p:custDataLst>
              <p:tags r:id="rId2"/>
            </p:custDataLst>
          </p:nvPr>
        </p:nvSpPr>
        <p:spPr>
          <a:xfrm>
            <a:off x="1" y="1"/>
            <a:ext cx="12192000" cy="6858000"/>
          </a:xfrm>
          <a:prstGeom prst="rect">
            <a:avLst/>
          </a:prstGeom>
          <a:gradFill>
            <a:gsLst>
              <a:gs pos="0">
                <a:schemeClr val="bg1"/>
              </a:gs>
              <a:gs pos="81000">
                <a:schemeClr val="bg2"/>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椭圆 3"/>
          <p:cNvSpPr/>
          <p:nvPr userDrawn="1">
            <p:custDataLst>
              <p:tags r:id="rId3"/>
            </p:custDataLst>
          </p:nvPr>
        </p:nvSpPr>
        <p:spPr>
          <a:xfrm>
            <a:off x="1699895" y="2041906"/>
            <a:ext cx="2643505" cy="2643505"/>
          </a:xfrm>
          <a:prstGeom prst="ellipse">
            <a:avLst/>
          </a:prstGeom>
          <a:gradFill>
            <a:gsLst>
              <a:gs pos="30000">
                <a:schemeClr val="accent1">
                  <a:lumMod val="20000"/>
                  <a:lumOff val="80000"/>
                  <a:alpha val="0"/>
                </a:schemeClr>
              </a:gs>
              <a:gs pos="0">
                <a:schemeClr val="accent1">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sp>
        <p:nvSpPr>
          <p:cNvPr id="5" name="任意多边形 36"/>
          <p:cNvSpPr/>
          <p:nvPr userDrawn="1">
            <p:custDataLst>
              <p:tags r:id="rId4"/>
            </p:custDataLst>
          </p:nvPr>
        </p:nvSpPr>
        <p:spPr>
          <a:xfrm>
            <a:off x="0" y="5624503"/>
            <a:ext cx="7802117" cy="998185"/>
          </a:xfrm>
          <a:custGeom>
            <a:avLst/>
            <a:gdLst/>
            <a:ahLst/>
            <a:cxnLst>
              <a:cxn ang="3">
                <a:pos x="hc" y="t"/>
              </a:cxn>
              <a:cxn ang="cd2">
                <a:pos x="l" y="vc"/>
              </a:cxn>
              <a:cxn ang="cd4">
                <a:pos x="hc" y="b"/>
              </a:cxn>
              <a:cxn ang="0">
                <a:pos x="r" y="vc"/>
              </a:cxn>
            </a:cxnLst>
            <a:rect l="l" t="t" r="r" b="b"/>
            <a:pathLst>
              <a:path w="12287" h="1572">
                <a:moveTo>
                  <a:pt x="12287" y="1572"/>
                </a:moveTo>
                <a:lnTo>
                  <a:pt x="0" y="1572"/>
                </a:lnTo>
                <a:lnTo>
                  <a:pt x="0" y="510"/>
                </a:lnTo>
                <a:lnTo>
                  <a:pt x="83" y="482"/>
                </a:lnTo>
                <a:lnTo>
                  <a:pt x="444" y="378"/>
                </a:lnTo>
                <a:lnTo>
                  <a:pt x="805" y="288"/>
                </a:lnTo>
                <a:lnTo>
                  <a:pt x="1166" y="211"/>
                </a:lnTo>
                <a:lnTo>
                  <a:pt x="1526" y="147"/>
                </a:lnTo>
                <a:lnTo>
                  <a:pt x="1887" y="95"/>
                </a:lnTo>
                <a:lnTo>
                  <a:pt x="2248" y="55"/>
                </a:lnTo>
                <a:lnTo>
                  <a:pt x="2609" y="26"/>
                </a:lnTo>
                <a:lnTo>
                  <a:pt x="2970" y="8"/>
                </a:lnTo>
                <a:lnTo>
                  <a:pt x="3331" y="0"/>
                </a:lnTo>
                <a:lnTo>
                  <a:pt x="3692" y="2"/>
                </a:lnTo>
                <a:lnTo>
                  <a:pt x="4053" y="13"/>
                </a:lnTo>
                <a:lnTo>
                  <a:pt x="4414" y="32"/>
                </a:lnTo>
                <a:lnTo>
                  <a:pt x="4775" y="60"/>
                </a:lnTo>
                <a:lnTo>
                  <a:pt x="5136" y="95"/>
                </a:lnTo>
                <a:lnTo>
                  <a:pt x="5497" y="137"/>
                </a:lnTo>
                <a:lnTo>
                  <a:pt x="5858" y="186"/>
                </a:lnTo>
                <a:lnTo>
                  <a:pt x="6219" y="241"/>
                </a:lnTo>
                <a:lnTo>
                  <a:pt x="6580" y="301"/>
                </a:lnTo>
                <a:lnTo>
                  <a:pt x="6941" y="367"/>
                </a:lnTo>
                <a:lnTo>
                  <a:pt x="7301" y="436"/>
                </a:lnTo>
                <a:lnTo>
                  <a:pt x="7662" y="510"/>
                </a:lnTo>
                <a:lnTo>
                  <a:pt x="8023" y="587"/>
                </a:lnTo>
                <a:lnTo>
                  <a:pt x="8384" y="667"/>
                </a:lnTo>
                <a:lnTo>
                  <a:pt x="8745" y="749"/>
                </a:lnTo>
                <a:lnTo>
                  <a:pt x="9106" y="833"/>
                </a:lnTo>
                <a:lnTo>
                  <a:pt x="9467" y="919"/>
                </a:lnTo>
                <a:lnTo>
                  <a:pt x="9828" y="1005"/>
                </a:lnTo>
                <a:lnTo>
                  <a:pt x="10189" y="1091"/>
                </a:lnTo>
                <a:lnTo>
                  <a:pt x="10550" y="1178"/>
                </a:lnTo>
                <a:lnTo>
                  <a:pt x="10911" y="1263"/>
                </a:lnTo>
                <a:lnTo>
                  <a:pt x="11272" y="1347"/>
                </a:lnTo>
                <a:lnTo>
                  <a:pt x="11633" y="1429"/>
                </a:lnTo>
                <a:lnTo>
                  <a:pt x="11994" y="1509"/>
                </a:lnTo>
                <a:lnTo>
                  <a:pt x="12287" y="1572"/>
                </a:lnTo>
                <a:close/>
              </a:path>
            </a:pathLst>
          </a:custGeom>
          <a:gradFill>
            <a:gsLst>
              <a:gs pos="26000">
                <a:schemeClr val="accent2"/>
              </a:gs>
              <a:gs pos="99000">
                <a:schemeClr val="accent2">
                  <a:lumMod val="20000"/>
                  <a:lumOff val="80000"/>
                </a:schemeClr>
              </a:gs>
              <a:gs pos="63000">
                <a:schemeClr val="accent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algn="ctr"/>
            <a:endParaRPr lang="zh-CN" altLang="en-US">
              <a:latin typeface="+mj-ea"/>
              <a:ea typeface="+mj-ea"/>
              <a:sym typeface="+mn-ea"/>
            </a:endParaRPr>
          </a:p>
        </p:txBody>
      </p:sp>
      <p:sp>
        <p:nvSpPr>
          <p:cNvPr id="6" name="任意多边形 34"/>
          <p:cNvSpPr/>
          <p:nvPr userDrawn="1">
            <p:custDataLst>
              <p:tags r:id="rId5"/>
            </p:custDataLst>
          </p:nvPr>
        </p:nvSpPr>
        <p:spPr>
          <a:xfrm>
            <a:off x="0" y="5786120"/>
            <a:ext cx="12192000" cy="1071880"/>
          </a:xfrm>
          <a:custGeom>
            <a:avLst/>
            <a:gdLst/>
            <a:ahLst/>
            <a:cxnLst>
              <a:cxn ang="3">
                <a:pos x="hc" y="t"/>
              </a:cxn>
              <a:cxn ang="cd2">
                <a:pos x="l" y="vc"/>
              </a:cxn>
              <a:cxn ang="cd4">
                <a:pos x="hc" y="b"/>
              </a:cxn>
              <a:cxn ang="0">
                <a:pos x="r" y="vc"/>
              </a:cxn>
            </a:cxnLst>
            <a:rect l="l" t="t" r="r" b="b"/>
            <a:pathLst>
              <a:path w="19200" h="1688">
                <a:moveTo>
                  <a:pt x="19200" y="103"/>
                </a:moveTo>
                <a:lnTo>
                  <a:pt x="19200" y="1688"/>
                </a:lnTo>
                <a:lnTo>
                  <a:pt x="0" y="1688"/>
                </a:lnTo>
                <a:lnTo>
                  <a:pt x="0" y="109"/>
                </a:lnTo>
                <a:lnTo>
                  <a:pt x="215" y="77"/>
                </a:lnTo>
                <a:lnTo>
                  <a:pt x="438" y="50"/>
                </a:lnTo>
                <a:lnTo>
                  <a:pt x="662" y="28"/>
                </a:lnTo>
                <a:lnTo>
                  <a:pt x="885" y="13"/>
                </a:lnTo>
                <a:lnTo>
                  <a:pt x="1108" y="4"/>
                </a:lnTo>
                <a:lnTo>
                  <a:pt x="1331" y="0"/>
                </a:lnTo>
                <a:lnTo>
                  <a:pt x="1554" y="1"/>
                </a:lnTo>
                <a:lnTo>
                  <a:pt x="1777" y="6"/>
                </a:lnTo>
                <a:lnTo>
                  <a:pt x="2001" y="17"/>
                </a:lnTo>
                <a:lnTo>
                  <a:pt x="2224" y="31"/>
                </a:lnTo>
                <a:lnTo>
                  <a:pt x="2447" y="50"/>
                </a:lnTo>
                <a:lnTo>
                  <a:pt x="2670" y="72"/>
                </a:lnTo>
                <a:lnTo>
                  <a:pt x="2893" y="97"/>
                </a:lnTo>
                <a:lnTo>
                  <a:pt x="3116" y="126"/>
                </a:lnTo>
                <a:lnTo>
                  <a:pt x="3339" y="157"/>
                </a:lnTo>
                <a:lnTo>
                  <a:pt x="3563" y="191"/>
                </a:lnTo>
                <a:lnTo>
                  <a:pt x="3786" y="227"/>
                </a:lnTo>
                <a:lnTo>
                  <a:pt x="4009" y="265"/>
                </a:lnTo>
                <a:lnTo>
                  <a:pt x="4232" y="306"/>
                </a:lnTo>
                <a:lnTo>
                  <a:pt x="4455" y="348"/>
                </a:lnTo>
                <a:lnTo>
                  <a:pt x="4678" y="390"/>
                </a:lnTo>
                <a:lnTo>
                  <a:pt x="4902" y="434"/>
                </a:lnTo>
                <a:lnTo>
                  <a:pt x="5125" y="478"/>
                </a:lnTo>
                <a:lnTo>
                  <a:pt x="5348" y="524"/>
                </a:lnTo>
                <a:lnTo>
                  <a:pt x="5571" y="569"/>
                </a:lnTo>
                <a:lnTo>
                  <a:pt x="5794" y="613"/>
                </a:lnTo>
                <a:lnTo>
                  <a:pt x="6017" y="658"/>
                </a:lnTo>
                <a:lnTo>
                  <a:pt x="6241" y="702"/>
                </a:lnTo>
                <a:lnTo>
                  <a:pt x="6464" y="745"/>
                </a:lnTo>
                <a:lnTo>
                  <a:pt x="6687" y="786"/>
                </a:lnTo>
                <a:lnTo>
                  <a:pt x="6910" y="827"/>
                </a:lnTo>
                <a:lnTo>
                  <a:pt x="7133" y="865"/>
                </a:lnTo>
                <a:lnTo>
                  <a:pt x="7356" y="901"/>
                </a:lnTo>
                <a:lnTo>
                  <a:pt x="7580" y="936"/>
                </a:lnTo>
                <a:lnTo>
                  <a:pt x="7803" y="967"/>
                </a:lnTo>
                <a:lnTo>
                  <a:pt x="8026" y="995"/>
                </a:lnTo>
                <a:lnTo>
                  <a:pt x="8249" y="1021"/>
                </a:lnTo>
                <a:lnTo>
                  <a:pt x="8472" y="1043"/>
                </a:lnTo>
                <a:lnTo>
                  <a:pt x="8695" y="1061"/>
                </a:lnTo>
                <a:lnTo>
                  <a:pt x="8918" y="1075"/>
                </a:lnTo>
                <a:lnTo>
                  <a:pt x="9142" y="1086"/>
                </a:lnTo>
                <a:lnTo>
                  <a:pt x="9365" y="1092"/>
                </a:lnTo>
                <a:lnTo>
                  <a:pt x="9588" y="1092"/>
                </a:lnTo>
                <a:lnTo>
                  <a:pt x="9619" y="1092"/>
                </a:lnTo>
                <a:lnTo>
                  <a:pt x="9651" y="1092"/>
                </a:lnTo>
                <a:lnTo>
                  <a:pt x="9874" y="1092"/>
                </a:lnTo>
                <a:lnTo>
                  <a:pt x="10097" y="1086"/>
                </a:lnTo>
                <a:lnTo>
                  <a:pt x="10321" y="1075"/>
                </a:lnTo>
                <a:lnTo>
                  <a:pt x="10544" y="1061"/>
                </a:lnTo>
                <a:lnTo>
                  <a:pt x="10767" y="1043"/>
                </a:lnTo>
                <a:lnTo>
                  <a:pt x="10990" y="1021"/>
                </a:lnTo>
                <a:lnTo>
                  <a:pt x="11213" y="995"/>
                </a:lnTo>
                <a:lnTo>
                  <a:pt x="11436" y="967"/>
                </a:lnTo>
                <a:lnTo>
                  <a:pt x="11659" y="936"/>
                </a:lnTo>
                <a:lnTo>
                  <a:pt x="11883" y="901"/>
                </a:lnTo>
                <a:lnTo>
                  <a:pt x="12106" y="865"/>
                </a:lnTo>
                <a:lnTo>
                  <a:pt x="12329" y="827"/>
                </a:lnTo>
                <a:lnTo>
                  <a:pt x="12552" y="786"/>
                </a:lnTo>
                <a:lnTo>
                  <a:pt x="12775" y="745"/>
                </a:lnTo>
                <a:lnTo>
                  <a:pt x="12998" y="702"/>
                </a:lnTo>
                <a:lnTo>
                  <a:pt x="13222" y="658"/>
                </a:lnTo>
                <a:lnTo>
                  <a:pt x="13445" y="613"/>
                </a:lnTo>
                <a:lnTo>
                  <a:pt x="13668" y="569"/>
                </a:lnTo>
                <a:lnTo>
                  <a:pt x="13891" y="524"/>
                </a:lnTo>
                <a:lnTo>
                  <a:pt x="14114" y="478"/>
                </a:lnTo>
                <a:lnTo>
                  <a:pt x="14337" y="434"/>
                </a:lnTo>
                <a:lnTo>
                  <a:pt x="14561" y="390"/>
                </a:lnTo>
                <a:lnTo>
                  <a:pt x="14784" y="348"/>
                </a:lnTo>
                <a:lnTo>
                  <a:pt x="15007" y="306"/>
                </a:lnTo>
                <a:lnTo>
                  <a:pt x="15230" y="265"/>
                </a:lnTo>
                <a:lnTo>
                  <a:pt x="15453" y="227"/>
                </a:lnTo>
                <a:lnTo>
                  <a:pt x="15676" y="191"/>
                </a:lnTo>
                <a:lnTo>
                  <a:pt x="15900" y="157"/>
                </a:lnTo>
                <a:lnTo>
                  <a:pt x="16123" y="126"/>
                </a:lnTo>
                <a:lnTo>
                  <a:pt x="16346" y="97"/>
                </a:lnTo>
                <a:lnTo>
                  <a:pt x="16569" y="72"/>
                </a:lnTo>
                <a:lnTo>
                  <a:pt x="16792" y="50"/>
                </a:lnTo>
                <a:lnTo>
                  <a:pt x="17015" y="31"/>
                </a:lnTo>
                <a:lnTo>
                  <a:pt x="17238" y="17"/>
                </a:lnTo>
                <a:lnTo>
                  <a:pt x="17462" y="6"/>
                </a:lnTo>
                <a:lnTo>
                  <a:pt x="17685" y="1"/>
                </a:lnTo>
                <a:lnTo>
                  <a:pt x="17908" y="0"/>
                </a:lnTo>
                <a:lnTo>
                  <a:pt x="18131" y="4"/>
                </a:lnTo>
                <a:lnTo>
                  <a:pt x="18354" y="13"/>
                </a:lnTo>
                <a:lnTo>
                  <a:pt x="18577" y="28"/>
                </a:lnTo>
                <a:lnTo>
                  <a:pt x="18801" y="50"/>
                </a:lnTo>
                <a:lnTo>
                  <a:pt x="19024" y="77"/>
                </a:lnTo>
                <a:lnTo>
                  <a:pt x="19200" y="103"/>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mj-ea"/>
              <a:ea typeface="+mj-ea"/>
            </a:endParaRPr>
          </a:p>
        </p:txBody>
      </p:sp>
      <p:cxnSp>
        <p:nvCxnSpPr>
          <p:cNvPr id="10" name="直接连接符 9"/>
          <p:cNvCxnSpPr/>
          <p:nvPr userDrawn="1">
            <p:custDataLst>
              <p:tags r:id="rId6"/>
            </p:custDataLst>
          </p:nvPr>
        </p:nvCxnSpPr>
        <p:spPr>
          <a:xfrm>
            <a:off x="11106785" y="693737"/>
            <a:ext cx="235520" cy="0"/>
          </a:xfrm>
          <a:prstGeom prst="line">
            <a:avLst/>
          </a:prstGeom>
          <a:ln w="3175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userDrawn="1">
            <p:custDataLst>
              <p:tags r:id="rId7"/>
            </p:custDataLst>
          </p:nvPr>
        </p:nvCxnSpPr>
        <p:spPr>
          <a:xfrm>
            <a:off x="11106785" y="754697"/>
            <a:ext cx="235520" cy="0"/>
          </a:xfrm>
          <a:prstGeom prst="line">
            <a:avLst/>
          </a:prstGeom>
          <a:ln w="3175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userDrawn="1">
            <p:custDataLst>
              <p:tags r:id="rId8"/>
            </p:custDataLst>
          </p:nvPr>
        </p:nvCxnSpPr>
        <p:spPr>
          <a:xfrm>
            <a:off x="11106785" y="815657"/>
            <a:ext cx="235520" cy="0"/>
          </a:xfrm>
          <a:prstGeom prst="line">
            <a:avLst/>
          </a:prstGeom>
          <a:ln w="31750" cap="rnd">
            <a:solidFill>
              <a:schemeClr val="accent1"/>
            </a:solidFill>
            <a:round/>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hasCustomPrompt="1"/>
            <p:custDataLst>
              <p:tags r:id="rId9"/>
            </p:custDataLst>
          </p:nvPr>
        </p:nvSpPr>
        <p:spPr>
          <a:xfrm>
            <a:off x="1581647" y="2476550"/>
            <a:ext cx="2880000" cy="1081088"/>
          </a:xfrm>
        </p:spPr>
        <p:txBody>
          <a:bodyPr wrap="square" anchor="b">
            <a:normAutofit/>
          </a:bodyPr>
          <a:lstStyle>
            <a:lvl1pPr algn="ctr">
              <a:defRPr lang="zh-CN" altLang="en-US" sz="5400" b="1" kern="1200" dirty="0">
                <a:solidFill>
                  <a:schemeClr val="tx2"/>
                </a:solidFill>
                <a:effectLst>
                  <a:outerShdw blurRad="127000" dist="63500" dir="2700000" algn="tl" rotWithShape="0">
                    <a:schemeClr val="tx2">
                      <a:alpha val="20000"/>
                    </a:schemeClr>
                  </a:outerShdw>
                </a:effectLst>
                <a:latin typeface="+mj-ea"/>
                <a:ea typeface="+mj-ea"/>
                <a:cs typeface="+mn-cs"/>
              </a:defRPr>
            </a:lvl1pPr>
          </a:lstStyle>
          <a:p>
            <a:r>
              <a:rPr lang="zh-CN" altLang="en-US" dirty="0"/>
              <a:t>标题</a:t>
            </a:r>
            <a:endParaRPr lang="zh-CN" altLang="en-US" dirty="0"/>
          </a:p>
        </p:txBody>
      </p:sp>
      <p:sp>
        <p:nvSpPr>
          <p:cNvPr id="7" name="日期占位符 3"/>
          <p:cNvSpPr>
            <a:spLocks noGrp="1"/>
          </p:cNvSpPr>
          <p:nvPr>
            <p:ph type="dt" sz="half" idx="10"/>
            <p:custDataLst>
              <p:tags r:id="rId10"/>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4"/>
          <p:cNvSpPr>
            <a:spLocks noGrp="1"/>
          </p:cNvSpPr>
          <p:nvPr>
            <p:ph type="ftr" sz="quarter" idx="11"/>
            <p:custDataLst>
              <p:tags r:id="rId11"/>
            </p:custDataLst>
          </p:nvPr>
        </p:nvSpPr>
        <p:spPr/>
        <p:txBody>
          <a:bodyPr/>
          <a:lstStyle/>
          <a:p>
            <a:endParaRPr lang="zh-CN" altLang="en-US"/>
          </a:p>
        </p:txBody>
      </p:sp>
      <p:sp>
        <p:nvSpPr>
          <p:cNvPr id="9" name="灯片编号占位符 5"/>
          <p:cNvSpPr>
            <a:spLocks noGrp="1"/>
          </p:cNvSpPr>
          <p:nvPr>
            <p:ph type="sldNum" sz="quarter" idx="12"/>
            <p:custDataLst>
              <p:tags r:id="rId12"/>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showMasterSp="0" userDrawn="1">
  <p:cSld name="节标题">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1" y="1"/>
            <a:ext cx="12192000" cy="6858000"/>
          </a:xfrm>
          <a:prstGeom prst="rect">
            <a:avLst/>
          </a:prstGeom>
          <a:gradFill>
            <a:gsLst>
              <a:gs pos="0">
                <a:schemeClr val="bg1"/>
              </a:gs>
              <a:gs pos="81000">
                <a:schemeClr val="bg2"/>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椭圆 8"/>
          <p:cNvSpPr/>
          <p:nvPr userDrawn="1">
            <p:custDataLst>
              <p:tags r:id="rId3"/>
            </p:custDataLst>
          </p:nvPr>
        </p:nvSpPr>
        <p:spPr>
          <a:xfrm>
            <a:off x="3244215" y="852805"/>
            <a:ext cx="5703570" cy="5703570"/>
          </a:xfrm>
          <a:prstGeom prst="ellipse">
            <a:avLst/>
          </a:prstGeom>
          <a:gradFill>
            <a:gsLst>
              <a:gs pos="30000">
                <a:schemeClr val="accent1">
                  <a:lumMod val="20000"/>
                  <a:lumOff val="80000"/>
                  <a:alpha val="0"/>
                </a:schemeClr>
              </a:gs>
              <a:gs pos="0">
                <a:schemeClr val="accent1">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sp>
        <p:nvSpPr>
          <p:cNvPr id="10" name="任意多边形 36"/>
          <p:cNvSpPr/>
          <p:nvPr userDrawn="1">
            <p:custDataLst>
              <p:tags r:id="rId4"/>
            </p:custDataLst>
          </p:nvPr>
        </p:nvSpPr>
        <p:spPr>
          <a:xfrm>
            <a:off x="0" y="5432425"/>
            <a:ext cx="12192000" cy="864870"/>
          </a:xfrm>
          <a:custGeom>
            <a:avLst/>
            <a:gdLst/>
            <a:ahLst/>
            <a:cxnLst>
              <a:cxn ang="3">
                <a:pos x="hc" y="t"/>
              </a:cxn>
              <a:cxn ang="cd2">
                <a:pos x="l" y="vc"/>
              </a:cxn>
              <a:cxn ang="cd4">
                <a:pos x="hc" y="b"/>
              </a:cxn>
              <a:cxn ang="0">
                <a:pos x="r" y="vc"/>
              </a:cxn>
            </a:cxnLst>
            <a:rect l="l" t="t" r="r" b="b"/>
            <a:pathLst>
              <a:path w="19200" h="2033">
                <a:moveTo>
                  <a:pt x="19200" y="145"/>
                </a:moveTo>
                <a:lnTo>
                  <a:pt x="19200" y="2033"/>
                </a:lnTo>
                <a:lnTo>
                  <a:pt x="0" y="2033"/>
                </a:lnTo>
                <a:lnTo>
                  <a:pt x="0" y="153"/>
                </a:lnTo>
                <a:lnTo>
                  <a:pt x="215" y="108"/>
                </a:lnTo>
                <a:lnTo>
                  <a:pt x="438" y="70"/>
                </a:lnTo>
                <a:lnTo>
                  <a:pt x="662" y="40"/>
                </a:lnTo>
                <a:lnTo>
                  <a:pt x="885" y="19"/>
                </a:lnTo>
                <a:lnTo>
                  <a:pt x="1108" y="6"/>
                </a:lnTo>
                <a:lnTo>
                  <a:pt x="1331" y="0"/>
                </a:lnTo>
                <a:lnTo>
                  <a:pt x="1554" y="1"/>
                </a:lnTo>
                <a:lnTo>
                  <a:pt x="1777" y="9"/>
                </a:lnTo>
                <a:lnTo>
                  <a:pt x="2001" y="24"/>
                </a:lnTo>
                <a:lnTo>
                  <a:pt x="2224" y="44"/>
                </a:lnTo>
                <a:lnTo>
                  <a:pt x="2447" y="70"/>
                </a:lnTo>
                <a:lnTo>
                  <a:pt x="2670" y="101"/>
                </a:lnTo>
                <a:lnTo>
                  <a:pt x="2893" y="137"/>
                </a:lnTo>
                <a:lnTo>
                  <a:pt x="3116" y="177"/>
                </a:lnTo>
                <a:lnTo>
                  <a:pt x="3339" y="221"/>
                </a:lnTo>
                <a:lnTo>
                  <a:pt x="3563" y="269"/>
                </a:lnTo>
                <a:lnTo>
                  <a:pt x="3786" y="320"/>
                </a:lnTo>
                <a:lnTo>
                  <a:pt x="4009" y="374"/>
                </a:lnTo>
                <a:lnTo>
                  <a:pt x="4232" y="431"/>
                </a:lnTo>
                <a:lnTo>
                  <a:pt x="4455" y="490"/>
                </a:lnTo>
                <a:lnTo>
                  <a:pt x="4678" y="550"/>
                </a:lnTo>
                <a:lnTo>
                  <a:pt x="4902" y="612"/>
                </a:lnTo>
                <a:lnTo>
                  <a:pt x="5125" y="674"/>
                </a:lnTo>
                <a:lnTo>
                  <a:pt x="5348" y="738"/>
                </a:lnTo>
                <a:lnTo>
                  <a:pt x="5571" y="801"/>
                </a:lnTo>
                <a:lnTo>
                  <a:pt x="5794" y="864"/>
                </a:lnTo>
                <a:lnTo>
                  <a:pt x="6017" y="927"/>
                </a:lnTo>
                <a:lnTo>
                  <a:pt x="6241" y="989"/>
                </a:lnTo>
                <a:lnTo>
                  <a:pt x="6464" y="1049"/>
                </a:lnTo>
                <a:lnTo>
                  <a:pt x="6687" y="1108"/>
                </a:lnTo>
                <a:lnTo>
                  <a:pt x="6910" y="1165"/>
                </a:lnTo>
                <a:lnTo>
                  <a:pt x="7133" y="1219"/>
                </a:lnTo>
                <a:lnTo>
                  <a:pt x="7356" y="1270"/>
                </a:lnTo>
                <a:lnTo>
                  <a:pt x="7580" y="1318"/>
                </a:lnTo>
                <a:lnTo>
                  <a:pt x="7803" y="1362"/>
                </a:lnTo>
                <a:lnTo>
                  <a:pt x="8026" y="1402"/>
                </a:lnTo>
                <a:lnTo>
                  <a:pt x="8249" y="1438"/>
                </a:lnTo>
                <a:lnTo>
                  <a:pt x="8472" y="1469"/>
                </a:lnTo>
                <a:lnTo>
                  <a:pt x="8695" y="1495"/>
                </a:lnTo>
                <a:lnTo>
                  <a:pt x="8918" y="1515"/>
                </a:lnTo>
                <a:lnTo>
                  <a:pt x="9142" y="1530"/>
                </a:lnTo>
                <a:lnTo>
                  <a:pt x="9365" y="1538"/>
                </a:lnTo>
                <a:lnTo>
                  <a:pt x="9588" y="1539"/>
                </a:lnTo>
                <a:lnTo>
                  <a:pt x="9619" y="1538"/>
                </a:lnTo>
                <a:lnTo>
                  <a:pt x="9651" y="1539"/>
                </a:lnTo>
                <a:lnTo>
                  <a:pt x="9874" y="1538"/>
                </a:lnTo>
                <a:lnTo>
                  <a:pt x="10097" y="1530"/>
                </a:lnTo>
                <a:lnTo>
                  <a:pt x="10321" y="1515"/>
                </a:lnTo>
                <a:lnTo>
                  <a:pt x="10544" y="1495"/>
                </a:lnTo>
                <a:lnTo>
                  <a:pt x="10767" y="1469"/>
                </a:lnTo>
                <a:lnTo>
                  <a:pt x="10990" y="1438"/>
                </a:lnTo>
                <a:lnTo>
                  <a:pt x="11213" y="1402"/>
                </a:lnTo>
                <a:lnTo>
                  <a:pt x="11436" y="1362"/>
                </a:lnTo>
                <a:lnTo>
                  <a:pt x="11659" y="1318"/>
                </a:lnTo>
                <a:lnTo>
                  <a:pt x="11883" y="1270"/>
                </a:lnTo>
                <a:lnTo>
                  <a:pt x="12106" y="1219"/>
                </a:lnTo>
                <a:lnTo>
                  <a:pt x="12329" y="1165"/>
                </a:lnTo>
                <a:lnTo>
                  <a:pt x="12552" y="1108"/>
                </a:lnTo>
                <a:lnTo>
                  <a:pt x="12775" y="1049"/>
                </a:lnTo>
                <a:lnTo>
                  <a:pt x="12998" y="989"/>
                </a:lnTo>
                <a:lnTo>
                  <a:pt x="13222" y="927"/>
                </a:lnTo>
                <a:lnTo>
                  <a:pt x="13445" y="864"/>
                </a:lnTo>
                <a:lnTo>
                  <a:pt x="13668" y="801"/>
                </a:lnTo>
                <a:lnTo>
                  <a:pt x="13891" y="738"/>
                </a:lnTo>
                <a:lnTo>
                  <a:pt x="14114" y="674"/>
                </a:lnTo>
                <a:lnTo>
                  <a:pt x="14337" y="612"/>
                </a:lnTo>
                <a:lnTo>
                  <a:pt x="14561" y="550"/>
                </a:lnTo>
                <a:lnTo>
                  <a:pt x="14784" y="490"/>
                </a:lnTo>
                <a:lnTo>
                  <a:pt x="15007" y="431"/>
                </a:lnTo>
                <a:lnTo>
                  <a:pt x="15230" y="374"/>
                </a:lnTo>
                <a:lnTo>
                  <a:pt x="15453" y="320"/>
                </a:lnTo>
                <a:lnTo>
                  <a:pt x="15676" y="269"/>
                </a:lnTo>
                <a:lnTo>
                  <a:pt x="15900" y="221"/>
                </a:lnTo>
                <a:lnTo>
                  <a:pt x="16123" y="177"/>
                </a:lnTo>
                <a:lnTo>
                  <a:pt x="16346" y="137"/>
                </a:lnTo>
                <a:lnTo>
                  <a:pt x="16569" y="101"/>
                </a:lnTo>
                <a:lnTo>
                  <a:pt x="16792" y="70"/>
                </a:lnTo>
                <a:lnTo>
                  <a:pt x="17015" y="44"/>
                </a:lnTo>
                <a:lnTo>
                  <a:pt x="17238" y="24"/>
                </a:lnTo>
                <a:lnTo>
                  <a:pt x="17462" y="9"/>
                </a:lnTo>
                <a:lnTo>
                  <a:pt x="17685" y="1"/>
                </a:lnTo>
                <a:lnTo>
                  <a:pt x="17908" y="0"/>
                </a:lnTo>
                <a:lnTo>
                  <a:pt x="18131" y="6"/>
                </a:lnTo>
                <a:lnTo>
                  <a:pt x="18354" y="19"/>
                </a:lnTo>
                <a:lnTo>
                  <a:pt x="18577" y="40"/>
                </a:lnTo>
                <a:lnTo>
                  <a:pt x="18801" y="70"/>
                </a:lnTo>
                <a:lnTo>
                  <a:pt x="19024" y="108"/>
                </a:lnTo>
                <a:lnTo>
                  <a:pt x="19200" y="145"/>
                </a:lnTo>
                <a:close/>
              </a:path>
            </a:pathLst>
          </a:custGeom>
          <a:gradFill>
            <a:gsLst>
              <a:gs pos="0">
                <a:schemeClr val="accent2"/>
              </a:gs>
              <a:gs pos="99000">
                <a:schemeClr val="accent2">
                  <a:lumMod val="20000"/>
                  <a:lumOff val="80000"/>
                </a:schemeClr>
              </a:gs>
              <a:gs pos="58000">
                <a:schemeClr val="accent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latin typeface="+mj-ea"/>
              <a:ea typeface="+mj-ea"/>
              <a:sym typeface="+mn-ea"/>
            </a:endParaRPr>
          </a:p>
        </p:txBody>
      </p:sp>
      <p:sp>
        <p:nvSpPr>
          <p:cNvPr id="11" name="任意多边形 57"/>
          <p:cNvSpPr/>
          <p:nvPr userDrawn="1">
            <p:custDataLst>
              <p:tags r:id="rId5"/>
            </p:custDataLst>
          </p:nvPr>
        </p:nvSpPr>
        <p:spPr>
          <a:xfrm>
            <a:off x="0" y="5594985"/>
            <a:ext cx="12192000" cy="1263015"/>
          </a:xfrm>
          <a:custGeom>
            <a:avLst/>
            <a:gdLst/>
            <a:ahLst/>
            <a:cxnLst>
              <a:cxn ang="3">
                <a:pos x="hc" y="t"/>
              </a:cxn>
              <a:cxn ang="cd2">
                <a:pos x="l" y="vc"/>
              </a:cxn>
              <a:cxn ang="cd4">
                <a:pos x="hc" y="b"/>
              </a:cxn>
              <a:cxn ang="0">
                <a:pos x="r" y="vc"/>
              </a:cxn>
            </a:cxnLst>
            <a:rect l="l" t="t" r="r" b="b"/>
            <a:pathLst>
              <a:path w="19200" h="1776">
                <a:moveTo>
                  <a:pt x="19200" y="1241"/>
                </a:moveTo>
                <a:lnTo>
                  <a:pt x="19200" y="1776"/>
                </a:lnTo>
                <a:lnTo>
                  <a:pt x="0" y="1776"/>
                </a:lnTo>
                <a:lnTo>
                  <a:pt x="0" y="92"/>
                </a:lnTo>
                <a:lnTo>
                  <a:pt x="215" y="65"/>
                </a:lnTo>
                <a:lnTo>
                  <a:pt x="438" y="42"/>
                </a:lnTo>
                <a:lnTo>
                  <a:pt x="662" y="24"/>
                </a:lnTo>
                <a:lnTo>
                  <a:pt x="885" y="11"/>
                </a:lnTo>
                <a:lnTo>
                  <a:pt x="1108" y="4"/>
                </a:lnTo>
                <a:lnTo>
                  <a:pt x="1331" y="0"/>
                </a:lnTo>
                <a:lnTo>
                  <a:pt x="1554" y="1"/>
                </a:lnTo>
                <a:lnTo>
                  <a:pt x="1777" y="5"/>
                </a:lnTo>
                <a:lnTo>
                  <a:pt x="2001" y="14"/>
                </a:lnTo>
                <a:lnTo>
                  <a:pt x="2224" y="26"/>
                </a:lnTo>
                <a:lnTo>
                  <a:pt x="2447" y="42"/>
                </a:lnTo>
                <a:lnTo>
                  <a:pt x="2670" y="60"/>
                </a:lnTo>
                <a:lnTo>
                  <a:pt x="2893" y="82"/>
                </a:lnTo>
                <a:lnTo>
                  <a:pt x="3116" y="106"/>
                </a:lnTo>
                <a:lnTo>
                  <a:pt x="3339" y="132"/>
                </a:lnTo>
                <a:lnTo>
                  <a:pt x="3563" y="161"/>
                </a:lnTo>
                <a:lnTo>
                  <a:pt x="3786" y="191"/>
                </a:lnTo>
                <a:lnTo>
                  <a:pt x="4009" y="224"/>
                </a:lnTo>
                <a:lnTo>
                  <a:pt x="4232" y="258"/>
                </a:lnTo>
                <a:lnTo>
                  <a:pt x="4455" y="293"/>
                </a:lnTo>
                <a:lnTo>
                  <a:pt x="4678" y="329"/>
                </a:lnTo>
                <a:lnTo>
                  <a:pt x="4902" y="366"/>
                </a:lnTo>
                <a:lnTo>
                  <a:pt x="5125" y="403"/>
                </a:lnTo>
                <a:lnTo>
                  <a:pt x="5348" y="442"/>
                </a:lnTo>
                <a:lnTo>
                  <a:pt x="5571" y="479"/>
                </a:lnTo>
                <a:lnTo>
                  <a:pt x="5794" y="517"/>
                </a:lnTo>
                <a:lnTo>
                  <a:pt x="6017" y="555"/>
                </a:lnTo>
                <a:lnTo>
                  <a:pt x="6241" y="592"/>
                </a:lnTo>
                <a:lnTo>
                  <a:pt x="6464" y="628"/>
                </a:lnTo>
                <a:lnTo>
                  <a:pt x="6687" y="663"/>
                </a:lnTo>
                <a:lnTo>
                  <a:pt x="6910" y="697"/>
                </a:lnTo>
                <a:lnTo>
                  <a:pt x="7133" y="729"/>
                </a:lnTo>
                <a:lnTo>
                  <a:pt x="7356" y="760"/>
                </a:lnTo>
                <a:lnTo>
                  <a:pt x="7580" y="789"/>
                </a:lnTo>
                <a:lnTo>
                  <a:pt x="7803" y="815"/>
                </a:lnTo>
                <a:lnTo>
                  <a:pt x="8026" y="839"/>
                </a:lnTo>
                <a:lnTo>
                  <a:pt x="8249" y="860"/>
                </a:lnTo>
                <a:lnTo>
                  <a:pt x="8472" y="879"/>
                </a:lnTo>
                <a:lnTo>
                  <a:pt x="8695" y="895"/>
                </a:lnTo>
                <a:lnTo>
                  <a:pt x="8918" y="907"/>
                </a:lnTo>
                <a:lnTo>
                  <a:pt x="9142" y="915"/>
                </a:lnTo>
                <a:lnTo>
                  <a:pt x="9365" y="920"/>
                </a:lnTo>
                <a:lnTo>
                  <a:pt x="9588" y="921"/>
                </a:lnTo>
                <a:lnTo>
                  <a:pt x="9619" y="920"/>
                </a:lnTo>
                <a:lnTo>
                  <a:pt x="9651" y="921"/>
                </a:lnTo>
                <a:lnTo>
                  <a:pt x="9874" y="920"/>
                </a:lnTo>
                <a:lnTo>
                  <a:pt x="10097" y="915"/>
                </a:lnTo>
                <a:lnTo>
                  <a:pt x="10321" y="907"/>
                </a:lnTo>
                <a:lnTo>
                  <a:pt x="10544" y="895"/>
                </a:lnTo>
                <a:lnTo>
                  <a:pt x="10767" y="879"/>
                </a:lnTo>
                <a:lnTo>
                  <a:pt x="10990" y="860"/>
                </a:lnTo>
                <a:lnTo>
                  <a:pt x="11213" y="839"/>
                </a:lnTo>
                <a:lnTo>
                  <a:pt x="11436" y="815"/>
                </a:lnTo>
                <a:lnTo>
                  <a:pt x="11659" y="789"/>
                </a:lnTo>
                <a:lnTo>
                  <a:pt x="11883" y="760"/>
                </a:lnTo>
                <a:lnTo>
                  <a:pt x="12106" y="729"/>
                </a:lnTo>
                <a:lnTo>
                  <a:pt x="12329" y="697"/>
                </a:lnTo>
                <a:lnTo>
                  <a:pt x="12552" y="663"/>
                </a:lnTo>
                <a:lnTo>
                  <a:pt x="12775" y="628"/>
                </a:lnTo>
                <a:lnTo>
                  <a:pt x="12998" y="592"/>
                </a:lnTo>
                <a:lnTo>
                  <a:pt x="13222" y="555"/>
                </a:lnTo>
                <a:lnTo>
                  <a:pt x="13445" y="517"/>
                </a:lnTo>
                <a:lnTo>
                  <a:pt x="13668" y="479"/>
                </a:lnTo>
                <a:lnTo>
                  <a:pt x="13891" y="442"/>
                </a:lnTo>
                <a:lnTo>
                  <a:pt x="14114" y="403"/>
                </a:lnTo>
                <a:lnTo>
                  <a:pt x="14337" y="366"/>
                </a:lnTo>
                <a:lnTo>
                  <a:pt x="14561" y="329"/>
                </a:lnTo>
                <a:lnTo>
                  <a:pt x="14784" y="293"/>
                </a:lnTo>
                <a:lnTo>
                  <a:pt x="15007" y="258"/>
                </a:lnTo>
                <a:lnTo>
                  <a:pt x="15230" y="224"/>
                </a:lnTo>
                <a:lnTo>
                  <a:pt x="15453" y="191"/>
                </a:lnTo>
                <a:lnTo>
                  <a:pt x="15676" y="161"/>
                </a:lnTo>
                <a:lnTo>
                  <a:pt x="15900" y="132"/>
                </a:lnTo>
                <a:lnTo>
                  <a:pt x="16123" y="106"/>
                </a:lnTo>
                <a:lnTo>
                  <a:pt x="16346" y="82"/>
                </a:lnTo>
                <a:lnTo>
                  <a:pt x="16569" y="60"/>
                </a:lnTo>
                <a:lnTo>
                  <a:pt x="16792" y="42"/>
                </a:lnTo>
                <a:lnTo>
                  <a:pt x="17015" y="26"/>
                </a:lnTo>
                <a:lnTo>
                  <a:pt x="17238" y="14"/>
                </a:lnTo>
                <a:lnTo>
                  <a:pt x="17462" y="5"/>
                </a:lnTo>
                <a:lnTo>
                  <a:pt x="17685" y="1"/>
                </a:lnTo>
                <a:lnTo>
                  <a:pt x="17908" y="0"/>
                </a:lnTo>
                <a:lnTo>
                  <a:pt x="18131" y="4"/>
                </a:lnTo>
                <a:lnTo>
                  <a:pt x="18354" y="11"/>
                </a:lnTo>
                <a:lnTo>
                  <a:pt x="18577" y="24"/>
                </a:lnTo>
                <a:lnTo>
                  <a:pt x="18801" y="42"/>
                </a:lnTo>
                <a:lnTo>
                  <a:pt x="19024" y="65"/>
                </a:lnTo>
                <a:lnTo>
                  <a:pt x="19200" y="87"/>
                </a:lnTo>
                <a:lnTo>
                  <a:pt x="19200" y="1241"/>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mj-ea"/>
              <a:ea typeface="+mj-ea"/>
            </a:endParaRPr>
          </a:p>
        </p:txBody>
      </p:sp>
      <p:sp>
        <p:nvSpPr>
          <p:cNvPr id="2" name="标题 1"/>
          <p:cNvSpPr>
            <a:spLocks noGrp="1"/>
          </p:cNvSpPr>
          <p:nvPr userDrawn="1">
            <p:ph type="title"/>
            <p:custDataLst>
              <p:tags r:id="rId6"/>
            </p:custDataLst>
          </p:nvPr>
        </p:nvSpPr>
        <p:spPr>
          <a:xfrm>
            <a:off x="1526400" y="2549360"/>
            <a:ext cx="9144000" cy="1000240"/>
          </a:xfrm>
        </p:spPr>
        <p:txBody>
          <a:bodyPr wrap="square" anchor="t" anchorCtr="0">
            <a:normAutofit/>
          </a:bodyPr>
          <a:lstStyle>
            <a:lvl1pPr algn="ctr">
              <a:defRPr lang="zh-CN" altLang="en-US" sz="5400" b="1" kern="1200" dirty="0">
                <a:solidFill>
                  <a:schemeClr val="tx2"/>
                </a:solidFill>
                <a:effectLst>
                  <a:outerShdw blurRad="127000" dist="63500" dir="2700000" algn="tl" rotWithShape="0">
                    <a:schemeClr val="tx2">
                      <a:alpha val="20000"/>
                    </a:schemeClr>
                  </a:outerShdw>
                </a:effectLst>
                <a:latin typeface="+mj-ea"/>
                <a:ea typeface="+mj-ea"/>
                <a:cs typeface="+mn-cs"/>
              </a:defRPr>
            </a:lvl1pPr>
          </a:lstStyle>
          <a:p>
            <a:r>
              <a:rPr lang="zh-CN" altLang="en-US" dirty="0"/>
              <a:t>单击此处编辑母版标题样式</a:t>
            </a:r>
            <a:endParaRPr lang="zh-CN" altLang="en-US" dirty="0"/>
          </a:p>
        </p:txBody>
      </p:sp>
      <p:sp>
        <p:nvSpPr>
          <p:cNvPr id="3" name="文本占位符 2"/>
          <p:cNvSpPr>
            <a:spLocks noGrp="1"/>
          </p:cNvSpPr>
          <p:nvPr userDrawn="1">
            <p:ph type="body" idx="1" hasCustomPrompt="1"/>
            <p:custDataLst>
              <p:tags r:id="rId7"/>
            </p:custDataLst>
          </p:nvPr>
        </p:nvSpPr>
        <p:spPr>
          <a:xfrm>
            <a:off x="3338550" y="3669968"/>
            <a:ext cx="5519700" cy="936000"/>
          </a:xfrm>
        </p:spPr>
        <p:txBody>
          <a:bodyPr wrap="square">
            <a:normAutofit/>
          </a:bodyPr>
          <a:lstStyle>
            <a:lvl1pPr marL="0" indent="0" algn="ctr">
              <a:buNone/>
              <a:defRPr lang="zh-CN" altLang="en-US" sz="1200" kern="1200" dirty="0">
                <a:solidFill>
                  <a:schemeClr val="tx1">
                    <a:lumMod val="75000"/>
                    <a:lumOff val="25000"/>
                  </a:schemeClr>
                </a:solidFill>
                <a:latin typeface="+mn-ea"/>
                <a:ea typeface="+mn-ea"/>
                <a:cs typeface="+mn-cs"/>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单击此处编辑副标题</a:t>
            </a:r>
            <a:endParaRPr lang="zh-CN" altLang="en-US" dirty="0"/>
          </a:p>
        </p:txBody>
      </p:sp>
      <p:sp>
        <p:nvSpPr>
          <p:cNvPr id="8" name="节编号 3"/>
          <p:cNvSpPr>
            <a:spLocks noGrp="1"/>
          </p:cNvSpPr>
          <p:nvPr userDrawn="1">
            <p:ph type="body" sz="quarter" idx="13" hasCustomPrompt="1"/>
            <p:custDataLst>
              <p:tags r:id="rId8"/>
            </p:custDataLst>
          </p:nvPr>
        </p:nvSpPr>
        <p:spPr>
          <a:xfrm>
            <a:off x="1524000" y="1162800"/>
            <a:ext cx="9144000" cy="1224000"/>
          </a:xfrm>
        </p:spPr>
        <p:txBody>
          <a:bodyPr wrap="none" anchor="b" anchorCtr="0">
            <a:normAutofit/>
          </a:bodyPr>
          <a:lstStyle>
            <a:lvl1pPr marL="0" indent="0" algn="ctr">
              <a:buNone/>
              <a:defRPr lang="zh-CN" altLang="en-US" sz="4800" b="1" kern="1200" dirty="0">
                <a:ln w="12700">
                  <a:solidFill>
                    <a:schemeClr val="accent1"/>
                  </a:solidFill>
                </a:ln>
                <a:solidFill>
                  <a:schemeClr val="accent1">
                    <a:lumMod val="20000"/>
                    <a:lumOff val="80000"/>
                  </a:schemeClr>
                </a:solidFill>
                <a:latin typeface="+mn-ea"/>
                <a:ea typeface="+mn-ea"/>
                <a:cs typeface="+mn-cs"/>
              </a:defRPr>
            </a:lvl1pPr>
          </a:lstStyle>
          <a:p>
            <a:pPr lvl="0"/>
            <a:r>
              <a:rPr lang="zh-CN" altLang="en-US" dirty="0"/>
              <a:t>节编号</a:t>
            </a:r>
            <a:endParaRPr lang="zh-CN" altLang="en-US" dirty="0"/>
          </a:p>
        </p:txBody>
      </p:sp>
      <p:sp>
        <p:nvSpPr>
          <p:cNvPr id="4" name="日期占位符 4"/>
          <p:cNvSpPr>
            <a:spLocks noGrp="1"/>
          </p:cNvSpPr>
          <p:nvPr userDrawn="1">
            <p:ph type="dt" sz="half" idx="10"/>
            <p:custDataLst>
              <p:tags r:id="rId9"/>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5"/>
          <p:cNvSpPr>
            <a:spLocks noGrp="1"/>
          </p:cNvSpPr>
          <p:nvPr userDrawn="1">
            <p:ph type="ftr" sz="quarter" idx="11"/>
            <p:custDataLst>
              <p:tags r:id="rId10"/>
            </p:custDataLst>
          </p:nvPr>
        </p:nvSpPr>
        <p:spPr/>
        <p:txBody>
          <a:bodyPr/>
          <a:lstStyle/>
          <a:p>
            <a:endParaRPr lang="zh-CN" altLang="en-US"/>
          </a:p>
        </p:txBody>
      </p:sp>
      <p:sp>
        <p:nvSpPr>
          <p:cNvPr id="6" name="灯片编号占位符 6"/>
          <p:cNvSpPr>
            <a:spLocks noGrp="1"/>
          </p:cNvSpPr>
          <p:nvPr userDrawn="1">
            <p:ph type="sldNum" sz="quarter" idx="12"/>
            <p:custDataLst>
              <p:tags r:id="rId11"/>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wrap="square" lIns="0" tIns="0" rIns="0" bIns="0" rtlCol="0" anchor="b">
            <a:normAutofit/>
          </a:bodyPr>
          <a:lstStyle>
            <a:lvl1pPr>
              <a:defRPr lang="zh-CN" altLang="en-US" dirty="0"/>
            </a:lvl1pPr>
          </a:lstStyle>
          <a:p>
            <a:pPr lvl="0"/>
            <a:r>
              <a:rPr lang="zh-CN" altLang="en-US" dirty="0"/>
              <a:t>单击此处编辑母版标题样式</a:t>
            </a:r>
            <a:endParaRPr lang="zh-CN" altLang="en-US" dirty="0"/>
          </a:p>
        </p:txBody>
      </p:sp>
      <p:sp>
        <p:nvSpPr>
          <p:cNvPr id="3" name="内容占位符 2"/>
          <p:cNvSpPr>
            <a:spLocks noGrp="1"/>
          </p:cNvSpPr>
          <p:nvPr>
            <p:ph sz="half" idx="1"/>
            <p:custDataLst>
              <p:tags r:id="rId3"/>
            </p:custDataLst>
          </p:nvPr>
        </p:nvSpPr>
        <p:spPr>
          <a:xfrm>
            <a:off x="69596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内容占位符 3"/>
          <p:cNvSpPr>
            <a:spLocks noGrp="1"/>
          </p:cNvSpPr>
          <p:nvPr>
            <p:ph sz="half" idx="2"/>
            <p:custDataLst>
              <p:tags r:id="rId4"/>
            </p:custDataLst>
          </p:nvPr>
        </p:nvSpPr>
        <p:spPr>
          <a:xfrm>
            <a:off x="6172200" y="1301750"/>
            <a:ext cx="5323840" cy="487585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5" name="日期占位符 4"/>
          <p:cNvSpPr>
            <a:spLocks noGrp="1"/>
          </p:cNvSpPr>
          <p:nvPr>
            <p:ph type="dt" sz="half" idx="10"/>
            <p:custDataLst>
              <p:tags r:id="rId5"/>
            </p:custDataLst>
          </p:nvPr>
        </p:nvSpPr>
        <p:spPr/>
        <p:txBody>
          <a:bodyPr wrap="square">
            <a:normAutofit/>
          </a:bodyPr>
          <a:lstStyle/>
          <a:p>
            <a:fld id="{5592522B-0F24-4480-B9DD-A9474A6880D6}"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9596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单击此处编辑母版标题样式</a:t>
            </a:r>
            <a:endParaRPr lang="zh-CN" altLang="en-US" dirty="0"/>
          </a:p>
        </p:txBody>
      </p:sp>
      <p:sp>
        <p:nvSpPr>
          <p:cNvPr id="4" name="内容占位符 3"/>
          <p:cNvSpPr>
            <a:spLocks noGrp="1"/>
          </p:cNvSpPr>
          <p:nvPr>
            <p:ph sz="half" idx="2"/>
            <p:custDataLst>
              <p:tags r:id="rId3"/>
            </p:custDataLst>
          </p:nvPr>
        </p:nvSpPr>
        <p:spPr>
          <a:xfrm>
            <a:off x="695960" y="1875099"/>
            <a:ext cx="5323840" cy="4300276"/>
          </a:xfrm>
        </p:spPr>
        <p:txBody>
          <a:bodyPr wrap="square">
            <a:normAutofit/>
          </a:bodyPr>
          <a:lstStyle>
            <a:lvl1pPr>
              <a:defRPr sz="2200"/>
            </a:lvl1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5" name="文本占位符 4"/>
          <p:cNvSpPr>
            <a:spLocks noGrp="1"/>
          </p:cNvSpPr>
          <p:nvPr>
            <p:ph type="body" sz="quarter" idx="3" hasCustomPrompt="1"/>
            <p:custDataLst>
              <p:tags r:id="rId4"/>
            </p:custDataLst>
          </p:nvPr>
        </p:nvSpPr>
        <p:spPr>
          <a:xfrm>
            <a:off x="6172200" y="1301750"/>
            <a:ext cx="5323840" cy="411303"/>
          </a:xfrm>
        </p:spPr>
        <p:txBody>
          <a:bodyPr wrap="square" anchor="b">
            <a:normAutofit/>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单击此处编辑母版标题样式</a:t>
            </a:r>
            <a:endParaRPr lang="zh-CN" altLang="en-US" dirty="0"/>
          </a:p>
        </p:txBody>
      </p:sp>
      <p:sp>
        <p:nvSpPr>
          <p:cNvPr id="6" name="内容占位符 5"/>
          <p:cNvSpPr>
            <a:spLocks noGrp="1"/>
          </p:cNvSpPr>
          <p:nvPr>
            <p:ph sz="quarter" idx="4"/>
            <p:custDataLst>
              <p:tags r:id="rId5"/>
            </p:custDataLst>
          </p:nvPr>
        </p:nvSpPr>
        <p:spPr>
          <a:xfrm>
            <a:off x="6172200" y="1875099"/>
            <a:ext cx="5323840" cy="4300276"/>
          </a:xfrm>
        </p:spPr>
        <p:txBody>
          <a:bodyPr wrap="square">
            <a:normAutofit/>
          </a:bodyPr>
          <a:lstStyle>
            <a:lvl1pPr>
              <a:defRPr sz="2200"/>
            </a:lvl1p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7" name="日期占位符 6"/>
          <p:cNvSpPr>
            <a:spLocks noGrp="1"/>
          </p:cNvSpPr>
          <p:nvPr>
            <p:ph type="dt" sz="half" idx="10"/>
            <p:custDataLst>
              <p:tags r:id="rId6"/>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wrap="square">
            <a:normAutofit/>
          </a:bodyPr>
          <a:lstStyle/>
          <a:p>
            <a:fld id="{BE5F26B5-172A-4DC2-B0B7-181CFC56B87C}" type="slidenum">
              <a:rPr lang="zh-CN" altLang="en-US" smtClean="0"/>
            </a:fld>
            <a:endParaRPr lang="zh-CN" altLang="en-US"/>
          </a:p>
        </p:txBody>
      </p:sp>
      <p:sp>
        <p:nvSpPr>
          <p:cNvPr id="10" name="标题 9"/>
          <p:cNvSpPr>
            <a:spLocks noGrp="1"/>
          </p:cNvSpPr>
          <p:nvPr>
            <p:ph type="title"/>
            <p:custDataLst>
              <p:tags r:id="rId9"/>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wrap="square">
            <a:normAutofit/>
          </a:bodyPr>
          <a:lstStyle/>
          <a:p>
            <a:r>
              <a:rPr lang="zh-CN" altLang="en-US" dirty="0"/>
              <a:t>单击此处编辑母版标题样式</a:t>
            </a:r>
            <a:endParaRPr lang="zh-CN" altLang="en-US" dirty="0"/>
          </a:p>
        </p:txBody>
      </p:sp>
      <p:sp>
        <p:nvSpPr>
          <p:cNvPr id="3" name="日期占位符 2"/>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wrap="square">
            <a:normAutofit/>
          </a:bodyPr>
          <a:lstStyle/>
          <a:p>
            <a:fld id="{5592522B-0F24-4480-B9DD-A9474A6880D6}" type="datetimeFigureOut">
              <a:rPr lang="zh-CN" altLang="en-US" smtClean="0"/>
            </a:fld>
            <a:endParaRPr lang="zh-CN" altLang="en-US" dirty="0"/>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仅内容">
    <p:spTree>
      <p:nvGrpSpPr>
        <p:cNvPr id="1" name=""/>
        <p:cNvGrpSpPr/>
        <p:nvPr/>
      </p:nvGrpSpPr>
      <p:grpSpPr>
        <a:xfrm>
          <a:off x="0" y="0"/>
          <a:ext cx="0" cy="0"/>
          <a:chOff x="0" y="0"/>
          <a:chExt cx="0" cy="0"/>
        </a:xfrm>
      </p:grpSpPr>
      <p:sp>
        <p:nvSpPr>
          <p:cNvPr id="3" name="内容占位符 1"/>
          <p:cNvSpPr>
            <a:spLocks noGrp="1"/>
          </p:cNvSpPr>
          <p:nvPr>
            <p:ph idx="1"/>
            <p:custDataLst>
              <p:tags r:id="rId2"/>
            </p:custDataLst>
          </p:nvPr>
        </p:nvSpPr>
        <p:spPr>
          <a:xfrm>
            <a:off x="695960" y="360045"/>
            <a:ext cx="10801985" cy="5817870"/>
          </a:xfrm>
        </p:spPr>
        <p:txBody>
          <a:bodyPr wrap="square">
            <a:normAutofit/>
          </a:bodyPr>
          <a:lstStyle/>
          <a:p>
            <a:pPr lvl="0"/>
            <a:r>
              <a:rPr lang="zh-CN" altLang="en-US" dirty="0"/>
              <a:t>单击此处编辑母版文本样式</a:t>
            </a:r>
            <a:endParaRPr lang="zh-CN" altLang="en-US" dirty="0"/>
          </a:p>
          <a:p>
            <a:pPr lvl="1"/>
            <a:r>
              <a:rPr lang="zh-CN" altLang="en-US" dirty="0">
                <a:sym typeface="+mn-ea"/>
              </a:rPr>
              <a:t>第</a:t>
            </a:r>
            <a:r>
              <a:rPr lang="zh-CN" altLang="en-US" dirty="0"/>
              <a:t>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2"/>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3"/>
          <p:cNvSpPr>
            <a:spLocks noGrp="1"/>
          </p:cNvSpPr>
          <p:nvPr>
            <p:ph type="ftr" sz="quarter" idx="11"/>
            <p:custDataLst>
              <p:tags r:id="rId4"/>
            </p:custDataLst>
          </p:nvPr>
        </p:nvSpPr>
        <p:spPr/>
        <p:txBody>
          <a:bodyPr/>
          <a:lstStyle/>
          <a:p>
            <a:endParaRPr lang="zh-CN" altLang="en-US"/>
          </a:p>
        </p:txBody>
      </p:sp>
      <p:sp>
        <p:nvSpPr>
          <p:cNvPr id="6" name="灯片编号占位符 4"/>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标题和副标题">
    <p:spTree>
      <p:nvGrpSpPr>
        <p:cNvPr id="1" name=""/>
        <p:cNvGrpSpPr/>
        <p:nvPr/>
      </p:nvGrpSpPr>
      <p:grpSpPr>
        <a:xfrm>
          <a:off x="0" y="0"/>
          <a:ext cx="0" cy="0"/>
          <a:chOff x="0" y="0"/>
          <a:chExt cx="0" cy="0"/>
        </a:xfrm>
      </p:grpSpPr>
      <p:sp>
        <p:nvSpPr>
          <p:cNvPr id="3" name="文本占位符 2"/>
          <p:cNvSpPr>
            <a:spLocks noGrp="1"/>
          </p:cNvSpPr>
          <p:nvPr>
            <p:ph type="body" idx="1" hasCustomPrompt="1"/>
            <p:custDataLst>
              <p:tags r:id="rId2"/>
            </p:custDataLst>
          </p:nvPr>
        </p:nvSpPr>
        <p:spPr>
          <a:xfrm>
            <a:off x="695960" y="1301750"/>
            <a:ext cx="10799088" cy="405553"/>
          </a:xfrm>
        </p:spPr>
        <p:txBody>
          <a:bodyPr wrap="square" anchor="t">
            <a:norm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zh-CN" altLang="en-US" dirty="0"/>
              <a:t>单击此处编辑副标题</a:t>
            </a:r>
            <a:endParaRPr lang="zh-CN" altLang="en-US" dirty="0"/>
          </a:p>
        </p:txBody>
      </p:sp>
      <p:sp>
        <p:nvSpPr>
          <p:cNvPr id="7" name="日期占位符 3"/>
          <p:cNvSpPr>
            <a:spLocks noGrp="1"/>
          </p:cNvSpPr>
          <p:nvPr>
            <p:ph type="dt" sz="half" idx="10"/>
            <p:custDataLst>
              <p:tags r:id="rId3"/>
            </p:custDataLst>
          </p:nvPr>
        </p:nvSpPr>
        <p:spPr/>
        <p:txBody>
          <a:bodyPr wrap="square">
            <a:normAutofit/>
          </a:bodyPr>
          <a:lstStyle/>
          <a:p>
            <a:fld id="{5592522B-0F24-4480-B9DD-A9474A6880D6}" type="datetimeFigureOut">
              <a:rPr lang="zh-CN" altLang="en-US" smtClean="0"/>
            </a:fld>
            <a:endParaRPr lang="zh-CN" altLang="en-US"/>
          </a:p>
        </p:txBody>
      </p:sp>
      <p:sp>
        <p:nvSpPr>
          <p:cNvPr id="8" name="页脚占位符 4"/>
          <p:cNvSpPr>
            <a:spLocks noGrp="1"/>
          </p:cNvSpPr>
          <p:nvPr>
            <p:ph type="ftr" sz="quarter" idx="11"/>
            <p:custDataLst>
              <p:tags r:id="rId4"/>
            </p:custDataLst>
          </p:nvPr>
        </p:nvSpPr>
        <p:spPr/>
        <p:txBody>
          <a:bodyPr/>
          <a:lstStyle/>
          <a:p>
            <a:endParaRPr lang="zh-CN" altLang="en-US"/>
          </a:p>
        </p:txBody>
      </p:sp>
      <p:sp>
        <p:nvSpPr>
          <p:cNvPr id="9" name="灯片编号占位符 5"/>
          <p:cNvSpPr>
            <a:spLocks noGrp="1"/>
          </p:cNvSpPr>
          <p:nvPr>
            <p:ph type="sldNum" sz="quarter" idx="12"/>
            <p:custDataLst>
              <p:tags r:id="rId5"/>
            </p:custDataLst>
          </p:nvPr>
        </p:nvSpPr>
        <p:spPr/>
        <p:txBody>
          <a:bodyPr wrap="square">
            <a:normAutofit/>
          </a:bodyPr>
          <a:lstStyle/>
          <a:p>
            <a:fld id="{BE5F26B5-172A-4DC2-B0B7-181CFC56B87C}" type="slidenum">
              <a:rPr lang="zh-CN" altLang="en-US" smtClean="0"/>
            </a:fld>
            <a:endParaRPr lang="zh-CN" altLang="en-US"/>
          </a:p>
        </p:txBody>
      </p:sp>
      <p:sp>
        <p:nvSpPr>
          <p:cNvPr id="4" name="标题 3"/>
          <p:cNvSpPr>
            <a:spLocks noGrp="1"/>
          </p:cNvSpPr>
          <p:nvPr>
            <p:ph type="title"/>
            <p:custDataLst>
              <p:tags r:id="rId6"/>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showMasterSp="0" userDrawn="1">
  <p:cSld name="末尾幻灯片">
    <p:spTree>
      <p:nvGrpSpPr>
        <p:cNvPr id="1" name=""/>
        <p:cNvGrpSpPr/>
        <p:nvPr/>
      </p:nvGrpSpPr>
      <p:grpSpPr>
        <a:xfrm>
          <a:off x="0" y="0"/>
          <a:ext cx="0" cy="0"/>
          <a:chOff x="0" y="0"/>
          <a:chExt cx="0" cy="0"/>
        </a:xfrm>
      </p:grpSpPr>
      <p:sp>
        <p:nvSpPr>
          <p:cNvPr id="7" name="矩形 6"/>
          <p:cNvSpPr/>
          <p:nvPr userDrawn="1">
            <p:custDataLst>
              <p:tags r:id="rId2"/>
            </p:custDataLst>
          </p:nvPr>
        </p:nvSpPr>
        <p:spPr>
          <a:xfrm>
            <a:off x="1" y="1"/>
            <a:ext cx="12192000" cy="6858000"/>
          </a:xfrm>
          <a:prstGeom prst="rect">
            <a:avLst/>
          </a:prstGeom>
          <a:gradFill>
            <a:gsLst>
              <a:gs pos="0">
                <a:schemeClr val="bg1"/>
              </a:gs>
              <a:gs pos="81000">
                <a:schemeClr val="bg2"/>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椭圆 7"/>
          <p:cNvSpPr/>
          <p:nvPr userDrawn="1">
            <p:custDataLst>
              <p:tags r:id="rId3"/>
            </p:custDataLst>
          </p:nvPr>
        </p:nvSpPr>
        <p:spPr>
          <a:xfrm>
            <a:off x="3244215" y="878205"/>
            <a:ext cx="5703570" cy="5703570"/>
          </a:xfrm>
          <a:prstGeom prst="ellipse">
            <a:avLst/>
          </a:prstGeom>
          <a:gradFill>
            <a:gsLst>
              <a:gs pos="30000">
                <a:schemeClr val="accent1">
                  <a:lumMod val="20000"/>
                  <a:lumOff val="80000"/>
                  <a:alpha val="0"/>
                </a:schemeClr>
              </a:gs>
              <a:gs pos="0">
                <a:schemeClr val="accent1">
                  <a:lumMod val="20000"/>
                  <a:lumOff val="8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j-ea"/>
              <a:ea typeface="+mj-ea"/>
            </a:endParaRPr>
          </a:p>
        </p:txBody>
      </p:sp>
      <p:cxnSp>
        <p:nvCxnSpPr>
          <p:cNvPr id="11" name="直接连接符 10"/>
          <p:cNvCxnSpPr/>
          <p:nvPr>
            <p:custDataLst>
              <p:tags r:id="rId4"/>
            </p:custDataLst>
          </p:nvPr>
        </p:nvCxnSpPr>
        <p:spPr>
          <a:xfrm>
            <a:off x="11106785" y="693737"/>
            <a:ext cx="235520" cy="0"/>
          </a:xfrm>
          <a:prstGeom prst="line">
            <a:avLst/>
          </a:prstGeom>
          <a:ln w="3175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5"/>
            </p:custDataLst>
          </p:nvPr>
        </p:nvCxnSpPr>
        <p:spPr>
          <a:xfrm>
            <a:off x="11106785" y="754697"/>
            <a:ext cx="235520" cy="0"/>
          </a:xfrm>
          <a:prstGeom prst="line">
            <a:avLst/>
          </a:prstGeom>
          <a:ln w="3175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6"/>
            </p:custDataLst>
          </p:nvPr>
        </p:nvCxnSpPr>
        <p:spPr>
          <a:xfrm>
            <a:off x="11106785" y="815657"/>
            <a:ext cx="235520" cy="0"/>
          </a:xfrm>
          <a:prstGeom prst="line">
            <a:avLst/>
          </a:prstGeom>
          <a:ln w="31750" cap="rnd">
            <a:solidFill>
              <a:schemeClr val="accent1"/>
            </a:solidFill>
            <a:round/>
          </a:ln>
        </p:spPr>
        <p:style>
          <a:lnRef idx="1">
            <a:schemeClr val="accent1"/>
          </a:lnRef>
          <a:fillRef idx="0">
            <a:schemeClr val="accent1"/>
          </a:fillRef>
          <a:effectRef idx="0">
            <a:schemeClr val="accent1"/>
          </a:effectRef>
          <a:fontRef idx="minor">
            <a:schemeClr val="tx1"/>
          </a:fontRef>
        </p:style>
      </p:cxnSp>
      <p:sp>
        <p:nvSpPr>
          <p:cNvPr id="15" name="任意多边形 36"/>
          <p:cNvSpPr/>
          <p:nvPr userDrawn="1">
            <p:custDataLst>
              <p:tags r:id="rId7"/>
            </p:custDataLst>
          </p:nvPr>
        </p:nvSpPr>
        <p:spPr>
          <a:xfrm>
            <a:off x="0" y="5432425"/>
            <a:ext cx="12192000" cy="864870"/>
          </a:xfrm>
          <a:custGeom>
            <a:avLst/>
            <a:gdLst/>
            <a:ahLst/>
            <a:cxnLst>
              <a:cxn ang="3">
                <a:pos x="hc" y="t"/>
              </a:cxn>
              <a:cxn ang="cd2">
                <a:pos x="l" y="vc"/>
              </a:cxn>
              <a:cxn ang="cd4">
                <a:pos x="hc" y="b"/>
              </a:cxn>
              <a:cxn ang="0">
                <a:pos x="r" y="vc"/>
              </a:cxn>
            </a:cxnLst>
            <a:rect l="l" t="t" r="r" b="b"/>
            <a:pathLst>
              <a:path w="19200" h="2033">
                <a:moveTo>
                  <a:pt x="19200" y="145"/>
                </a:moveTo>
                <a:lnTo>
                  <a:pt x="19200" y="2033"/>
                </a:lnTo>
                <a:lnTo>
                  <a:pt x="0" y="2033"/>
                </a:lnTo>
                <a:lnTo>
                  <a:pt x="0" y="153"/>
                </a:lnTo>
                <a:lnTo>
                  <a:pt x="215" y="108"/>
                </a:lnTo>
                <a:lnTo>
                  <a:pt x="438" y="70"/>
                </a:lnTo>
                <a:lnTo>
                  <a:pt x="662" y="40"/>
                </a:lnTo>
                <a:lnTo>
                  <a:pt x="885" y="19"/>
                </a:lnTo>
                <a:lnTo>
                  <a:pt x="1108" y="6"/>
                </a:lnTo>
                <a:lnTo>
                  <a:pt x="1331" y="0"/>
                </a:lnTo>
                <a:lnTo>
                  <a:pt x="1554" y="1"/>
                </a:lnTo>
                <a:lnTo>
                  <a:pt x="1777" y="9"/>
                </a:lnTo>
                <a:lnTo>
                  <a:pt x="2001" y="24"/>
                </a:lnTo>
                <a:lnTo>
                  <a:pt x="2224" y="44"/>
                </a:lnTo>
                <a:lnTo>
                  <a:pt x="2447" y="70"/>
                </a:lnTo>
                <a:lnTo>
                  <a:pt x="2670" y="101"/>
                </a:lnTo>
                <a:lnTo>
                  <a:pt x="2893" y="137"/>
                </a:lnTo>
                <a:lnTo>
                  <a:pt x="3116" y="177"/>
                </a:lnTo>
                <a:lnTo>
                  <a:pt x="3339" y="221"/>
                </a:lnTo>
                <a:lnTo>
                  <a:pt x="3563" y="269"/>
                </a:lnTo>
                <a:lnTo>
                  <a:pt x="3786" y="320"/>
                </a:lnTo>
                <a:lnTo>
                  <a:pt x="4009" y="374"/>
                </a:lnTo>
                <a:lnTo>
                  <a:pt x="4232" y="431"/>
                </a:lnTo>
                <a:lnTo>
                  <a:pt x="4455" y="490"/>
                </a:lnTo>
                <a:lnTo>
                  <a:pt x="4678" y="550"/>
                </a:lnTo>
                <a:lnTo>
                  <a:pt x="4902" y="612"/>
                </a:lnTo>
                <a:lnTo>
                  <a:pt x="5125" y="674"/>
                </a:lnTo>
                <a:lnTo>
                  <a:pt x="5348" y="738"/>
                </a:lnTo>
                <a:lnTo>
                  <a:pt x="5571" y="801"/>
                </a:lnTo>
                <a:lnTo>
                  <a:pt x="5794" y="864"/>
                </a:lnTo>
                <a:lnTo>
                  <a:pt x="6017" y="927"/>
                </a:lnTo>
                <a:lnTo>
                  <a:pt x="6241" y="989"/>
                </a:lnTo>
                <a:lnTo>
                  <a:pt x="6464" y="1049"/>
                </a:lnTo>
                <a:lnTo>
                  <a:pt x="6687" y="1108"/>
                </a:lnTo>
                <a:lnTo>
                  <a:pt x="6910" y="1165"/>
                </a:lnTo>
                <a:lnTo>
                  <a:pt x="7133" y="1219"/>
                </a:lnTo>
                <a:lnTo>
                  <a:pt x="7356" y="1270"/>
                </a:lnTo>
                <a:lnTo>
                  <a:pt x="7580" y="1318"/>
                </a:lnTo>
                <a:lnTo>
                  <a:pt x="7803" y="1362"/>
                </a:lnTo>
                <a:lnTo>
                  <a:pt x="8026" y="1402"/>
                </a:lnTo>
                <a:lnTo>
                  <a:pt x="8249" y="1438"/>
                </a:lnTo>
                <a:lnTo>
                  <a:pt x="8472" y="1469"/>
                </a:lnTo>
                <a:lnTo>
                  <a:pt x="8695" y="1495"/>
                </a:lnTo>
                <a:lnTo>
                  <a:pt x="8918" y="1515"/>
                </a:lnTo>
                <a:lnTo>
                  <a:pt x="9142" y="1530"/>
                </a:lnTo>
                <a:lnTo>
                  <a:pt x="9365" y="1538"/>
                </a:lnTo>
                <a:lnTo>
                  <a:pt x="9588" y="1539"/>
                </a:lnTo>
                <a:lnTo>
                  <a:pt x="9619" y="1538"/>
                </a:lnTo>
                <a:lnTo>
                  <a:pt x="9651" y="1539"/>
                </a:lnTo>
                <a:lnTo>
                  <a:pt x="9874" y="1538"/>
                </a:lnTo>
                <a:lnTo>
                  <a:pt x="10097" y="1530"/>
                </a:lnTo>
                <a:lnTo>
                  <a:pt x="10321" y="1515"/>
                </a:lnTo>
                <a:lnTo>
                  <a:pt x="10544" y="1495"/>
                </a:lnTo>
                <a:lnTo>
                  <a:pt x="10767" y="1469"/>
                </a:lnTo>
                <a:lnTo>
                  <a:pt x="10990" y="1438"/>
                </a:lnTo>
                <a:lnTo>
                  <a:pt x="11213" y="1402"/>
                </a:lnTo>
                <a:lnTo>
                  <a:pt x="11436" y="1362"/>
                </a:lnTo>
                <a:lnTo>
                  <a:pt x="11659" y="1318"/>
                </a:lnTo>
                <a:lnTo>
                  <a:pt x="11883" y="1270"/>
                </a:lnTo>
                <a:lnTo>
                  <a:pt x="12106" y="1219"/>
                </a:lnTo>
                <a:lnTo>
                  <a:pt x="12329" y="1165"/>
                </a:lnTo>
                <a:lnTo>
                  <a:pt x="12552" y="1108"/>
                </a:lnTo>
                <a:lnTo>
                  <a:pt x="12775" y="1049"/>
                </a:lnTo>
                <a:lnTo>
                  <a:pt x="12998" y="989"/>
                </a:lnTo>
                <a:lnTo>
                  <a:pt x="13222" y="927"/>
                </a:lnTo>
                <a:lnTo>
                  <a:pt x="13445" y="864"/>
                </a:lnTo>
                <a:lnTo>
                  <a:pt x="13668" y="801"/>
                </a:lnTo>
                <a:lnTo>
                  <a:pt x="13891" y="738"/>
                </a:lnTo>
                <a:lnTo>
                  <a:pt x="14114" y="674"/>
                </a:lnTo>
                <a:lnTo>
                  <a:pt x="14337" y="612"/>
                </a:lnTo>
                <a:lnTo>
                  <a:pt x="14561" y="550"/>
                </a:lnTo>
                <a:lnTo>
                  <a:pt x="14784" y="490"/>
                </a:lnTo>
                <a:lnTo>
                  <a:pt x="15007" y="431"/>
                </a:lnTo>
                <a:lnTo>
                  <a:pt x="15230" y="374"/>
                </a:lnTo>
                <a:lnTo>
                  <a:pt x="15453" y="320"/>
                </a:lnTo>
                <a:lnTo>
                  <a:pt x="15676" y="269"/>
                </a:lnTo>
                <a:lnTo>
                  <a:pt x="15900" y="221"/>
                </a:lnTo>
                <a:lnTo>
                  <a:pt x="16123" y="177"/>
                </a:lnTo>
                <a:lnTo>
                  <a:pt x="16346" y="137"/>
                </a:lnTo>
                <a:lnTo>
                  <a:pt x="16569" y="101"/>
                </a:lnTo>
                <a:lnTo>
                  <a:pt x="16792" y="70"/>
                </a:lnTo>
                <a:lnTo>
                  <a:pt x="17015" y="44"/>
                </a:lnTo>
                <a:lnTo>
                  <a:pt x="17238" y="24"/>
                </a:lnTo>
                <a:lnTo>
                  <a:pt x="17462" y="9"/>
                </a:lnTo>
                <a:lnTo>
                  <a:pt x="17685" y="1"/>
                </a:lnTo>
                <a:lnTo>
                  <a:pt x="17908" y="0"/>
                </a:lnTo>
                <a:lnTo>
                  <a:pt x="18131" y="6"/>
                </a:lnTo>
                <a:lnTo>
                  <a:pt x="18354" y="19"/>
                </a:lnTo>
                <a:lnTo>
                  <a:pt x="18577" y="40"/>
                </a:lnTo>
                <a:lnTo>
                  <a:pt x="18801" y="70"/>
                </a:lnTo>
                <a:lnTo>
                  <a:pt x="19024" y="108"/>
                </a:lnTo>
                <a:lnTo>
                  <a:pt x="19200" y="145"/>
                </a:lnTo>
                <a:close/>
              </a:path>
            </a:pathLst>
          </a:custGeom>
          <a:gradFill>
            <a:gsLst>
              <a:gs pos="0">
                <a:schemeClr val="accent2"/>
              </a:gs>
              <a:gs pos="99000">
                <a:schemeClr val="accent2">
                  <a:lumMod val="20000"/>
                  <a:lumOff val="80000"/>
                </a:schemeClr>
              </a:gs>
              <a:gs pos="58000">
                <a:schemeClr val="accent2">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latin typeface="+mj-ea"/>
              <a:ea typeface="+mj-ea"/>
              <a:sym typeface="+mn-ea"/>
            </a:endParaRPr>
          </a:p>
        </p:txBody>
      </p:sp>
      <p:sp>
        <p:nvSpPr>
          <p:cNvPr id="16" name="任意多边形 57"/>
          <p:cNvSpPr/>
          <p:nvPr userDrawn="1">
            <p:custDataLst>
              <p:tags r:id="rId8"/>
            </p:custDataLst>
          </p:nvPr>
        </p:nvSpPr>
        <p:spPr>
          <a:xfrm>
            <a:off x="0" y="5594985"/>
            <a:ext cx="12192000" cy="1263015"/>
          </a:xfrm>
          <a:custGeom>
            <a:avLst/>
            <a:gdLst/>
            <a:ahLst/>
            <a:cxnLst>
              <a:cxn ang="3">
                <a:pos x="hc" y="t"/>
              </a:cxn>
              <a:cxn ang="cd2">
                <a:pos x="l" y="vc"/>
              </a:cxn>
              <a:cxn ang="cd4">
                <a:pos x="hc" y="b"/>
              </a:cxn>
              <a:cxn ang="0">
                <a:pos x="r" y="vc"/>
              </a:cxn>
            </a:cxnLst>
            <a:rect l="l" t="t" r="r" b="b"/>
            <a:pathLst>
              <a:path w="19200" h="1776">
                <a:moveTo>
                  <a:pt x="19200" y="1241"/>
                </a:moveTo>
                <a:lnTo>
                  <a:pt x="19200" y="1776"/>
                </a:lnTo>
                <a:lnTo>
                  <a:pt x="0" y="1776"/>
                </a:lnTo>
                <a:lnTo>
                  <a:pt x="0" y="92"/>
                </a:lnTo>
                <a:lnTo>
                  <a:pt x="215" y="65"/>
                </a:lnTo>
                <a:lnTo>
                  <a:pt x="438" y="42"/>
                </a:lnTo>
                <a:lnTo>
                  <a:pt x="662" y="24"/>
                </a:lnTo>
                <a:lnTo>
                  <a:pt x="885" y="11"/>
                </a:lnTo>
                <a:lnTo>
                  <a:pt x="1108" y="4"/>
                </a:lnTo>
                <a:lnTo>
                  <a:pt x="1331" y="0"/>
                </a:lnTo>
                <a:lnTo>
                  <a:pt x="1554" y="1"/>
                </a:lnTo>
                <a:lnTo>
                  <a:pt x="1777" y="5"/>
                </a:lnTo>
                <a:lnTo>
                  <a:pt x="2001" y="14"/>
                </a:lnTo>
                <a:lnTo>
                  <a:pt x="2224" y="26"/>
                </a:lnTo>
                <a:lnTo>
                  <a:pt x="2447" y="42"/>
                </a:lnTo>
                <a:lnTo>
                  <a:pt x="2670" y="60"/>
                </a:lnTo>
                <a:lnTo>
                  <a:pt x="2893" y="82"/>
                </a:lnTo>
                <a:lnTo>
                  <a:pt x="3116" y="106"/>
                </a:lnTo>
                <a:lnTo>
                  <a:pt x="3339" y="132"/>
                </a:lnTo>
                <a:lnTo>
                  <a:pt x="3563" y="161"/>
                </a:lnTo>
                <a:lnTo>
                  <a:pt x="3786" y="191"/>
                </a:lnTo>
                <a:lnTo>
                  <a:pt x="4009" y="224"/>
                </a:lnTo>
                <a:lnTo>
                  <a:pt x="4232" y="258"/>
                </a:lnTo>
                <a:lnTo>
                  <a:pt x="4455" y="293"/>
                </a:lnTo>
                <a:lnTo>
                  <a:pt x="4678" y="329"/>
                </a:lnTo>
                <a:lnTo>
                  <a:pt x="4902" y="366"/>
                </a:lnTo>
                <a:lnTo>
                  <a:pt x="5125" y="403"/>
                </a:lnTo>
                <a:lnTo>
                  <a:pt x="5348" y="442"/>
                </a:lnTo>
                <a:lnTo>
                  <a:pt x="5571" y="479"/>
                </a:lnTo>
                <a:lnTo>
                  <a:pt x="5794" y="517"/>
                </a:lnTo>
                <a:lnTo>
                  <a:pt x="6017" y="555"/>
                </a:lnTo>
                <a:lnTo>
                  <a:pt x="6241" y="592"/>
                </a:lnTo>
                <a:lnTo>
                  <a:pt x="6464" y="628"/>
                </a:lnTo>
                <a:lnTo>
                  <a:pt x="6687" y="663"/>
                </a:lnTo>
                <a:lnTo>
                  <a:pt x="6910" y="697"/>
                </a:lnTo>
                <a:lnTo>
                  <a:pt x="7133" y="729"/>
                </a:lnTo>
                <a:lnTo>
                  <a:pt x="7356" y="760"/>
                </a:lnTo>
                <a:lnTo>
                  <a:pt x="7580" y="789"/>
                </a:lnTo>
                <a:lnTo>
                  <a:pt x="7803" y="815"/>
                </a:lnTo>
                <a:lnTo>
                  <a:pt x="8026" y="839"/>
                </a:lnTo>
                <a:lnTo>
                  <a:pt x="8249" y="860"/>
                </a:lnTo>
                <a:lnTo>
                  <a:pt x="8472" y="879"/>
                </a:lnTo>
                <a:lnTo>
                  <a:pt x="8695" y="895"/>
                </a:lnTo>
                <a:lnTo>
                  <a:pt x="8918" y="907"/>
                </a:lnTo>
                <a:lnTo>
                  <a:pt x="9142" y="915"/>
                </a:lnTo>
                <a:lnTo>
                  <a:pt x="9365" y="920"/>
                </a:lnTo>
                <a:lnTo>
                  <a:pt x="9588" y="921"/>
                </a:lnTo>
                <a:lnTo>
                  <a:pt x="9619" y="920"/>
                </a:lnTo>
                <a:lnTo>
                  <a:pt x="9651" y="921"/>
                </a:lnTo>
                <a:lnTo>
                  <a:pt x="9874" y="920"/>
                </a:lnTo>
                <a:lnTo>
                  <a:pt x="10097" y="915"/>
                </a:lnTo>
                <a:lnTo>
                  <a:pt x="10321" y="907"/>
                </a:lnTo>
                <a:lnTo>
                  <a:pt x="10544" y="895"/>
                </a:lnTo>
                <a:lnTo>
                  <a:pt x="10767" y="879"/>
                </a:lnTo>
                <a:lnTo>
                  <a:pt x="10990" y="860"/>
                </a:lnTo>
                <a:lnTo>
                  <a:pt x="11213" y="839"/>
                </a:lnTo>
                <a:lnTo>
                  <a:pt x="11436" y="815"/>
                </a:lnTo>
                <a:lnTo>
                  <a:pt x="11659" y="789"/>
                </a:lnTo>
                <a:lnTo>
                  <a:pt x="11883" y="760"/>
                </a:lnTo>
                <a:lnTo>
                  <a:pt x="12106" y="729"/>
                </a:lnTo>
                <a:lnTo>
                  <a:pt x="12329" y="697"/>
                </a:lnTo>
                <a:lnTo>
                  <a:pt x="12552" y="663"/>
                </a:lnTo>
                <a:lnTo>
                  <a:pt x="12775" y="628"/>
                </a:lnTo>
                <a:lnTo>
                  <a:pt x="12998" y="592"/>
                </a:lnTo>
                <a:lnTo>
                  <a:pt x="13222" y="555"/>
                </a:lnTo>
                <a:lnTo>
                  <a:pt x="13445" y="517"/>
                </a:lnTo>
                <a:lnTo>
                  <a:pt x="13668" y="479"/>
                </a:lnTo>
                <a:lnTo>
                  <a:pt x="13891" y="442"/>
                </a:lnTo>
                <a:lnTo>
                  <a:pt x="14114" y="403"/>
                </a:lnTo>
                <a:lnTo>
                  <a:pt x="14337" y="366"/>
                </a:lnTo>
                <a:lnTo>
                  <a:pt x="14561" y="329"/>
                </a:lnTo>
                <a:lnTo>
                  <a:pt x="14784" y="293"/>
                </a:lnTo>
                <a:lnTo>
                  <a:pt x="15007" y="258"/>
                </a:lnTo>
                <a:lnTo>
                  <a:pt x="15230" y="224"/>
                </a:lnTo>
                <a:lnTo>
                  <a:pt x="15453" y="191"/>
                </a:lnTo>
                <a:lnTo>
                  <a:pt x="15676" y="161"/>
                </a:lnTo>
                <a:lnTo>
                  <a:pt x="15900" y="132"/>
                </a:lnTo>
                <a:lnTo>
                  <a:pt x="16123" y="106"/>
                </a:lnTo>
                <a:lnTo>
                  <a:pt x="16346" y="82"/>
                </a:lnTo>
                <a:lnTo>
                  <a:pt x="16569" y="60"/>
                </a:lnTo>
                <a:lnTo>
                  <a:pt x="16792" y="42"/>
                </a:lnTo>
                <a:lnTo>
                  <a:pt x="17015" y="26"/>
                </a:lnTo>
                <a:lnTo>
                  <a:pt x="17238" y="14"/>
                </a:lnTo>
                <a:lnTo>
                  <a:pt x="17462" y="5"/>
                </a:lnTo>
                <a:lnTo>
                  <a:pt x="17685" y="1"/>
                </a:lnTo>
                <a:lnTo>
                  <a:pt x="17908" y="0"/>
                </a:lnTo>
                <a:lnTo>
                  <a:pt x="18131" y="4"/>
                </a:lnTo>
                <a:lnTo>
                  <a:pt x="18354" y="11"/>
                </a:lnTo>
                <a:lnTo>
                  <a:pt x="18577" y="24"/>
                </a:lnTo>
                <a:lnTo>
                  <a:pt x="18801" y="42"/>
                </a:lnTo>
                <a:lnTo>
                  <a:pt x="19024" y="65"/>
                </a:lnTo>
                <a:lnTo>
                  <a:pt x="19200" y="87"/>
                </a:lnTo>
                <a:lnTo>
                  <a:pt x="19200" y="1241"/>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latin typeface="+mj-ea"/>
              <a:ea typeface="+mj-ea"/>
            </a:endParaRPr>
          </a:p>
        </p:txBody>
      </p:sp>
      <p:sp>
        <p:nvSpPr>
          <p:cNvPr id="2" name="标题 1"/>
          <p:cNvSpPr>
            <a:spLocks noGrp="1"/>
          </p:cNvSpPr>
          <p:nvPr userDrawn="1">
            <p:ph type="ctrTitle"/>
            <p:custDataLst>
              <p:tags r:id="rId9"/>
            </p:custDataLst>
          </p:nvPr>
        </p:nvSpPr>
        <p:spPr>
          <a:xfrm>
            <a:off x="838200" y="2735097"/>
            <a:ext cx="10515000" cy="1379549"/>
          </a:xfrm>
        </p:spPr>
        <p:txBody>
          <a:bodyPr wrap="square" anchor="t" anchorCtr="0">
            <a:normAutofit/>
          </a:bodyPr>
          <a:lstStyle>
            <a:lvl1pPr algn="ctr">
              <a:lnSpc>
                <a:spcPct val="100000"/>
              </a:lnSpc>
              <a:defRPr lang="zh-CN" altLang="en-US" sz="6600" b="1" kern="1200" dirty="0">
                <a:solidFill>
                  <a:schemeClr val="tx2"/>
                </a:solidFill>
                <a:effectLst>
                  <a:outerShdw blurRad="127000" dist="63500" dir="2700000" algn="tl" rotWithShape="0">
                    <a:schemeClr val="tx2">
                      <a:alpha val="20000"/>
                    </a:schemeClr>
                  </a:outerShdw>
                </a:effectLst>
                <a:latin typeface="+mj-ea"/>
                <a:ea typeface="+mj-ea"/>
                <a:cs typeface="+mn-cs"/>
              </a:defRPr>
            </a:lvl1pPr>
          </a:lstStyle>
          <a:p>
            <a:r>
              <a:rPr lang="zh-CN" altLang="en-US" dirty="0"/>
              <a:t>单击此处编辑母版标题样式</a:t>
            </a:r>
            <a:endParaRPr lang="zh-CN" altLang="en-US" dirty="0"/>
          </a:p>
        </p:txBody>
      </p:sp>
      <p:sp>
        <p:nvSpPr>
          <p:cNvPr id="3" name="副标题 2"/>
          <p:cNvSpPr>
            <a:spLocks noGrp="1"/>
          </p:cNvSpPr>
          <p:nvPr userDrawn="1">
            <p:ph type="subTitle" idx="1" hasCustomPrompt="1"/>
            <p:custDataLst>
              <p:tags r:id="rId10"/>
            </p:custDataLst>
          </p:nvPr>
        </p:nvSpPr>
        <p:spPr>
          <a:xfrm>
            <a:off x="838200" y="1666647"/>
            <a:ext cx="10515000" cy="972000"/>
          </a:xfrm>
        </p:spPr>
        <p:txBody>
          <a:bodyPr wrap="square" anchor="b" anchorCtr="0">
            <a:normAutofit/>
          </a:bodyPr>
          <a:lstStyle>
            <a:lvl1pPr marL="0" indent="0" algn="ctr">
              <a:lnSpc>
                <a:spcPct val="100000"/>
              </a:lnSpc>
              <a:buNone/>
              <a:defRPr lang="zh-CN" altLang="en-US" sz="4800" b="1" kern="1200" cap="all" baseline="0" dirty="0">
                <a:ln w="12700">
                  <a:solidFill>
                    <a:schemeClr val="accent1"/>
                  </a:solidFill>
                </a:ln>
                <a:solidFill>
                  <a:schemeClr val="accent1">
                    <a:lumMod val="20000"/>
                    <a:lumOff val="80000"/>
                  </a:schemeClr>
                </a:solidFill>
                <a:effectLst/>
                <a:latin typeface="+mn-ea"/>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4" name="日期占位符 3"/>
          <p:cNvSpPr>
            <a:spLocks noGrp="1"/>
          </p:cNvSpPr>
          <p:nvPr userDrawn="1">
            <p:ph type="dt" sz="half" idx="10"/>
            <p:custDataLst>
              <p:tags r:id="rId11"/>
            </p:custDataLst>
          </p:nvPr>
        </p:nvSpPr>
        <p:spPr/>
        <p:txBody>
          <a:bodyPr wrap="square">
            <a:normAutofit/>
          </a:bodyPr>
          <a:lstStyle/>
          <a:p>
            <a:fld id="{5592522B-0F24-4480-B9DD-A9474A6880D6}" type="datetimeFigureOut">
              <a:rPr lang="zh-CN" altLang="en-US" smtClean="0"/>
            </a:fld>
            <a:endParaRPr lang="zh-CN" altLang="en-US"/>
          </a:p>
        </p:txBody>
      </p:sp>
      <p:sp>
        <p:nvSpPr>
          <p:cNvPr id="5" name="页脚占位符 4"/>
          <p:cNvSpPr>
            <a:spLocks noGrp="1"/>
          </p:cNvSpPr>
          <p:nvPr userDrawn="1">
            <p:ph type="ftr" sz="quarter" idx="11"/>
            <p:custDataLst>
              <p:tags r:id="rId12"/>
            </p:custDataLst>
          </p:nvPr>
        </p:nvSpPr>
        <p:spPr/>
        <p:txBody>
          <a:bodyPr/>
          <a:lstStyle/>
          <a:p>
            <a:endParaRPr lang="zh-CN" altLang="en-US"/>
          </a:p>
        </p:txBody>
      </p:sp>
      <p:sp>
        <p:nvSpPr>
          <p:cNvPr id="6" name="灯片编号占位符 5"/>
          <p:cNvSpPr>
            <a:spLocks noGrp="1"/>
          </p:cNvSpPr>
          <p:nvPr userDrawn="1">
            <p:ph type="sldNum" sz="quarter" idx="12"/>
            <p:custDataLst>
              <p:tags r:id="rId13"/>
            </p:custDataLst>
          </p:nvPr>
        </p:nvSpPr>
        <p:spPr>
          <a:xfrm>
            <a:off x="8610600" y="6356350"/>
            <a:ext cx="2743200" cy="365125"/>
          </a:xfrm>
        </p:spPr>
        <p:txBody>
          <a:bodyPr wrap="square">
            <a:normAutofit/>
          </a:bodyPr>
          <a:lstStyle/>
          <a:p>
            <a:fld id="{BE5F26B5-172A-4DC2-B0B7-181CFC56B87C}" type="slidenum">
              <a:rPr lang="zh-CN" altLang="en-US" smtClean="0"/>
            </a:fld>
            <a:endParaRPr lang="zh-CN" altLang="en-US"/>
          </a:p>
        </p:txBody>
      </p:sp>
      <p:sp>
        <p:nvSpPr>
          <p:cNvPr id="10" name="公司名占位符 6"/>
          <p:cNvSpPr>
            <a:spLocks noGrp="1"/>
          </p:cNvSpPr>
          <p:nvPr userDrawn="1">
            <p:ph type="body" sz="quarter" idx="13" hasCustomPrompt="1"/>
            <p:custDataLst>
              <p:tags r:id="rId14"/>
            </p:custDataLst>
          </p:nvPr>
        </p:nvSpPr>
        <p:spPr>
          <a:xfrm>
            <a:off x="838798" y="504000"/>
            <a:ext cx="2880000" cy="504000"/>
          </a:xfrm>
        </p:spPr>
        <p:txBody>
          <a:bodyPr wrap="square" anchor="ctr">
            <a:normAutofit/>
          </a:bodyPr>
          <a:lstStyle>
            <a:lvl1pPr marL="0" indent="0">
              <a:lnSpc>
                <a:spcPct val="100000"/>
              </a:lnSpc>
              <a:buNone/>
              <a:defRPr sz="1400">
                <a:solidFill>
                  <a:schemeClr val="tx2"/>
                </a:solidFill>
              </a:defRPr>
            </a:lvl1pPr>
          </a:lstStyle>
          <a:p>
            <a:pPr lvl="0"/>
            <a:r>
              <a:rPr lang="zh-CN" altLang="en-US" dirty="0"/>
              <a:t>公司名</a:t>
            </a:r>
            <a:endParaRPr lang="zh-CN" altLang="en-US" dirty="0"/>
          </a:p>
        </p:txBody>
      </p:sp>
      <p:sp>
        <p:nvSpPr>
          <p:cNvPr id="14" name="日期时间占位符 7"/>
          <p:cNvSpPr>
            <a:spLocks noGrp="1"/>
          </p:cNvSpPr>
          <p:nvPr userDrawn="1">
            <p:ph type="body" sz="quarter" idx="14" hasCustomPrompt="1"/>
            <p:custDataLst>
              <p:tags r:id="rId15"/>
            </p:custDataLst>
          </p:nvPr>
        </p:nvSpPr>
        <p:spPr>
          <a:xfrm>
            <a:off x="6170250" y="4652200"/>
            <a:ext cx="2520000" cy="432000"/>
          </a:xfrm>
          <a:prstGeom prst="roundRect">
            <a:avLst>
              <a:gd name="adj" fmla="val 50000"/>
            </a:avLst>
          </a:prstGeom>
          <a:solidFill>
            <a:schemeClr val="accent2">
              <a:lumMod val="60000"/>
              <a:lumOff val="40000"/>
            </a:schemeClr>
          </a:solidFill>
        </p:spPr>
        <p:txBody>
          <a:bodyPr wrap="square" anchor="ctr">
            <a:normAutofit/>
          </a:bodyPr>
          <a:lstStyle>
            <a:lvl1pPr marL="0" indent="0" algn="ctr">
              <a:lnSpc>
                <a:spcPct val="100000"/>
              </a:lnSpc>
              <a:buNone/>
              <a:defRPr sz="1200" b="1">
                <a:solidFill>
                  <a:srgbClr val="FFFFFF"/>
                </a:solidFill>
              </a:defRPr>
            </a:lvl1pPr>
          </a:lstStyle>
          <a:p>
            <a:pPr lvl="0"/>
            <a:r>
              <a:rPr lang="zh-CN" altLang="en-US" dirty="0"/>
              <a:t>日期时间</a:t>
            </a:r>
            <a:endParaRPr lang="zh-CN" altLang="en-US" dirty="0"/>
          </a:p>
        </p:txBody>
      </p:sp>
      <p:sp>
        <p:nvSpPr>
          <p:cNvPr id="24" name="署名占位符 10"/>
          <p:cNvSpPr>
            <a:spLocks noGrp="1"/>
          </p:cNvSpPr>
          <p:nvPr userDrawn="1">
            <p:ph type="body" sz="quarter" idx="17" hasCustomPrompt="1"/>
            <p:custDataLst>
              <p:tags r:id="rId16"/>
            </p:custDataLst>
          </p:nvPr>
        </p:nvSpPr>
        <p:spPr>
          <a:xfrm>
            <a:off x="3501752" y="4652200"/>
            <a:ext cx="2520000" cy="432000"/>
          </a:xfrm>
          <a:prstGeom prst="roundRect">
            <a:avLst>
              <a:gd name="adj" fmla="val 50000"/>
            </a:avLst>
          </a:prstGeom>
          <a:solidFill>
            <a:schemeClr val="accent2">
              <a:lumMod val="60000"/>
              <a:lumOff val="40000"/>
            </a:schemeClr>
          </a:solidFill>
        </p:spPr>
        <p:txBody>
          <a:bodyPr wrap="square" anchor="ctr">
            <a:normAutofit/>
          </a:bodyPr>
          <a:lstStyle>
            <a:lvl1pPr marL="0" indent="0" algn="ctr">
              <a:lnSpc>
                <a:spcPct val="100000"/>
              </a:lnSpc>
              <a:buNone/>
              <a:defRPr sz="1200" b="1">
                <a:solidFill>
                  <a:srgbClr val="FFFFFF"/>
                </a:solidFill>
              </a:defRPr>
            </a:lvl1pPr>
          </a:lstStyle>
          <a:p>
            <a:pPr lvl="0"/>
            <a:r>
              <a:rPr lang="zh-CN" altLang="en-US" dirty="0"/>
              <a:t>署名</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3" Type="http://schemas.openxmlformats.org/officeDocument/2006/relationships/theme" Target="../theme/theme2.xml"/><Relationship Id="rId22" Type="http://schemas.openxmlformats.org/officeDocument/2006/relationships/tags" Target="../tags/tag160.xml"/><Relationship Id="rId21" Type="http://schemas.openxmlformats.org/officeDocument/2006/relationships/tags" Target="../tags/tag159.xml"/><Relationship Id="rId20" Type="http://schemas.openxmlformats.org/officeDocument/2006/relationships/tags" Target="../tags/tag158.xml"/><Relationship Id="rId2" Type="http://schemas.openxmlformats.org/officeDocument/2006/relationships/slideLayout" Target="../slideLayouts/slideLayout13.xml"/><Relationship Id="rId19" Type="http://schemas.openxmlformats.org/officeDocument/2006/relationships/tags" Target="../tags/tag157.xml"/><Relationship Id="rId18" Type="http://schemas.openxmlformats.org/officeDocument/2006/relationships/tags" Target="../tags/tag156.xml"/><Relationship Id="rId17" Type="http://schemas.openxmlformats.org/officeDocument/2006/relationships/tags" Target="../tags/tag155.xml"/><Relationship Id="rId16" Type="http://schemas.openxmlformats.org/officeDocument/2006/relationships/tags" Target="../tags/tag154.xml"/><Relationship Id="rId15" Type="http://schemas.openxmlformats.org/officeDocument/2006/relationships/tags" Target="../tags/tag153.xml"/><Relationship Id="rId14" Type="http://schemas.openxmlformats.org/officeDocument/2006/relationships/tags" Target="../tags/tag152.xml"/><Relationship Id="rId13" Type="http://schemas.openxmlformats.org/officeDocument/2006/relationships/tags" Target="../tags/tag151.xml"/><Relationship Id="rId12" Type="http://schemas.openxmlformats.org/officeDocument/2006/relationships/tags" Target="../tags/tag150.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0"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矩形 7"/>
          <p:cNvSpPr/>
          <p:nvPr userDrawn="1">
            <p:custDataLst>
              <p:tags r:id="rId12"/>
            </p:custDataLst>
          </p:nvPr>
        </p:nvSpPr>
        <p:spPr>
          <a:xfrm>
            <a:off x="0" y="0"/>
            <a:ext cx="12192000" cy="6858000"/>
          </a:xfrm>
          <a:prstGeom prst="rect">
            <a:avLst/>
          </a:prstGeom>
          <a:gradFill>
            <a:gsLst>
              <a:gs pos="0">
                <a:schemeClr val="bg1"/>
              </a:gs>
              <a:gs pos="81000">
                <a:schemeClr val="bg2"/>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单圆角矩形 4"/>
          <p:cNvSpPr/>
          <p:nvPr userDrawn="1">
            <p:custDataLst>
              <p:tags r:id="rId13"/>
            </p:custDataLst>
          </p:nvPr>
        </p:nvSpPr>
        <p:spPr>
          <a:xfrm>
            <a:off x="514350" y="932855"/>
            <a:ext cx="4017010" cy="147145"/>
          </a:xfrm>
          <a:prstGeom prst="roundRect">
            <a:avLst>
              <a:gd name="adj" fmla="val 50000"/>
            </a:avLst>
          </a:prstGeom>
          <a:gradFill flip="none" rotWithShape="1">
            <a:gsLst>
              <a:gs pos="0">
                <a:schemeClr val="accent2"/>
              </a:gs>
              <a:gs pos="98000">
                <a:schemeClr val="accent2">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1" name="直接连接符 10"/>
          <p:cNvCxnSpPr/>
          <p:nvPr>
            <p:custDataLst>
              <p:tags r:id="rId14"/>
            </p:custDataLst>
          </p:nvPr>
        </p:nvCxnSpPr>
        <p:spPr>
          <a:xfrm>
            <a:off x="11106785" y="693737"/>
            <a:ext cx="235520" cy="0"/>
          </a:xfrm>
          <a:prstGeom prst="line">
            <a:avLst/>
          </a:prstGeom>
          <a:ln w="3175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custDataLst>
              <p:tags r:id="rId15"/>
            </p:custDataLst>
          </p:nvPr>
        </p:nvCxnSpPr>
        <p:spPr>
          <a:xfrm>
            <a:off x="11106785" y="754697"/>
            <a:ext cx="235520" cy="0"/>
          </a:xfrm>
          <a:prstGeom prst="line">
            <a:avLst/>
          </a:prstGeom>
          <a:ln w="31750" cap="rnd">
            <a:solidFill>
              <a:schemeClr val="accent1"/>
            </a:solidFill>
            <a:round/>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custDataLst>
              <p:tags r:id="rId16"/>
            </p:custDataLst>
          </p:nvPr>
        </p:nvCxnSpPr>
        <p:spPr>
          <a:xfrm>
            <a:off x="11106785" y="815657"/>
            <a:ext cx="235520" cy="0"/>
          </a:xfrm>
          <a:prstGeom prst="line">
            <a:avLst/>
          </a:prstGeom>
          <a:ln w="31750" cap="rnd">
            <a:solidFill>
              <a:schemeClr val="accent1"/>
            </a:solidFill>
            <a:round/>
          </a:ln>
        </p:spPr>
        <p:style>
          <a:lnRef idx="1">
            <a:schemeClr val="accent1"/>
          </a:lnRef>
          <a:fillRef idx="0">
            <a:schemeClr val="accent1"/>
          </a:fillRef>
          <a:effectRef idx="0">
            <a:schemeClr val="accent1"/>
          </a:effectRef>
          <a:fontRef idx="minor">
            <a:schemeClr val="tx1"/>
          </a:fontRef>
        </p:style>
      </p:cxnSp>
      <p:sp>
        <p:nvSpPr>
          <p:cNvPr id="2" name="标题占位符 1"/>
          <p:cNvSpPr>
            <a:spLocks noGrp="1"/>
          </p:cNvSpPr>
          <p:nvPr userDrawn="1">
            <p:ph type="title"/>
            <p:custDataLst>
              <p:tags r:id="rId17"/>
            </p:custDataLst>
          </p:nvPr>
        </p:nvSpPr>
        <p:spPr>
          <a:xfrm>
            <a:off x="695960" y="360000"/>
            <a:ext cx="10800000" cy="720000"/>
          </a:xfrm>
          <a:prstGeom prst="rect">
            <a:avLst/>
          </a:prstGeom>
        </p:spPr>
        <p:txBody>
          <a:bodyPr vert="horz" wrap="square" lIns="0" tIns="0" rIns="0" bIns="0" rtlCol="0" anchor="b">
            <a:normAutofit/>
          </a:bodyPr>
          <a:lstStyle/>
          <a:p>
            <a:r>
              <a:rPr lang="zh-CN" altLang="en-US" dirty="0"/>
              <a:t>单击此处编辑母版标题样式</a:t>
            </a:r>
            <a:endParaRPr lang="zh-CN" altLang="en-US" dirty="0"/>
          </a:p>
        </p:txBody>
      </p:sp>
      <p:sp>
        <p:nvSpPr>
          <p:cNvPr id="3" name="文本占位符 2"/>
          <p:cNvSpPr>
            <a:spLocks noGrp="1"/>
          </p:cNvSpPr>
          <p:nvPr userDrawn="1">
            <p:ph type="body" idx="1"/>
            <p:custDataLst>
              <p:tags r:id="rId18"/>
            </p:custDataLst>
          </p:nvPr>
        </p:nvSpPr>
        <p:spPr>
          <a:xfrm>
            <a:off x="695960" y="1301749"/>
            <a:ext cx="10800000" cy="4873625"/>
          </a:xfrm>
          <a:prstGeom prst="rect">
            <a:avLst/>
          </a:prstGeom>
        </p:spPr>
        <p:txBody>
          <a:bodyPr vert="horz" wrap="square" lIns="0" tIns="0" rIns="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sym typeface="+mn-ea"/>
              </a:rPr>
              <a:t>第</a:t>
            </a:r>
            <a:r>
              <a:rPr lang="zh-CN" altLang="en-US" dirty="0"/>
              <a:t>三级</a:t>
            </a:r>
            <a:endParaRPr lang="zh-CN" altLang="en-US" dirty="0"/>
          </a:p>
          <a:p>
            <a:pPr lvl="3"/>
            <a:r>
              <a:rPr lang="zh-CN" altLang="en-US" dirty="0">
                <a:sym typeface="+mn-ea"/>
              </a:rPr>
              <a:t>第</a:t>
            </a:r>
            <a:r>
              <a:rPr lang="zh-CN" altLang="en-US" dirty="0"/>
              <a:t>四级</a:t>
            </a:r>
            <a:endParaRPr lang="zh-CN" altLang="en-US" dirty="0"/>
          </a:p>
          <a:p>
            <a:pPr lvl="4"/>
            <a:r>
              <a:rPr lang="zh-CN" altLang="en-US" dirty="0">
                <a:sym typeface="+mn-ea"/>
              </a:rPr>
              <a:t>第</a:t>
            </a:r>
            <a:r>
              <a:rPr lang="zh-CN" altLang="en-US" dirty="0"/>
              <a:t>五级</a:t>
            </a:r>
            <a:endParaRPr lang="zh-CN" altLang="en-US" dirty="0"/>
          </a:p>
        </p:txBody>
      </p:sp>
      <p:sp>
        <p:nvSpPr>
          <p:cNvPr id="4" name="日期占位符 3"/>
          <p:cNvSpPr>
            <a:spLocks noGrp="1"/>
          </p:cNvSpPr>
          <p:nvPr userDrawn="1">
            <p:ph type="dt" sz="half" idx="2"/>
            <p:custDataLst>
              <p:tags r:id="rId19"/>
            </p:custDataLst>
          </p:nvPr>
        </p:nvSpPr>
        <p:spPr>
          <a:xfrm>
            <a:off x="695960" y="6356350"/>
            <a:ext cx="2743200" cy="365125"/>
          </a:xfrm>
          <a:prstGeom prst="rect">
            <a:avLst/>
          </a:prstGeom>
        </p:spPr>
        <p:txBody>
          <a:bodyPr vert="horz" wrap="square" lIns="91440" tIns="45720" rIns="91440" bIns="45720" rtlCol="0" anchor="ctr">
            <a:normAutofit/>
          </a:bodyPr>
          <a:lstStyle>
            <a:lvl1pPr algn="l">
              <a:defRPr sz="1200">
                <a:solidFill>
                  <a:schemeClr val="tx1">
                    <a:tint val="75000"/>
                  </a:schemeClr>
                </a:solidFill>
              </a:defRPr>
            </a:lvl1pPr>
          </a:lstStyle>
          <a:p>
            <a:fld id="{5592522B-0F24-4480-B9DD-A9474A6880D6}" type="datetimeFigureOut">
              <a:rPr lang="zh-CN" altLang="en-US" smtClean="0"/>
            </a:fld>
            <a:endParaRPr lang="zh-CN" altLang="en-US"/>
          </a:p>
        </p:txBody>
      </p:sp>
      <p:sp>
        <p:nvSpPr>
          <p:cNvPr id="5" name="页脚占位符 4"/>
          <p:cNvSpPr>
            <a:spLocks noGrp="1"/>
          </p:cNvSpPr>
          <p:nvPr userDrawn="1">
            <p:ph type="ftr" sz="quarter" idx="3"/>
            <p:custDataLst>
              <p:tags r:id="rId20"/>
            </p:custDataLst>
          </p:nvPr>
        </p:nvSpPr>
        <p:spPr>
          <a:xfrm>
            <a:off x="4038600" y="6356350"/>
            <a:ext cx="4114800" cy="365125"/>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endParaRPr lang="zh-CN" altLang="en-US" dirty="0"/>
          </a:p>
        </p:txBody>
      </p:sp>
      <p:sp>
        <p:nvSpPr>
          <p:cNvPr id="6" name="灯片编号占位符 5"/>
          <p:cNvSpPr>
            <a:spLocks noGrp="1"/>
          </p:cNvSpPr>
          <p:nvPr userDrawn="1">
            <p:ph type="sldNum" sz="quarter" idx="4"/>
            <p:custDataLst>
              <p:tags r:id="rId21"/>
            </p:custDataLst>
          </p:nvPr>
        </p:nvSpPr>
        <p:spPr>
          <a:xfrm>
            <a:off x="8753983" y="6356350"/>
            <a:ext cx="2743200" cy="365125"/>
          </a:xfrm>
          <a:prstGeom prst="rect">
            <a:avLst/>
          </a:prstGeom>
        </p:spPr>
        <p:txBody>
          <a:bodyPr vert="horz" wrap="square" lIns="91440" tIns="45720" rIns="91440" bIns="45720" rtlCol="0" anchor="ctr">
            <a:normAutofit/>
          </a:bodyPr>
          <a:lstStyle>
            <a:lvl1pPr algn="r">
              <a:defRPr sz="1200">
                <a:solidFill>
                  <a:schemeClr val="tx1">
                    <a:tint val="75000"/>
                  </a:schemeClr>
                </a:solidFill>
              </a:defRPr>
            </a:lvl1pPr>
          </a:lstStyle>
          <a:p>
            <a:fld id="{BE5F26B5-172A-4DC2-B0B7-181CFC56B87C}" type="slidenum">
              <a:rPr lang="zh-CN" altLang="en-US" smtClean="0"/>
            </a:fld>
            <a:endParaRPr lang="zh-CN" altLang="en-US"/>
          </a:p>
        </p:txBody>
      </p:sp>
      <p:sp>
        <p:nvSpPr>
          <p:cNvPr id="7" name="KSO_TEMPLATE" hidden="1"/>
          <p:cNvSpPr/>
          <p:nvPr userDrawn="1">
            <p:custDataLst>
              <p:tags r:id="rId22"/>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100000"/>
        </a:lnSpc>
        <a:spcBef>
          <a:spcPct val="0"/>
        </a:spcBef>
        <a:buNone/>
        <a:defRPr sz="3200" b="1" kern="1200">
          <a:solidFill>
            <a:schemeClr val="tx2"/>
          </a:solidFill>
          <a:latin typeface="+mj-lt"/>
          <a:ea typeface="+mj-ea"/>
          <a:cs typeface="+mj-cs"/>
        </a:defRPr>
      </a:lvl1pPr>
    </p:titleStyle>
    <p:bodyStyle>
      <a:lvl1pPr marL="228600" indent="-228600" algn="l" defTabSz="914400" rtl="0" eaLnBrk="1" latinLnBrk="0" hangingPunct="1">
        <a:lnSpc>
          <a:spcPct val="130000"/>
        </a:lnSpc>
        <a:spcBef>
          <a:spcPts val="1000"/>
        </a:spcBef>
        <a:buFont typeface="Arial" panose="020B0604020202020204" pitchFamily="34" charset="0"/>
        <a:buChar char="•"/>
        <a:defRPr sz="2400" kern="1200">
          <a:solidFill>
            <a:schemeClr val="tx1"/>
          </a:solidFill>
          <a:latin typeface="+mn-lt"/>
          <a:ea typeface="+mn-ea"/>
          <a:cs typeface="+mn-cs"/>
        </a:defRPr>
      </a:lvl1pPr>
      <a:lvl2pPr marL="538480" indent="-206375" algn="l" defTabSz="914400" rtl="0" eaLnBrk="1" latinLnBrk="0" hangingPunct="1">
        <a:lnSpc>
          <a:spcPct val="130000"/>
        </a:lnSpc>
        <a:spcBef>
          <a:spcPts val="0"/>
        </a:spcBef>
        <a:buFont typeface="Arial" panose="020B0604020202020204" pitchFamily="34" charset="0"/>
        <a:buChar char="•"/>
        <a:defRPr sz="2000" kern="1200">
          <a:solidFill>
            <a:schemeClr val="tx1">
              <a:lumMod val="65000"/>
              <a:lumOff val="35000"/>
            </a:schemeClr>
          </a:solidFill>
          <a:latin typeface="+mn-lt"/>
          <a:ea typeface="+mn-ea"/>
          <a:cs typeface="+mn-cs"/>
        </a:defRPr>
      </a:lvl2pPr>
      <a:lvl3pPr marL="798830" indent="-161925" algn="l" defTabSz="914400" rtl="0" eaLnBrk="1" latinLnBrk="0" hangingPunct="1">
        <a:lnSpc>
          <a:spcPct val="130000"/>
        </a:lnSpc>
        <a:spcBef>
          <a:spcPts val="0"/>
        </a:spcBef>
        <a:buFont typeface="Arial" panose="020B0604020202020204" pitchFamily="34" charset="0"/>
        <a:buChar char="•"/>
        <a:defRPr sz="1800" kern="1200">
          <a:solidFill>
            <a:schemeClr val="tx1">
              <a:lumMod val="65000"/>
              <a:lumOff val="35000"/>
            </a:schemeClr>
          </a:solidFill>
          <a:latin typeface="+mn-lt"/>
          <a:ea typeface="+mn-ea"/>
          <a:cs typeface="+mn-cs"/>
        </a:defRPr>
      </a:lvl3pPr>
      <a:lvl4pPr marL="1030605" indent="-149225" algn="l" defTabSz="914400" rtl="0" eaLnBrk="1" latinLnBrk="0" hangingPunct="1">
        <a:lnSpc>
          <a:spcPct val="130000"/>
        </a:lnSpc>
        <a:spcBef>
          <a:spcPts val="0"/>
        </a:spcBef>
        <a:buFont typeface="Arial" panose="020B0604020202020204" pitchFamily="34" charset="0"/>
        <a:buChar char="•"/>
        <a:defRPr sz="1600" kern="1200">
          <a:solidFill>
            <a:schemeClr val="tx1">
              <a:lumMod val="65000"/>
              <a:lumOff val="35000"/>
            </a:schemeClr>
          </a:solidFill>
          <a:latin typeface="+mn-lt"/>
          <a:ea typeface="+mn-ea"/>
          <a:cs typeface="+mn-cs"/>
        </a:defRPr>
      </a:lvl4pPr>
      <a:lvl5pPr marL="1235075" indent="-127000" algn="l" defTabSz="914400" rtl="0" eaLnBrk="1" latinLnBrk="0" hangingPunct="1">
        <a:lnSpc>
          <a:spcPct val="130000"/>
        </a:lnSpc>
        <a:spcBef>
          <a:spcPts val="0"/>
        </a:spcBef>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tags" Target="../tags/tag162.xml"/><Relationship Id="rId1" Type="http://schemas.openxmlformats.org/officeDocument/2006/relationships/tags" Target="../tags/tag161.xml"/></Relationships>
</file>

<file path=ppt/slides/_rels/slide2.xml.rels><?xml version="1.0" encoding="UTF-8" standalone="yes"?>
<Relationships xmlns="http://schemas.openxmlformats.org/package/2006/relationships"><Relationship Id="rId6" Type="http://schemas.openxmlformats.org/officeDocument/2006/relationships/slideLayout" Target="../slideLayouts/slideLayout14.xml"/><Relationship Id="rId5" Type="http://schemas.openxmlformats.org/officeDocument/2006/relationships/tags" Target="../tags/tag163.xml"/><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64.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65.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6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tags" Target="../tags/tag168.xml"/><Relationship Id="rId1" Type="http://schemas.openxmlformats.org/officeDocument/2006/relationships/tags" Target="../tags/tag167.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8.xml"/><Relationship Id="rId1" Type="http://schemas.openxmlformats.org/officeDocument/2006/relationships/tags" Target="../tags/tag169.xml"/></Relationships>
</file>

<file path=ppt/slides/_rels/slide8.xml.rels><?xml version="1.0" encoding="UTF-8" standalone="yes"?>
<Relationships xmlns="http://schemas.openxmlformats.org/package/2006/relationships"><Relationship Id="rId9" Type="http://schemas.openxmlformats.org/officeDocument/2006/relationships/tags" Target="../tags/tag178.xml"/><Relationship Id="rId8" Type="http://schemas.openxmlformats.org/officeDocument/2006/relationships/tags" Target="../tags/tag177.xml"/><Relationship Id="rId7" Type="http://schemas.openxmlformats.org/officeDocument/2006/relationships/tags" Target="../tags/tag176.xml"/><Relationship Id="rId6" Type="http://schemas.openxmlformats.org/officeDocument/2006/relationships/tags" Target="../tags/tag175.xml"/><Relationship Id="rId5" Type="http://schemas.openxmlformats.org/officeDocument/2006/relationships/tags" Target="../tags/tag174.xml"/><Relationship Id="rId4" Type="http://schemas.openxmlformats.org/officeDocument/2006/relationships/tags" Target="../tags/tag173.xml"/><Relationship Id="rId3" Type="http://schemas.openxmlformats.org/officeDocument/2006/relationships/tags" Target="../tags/tag172.xml"/><Relationship Id="rId2" Type="http://schemas.openxmlformats.org/officeDocument/2006/relationships/tags" Target="../tags/tag171.xml"/><Relationship Id="rId13" Type="http://schemas.openxmlformats.org/officeDocument/2006/relationships/slideLayout" Target="../slideLayouts/slideLayout18.xml"/><Relationship Id="rId12" Type="http://schemas.openxmlformats.org/officeDocument/2006/relationships/tags" Target="../tags/tag181.xml"/><Relationship Id="rId11" Type="http://schemas.openxmlformats.org/officeDocument/2006/relationships/tags" Target="../tags/tag180.xml"/><Relationship Id="rId10" Type="http://schemas.openxmlformats.org/officeDocument/2006/relationships/tags" Target="../tags/tag179.xml"/><Relationship Id="rId1" Type="http://schemas.openxmlformats.org/officeDocument/2006/relationships/tags" Target="../tags/tag170.xml"/></Relationships>
</file>

<file path=ppt/slides/_rels/slide9.xml.rels><?xml version="1.0" encoding="UTF-8" standalone="yes"?>
<Relationships xmlns="http://schemas.openxmlformats.org/package/2006/relationships"><Relationship Id="rId6" Type="http://schemas.openxmlformats.org/officeDocument/2006/relationships/slideLayout" Target="../slideLayouts/slideLayout18.xml"/><Relationship Id="rId5" Type="http://schemas.openxmlformats.org/officeDocument/2006/relationships/tags" Target="../tags/tag186.xml"/><Relationship Id="rId4" Type="http://schemas.openxmlformats.org/officeDocument/2006/relationships/tags" Target="../tags/tag185.xml"/><Relationship Id="rId3" Type="http://schemas.openxmlformats.org/officeDocument/2006/relationships/tags" Target="../tags/tag184.xml"/><Relationship Id="rId2" Type="http://schemas.openxmlformats.org/officeDocument/2006/relationships/tags" Target="../tags/tag183.xml"/><Relationship Id="rId1" Type="http://schemas.openxmlformats.org/officeDocument/2006/relationships/tags" Target="../tags/tag18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标题"/>
          <p:cNvSpPr>
            <a:spLocks noGrp="1"/>
          </p:cNvSpPr>
          <p:nvPr>
            <p:ph type="ctrTitle"/>
            <p:custDataLst>
              <p:tags r:id="rId1"/>
            </p:custDataLst>
          </p:nvPr>
        </p:nvSpPr>
        <p:spPr>
          <a:xfrm>
            <a:off x="2188210" y="1363980"/>
            <a:ext cx="7816215" cy="1063625"/>
          </a:xfrm>
        </p:spPr>
        <p:txBody>
          <a:bodyPr>
            <a:normAutofit/>
          </a:bodyPr>
          <a:p>
            <a:pPr marL="0" indent="0" algn="ctr">
              <a:lnSpc>
                <a:spcPct val="100000"/>
              </a:lnSpc>
              <a:spcBef>
                <a:spcPts val="0"/>
              </a:spcBef>
              <a:spcAft>
                <a:spcPts val="0"/>
              </a:spcAft>
              <a:buSzPct val="100000"/>
            </a:pPr>
            <a:r>
              <a:rPr altLang="en-US" sz="5900"/>
              <a:t>利伐沙班颗粒</a:t>
            </a:r>
            <a:endParaRPr altLang="en-US" sz="5900"/>
          </a:p>
        </p:txBody>
      </p:sp>
      <p:sp>
        <p:nvSpPr>
          <p:cNvPr id="2" name="文本框 1"/>
          <p:cNvSpPr txBox="1"/>
          <p:nvPr/>
        </p:nvSpPr>
        <p:spPr>
          <a:xfrm>
            <a:off x="4795520" y="4971415"/>
            <a:ext cx="3054985" cy="368300"/>
          </a:xfrm>
          <a:prstGeom prst="rect">
            <a:avLst/>
          </a:prstGeom>
          <a:noFill/>
        </p:spPr>
        <p:txBody>
          <a:bodyPr wrap="square" rtlCol="0" anchor="t">
            <a:spAutoFit/>
          </a:bodyPr>
          <a:p>
            <a:pPr algn="l" rtl="0" fontAlgn="auto">
              <a:lnSpc>
                <a:spcPct val="100000"/>
              </a:lnSpc>
              <a:buClrTx/>
              <a:buSzTx/>
              <a:buFontTx/>
            </a:pPr>
            <a:r>
              <a:rPr lang="zh-CN" altLang="en-US" b="1">
                <a:solidFill>
                  <a:schemeClr val="tx1"/>
                </a:solidFill>
                <a:sym typeface="+mn-ea"/>
              </a:rPr>
              <a:t>南京海纳制药有限公司</a:t>
            </a:r>
            <a:endParaRPr lang="zh-CN" altLang="en-US" b="1">
              <a:solidFill>
                <a:schemeClr val="tx1"/>
              </a:solidFill>
              <a:sym typeface="+mn-ea"/>
            </a:endParaRPr>
          </a:p>
        </p:txBody>
      </p:sp>
      <p:sp>
        <p:nvSpPr>
          <p:cNvPr id="3" name="文本框 2"/>
          <p:cNvSpPr txBox="1"/>
          <p:nvPr/>
        </p:nvSpPr>
        <p:spPr>
          <a:xfrm>
            <a:off x="2663190" y="3020060"/>
            <a:ext cx="7628255" cy="1814830"/>
          </a:xfrm>
          <a:prstGeom prst="rect">
            <a:avLst/>
          </a:prstGeom>
          <a:noFill/>
        </p:spPr>
        <p:txBody>
          <a:bodyPr wrap="square" rtlCol="0" anchor="t">
            <a:spAutoFit/>
          </a:bodyPr>
          <a:p>
            <a:pPr marL="285750" indent="-285750" fontAlgn="auto">
              <a:lnSpc>
                <a:spcPct val="150000"/>
              </a:lnSpc>
              <a:buFont typeface="Wingdings" panose="05000000000000000000" charset="0"/>
              <a:buChar char="p"/>
            </a:pPr>
            <a:r>
              <a:rPr lang="zh-CN" altLang="en-US" sz="1600" b="1" dirty="0">
                <a:solidFill>
                  <a:srgbClr val="C00000"/>
                </a:solidFill>
                <a:latin typeface="微软雅黑" panose="020B0503020204020204" charset="-122"/>
                <a:ea typeface="微软雅黑" panose="020B0503020204020204" charset="-122"/>
                <a:cs typeface="+mn-ea"/>
                <a:sym typeface="+mn-ea"/>
              </a:rPr>
              <a:t>目前中国唯一拥有儿童</a:t>
            </a:r>
            <a:r>
              <a:rPr lang="en-US" altLang="zh-CN" sz="1600" b="1" dirty="0">
                <a:solidFill>
                  <a:srgbClr val="C00000"/>
                </a:solidFill>
                <a:latin typeface="微软雅黑" panose="020B0503020204020204" charset="-122"/>
                <a:ea typeface="微软雅黑" panose="020B0503020204020204" charset="-122"/>
                <a:cs typeface="+mn-ea"/>
                <a:sym typeface="+mn-ea"/>
              </a:rPr>
              <a:t>VTE</a:t>
            </a:r>
            <a:r>
              <a:rPr lang="zh-CN" altLang="en-US" sz="1600" b="1" dirty="0">
                <a:solidFill>
                  <a:srgbClr val="C00000"/>
                </a:solidFill>
                <a:latin typeface="微软雅黑" panose="020B0503020204020204" charset="-122"/>
                <a:ea typeface="微软雅黑" panose="020B0503020204020204" charset="-122"/>
                <a:cs typeface="+mn-ea"/>
                <a:sym typeface="+mn-ea"/>
              </a:rPr>
              <a:t>治疗</a:t>
            </a:r>
            <a:r>
              <a:rPr lang="zh-CN" altLang="en-US" sz="1600" dirty="0">
                <a:latin typeface="微软雅黑" panose="020B0503020204020204" charset="-122"/>
                <a:ea typeface="微软雅黑" panose="020B0503020204020204" charset="-122"/>
                <a:cs typeface="+mn-ea"/>
                <a:sym typeface="+mn-ea"/>
              </a:rPr>
              <a:t>及预防复发适应症的口服抗凝药物</a:t>
            </a:r>
            <a:endParaRPr lang="zh-CN" altLang="en-US" sz="1600" dirty="0">
              <a:latin typeface="微软雅黑" panose="020B0503020204020204" charset="-122"/>
              <a:ea typeface="微软雅黑" panose="020B0503020204020204" charset="-122"/>
              <a:cs typeface="+mn-ea"/>
              <a:sym typeface="+mn-ea"/>
            </a:endParaRPr>
          </a:p>
          <a:p>
            <a:pPr marL="285750" indent="-285750" fontAlgn="auto">
              <a:lnSpc>
                <a:spcPct val="150000"/>
              </a:lnSpc>
              <a:buFont typeface="Wingdings" panose="05000000000000000000" charset="0"/>
              <a:buChar char="p"/>
            </a:pPr>
            <a:r>
              <a:rPr lang="zh-CN" altLang="en-US" sz="1600">
                <a:sym typeface="+mn-ea"/>
              </a:rPr>
              <a:t>可填补</a:t>
            </a:r>
            <a:r>
              <a:rPr lang="zh-CN" altLang="en-US" sz="1600" b="1">
                <a:solidFill>
                  <a:srgbClr val="C00000"/>
                </a:solidFill>
                <a:sym typeface="+mn-ea"/>
              </a:rPr>
              <a:t>管饲群体</a:t>
            </a:r>
            <a:r>
              <a:rPr lang="en-US" altLang="zh-CN" sz="1600">
                <a:sym typeface="+mn-ea"/>
              </a:rPr>
              <a:t>(</a:t>
            </a:r>
            <a:r>
              <a:rPr lang="zh-CN" altLang="en-US" sz="1600">
                <a:sym typeface="+mn-ea"/>
              </a:rPr>
              <a:t>鼻胃管或胃饲管给药</a:t>
            </a:r>
            <a:r>
              <a:rPr lang="en-US" altLang="zh-CN" sz="1600">
                <a:sym typeface="+mn-ea"/>
              </a:rPr>
              <a:t>)</a:t>
            </a:r>
            <a:r>
              <a:rPr lang="zh-CN" altLang="en-US" sz="1600">
                <a:sym typeface="+mn-ea"/>
              </a:rPr>
              <a:t>、</a:t>
            </a:r>
            <a:r>
              <a:rPr lang="zh-CN" altLang="en-US" sz="1600" b="1">
                <a:solidFill>
                  <a:srgbClr val="C00000"/>
                </a:solidFill>
                <a:sym typeface="+mn-ea"/>
              </a:rPr>
              <a:t>吞咽困难患者</a:t>
            </a:r>
            <a:r>
              <a:rPr lang="zh-CN" altLang="en-US" sz="1600">
                <a:sym typeface="+mn-ea"/>
              </a:rPr>
              <a:t>以及</a:t>
            </a:r>
            <a:r>
              <a:rPr lang="zh-CN" altLang="en-US" sz="1600" b="1">
                <a:solidFill>
                  <a:srgbClr val="C00000"/>
                </a:solidFill>
                <a:sym typeface="+mn-ea"/>
              </a:rPr>
              <a:t>神志昏迷者</a:t>
            </a:r>
            <a:r>
              <a:rPr lang="zh-CN" altLang="en-US" sz="1600">
                <a:sym typeface="+mn-ea"/>
              </a:rPr>
              <a:t>用药需求</a:t>
            </a:r>
            <a:endParaRPr lang="zh-CN" altLang="en-US" sz="1600">
              <a:sym typeface="+mn-ea"/>
            </a:endParaRPr>
          </a:p>
          <a:p>
            <a:pPr marL="285750" indent="-285750" algn="l" fontAlgn="auto">
              <a:lnSpc>
                <a:spcPct val="150000"/>
              </a:lnSpc>
              <a:buClrTx/>
              <a:buSzTx/>
              <a:buFont typeface="Wingdings" panose="05000000000000000000" charset="0"/>
              <a:buChar char="p"/>
            </a:pPr>
            <a:r>
              <a:rPr lang="zh-CN" altLang="en-US" sz="1600">
                <a:sym typeface="+mn-ea"/>
              </a:rPr>
              <a:t>批准文号</a:t>
            </a:r>
            <a:r>
              <a:rPr lang="zh-CN" altLang="en-US" sz="1600">
                <a:sym typeface="+mn-ea"/>
              </a:rPr>
              <a:t>：</a:t>
            </a:r>
            <a:r>
              <a:rPr lang="zh-CN" altLang="en-US" sz="1600">
                <a:sym typeface="+mn-ea"/>
              </a:rPr>
              <a:t>国药准字H20254065</a:t>
            </a:r>
            <a:endParaRPr lang="zh-CN" altLang="en-US" sz="1600">
              <a:sym typeface="+mn-ea"/>
            </a:endParaRPr>
          </a:p>
          <a:p>
            <a:pPr marL="285750" indent="-285750" algn="l" fontAlgn="auto">
              <a:lnSpc>
                <a:spcPct val="150000"/>
              </a:lnSpc>
              <a:buClrTx/>
              <a:buSzTx/>
              <a:buFont typeface="Wingdings" panose="05000000000000000000" charset="0"/>
              <a:buChar char="p"/>
            </a:pPr>
            <a:r>
              <a:rPr lang="zh-CN" altLang="en-US" sz="1600">
                <a:sym typeface="+mn-ea"/>
              </a:rPr>
              <a:t>批准上市时间：</a:t>
            </a:r>
            <a:r>
              <a:rPr lang="en-US" altLang="zh-CN" sz="1600">
                <a:sym typeface="+mn-ea"/>
              </a:rPr>
              <a:t>2025</a:t>
            </a:r>
            <a:r>
              <a:rPr lang="zh-CN" altLang="en-US" sz="1600">
                <a:sym typeface="+mn-ea"/>
              </a:rPr>
              <a:t>年</a:t>
            </a:r>
            <a:r>
              <a:rPr lang="en-US" altLang="zh-CN" sz="1600">
                <a:sym typeface="+mn-ea"/>
              </a:rPr>
              <a:t>5</a:t>
            </a:r>
            <a:r>
              <a:rPr lang="zh-CN" altLang="en-US" sz="1600">
                <a:sym typeface="+mn-ea"/>
              </a:rPr>
              <a:t>月</a:t>
            </a:r>
            <a:r>
              <a:rPr lang="en-US" altLang="zh-CN" sz="1600">
                <a:sym typeface="+mn-ea"/>
              </a:rPr>
              <a:t>22</a:t>
            </a:r>
            <a:r>
              <a:rPr lang="zh-CN" altLang="en-US" sz="1600">
                <a:sym typeface="+mn-ea"/>
              </a:rPr>
              <a:t>日</a:t>
            </a:r>
            <a:endParaRPr lang="zh-CN" altLang="en-US" sz="1600">
              <a:sym typeface="+mn-ea"/>
            </a:endParaRPr>
          </a:p>
          <a:p>
            <a:pPr marL="285750" indent="-285750">
              <a:buFont typeface="Wingdings" panose="05000000000000000000" charset="0"/>
              <a:buChar char="p"/>
            </a:pPr>
            <a:endParaRPr lang="zh-CN" altLang="en-US" sz="1600" dirty="0">
              <a:latin typeface="微软雅黑" panose="020B0503020204020204" charset="-122"/>
              <a:ea typeface="微软雅黑" panose="020B0503020204020204" charset="-122"/>
              <a:cs typeface="+mn-ea"/>
              <a:sym typeface="+mn-ea"/>
            </a:endParaRPr>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514337" y="2258110"/>
            <a:ext cx="2880000" cy="1081088"/>
          </a:xfrm>
        </p:spPr>
        <p:txBody>
          <a:bodyPr/>
          <a:p>
            <a:r>
              <a:rPr lang="zh-CN" altLang="en-US"/>
              <a:t>目录</a:t>
            </a:r>
            <a:endParaRPr lang="zh-CN" altLang="en-US"/>
          </a:p>
        </p:txBody>
      </p:sp>
      <p:grpSp>
        <p:nvGrpSpPr>
          <p:cNvPr id="4" name="组合 3"/>
          <p:cNvGrpSpPr/>
          <p:nvPr/>
        </p:nvGrpSpPr>
        <p:grpSpPr>
          <a:xfrm>
            <a:off x="4573270" y="1543685"/>
            <a:ext cx="6274435" cy="3498215"/>
            <a:chOff x="7200" y="3012"/>
            <a:chExt cx="10885" cy="5467"/>
          </a:xfrm>
        </p:grpSpPr>
        <p:sp>
          <p:nvSpPr>
            <p:cNvPr id="24" name="textbox 24"/>
            <p:cNvSpPr/>
            <p:nvPr/>
          </p:nvSpPr>
          <p:spPr>
            <a:xfrm>
              <a:off x="7200" y="3012"/>
              <a:ext cx="5328" cy="1515"/>
            </a:xfrm>
            <a:prstGeom prst="rect">
              <a:avLst/>
            </a:prstGeom>
            <a:solidFill>
              <a:srgbClr val="F2F2F2">
                <a:alpha val="100000"/>
              </a:srgbClr>
            </a:solidFill>
            <a:ln w="0" cap="flat">
              <a:noFill/>
              <a:prstDash val="solid"/>
              <a:miter lim="0"/>
            </a:ln>
          </p:spPr>
          <p:txBody>
            <a:bodyPr vert="horz" wrap="square" lIns="0" tIns="0" rIns="0" bIns="0"/>
            <a:p>
              <a:endParaRPr>
                <a:latin typeface="微软雅黑" panose="020B0503020204020204" charset="-122"/>
                <a:ea typeface="微软雅黑" panose="020B0503020204020204" charset="-122"/>
              </a:endParaRPr>
            </a:p>
          </p:txBody>
        </p:sp>
        <p:sp>
          <p:nvSpPr>
            <p:cNvPr id="26" name="rect 26"/>
            <p:cNvSpPr/>
            <p:nvPr/>
          </p:nvSpPr>
          <p:spPr>
            <a:xfrm>
              <a:off x="7200" y="6965"/>
              <a:ext cx="5328" cy="1514"/>
            </a:xfrm>
            <a:prstGeom prst="rect">
              <a:avLst/>
            </a:prstGeom>
            <a:solidFill>
              <a:srgbClr val="F2F2F2">
                <a:alpha val="94117"/>
              </a:srgbClr>
            </a:solidFill>
            <a:ln w="0" cap="flat">
              <a:noFill/>
              <a:prstDash val="solid"/>
              <a:miter lim="0"/>
            </a:ln>
          </p:spPr>
          <p:txBody>
            <a:bodyPr rtlCol="0"/>
            <a:p>
              <a:pPr algn="ctr"/>
              <a:endParaRPr lang="zh-CN" altLang="en-US">
                <a:latin typeface="微软雅黑" panose="020B0503020204020204" charset="-122"/>
                <a:ea typeface="微软雅黑" panose="020B0503020204020204" charset="-122"/>
              </a:endParaRPr>
            </a:p>
          </p:txBody>
        </p:sp>
        <p:sp>
          <p:nvSpPr>
            <p:cNvPr id="28" name="rect 28"/>
            <p:cNvSpPr/>
            <p:nvPr/>
          </p:nvSpPr>
          <p:spPr>
            <a:xfrm>
              <a:off x="12950" y="3012"/>
              <a:ext cx="5102" cy="1514"/>
            </a:xfrm>
            <a:prstGeom prst="rect">
              <a:avLst/>
            </a:prstGeom>
            <a:solidFill>
              <a:srgbClr val="F2F2F2">
                <a:alpha val="100000"/>
              </a:srgbClr>
            </a:solidFill>
            <a:ln w="0" cap="flat">
              <a:noFill/>
              <a:prstDash val="solid"/>
              <a:miter lim="0"/>
            </a:ln>
          </p:spPr>
          <p:txBody>
            <a:bodyPr rtlCol="0"/>
            <a:p>
              <a:pPr algn="ctr"/>
              <a:endParaRPr lang="zh-CN" altLang="en-US">
                <a:latin typeface="微软雅黑" panose="020B0503020204020204" charset="-122"/>
                <a:ea typeface="微软雅黑" panose="020B0503020204020204" charset="-122"/>
              </a:endParaRPr>
            </a:p>
          </p:txBody>
        </p:sp>
        <p:sp>
          <p:nvSpPr>
            <p:cNvPr id="30" name="rect 30"/>
            <p:cNvSpPr/>
            <p:nvPr/>
          </p:nvSpPr>
          <p:spPr>
            <a:xfrm>
              <a:off x="7200" y="4990"/>
              <a:ext cx="5328" cy="1512"/>
            </a:xfrm>
            <a:prstGeom prst="rect">
              <a:avLst/>
            </a:prstGeom>
            <a:solidFill>
              <a:srgbClr val="F2F2F2">
                <a:alpha val="100000"/>
              </a:srgbClr>
            </a:solidFill>
            <a:ln w="0" cap="flat">
              <a:noFill/>
              <a:prstDash val="solid"/>
              <a:miter lim="0"/>
            </a:ln>
          </p:spPr>
          <p:txBody>
            <a:bodyPr rtlCol="0"/>
            <a:p>
              <a:pPr algn="ctr"/>
              <a:endParaRPr lang="zh-CN" altLang="en-US">
                <a:latin typeface="微软雅黑" panose="020B0503020204020204" charset="-122"/>
                <a:ea typeface="微软雅黑" panose="020B0503020204020204" charset="-122"/>
              </a:endParaRPr>
            </a:p>
          </p:txBody>
        </p:sp>
        <p:pic>
          <p:nvPicPr>
            <p:cNvPr id="40" name="picture 40"/>
            <p:cNvPicPr>
              <a:picLocks noChangeAspect="1"/>
            </p:cNvPicPr>
            <p:nvPr/>
          </p:nvPicPr>
          <p:blipFill>
            <a:blip r:embed="rId1"/>
            <a:stretch>
              <a:fillRect/>
            </a:stretch>
          </p:blipFill>
          <p:spPr>
            <a:xfrm rot="21600000">
              <a:off x="7371" y="3163"/>
              <a:ext cx="1229" cy="1229"/>
            </a:xfrm>
            <a:prstGeom prst="rect">
              <a:avLst/>
            </a:prstGeom>
          </p:spPr>
        </p:pic>
        <p:sp>
          <p:nvSpPr>
            <p:cNvPr id="42" name="textbox 42"/>
            <p:cNvSpPr/>
            <p:nvPr/>
          </p:nvSpPr>
          <p:spPr>
            <a:xfrm>
              <a:off x="7649" y="3519"/>
              <a:ext cx="4653" cy="631"/>
            </a:xfrm>
            <a:prstGeom prst="rect">
              <a:avLst/>
            </a:prstGeom>
            <a:noFill/>
            <a:ln w="0" cap="flat">
              <a:noFill/>
              <a:prstDash val="solid"/>
              <a:miter lim="0"/>
            </a:ln>
          </p:spPr>
          <p:txBody>
            <a:bodyPr vert="horz" wrap="square" lIns="0" tIns="0" rIns="0" bIns="0"/>
            <a:p>
              <a:pPr algn="l" rtl="0" eaLnBrk="0">
                <a:lnSpc>
                  <a:spcPct val="87000"/>
                </a:lnSpc>
              </a:pPr>
              <a:endParaRPr sz="100" dirty="0">
                <a:latin typeface="微软雅黑" panose="020B0503020204020204" charset="-122"/>
                <a:ea typeface="微软雅黑" panose="020B0503020204020204" charset="-122"/>
                <a:cs typeface="Arial" panose="020B0604020202020204"/>
              </a:endParaRPr>
            </a:p>
            <a:p>
              <a:pPr marL="12700" algn="l" rtl="0" eaLnBrk="0">
                <a:lnSpc>
                  <a:spcPct val="91000"/>
                </a:lnSpc>
              </a:pPr>
              <a:r>
                <a:rPr sz="2700" kern="0" spc="-20" dirty="0">
                  <a:solidFill>
                    <a:srgbClr val="FFFFFF">
                      <a:alpha val="100000"/>
                    </a:srgbClr>
                  </a:solidFill>
                  <a:latin typeface="微软雅黑" panose="020B0503020204020204" charset="-122"/>
                  <a:ea typeface="微软雅黑" panose="020B0503020204020204" charset="-122"/>
                  <a:cs typeface="微软雅黑" panose="020B0503020204020204" charset="-122"/>
                </a:rPr>
                <a:t>01</a:t>
              </a:r>
              <a:r>
                <a:rPr sz="2700" kern="0" spc="23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2400" b="1" kern="0" spc="-20" dirty="0">
                  <a:solidFill>
                    <a:srgbClr val="424146">
                      <a:alpha val="100000"/>
                    </a:srgbClr>
                  </a:solidFill>
                  <a:latin typeface="微软雅黑" panose="020B0503020204020204" charset="-122"/>
                  <a:ea typeface="微软雅黑" panose="020B0503020204020204" charset="-122"/>
                  <a:cs typeface="微软雅黑 Light" panose="020B0502040204020203" charset="-122"/>
                </a:rPr>
                <a:t>药品基本信息</a:t>
              </a:r>
              <a:endParaRPr sz="2400" b="1" kern="0" spc="-20" dirty="0">
                <a:solidFill>
                  <a:srgbClr val="424146">
                    <a:alpha val="100000"/>
                  </a:srgbClr>
                </a:solidFill>
                <a:latin typeface="微软雅黑" panose="020B0503020204020204" charset="-122"/>
                <a:ea typeface="微软雅黑" panose="020B0503020204020204" charset="-122"/>
                <a:cs typeface="微软雅黑 Light" panose="020B0502040204020203" charset="-122"/>
              </a:endParaRPr>
            </a:p>
          </p:txBody>
        </p:sp>
        <p:pic>
          <p:nvPicPr>
            <p:cNvPr id="44" name="picture 44"/>
            <p:cNvPicPr>
              <a:picLocks noChangeAspect="1"/>
            </p:cNvPicPr>
            <p:nvPr/>
          </p:nvPicPr>
          <p:blipFill>
            <a:blip r:embed="rId2"/>
            <a:stretch>
              <a:fillRect/>
            </a:stretch>
          </p:blipFill>
          <p:spPr>
            <a:xfrm rot="21600000">
              <a:off x="13118" y="3163"/>
              <a:ext cx="1233" cy="1229"/>
            </a:xfrm>
            <a:prstGeom prst="rect">
              <a:avLst/>
            </a:prstGeom>
          </p:spPr>
        </p:pic>
        <p:pic>
          <p:nvPicPr>
            <p:cNvPr id="46" name="picture 46"/>
            <p:cNvPicPr>
              <a:picLocks noChangeAspect="1"/>
            </p:cNvPicPr>
            <p:nvPr/>
          </p:nvPicPr>
          <p:blipFill>
            <a:blip r:embed="rId3"/>
            <a:stretch>
              <a:fillRect/>
            </a:stretch>
          </p:blipFill>
          <p:spPr>
            <a:xfrm rot="21600000">
              <a:off x="7371" y="7117"/>
              <a:ext cx="1229" cy="1231"/>
            </a:xfrm>
            <a:prstGeom prst="rect">
              <a:avLst/>
            </a:prstGeom>
          </p:spPr>
        </p:pic>
        <p:pic>
          <p:nvPicPr>
            <p:cNvPr id="48" name="picture 48"/>
            <p:cNvPicPr>
              <a:picLocks noChangeAspect="1"/>
            </p:cNvPicPr>
            <p:nvPr/>
          </p:nvPicPr>
          <p:blipFill>
            <a:blip r:embed="rId4"/>
            <a:stretch>
              <a:fillRect/>
            </a:stretch>
          </p:blipFill>
          <p:spPr>
            <a:xfrm rot="21600000">
              <a:off x="7371" y="5141"/>
              <a:ext cx="1229" cy="1229"/>
            </a:xfrm>
            <a:prstGeom prst="rect">
              <a:avLst/>
            </a:prstGeom>
          </p:spPr>
        </p:pic>
        <p:sp>
          <p:nvSpPr>
            <p:cNvPr id="50" name="textbox 50"/>
            <p:cNvSpPr/>
            <p:nvPr/>
          </p:nvSpPr>
          <p:spPr>
            <a:xfrm>
              <a:off x="13400" y="3521"/>
              <a:ext cx="3265" cy="627"/>
            </a:xfrm>
            <a:prstGeom prst="rect">
              <a:avLst/>
            </a:prstGeom>
            <a:noFill/>
            <a:ln w="0" cap="flat">
              <a:noFill/>
              <a:prstDash val="solid"/>
              <a:miter lim="0"/>
            </a:ln>
          </p:spPr>
          <p:txBody>
            <a:bodyPr vert="horz" wrap="square" lIns="0" tIns="0" rIns="0" bIns="0"/>
            <a:p>
              <a:pPr algn="l" rtl="0" eaLnBrk="0">
                <a:lnSpc>
                  <a:spcPct val="72000"/>
                </a:lnSpc>
              </a:pPr>
              <a:endParaRPr sz="100" dirty="0">
                <a:latin typeface="微软雅黑" panose="020B0503020204020204" charset="-122"/>
                <a:ea typeface="微软雅黑" panose="020B0503020204020204" charset="-122"/>
                <a:cs typeface="Arial" panose="020B0604020202020204"/>
              </a:endParaRPr>
            </a:p>
            <a:p>
              <a:pPr marL="12700" algn="l" rtl="0" eaLnBrk="0">
                <a:lnSpc>
                  <a:spcPct val="91000"/>
                </a:lnSpc>
              </a:pPr>
              <a:r>
                <a:rPr sz="2700" kern="0" spc="-20" dirty="0">
                  <a:solidFill>
                    <a:srgbClr val="FFFFFF">
                      <a:alpha val="100000"/>
                    </a:srgbClr>
                  </a:solidFill>
                  <a:latin typeface="微软雅黑" panose="020B0503020204020204" charset="-122"/>
                  <a:ea typeface="微软雅黑" panose="020B0503020204020204" charset="-122"/>
                  <a:cs typeface="微软雅黑" panose="020B0503020204020204" charset="-122"/>
                </a:rPr>
                <a:t>04</a:t>
              </a:r>
              <a:r>
                <a:rPr sz="2700" kern="0" spc="21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2400" b="1" kern="0" spc="-20" dirty="0">
                  <a:solidFill>
                    <a:srgbClr val="424146">
                      <a:alpha val="100000"/>
                    </a:srgbClr>
                  </a:solidFill>
                  <a:latin typeface="微软雅黑" panose="020B0503020204020204" charset="-122"/>
                  <a:ea typeface="微软雅黑" panose="020B0503020204020204" charset="-122"/>
                  <a:cs typeface="微软雅黑 Light" panose="020B0502040204020203" charset="-122"/>
                </a:rPr>
                <a:t>创新性</a:t>
              </a:r>
              <a:endParaRPr sz="2400" b="1" kern="0" spc="-20" dirty="0">
                <a:solidFill>
                  <a:srgbClr val="424146">
                    <a:alpha val="100000"/>
                  </a:srgbClr>
                </a:solidFill>
                <a:latin typeface="微软雅黑" panose="020B0503020204020204" charset="-122"/>
                <a:ea typeface="微软雅黑" panose="020B0503020204020204" charset="-122"/>
                <a:cs typeface="微软雅黑 Light" panose="020B0502040204020203" charset="-122"/>
              </a:endParaRPr>
            </a:p>
          </p:txBody>
        </p:sp>
        <p:sp>
          <p:nvSpPr>
            <p:cNvPr id="52" name="textbox 52"/>
            <p:cNvSpPr/>
            <p:nvPr/>
          </p:nvSpPr>
          <p:spPr>
            <a:xfrm>
              <a:off x="7649" y="5499"/>
              <a:ext cx="3506" cy="627"/>
            </a:xfrm>
            <a:prstGeom prst="rect">
              <a:avLst/>
            </a:prstGeom>
            <a:noFill/>
            <a:ln w="0" cap="flat">
              <a:noFill/>
              <a:prstDash val="solid"/>
              <a:miter lim="0"/>
            </a:ln>
          </p:spPr>
          <p:txBody>
            <a:bodyPr vert="horz" wrap="square" lIns="0" tIns="0" rIns="0" bIns="0"/>
            <a:p>
              <a:pPr algn="l" rtl="0" eaLnBrk="0">
                <a:lnSpc>
                  <a:spcPct val="72000"/>
                </a:lnSpc>
              </a:pPr>
              <a:endParaRPr sz="100" dirty="0">
                <a:latin typeface="微软雅黑" panose="020B0503020204020204" charset="-122"/>
                <a:ea typeface="微软雅黑" panose="020B0503020204020204" charset="-122"/>
                <a:cs typeface="Arial" panose="020B0604020202020204"/>
              </a:endParaRPr>
            </a:p>
            <a:p>
              <a:pPr marL="12700" algn="l" rtl="0" eaLnBrk="0">
                <a:lnSpc>
                  <a:spcPct val="91000"/>
                </a:lnSpc>
              </a:pPr>
              <a:r>
                <a:rPr sz="2700" kern="0" spc="-20" dirty="0">
                  <a:solidFill>
                    <a:srgbClr val="FFFFFF">
                      <a:alpha val="100000"/>
                    </a:srgbClr>
                  </a:solidFill>
                  <a:latin typeface="微软雅黑" panose="020B0503020204020204" charset="-122"/>
                  <a:ea typeface="微软雅黑" panose="020B0503020204020204" charset="-122"/>
                  <a:cs typeface="微软雅黑" panose="020B0503020204020204" charset="-122"/>
                </a:rPr>
                <a:t>02</a:t>
              </a:r>
              <a:r>
                <a:rPr sz="2700" kern="0" spc="21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2400" b="1" kern="0" spc="-20" dirty="0">
                  <a:solidFill>
                    <a:srgbClr val="424146">
                      <a:alpha val="100000"/>
                    </a:srgbClr>
                  </a:solidFill>
                  <a:latin typeface="微软雅黑" panose="020B0503020204020204" charset="-122"/>
                  <a:ea typeface="微软雅黑" panose="020B0503020204020204" charset="-122"/>
                  <a:cs typeface="微软雅黑 Light" panose="020B0502040204020203" charset="-122"/>
                </a:rPr>
                <a:t>安全性</a:t>
              </a:r>
              <a:endParaRPr sz="2400" b="1" kern="0" spc="-20" dirty="0">
                <a:solidFill>
                  <a:srgbClr val="424146">
                    <a:alpha val="100000"/>
                  </a:srgbClr>
                </a:solidFill>
                <a:latin typeface="微软雅黑" panose="020B0503020204020204" charset="-122"/>
                <a:ea typeface="微软雅黑" panose="020B0503020204020204" charset="-122"/>
                <a:cs typeface="微软雅黑 Light" panose="020B0502040204020203" charset="-122"/>
              </a:endParaRPr>
            </a:p>
          </p:txBody>
        </p:sp>
        <p:sp>
          <p:nvSpPr>
            <p:cNvPr id="54" name="textbox 54"/>
            <p:cNvSpPr/>
            <p:nvPr/>
          </p:nvSpPr>
          <p:spPr>
            <a:xfrm>
              <a:off x="7649" y="7476"/>
              <a:ext cx="3129" cy="627"/>
            </a:xfrm>
            <a:prstGeom prst="rect">
              <a:avLst/>
            </a:prstGeom>
            <a:noFill/>
            <a:ln w="0" cap="flat">
              <a:noFill/>
              <a:prstDash val="solid"/>
              <a:miter lim="0"/>
            </a:ln>
          </p:spPr>
          <p:txBody>
            <a:bodyPr vert="horz" wrap="square" lIns="0" tIns="0" rIns="0" bIns="0"/>
            <a:p>
              <a:pPr algn="l" rtl="0" eaLnBrk="0">
                <a:lnSpc>
                  <a:spcPct val="72000"/>
                </a:lnSpc>
              </a:pPr>
              <a:endParaRPr sz="100" dirty="0">
                <a:latin typeface="微软雅黑" panose="020B0503020204020204" charset="-122"/>
                <a:ea typeface="微软雅黑" panose="020B0503020204020204" charset="-122"/>
                <a:cs typeface="Arial" panose="020B0604020202020204"/>
              </a:endParaRPr>
            </a:p>
            <a:p>
              <a:pPr marL="12700" algn="l" rtl="0" eaLnBrk="0">
                <a:lnSpc>
                  <a:spcPct val="91000"/>
                </a:lnSpc>
              </a:pPr>
              <a:r>
                <a:rPr sz="2700" kern="0" spc="-20" dirty="0">
                  <a:solidFill>
                    <a:srgbClr val="FFFFFF">
                      <a:alpha val="100000"/>
                    </a:srgbClr>
                  </a:solidFill>
                  <a:latin typeface="微软雅黑" panose="020B0503020204020204" charset="-122"/>
                  <a:ea typeface="微软雅黑" panose="020B0503020204020204" charset="-122"/>
                  <a:cs typeface="微软雅黑" panose="020B0503020204020204" charset="-122"/>
                </a:rPr>
                <a:t>03</a:t>
              </a:r>
              <a:r>
                <a:rPr sz="2700" kern="0" spc="21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2400" b="1" kern="0" spc="-20" dirty="0">
                  <a:solidFill>
                    <a:srgbClr val="424146">
                      <a:alpha val="100000"/>
                    </a:srgbClr>
                  </a:solidFill>
                  <a:latin typeface="微软雅黑" panose="020B0503020204020204" charset="-122"/>
                  <a:ea typeface="微软雅黑" panose="020B0503020204020204" charset="-122"/>
                  <a:cs typeface="微软雅黑 Light" panose="020B0502040204020203" charset="-122"/>
                </a:rPr>
                <a:t>有效性</a:t>
              </a:r>
              <a:endParaRPr sz="2400" b="1" kern="0" spc="-20" dirty="0">
                <a:solidFill>
                  <a:srgbClr val="424146">
                    <a:alpha val="100000"/>
                  </a:srgbClr>
                </a:solidFill>
                <a:latin typeface="微软雅黑" panose="020B0503020204020204" charset="-122"/>
                <a:ea typeface="微软雅黑" panose="020B0503020204020204" charset="-122"/>
                <a:cs typeface="微软雅黑 Light" panose="020B0502040204020203" charset="-122"/>
              </a:endParaRPr>
            </a:p>
          </p:txBody>
        </p:sp>
        <p:sp>
          <p:nvSpPr>
            <p:cNvPr id="5" name="rect 28"/>
            <p:cNvSpPr/>
            <p:nvPr/>
          </p:nvSpPr>
          <p:spPr>
            <a:xfrm>
              <a:off x="12983" y="4977"/>
              <a:ext cx="5102" cy="1514"/>
            </a:xfrm>
            <a:prstGeom prst="rect">
              <a:avLst/>
            </a:prstGeom>
            <a:solidFill>
              <a:srgbClr val="F2F2F2">
                <a:alpha val="100000"/>
              </a:srgbClr>
            </a:solidFill>
            <a:ln w="0" cap="flat">
              <a:noFill/>
              <a:prstDash val="solid"/>
              <a:miter lim="0"/>
            </a:ln>
          </p:spPr>
          <p:txBody>
            <a:bodyPr rtlCol="0"/>
            <a:p>
              <a:pPr algn="ctr"/>
              <a:endParaRPr lang="zh-CN" altLang="en-US">
                <a:latin typeface="微软雅黑" panose="020B0503020204020204" charset="-122"/>
                <a:ea typeface="微软雅黑" panose="020B0503020204020204" charset="-122"/>
              </a:endParaRPr>
            </a:p>
          </p:txBody>
        </p:sp>
        <p:pic>
          <p:nvPicPr>
            <p:cNvPr id="6" name="picture 44"/>
            <p:cNvPicPr>
              <a:picLocks noChangeAspect="1"/>
            </p:cNvPicPr>
            <p:nvPr/>
          </p:nvPicPr>
          <p:blipFill>
            <a:blip r:embed="rId2"/>
            <a:stretch>
              <a:fillRect/>
            </a:stretch>
          </p:blipFill>
          <p:spPr>
            <a:xfrm rot="21600000">
              <a:off x="13151" y="5128"/>
              <a:ext cx="1233" cy="1229"/>
            </a:xfrm>
            <a:prstGeom prst="rect">
              <a:avLst/>
            </a:prstGeom>
          </p:spPr>
        </p:pic>
        <p:sp>
          <p:nvSpPr>
            <p:cNvPr id="7" name="textbox 50"/>
            <p:cNvSpPr/>
            <p:nvPr/>
          </p:nvSpPr>
          <p:spPr>
            <a:xfrm>
              <a:off x="13433" y="5486"/>
              <a:ext cx="3338" cy="627"/>
            </a:xfrm>
            <a:prstGeom prst="rect">
              <a:avLst/>
            </a:prstGeom>
            <a:noFill/>
            <a:ln w="0" cap="flat">
              <a:noFill/>
              <a:prstDash val="solid"/>
              <a:miter lim="0"/>
            </a:ln>
          </p:spPr>
          <p:txBody>
            <a:bodyPr vert="horz" wrap="square" lIns="0" tIns="0" rIns="0" bIns="0"/>
            <a:p>
              <a:pPr algn="l" rtl="0" eaLnBrk="0">
                <a:lnSpc>
                  <a:spcPct val="72000"/>
                </a:lnSpc>
              </a:pPr>
              <a:endParaRPr sz="100" dirty="0">
                <a:latin typeface="微软雅黑" panose="020B0503020204020204" charset="-122"/>
                <a:ea typeface="微软雅黑" panose="020B0503020204020204" charset="-122"/>
                <a:cs typeface="Arial" panose="020B0604020202020204"/>
              </a:endParaRPr>
            </a:p>
            <a:p>
              <a:pPr marL="12700" algn="l" rtl="0" eaLnBrk="0">
                <a:lnSpc>
                  <a:spcPct val="91000"/>
                </a:lnSpc>
              </a:pPr>
              <a:r>
                <a:rPr sz="2700" kern="0" spc="-20" dirty="0">
                  <a:solidFill>
                    <a:srgbClr val="FFFFFF">
                      <a:alpha val="100000"/>
                    </a:srgbClr>
                  </a:solidFill>
                  <a:latin typeface="微软雅黑" panose="020B0503020204020204" charset="-122"/>
                  <a:ea typeface="微软雅黑" panose="020B0503020204020204" charset="-122"/>
                  <a:cs typeface="微软雅黑" panose="020B0503020204020204" charset="-122"/>
                </a:rPr>
                <a:t>0</a:t>
              </a:r>
              <a:r>
                <a:rPr lang="en-US" sz="2700" kern="0" spc="-20" dirty="0">
                  <a:solidFill>
                    <a:srgbClr val="FFFFFF">
                      <a:alpha val="100000"/>
                    </a:srgbClr>
                  </a:solidFill>
                  <a:latin typeface="微软雅黑" panose="020B0503020204020204" charset="-122"/>
                  <a:ea typeface="微软雅黑" panose="020B0503020204020204" charset="-122"/>
                  <a:cs typeface="微软雅黑" panose="020B0503020204020204" charset="-122"/>
                </a:rPr>
                <a:t>5</a:t>
              </a:r>
              <a:r>
                <a:rPr sz="2700" kern="0" spc="210" dirty="0">
                  <a:solidFill>
                    <a:srgbClr val="FFFFFF">
                      <a:alpha val="100000"/>
                    </a:srgbClr>
                  </a:solidFill>
                  <a:latin typeface="微软雅黑" panose="020B0503020204020204" charset="-122"/>
                  <a:ea typeface="微软雅黑" panose="020B0503020204020204" charset="-122"/>
                  <a:cs typeface="微软雅黑" panose="020B0503020204020204" charset="-122"/>
                </a:rPr>
                <a:t>   </a:t>
              </a:r>
              <a:r>
                <a:rPr sz="2400" b="1" kern="0" spc="-20" dirty="0">
                  <a:solidFill>
                    <a:srgbClr val="424146">
                      <a:alpha val="100000"/>
                    </a:srgbClr>
                  </a:solidFill>
                  <a:latin typeface="微软雅黑" panose="020B0503020204020204" charset="-122"/>
                  <a:ea typeface="微软雅黑" panose="020B0503020204020204" charset="-122"/>
                  <a:cs typeface="微软雅黑 Light" panose="020B0502040204020203" charset="-122"/>
                  <a:sym typeface="+mn-ea"/>
                </a:rPr>
                <a:t>公平性</a:t>
              </a:r>
              <a:endParaRPr sz="2400" dirty="0">
                <a:latin typeface="微软雅黑" panose="020B0503020204020204" charset="-122"/>
                <a:ea typeface="微软雅黑" panose="020B0503020204020204" charset="-122"/>
                <a:cs typeface="微软雅黑 Light" panose="020B0502040204020203" charset="-122"/>
              </a:endParaRPr>
            </a:p>
            <a:p>
              <a:pPr marL="12700" algn="l" rtl="0" eaLnBrk="0">
                <a:lnSpc>
                  <a:spcPct val="91000"/>
                </a:lnSpc>
              </a:pPr>
              <a:endParaRPr sz="2400" dirty="0">
                <a:latin typeface="微软雅黑" panose="020B0503020204020204" charset="-122"/>
                <a:ea typeface="微软雅黑" panose="020B0503020204020204" charset="-122"/>
                <a:cs typeface="微软雅黑 Light" panose="020B0502040204020203" charset="-122"/>
              </a:endParaRPr>
            </a:p>
          </p:txBody>
        </p:sp>
      </p:grpSp>
    </p:spTree>
    <p:custDataLst>
      <p:tags r:id="rId5"/>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483235" y="226695"/>
            <a:ext cx="4097020" cy="583565"/>
          </a:xfrm>
          <a:prstGeom prst="rect">
            <a:avLst/>
          </a:prstGeom>
          <a:noFill/>
        </p:spPr>
        <p:txBody>
          <a:bodyPr wrap="square" rtlCol="0">
            <a:spAutoFit/>
          </a:bodyPr>
          <a:p>
            <a:r>
              <a:rPr lang="en-US" altLang="zh-CN" sz="3200" b="1"/>
              <a:t>01 </a:t>
            </a:r>
            <a:r>
              <a:rPr lang="zh-CN" altLang="en-US" sz="3200" b="1"/>
              <a:t>药品基本信息</a:t>
            </a:r>
            <a:endParaRPr lang="zh-CN" altLang="en-US" sz="3200" b="1"/>
          </a:p>
        </p:txBody>
      </p:sp>
      <p:graphicFrame>
        <p:nvGraphicFramePr>
          <p:cNvPr id="4" name="表格 3"/>
          <p:cNvGraphicFramePr/>
          <p:nvPr/>
        </p:nvGraphicFramePr>
        <p:xfrm>
          <a:off x="676910" y="1266190"/>
          <a:ext cx="10838815" cy="5158105"/>
        </p:xfrm>
        <a:graphic>
          <a:graphicData uri="http://schemas.openxmlformats.org/drawingml/2006/table">
            <a:tbl>
              <a:tblPr firstRow="1">
                <a:tableStyleId>{888FDEC9-91E6-460D-AED6-36745E674217}</a:tableStyleId>
              </a:tblPr>
              <a:tblGrid>
                <a:gridCol w="1993265"/>
                <a:gridCol w="2788285"/>
                <a:gridCol w="2019300"/>
                <a:gridCol w="4037965"/>
              </a:tblGrid>
              <a:tr h="405130">
                <a:tc>
                  <a:txBody>
                    <a:bodyPr/>
                    <a:p>
                      <a:pPr>
                        <a:buNone/>
                      </a:pPr>
                      <a:r>
                        <a:rPr lang="zh-CN" altLang="en-US" sz="1600">
                          <a:sym typeface="+mn-ea"/>
                        </a:rPr>
                        <a:t>通用名</a:t>
                      </a:r>
                      <a:endParaRPr lang="zh-CN" altLang="en-US" sz="1600">
                        <a:sym typeface="+mn-ea"/>
                      </a:endParaRPr>
                    </a:p>
                  </a:txBody>
                  <a:tcPr/>
                </a:tc>
                <a:tc>
                  <a:txBody>
                    <a:bodyPr/>
                    <a:p>
                      <a:pPr>
                        <a:buNone/>
                      </a:pPr>
                      <a:r>
                        <a:rPr lang="zh-CN" altLang="en-US" sz="1400" b="1">
                          <a:solidFill>
                            <a:srgbClr val="C00000"/>
                          </a:solidFill>
                          <a:sym typeface="+mn-ea"/>
                        </a:rPr>
                        <a:t>利伐沙班颗粒</a:t>
                      </a:r>
                      <a:endParaRPr lang="zh-CN" altLang="en-US" sz="1400" b="1">
                        <a:solidFill>
                          <a:srgbClr val="C00000"/>
                        </a:solidFill>
                        <a:sym typeface="+mn-ea"/>
                      </a:endParaRPr>
                    </a:p>
                  </a:txBody>
                  <a:tcPr/>
                </a:tc>
                <a:tc>
                  <a:txBody>
                    <a:bodyPr/>
                    <a:p>
                      <a:pPr algn="l" fontAlgn="auto">
                        <a:lnSpc>
                          <a:spcPct val="100000"/>
                        </a:lnSpc>
                        <a:buClrTx/>
                        <a:buSzTx/>
                        <a:buFontTx/>
                        <a:buNone/>
                      </a:pPr>
                      <a:r>
                        <a:rPr lang="zh-CN" altLang="en-US" sz="1600"/>
                        <a:t>注册规格</a:t>
                      </a:r>
                      <a:endParaRPr lang="zh-CN" altLang="en-US" sz="1600"/>
                    </a:p>
                  </a:txBody>
                  <a:tcPr/>
                </a:tc>
                <a:tc>
                  <a:txBody>
                    <a:bodyPr/>
                    <a:p>
                      <a:pPr algn="l" fontAlgn="auto">
                        <a:lnSpc>
                          <a:spcPct val="100000"/>
                        </a:lnSpc>
                        <a:buClrTx/>
                        <a:buSzTx/>
                        <a:buFontTx/>
                        <a:buNone/>
                      </a:pPr>
                      <a:r>
                        <a:rPr lang="zh-CN" altLang="en-US" sz="1400" b="0">
                          <a:solidFill>
                            <a:schemeClr val="tx1"/>
                          </a:solidFill>
                          <a:sym typeface="+mn-ea"/>
                        </a:rPr>
                        <a:t>15mg</a:t>
                      </a:r>
                      <a:endParaRPr lang="zh-CN" altLang="en-US" sz="1400" b="0">
                        <a:solidFill>
                          <a:schemeClr val="tx1"/>
                        </a:solidFill>
                        <a:sym typeface="+mn-ea"/>
                      </a:endParaRPr>
                    </a:p>
                  </a:txBody>
                  <a:tcPr/>
                </a:tc>
              </a:tr>
              <a:tr h="405130">
                <a:tc>
                  <a:txBody>
                    <a:bodyPr/>
                    <a:p>
                      <a:pPr algn="l" fontAlgn="auto">
                        <a:lnSpc>
                          <a:spcPct val="100000"/>
                        </a:lnSpc>
                        <a:buClrTx/>
                        <a:buSzTx/>
                        <a:buFontTx/>
                        <a:buNone/>
                      </a:pPr>
                      <a:r>
                        <a:rPr lang="zh-CN" altLang="en-US" sz="1600" b="1">
                          <a:solidFill>
                            <a:schemeClr val="accent1"/>
                          </a:solidFill>
                        </a:rPr>
                        <a:t>我国首次上市时间</a:t>
                      </a:r>
                      <a:endParaRPr lang="zh-CN" altLang="en-US" sz="1600" b="1">
                        <a:solidFill>
                          <a:schemeClr val="accent1"/>
                        </a:solidFill>
                      </a:endParaRPr>
                    </a:p>
                  </a:txBody>
                  <a:tcPr/>
                </a:tc>
                <a:tc>
                  <a:txBody>
                    <a:bodyPr/>
                    <a:p>
                      <a:pPr algn="l" fontAlgn="auto">
                        <a:lnSpc>
                          <a:spcPct val="100000"/>
                        </a:lnSpc>
                        <a:buClrTx/>
                        <a:buSzTx/>
                        <a:buFontTx/>
                        <a:buNone/>
                      </a:pPr>
                      <a:r>
                        <a:rPr lang="zh-CN" altLang="en-US" sz="1400" b="0">
                          <a:solidFill>
                            <a:schemeClr val="tx1"/>
                          </a:solidFill>
                          <a:sym typeface="+mn-ea"/>
                        </a:rPr>
                        <a:t>2024-03</a:t>
                      </a:r>
                      <a:endParaRPr lang="zh-CN" altLang="en-US" sz="1400" b="0">
                        <a:solidFill>
                          <a:schemeClr val="tx1"/>
                        </a:solidFill>
                        <a:sym typeface="+mn-ea"/>
                      </a:endParaRPr>
                    </a:p>
                  </a:txBody>
                  <a:tcPr/>
                </a:tc>
                <a:tc>
                  <a:txBody>
                    <a:bodyPr/>
                    <a:p>
                      <a:pPr algn="l" fontAlgn="auto">
                        <a:lnSpc>
                          <a:spcPct val="100000"/>
                        </a:lnSpc>
                        <a:buClrTx/>
                        <a:buSzTx/>
                        <a:buFontTx/>
                        <a:buNone/>
                      </a:pPr>
                      <a:r>
                        <a:rPr lang="zh-CN" altLang="en-US" sz="1600" b="1">
                          <a:solidFill>
                            <a:schemeClr val="accent1"/>
                          </a:solidFill>
                        </a:rPr>
                        <a:t>全球首个上市国家</a:t>
                      </a:r>
                      <a:endParaRPr lang="zh-CN" altLang="en-US" sz="1600" b="1">
                        <a:solidFill>
                          <a:schemeClr val="accent1"/>
                        </a:solidFill>
                      </a:endParaRPr>
                    </a:p>
                  </a:txBody>
                  <a:tcPr/>
                </a:tc>
                <a:tc>
                  <a:txBody>
                    <a:bodyPr/>
                    <a:p>
                      <a:pPr algn="l" fontAlgn="auto">
                        <a:lnSpc>
                          <a:spcPct val="100000"/>
                        </a:lnSpc>
                        <a:buClrTx/>
                        <a:buSzTx/>
                        <a:buFontTx/>
                        <a:buNone/>
                      </a:pPr>
                      <a:r>
                        <a:rPr lang="zh-CN" altLang="en-US" sz="1400">
                          <a:solidFill>
                            <a:schemeClr val="tx1"/>
                          </a:solidFill>
                        </a:rPr>
                        <a:t>日本</a:t>
                      </a:r>
                      <a:endParaRPr lang="zh-CN" altLang="en-US" sz="1400">
                        <a:solidFill>
                          <a:schemeClr val="tx1"/>
                        </a:solidFill>
                      </a:endParaRPr>
                    </a:p>
                  </a:txBody>
                  <a:tcPr/>
                </a:tc>
              </a:tr>
              <a:tr h="1040765">
                <a:tc>
                  <a:txBody>
                    <a:bodyPr/>
                    <a:p>
                      <a:pPr algn="l" fontAlgn="auto">
                        <a:lnSpc>
                          <a:spcPct val="100000"/>
                        </a:lnSpc>
                        <a:buClrTx/>
                        <a:buSzTx/>
                        <a:buFontTx/>
                        <a:buNone/>
                      </a:pPr>
                      <a:r>
                        <a:rPr lang="zh-CN" altLang="en-US" sz="1600" b="1">
                          <a:solidFill>
                            <a:schemeClr val="accent1"/>
                          </a:solidFill>
                        </a:rPr>
                        <a:t>是否为OTC</a:t>
                      </a:r>
                      <a:endParaRPr lang="zh-CN" altLang="en-US" sz="1600" b="1">
                        <a:solidFill>
                          <a:schemeClr val="accent1"/>
                        </a:solidFill>
                      </a:endParaRPr>
                    </a:p>
                  </a:txBody>
                  <a:tcPr/>
                </a:tc>
                <a:tc>
                  <a:txBody>
                    <a:bodyPr/>
                    <a:p>
                      <a:pPr algn="l" fontAlgn="auto">
                        <a:lnSpc>
                          <a:spcPct val="100000"/>
                        </a:lnSpc>
                        <a:buClrTx/>
                        <a:buSzTx/>
                        <a:buFontTx/>
                        <a:buNone/>
                      </a:pPr>
                      <a:r>
                        <a:rPr lang="zh-CN" altLang="en-US" sz="1400" b="0">
                          <a:solidFill>
                            <a:schemeClr val="tx1"/>
                          </a:solidFill>
                        </a:rPr>
                        <a:t>否</a:t>
                      </a:r>
                      <a:endParaRPr lang="zh-CN" altLang="en-US" sz="1400" b="0">
                        <a:solidFill>
                          <a:schemeClr val="tx1"/>
                        </a:solidFill>
                      </a:endParaRPr>
                    </a:p>
                  </a:txBody>
                  <a:tcPr/>
                </a:tc>
                <a:tc>
                  <a:txBody>
                    <a:bodyPr/>
                    <a:p>
                      <a:pPr algn="l" fontAlgn="auto">
                        <a:lnSpc>
                          <a:spcPct val="100000"/>
                        </a:lnSpc>
                        <a:buClrTx/>
                        <a:buSzTx/>
                        <a:buFontTx/>
                        <a:buNone/>
                      </a:pPr>
                      <a:r>
                        <a:rPr lang="zh-CN" altLang="en-US" sz="1600" b="1">
                          <a:solidFill>
                            <a:schemeClr val="accent1"/>
                          </a:solidFill>
                        </a:rPr>
                        <a:t>国内</a:t>
                      </a:r>
                      <a:r>
                        <a:rPr lang="zh-CN" altLang="en-US" sz="1600" b="1">
                          <a:solidFill>
                            <a:schemeClr val="accent1"/>
                          </a:solidFill>
                        </a:rPr>
                        <a:t>上市厂家</a:t>
                      </a:r>
                      <a:endParaRPr lang="zh-CN" altLang="en-US" sz="1600" b="1">
                        <a:solidFill>
                          <a:schemeClr val="accent1"/>
                        </a:solidFill>
                      </a:endParaRPr>
                    </a:p>
                  </a:txBody>
                  <a:tcPr/>
                </a:tc>
                <a:tc>
                  <a:txBody>
                    <a:bodyPr/>
                    <a:p>
                      <a:pPr algn="l" rtl="0" fontAlgn="auto">
                        <a:lnSpc>
                          <a:spcPct val="100000"/>
                        </a:lnSpc>
                        <a:buClrTx/>
                        <a:buSzTx/>
                        <a:buFontTx/>
                      </a:pPr>
                      <a:r>
                        <a:rPr lang="zh-CN" altLang="en-US" sz="1400" b="1">
                          <a:solidFill>
                            <a:srgbClr val="C00000"/>
                          </a:solidFill>
                          <a:sym typeface="+mn-ea"/>
                        </a:rPr>
                        <a:t>南京海纳制药有限公司</a:t>
                      </a:r>
                      <a:endParaRPr lang="zh-CN" altLang="en-US" sz="1400" b="1">
                        <a:solidFill>
                          <a:srgbClr val="C00000"/>
                        </a:solidFill>
                        <a:sym typeface="+mn-ea"/>
                      </a:endParaRPr>
                    </a:p>
                    <a:p>
                      <a:pPr algn="l" rtl="0" fontAlgn="auto">
                        <a:lnSpc>
                          <a:spcPct val="100000"/>
                        </a:lnSpc>
                        <a:buClrTx/>
                        <a:buSzTx/>
                        <a:buFontTx/>
                      </a:pPr>
                      <a:r>
                        <a:rPr lang="zh-CN" altLang="en-US" sz="1400" b="0">
                          <a:solidFill>
                            <a:schemeClr val="tx1"/>
                          </a:solidFill>
                          <a:sym typeface="+mn-ea"/>
                        </a:rPr>
                        <a:t>江西施美药业股份有限公司</a:t>
                      </a:r>
                      <a:endParaRPr lang="zh-CN" altLang="en-US" sz="1400" b="0">
                        <a:solidFill>
                          <a:schemeClr val="tx1"/>
                        </a:solidFill>
                        <a:sym typeface="+mn-ea"/>
                      </a:endParaRPr>
                    </a:p>
                    <a:p>
                      <a:pPr algn="l" rtl="0" fontAlgn="auto">
                        <a:lnSpc>
                          <a:spcPct val="100000"/>
                        </a:lnSpc>
                        <a:buClrTx/>
                        <a:buSzTx/>
                        <a:buFontTx/>
                      </a:pPr>
                      <a:r>
                        <a:rPr lang="zh-CN" altLang="en-US" sz="1400">
                          <a:solidFill>
                            <a:schemeClr val="tx1"/>
                          </a:solidFill>
                          <a:sym typeface="+mn-ea"/>
                        </a:rPr>
                        <a:t>湖南先施制药有限公司</a:t>
                      </a:r>
                      <a:endParaRPr lang="zh-CN" altLang="en-US" sz="1400">
                        <a:solidFill>
                          <a:schemeClr val="tx1"/>
                        </a:solidFill>
                        <a:sym typeface="+mn-ea"/>
                      </a:endParaRPr>
                    </a:p>
                    <a:p>
                      <a:pPr algn="l" rtl="0" fontAlgn="auto">
                        <a:lnSpc>
                          <a:spcPct val="100000"/>
                        </a:lnSpc>
                        <a:buClrTx/>
                        <a:buSzTx/>
                        <a:buFontTx/>
                      </a:pPr>
                      <a:r>
                        <a:rPr lang="zh-CN" altLang="en-US" sz="1400">
                          <a:solidFill>
                            <a:schemeClr val="tx1"/>
                          </a:solidFill>
                          <a:sym typeface="+mn-ea"/>
                        </a:rPr>
                        <a:t>浙江恒研医药科技股份有限公司</a:t>
                      </a:r>
                      <a:endParaRPr lang="zh-CN" altLang="en-US" sz="1400">
                        <a:solidFill>
                          <a:schemeClr val="tx1"/>
                        </a:solidFill>
                        <a:sym typeface="+mn-ea"/>
                      </a:endParaRPr>
                    </a:p>
                  </a:txBody>
                  <a:tcPr/>
                </a:tc>
              </a:tr>
              <a:tr h="1478915">
                <a:tc>
                  <a:txBody>
                    <a:bodyPr/>
                    <a:p>
                      <a:pPr algn="l" fontAlgn="auto">
                        <a:lnSpc>
                          <a:spcPct val="100000"/>
                        </a:lnSpc>
                        <a:buClrTx/>
                        <a:buSzTx/>
                        <a:buFontTx/>
                        <a:buNone/>
                      </a:pPr>
                      <a:r>
                        <a:rPr lang="zh-CN" altLang="en-US" sz="1600" b="1">
                          <a:solidFill>
                            <a:schemeClr val="accent1"/>
                          </a:solidFill>
                          <a:sym typeface="+mn-ea"/>
                        </a:rPr>
                        <a:t>适应症</a:t>
                      </a:r>
                      <a:endParaRPr lang="zh-CN" altLang="en-US" sz="1600" b="1">
                        <a:solidFill>
                          <a:schemeClr val="accent1"/>
                        </a:solidFill>
                      </a:endParaRPr>
                    </a:p>
                  </a:txBody>
                  <a:tcPr/>
                </a:tc>
                <a:tc gridSpan="3">
                  <a:txBody>
                    <a:bodyPr/>
                    <a:p>
                      <a:pPr marL="95250" indent="0" algn="l" rtl="0" eaLnBrk="0" fontAlgn="auto">
                        <a:lnSpc>
                          <a:spcPct val="120000"/>
                        </a:lnSpc>
                        <a:spcBef>
                          <a:spcPts val="0"/>
                        </a:spcBef>
                        <a:buClrTx/>
                        <a:buSzTx/>
                        <a:buFont typeface="+mj-lt"/>
                        <a:buNone/>
                      </a:pPr>
                      <a:r>
                        <a:rPr sz="1400" b="1" kern="0" spc="-10" dirty="0" err="1">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成人</a:t>
                      </a:r>
                      <a:r>
                        <a:rPr sz="1400" b="1"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 ：</a:t>
                      </a:r>
                      <a:r>
                        <a:rPr lang="en-US" sz="1400" b="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1</a:t>
                      </a:r>
                      <a:r>
                        <a:rPr lang="zh-CN" altLang="en-US" sz="1400" b="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a:t>
                      </a:r>
                      <a:r>
                        <a:rPr sz="1400" kern="0" spc="-10" dirty="0" err="1">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用于</a:t>
                      </a:r>
                      <a:r>
                        <a:rPr sz="1400" b="0" kern="0" spc="-10" dirty="0" err="1">
                          <a:solidFill>
                            <a:srgbClr val="C00000">
                              <a:alpha val="100000"/>
                            </a:srgbClr>
                          </a:solidFill>
                          <a:latin typeface="微软雅黑" panose="020B0503020204020204" charset="-122"/>
                          <a:ea typeface="微软雅黑" panose="020B0503020204020204" charset="-122"/>
                          <a:cs typeface="微软雅黑 Light" panose="020B0502040204020203" charset="-122"/>
                          <a:sym typeface="+mn-ea"/>
                        </a:rPr>
                        <a:t>择期髋关节或膝关节置换手术成年患者</a:t>
                      </a:r>
                      <a:r>
                        <a:rPr sz="1400" kern="0" spc="-10" dirty="0" err="1">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，以预防静脉血栓形成（VTE</a:t>
                      </a:r>
                      <a:r>
                        <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 </a:t>
                      </a:r>
                      <a:endPar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endParaRPr>
                    </a:p>
                    <a:p>
                      <a:pPr marL="95250" indent="0" algn="l" rtl="0" eaLnBrk="0" fontAlgn="auto">
                        <a:lnSpc>
                          <a:spcPct val="120000"/>
                        </a:lnSpc>
                        <a:spcBef>
                          <a:spcPts val="0"/>
                        </a:spcBef>
                        <a:buClrTx/>
                        <a:buSzTx/>
                        <a:buFont typeface="+mj-lt"/>
                        <a:buNone/>
                      </a:pPr>
                      <a:r>
                        <a:rPr lang="en-US" sz="1400" kern="0" spc="-10" dirty="0" err="1">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           2</a:t>
                      </a:r>
                      <a:r>
                        <a:rPr lang="zh-CN" altLang="en-US" sz="1400" kern="0" spc="-10" dirty="0" err="1">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a:t>
                      </a:r>
                      <a:r>
                        <a:rPr sz="1400" kern="0" spc="-10" dirty="0" err="1">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用于</a:t>
                      </a:r>
                      <a:r>
                        <a:rPr sz="1400" b="0" kern="0" spc="-10" dirty="0" err="1">
                          <a:solidFill>
                            <a:srgbClr val="C00000">
                              <a:alpha val="100000"/>
                            </a:srgbClr>
                          </a:solidFill>
                          <a:latin typeface="微软雅黑" panose="020B0503020204020204" charset="-122"/>
                          <a:ea typeface="微软雅黑" panose="020B0503020204020204" charset="-122"/>
                          <a:cs typeface="微软雅黑 Light" panose="020B0502040204020203" charset="-122"/>
                          <a:sym typeface="+mn-ea"/>
                        </a:rPr>
                        <a:t>治疗成人深静脉血栓形成（DVT）和肺栓塞（PE</a:t>
                      </a:r>
                      <a:r>
                        <a:rPr sz="1400" b="0" kern="0" spc="-10" dirty="0">
                          <a:solidFill>
                            <a:srgbClr val="C00000">
                              <a:alpha val="100000"/>
                            </a:srgbClr>
                          </a:solidFill>
                          <a:latin typeface="微软雅黑" panose="020B0503020204020204" charset="-122"/>
                          <a:ea typeface="微软雅黑" panose="020B0503020204020204" charset="-122"/>
                          <a:cs typeface="微软雅黑 Light" panose="020B0502040204020203" charset="-122"/>
                          <a:sym typeface="+mn-ea"/>
                        </a:rPr>
                        <a:t>）</a:t>
                      </a:r>
                      <a:endParaRPr lang="en-US" sz="1400" b="0" kern="0" spc="-10" dirty="0">
                        <a:solidFill>
                          <a:srgbClr val="C00000">
                            <a:alpha val="100000"/>
                          </a:srgbClr>
                        </a:solidFill>
                        <a:latin typeface="微软雅黑" panose="020B0503020204020204" charset="-122"/>
                        <a:ea typeface="微软雅黑" panose="020B0503020204020204" charset="-122"/>
                        <a:cs typeface="微软雅黑 Light" panose="020B0502040204020203" charset="-122"/>
                      </a:endParaRPr>
                    </a:p>
                    <a:p>
                      <a:pPr marL="95250" indent="0" algn="l" rtl="0" eaLnBrk="0" fontAlgn="auto">
                        <a:lnSpc>
                          <a:spcPct val="120000"/>
                        </a:lnSpc>
                        <a:spcBef>
                          <a:spcPts val="0"/>
                        </a:spcBef>
                        <a:spcAft>
                          <a:spcPts val="300"/>
                        </a:spcAft>
                        <a:buClrTx/>
                        <a:buSzTx/>
                        <a:buFont typeface="+mj-lt"/>
                        <a:buNone/>
                      </a:pPr>
                      <a:r>
                        <a:rPr lang="en-US" sz="1400" kern="0" spc="-10" dirty="0" err="1">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           3</a:t>
                      </a:r>
                      <a:r>
                        <a:rPr lang="zh-CN" altLang="en-US" sz="1400" kern="0" spc="-10" dirty="0" err="1">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a:t>
                      </a:r>
                      <a:r>
                        <a:rPr sz="1400" kern="0" spc="-10" dirty="0" err="1">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用于具有一种或多种危险因素的</a:t>
                      </a:r>
                      <a:r>
                        <a:rPr sz="1400" kern="0" spc="-10" dirty="0" err="1">
                          <a:solidFill>
                            <a:srgbClr val="C00000">
                              <a:alpha val="100000"/>
                            </a:srgbClr>
                          </a:solidFill>
                          <a:latin typeface="微软雅黑" panose="020B0503020204020204" charset="-122"/>
                          <a:ea typeface="微软雅黑" panose="020B0503020204020204" charset="-122"/>
                          <a:cs typeface="微软雅黑 Light" panose="020B0502040204020203" charset="-122"/>
                          <a:sym typeface="+mn-ea"/>
                        </a:rPr>
                        <a:t>非瓣膜性房颤成年患者</a:t>
                      </a:r>
                      <a:r>
                        <a:rPr sz="1400" kern="0" spc="-10" dirty="0" err="1">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，以降低卒中和体循环栓塞的风险</a:t>
                      </a:r>
                      <a:r>
                        <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 </a:t>
                      </a:r>
                      <a:endPar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endParaRPr>
                    </a:p>
                    <a:p>
                      <a:pPr marL="95250" indent="0" algn="l" rtl="0" eaLnBrk="0" fontAlgn="auto">
                        <a:lnSpc>
                          <a:spcPct val="120000"/>
                        </a:lnSpc>
                        <a:spcBef>
                          <a:spcPts val="0"/>
                        </a:spcBef>
                        <a:spcAft>
                          <a:spcPts val="300"/>
                        </a:spcAft>
                        <a:buClrTx/>
                        <a:buSzTx/>
                        <a:buFont typeface="+mj-lt"/>
                        <a:buNone/>
                      </a:pPr>
                      <a:r>
                        <a:rPr sz="1400" b="1" kern="0" spc="-10" dirty="0" err="1">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儿科人群</a:t>
                      </a:r>
                      <a:r>
                        <a:rPr sz="1400" b="1"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 ：</a:t>
                      </a:r>
                      <a:r>
                        <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用于18岁以下且体重为</a:t>
                      </a:r>
                      <a:r>
                        <a:rPr sz="1400" kern="0" spc="-10" dirty="0">
                          <a:solidFill>
                            <a:srgbClr val="C00000">
                              <a:alpha val="100000"/>
                            </a:srgbClr>
                          </a:solidFill>
                          <a:latin typeface="微软雅黑" panose="020B0503020204020204" charset="-122"/>
                          <a:ea typeface="微软雅黑" panose="020B0503020204020204" charset="-122"/>
                          <a:cs typeface="微软雅黑 Light" panose="020B0502040204020203" charset="-122"/>
                          <a:sym typeface="+mn-ea"/>
                        </a:rPr>
                        <a:t>30 kg-50 kg及50 kg</a:t>
                      </a:r>
                      <a:r>
                        <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以上的</a:t>
                      </a:r>
                      <a:r>
                        <a:rPr sz="1400" kern="0" spc="-10" dirty="0">
                          <a:solidFill>
                            <a:srgbClr val="C00000">
                              <a:alpha val="100000"/>
                            </a:srgbClr>
                          </a:solidFill>
                          <a:latin typeface="微软雅黑" panose="020B0503020204020204" charset="-122"/>
                          <a:ea typeface="微软雅黑" panose="020B0503020204020204" charset="-122"/>
                          <a:cs typeface="微软雅黑 Light" panose="020B0502040204020203" charset="-122"/>
                          <a:sym typeface="+mn-ea"/>
                        </a:rPr>
                        <a:t>儿童和青少年静脉血栓栓塞症（VTE）患者</a:t>
                      </a:r>
                      <a:r>
                        <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经过初始非口服抗凝治疗至少5天后的VTE治疗及预防VTE复发。</a:t>
                      </a:r>
                      <a:endParaRPr lang="zh-CN" altLang="en-US" sz="1400" b="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endParaRPr>
                    </a:p>
                  </a:txBody>
                  <a:tcPr/>
                </a:tc>
                <a:tc hMerge="1">
                  <a:tcPr/>
                </a:tc>
                <a:tc hMerge="1">
                  <a:tcPr/>
                </a:tc>
              </a:tr>
              <a:tr h="1828165">
                <a:tc>
                  <a:txBody>
                    <a:bodyPr/>
                    <a:p>
                      <a:pPr algn="l" fontAlgn="auto">
                        <a:lnSpc>
                          <a:spcPct val="100000"/>
                        </a:lnSpc>
                        <a:buClrTx/>
                        <a:buSzTx/>
                        <a:buFontTx/>
                        <a:buNone/>
                      </a:pPr>
                      <a:r>
                        <a:rPr lang="zh-CN" altLang="en-US" sz="1600" b="1">
                          <a:solidFill>
                            <a:schemeClr val="accent1"/>
                          </a:solidFill>
                        </a:rPr>
                        <a:t>用法用量</a:t>
                      </a:r>
                      <a:endParaRPr lang="zh-CN" altLang="en-US" sz="1600" b="1">
                        <a:solidFill>
                          <a:schemeClr val="accent1"/>
                        </a:solidFill>
                      </a:endParaRPr>
                    </a:p>
                  </a:txBody>
                  <a:tcPr/>
                </a:tc>
                <a:tc gridSpan="3">
                  <a:txBody>
                    <a:bodyPr/>
                    <a:p>
                      <a:pPr marL="438150" indent="-342900" algn="l" rtl="0" eaLnBrk="0" fontAlgn="auto">
                        <a:lnSpc>
                          <a:spcPct val="120000"/>
                        </a:lnSpc>
                        <a:spcBef>
                          <a:spcPts val="0"/>
                        </a:spcBef>
                        <a:buClrTx/>
                        <a:buSzTx/>
                        <a:buFont typeface="+mj-lt"/>
                        <a:buAutoNum type="arabicPeriod"/>
                      </a:pPr>
                      <a:r>
                        <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成人髋关节置换术——10 mg，每日 1 次</a:t>
                      </a:r>
                      <a:r>
                        <a:rPr lang="zh-CN"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a:t>
                      </a:r>
                      <a:r>
                        <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35 天 </a:t>
                      </a:r>
                      <a:endPar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endParaRPr>
                    </a:p>
                    <a:p>
                      <a:pPr marL="438150" indent="-342900" algn="l" rtl="0" eaLnBrk="0" fontAlgn="auto">
                        <a:lnSpc>
                          <a:spcPct val="120000"/>
                        </a:lnSpc>
                        <a:spcBef>
                          <a:spcPts val="0"/>
                        </a:spcBef>
                        <a:buClrTx/>
                        <a:buSzTx/>
                        <a:buFont typeface="+mj-lt"/>
                        <a:buAutoNum type="arabicPeriod"/>
                      </a:pPr>
                      <a:r>
                        <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成人膝关节置换术——10 mg，每日 1 次</a:t>
                      </a:r>
                      <a:r>
                        <a:rPr lang="zh-CN"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a:t>
                      </a:r>
                      <a:r>
                        <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12 天 </a:t>
                      </a:r>
                      <a:endPar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endParaRPr>
                    </a:p>
                    <a:p>
                      <a:pPr marL="438150" indent="-342900" algn="l" rtl="0" eaLnBrk="0" fontAlgn="auto">
                        <a:lnSpc>
                          <a:spcPct val="120000"/>
                        </a:lnSpc>
                        <a:spcBef>
                          <a:spcPts val="0"/>
                        </a:spcBef>
                        <a:buClrTx/>
                        <a:buSzTx/>
                        <a:buFont typeface="+mj-lt"/>
                        <a:buAutoNum type="arabicPeriod"/>
                      </a:pPr>
                      <a:r>
                        <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成人DVT和PE治疗及预防复发——推荐剂量：第1天-第21天：15mg，每日2次；从第22天起：20mg，每日1次；完成至少6个月治疗后：10或20mg，每日1次 </a:t>
                      </a:r>
                      <a:endPar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endParaRPr>
                    </a:p>
                    <a:p>
                      <a:pPr marL="438150" indent="-342900" algn="l" rtl="0" eaLnBrk="0" fontAlgn="auto">
                        <a:lnSpc>
                          <a:spcPct val="120000"/>
                        </a:lnSpc>
                        <a:spcBef>
                          <a:spcPts val="0"/>
                        </a:spcBef>
                        <a:buClrTx/>
                        <a:buSzTx/>
                        <a:buFont typeface="+mj-lt"/>
                        <a:buAutoNum type="arabicPeriod"/>
                      </a:pPr>
                      <a:r>
                        <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成人非瓣膜性房颤——20mg，每日1次 </a:t>
                      </a:r>
                      <a:endPar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endParaRPr>
                    </a:p>
                    <a:p>
                      <a:pPr marL="438150" indent="-342900" algn="l" rtl="0" eaLnBrk="0" fontAlgn="auto">
                        <a:lnSpc>
                          <a:spcPct val="120000"/>
                        </a:lnSpc>
                        <a:spcBef>
                          <a:spcPts val="0"/>
                        </a:spcBef>
                        <a:buClrTx/>
                        <a:buSzTx/>
                        <a:buFont typeface="+mj-lt"/>
                        <a:buAutoNum type="arabicPeriod"/>
                      </a:pPr>
                      <a:r>
                        <a:rPr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儿童VTE治疗及预防复发——30-50kg推荐剂量：15mg，每日1次 ；≥50kg推荐剂量：20mg，每日1次</a:t>
                      </a:r>
                      <a:r>
                        <a:rPr lang="zh-CN" altLang="en-US" sz="140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rPr>
                        <a:t> </a:t>
                      </a:r>
                      <a:endParaRPr lang="zh-CN" altLang="en-US" sz="1400" b="0" kern="0" spc="-10" dirty="0">
                        <a:solidFill>
                          <a:srgbClr val="404040">
                            <a:alpha val="100000"/>
                          </a:srgbClr>
                        </a:solidFill>
                        <a:latin typeface="微软雅黑" panose="020B0503020204020204" charset="-122"/>
                        <a:ea typeface="微软雅黑" panose="020B0503020204020204" charset="-122"/>
                        <a:cs typeface="微软雅黑 Light" panose="020B0502040204020203" charset="-122"/>
                        <a:sym typeface="+mn-ea"/>
                      </a:endParaRPr>
                    </a:p>
                  </a:txBody>
                  <a:tcPr/>
                </a:tc>
                <a:tc hMerge="1">
                  <a:tcPr/>
                </a:tc>
                <a:tc hMerge="1">
                  <a:tcPr/>
                </a:tc>
              </a:tr>
            </a:tbl>
          </a:graphicData>
        </a:graphic>
      </p:graphicFrame>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483235" y="226695"/>
            <a:ext cx="4097020" cy="583565"/>
          </a:xfrm>
          <a:prstGeom prst="rect">
            <a:avLst/>
          </a:prstGeom>
          <a:noFill/>
        </p:spPr>
        <p:txBody>
          <a:bodyPr wrap="square" rtlCol="0">
            <a:spAutoFit/>
          </a:bodyPr>
          <a:p>
            <a:r>
              <a:rPr lang="en-US" altLang="zh-CN" sz="3200" b="1"/>
              <a:t>01 </a:t>
            </a:r>
            <a:r>
              <a:rPr lang="zh-CN" altLang="en-US" sz="3200" b="1"/>
              <a:t>药品基本信息</a:t>
            </a:r>
            <a:endParaRPr lang="zh-CN" altLang="en-US" sz="3200" b="1"/>
          </a:p>
        </p:txBody>
      </p:sp>
      <p:sp>
        <p:nvSpPr>
          <p:cNvPr id="4" name="矩形 3"/>
          <p:cNvSpPr/>
          <p:nvPr/>
        </p:nvSpPr>
        <p:spPr>
          <a:xfrm>
            <a:off x="571500" y="1611630"/>
            <a:ext cx="5298440" cy="550545"/>
          </a:xfrm>
          <a:prstGeom prst="rect">
            <a:avLst/>
          </a:prstGeom>
          <a:solidFill>
            <a:schemeClr val="tx2">
              <a:lumMod val="75000"/>
              <a:lumOff val="25000"/>
            </a:schemeClr>
          </a:solidFill>
          <a:ln>
            <a:solidFill>
              <a:schemeClr val="accent5">
                <a:lumMod val="75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矩形 4"/>
          <p:cNvSpPr/>
          <p:nvPr/>
        </p:nvSpPr>
        <p:spPr>
          <a:xfrm>
            <a:off x="571500" y="2322830"/>
            <a:ext cx="5298440" cy="3971925"/>
          </a:xfrm>
          <a:prstGeom prst="rect">
            <a:avLst/>
          </a:prstGeom>
          <a:noFill/>
          <a:ln w="19050">
            <a:solidFill>
              <a:schemeClr val="tx2">
                <a:lumMod val="75000"/>
                <a:lumOff val="25000"/>
              </a:schemeClr>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6" name="文本框 5"/>
          <p:cNvSpPr txBox="1"/>
          <p:nvPr/>
        </p:nvSpPr>
        <p:spPr>
          <a:xfrm>
            <a:off x="1816735" y="1687830"/>
            <a:ext cx="3327400" cy="398780"/>
          </a:xfrm>
          <a:prstGeom prst="rect">
            <a:avLst/>
          </a:prstGeom>
          <a:noFill/>
        </p:spPr>
        <p:txBody>
          <a:bodyPr wrap="square" rtlCol="0">
            <a:spAutoFit/>
          </a:bodyPr>
          <a:p>
            <a:r>
              <a:rPr lang="zh-CN" altLang="en-US" sz="2000" b="1">
                <a:solidFill>
                  <a:schemeClr val="bg1"/>
                </a:solidFill>
              </a:rPr>
              <a:t>填补未满足的临床需求：</a:t>
            </a:r>
            <a:endParaRPr lang="zh-CN" altLang="en-US" sz="2000" b="1">
              <a:solidFill>
                <a:schemeClr val="bg1"/>
              </a:solidFill>
            </a:endParaRPr>
          </a:p>
        </p:txBody>
      </p:sp>
      <p:sp>
        <p:nvSpPr>
          <p:cNvPr id="7" name="文本框 6"/>
          <p:cNvSpPr txBox="1"/>
          <p:nvPr/>
        </p:nvSpPr>
        <p:spPr>
          <a:xfrm>
            <a:off x="659765" y="2549525"/>
            <a:ext cx="5210175" cy="3013075"/>
          </a:xfrm>
          <a:prstGeom prst="rect">
            <a:avLst/>
          </a:prstGeom>
          <a:noFill/>
        </p:spPr>
        <p:txBody>
          <a:bodyPr wrap="square" rtlCol="0">
            <a:noAutofit/>
          </a:bodyPr>
          <a:p>
            <a:pPr marL="285750" indent="-285750" fontAlgn="auto">
              <a:lnSpc>
                <a:spcPct val="150000"/>
              </a:lnSpc>
              <a:buFont typeface="Wingdings" panose="05000000000000000000" charset="0"/>
              <a:buChar char="Ø"/>
            </a:pPr>
            <a:r>
              <a:rPr lang="zh-CN" altLang="en-US"/>
              <a:t>利伐沙班颗粒</a:t>
            </a:r>
            <a:r>
              <a:rPr lang="zh-CN" altLang="en-US" b="1">
                <a:solidFill>
                  <a:srgbClr val="C00000"/>
                </a:solidFill>
              </a:rPr>
              <a:t>可用于</a:t>
            </a:r>
            <a:r>
              <a:rPr b="1" kern="0" spc="-10" dirty="0">
                <a:solidFill>
                  <a:srgbClr val="C00000">
                    <a:alpha val="100000"/>
                  </a:srgbClr>
                </a:solidFill>
                <a:latin typeface="微软雅黑" panose="020B0503020204020204" charset="-122"/>
                <a:ea typeface="微软雅黑" panose="020B0503020204020204" charset="-122"/>
                <a:cs typeface="微软雅黑 Light" panose="020B0502040204020203" charset="-122"/>
                <a:sym typeface="+mn-ea"/>
              </a:rPr>
              <a:t>18岁以下且体重为30kg-50kg及50kg以上的儿童和青少年</a:t>
            </a:r>
            <a:r>
              <a:rPr lang="zh-CN" altLang="en-US"/>
              <a:t>，满足儿童</a:t>
            </a:r>
            <a:r>
              <a:rPr lang="en-US" altLang="zh-CN"/>
              <a:t>VTE</a:t>
            </a:r>
            <a:r>
              <a:rPr lang="zh-CN" altLang="en-US"/>
              <a:t>（静脉血栓栓塞）治疗需求</a:t>
            </a:r>
            <a:endParaRPr lang="zh-CN" altLang="en-US"/>
          </a:p>
          <a:p>
            <a:pPr marL="285750" indent="-285750" fontAlgn="auto">
              <a:lnSpc>
                <a:spcPct val="150000"/>
              </a:lnSpc>
              <a:buFont typeface="Wingdings" panose="05000000000000000000" charset="0"/>
              <a:buChar char="Ø"/>
            </a:pPr>
            <a:endParaRPr lang="zh-CN" altLang="en-US"/>
          </a:p>
          <a:p>
            <a:pPr marL="285750" indent="-285750" fontAlgn="auto">
              <a:lnSpc>
                <a:spcPct val="150000"/>
              </a:lnSpc>
              <a:buFont typeface="Wingdings" panose="05000000000000000000" charset="0"/>
              <a:buChar char="Ø"/>
            </a:pPr>
            <a:r>
              <a:rPr lang="zh-CN" altLang="en-US"/>
              <a:t>颗粒剂型可填补</a:t>
            </a:r>
            <a:r>
              <a:rPr lang="zh-CN" altLang="en-US" b="1">
                <a:solidFill>
                  <a:srgbClr val="C00000"/>
                </a:solidFill>
              </a:rPr>
              <a:t>管饲群体</a:t>
            </a:r>
            <a:r>
              <a:rPr lang="en-US" altLang="zh-CN"/>
              <a:t>(</a:t>
            </a:r>
            <a:r>
              <a:rPr lang="zh-CN" altLang="en-US"/>
              <a:t>鼻胃管或胃饲管给药</a:t>
            </a:r>
            <a:r>
              <a:rPr lang="en-US" altLang="zh-CN"/>
              <a:t>)</a:t>
            </a:r>
            <a:r>
              <a:rPr lang="zh-CN" altLang="en-US"/>
              <a:t>、</a:t>
            </a:r>
            <a:r>
              <a:rPr lang="zh-CN" altLang="en-US" b="1">
                <a:solidFill>
                  <a:srgbClr val="C00000"/>
                </a:solidFill>
              </a:rPr>
              <a:t>吞咽困难患者</a:t>
            </a:r>
            <a:r>
              <a:rPr lang="zh-CN" altLang="en-US"/>
              <a:t>以及</a:t>
            </a:r>
            <a:r>
              <a:rPr lang="zh-CN" altLang="en-US" b="1">
                <a:solidFill>
                  <a:srgbClr val="C00000"/>
                </a:solidFill>
              </a:rPr>
              <a:t>神志昏迷者</a:t>
            </a:r>
            <a:r>
              <a:rPr lang="zh-CN" altLang="en-US"/>
              <a:t>用药需求，此外，颗粒剂可通过</a:t>
            </a:r>
            <a:r>
              <a:rPr lang="zh-CN" altLang="en-US" b="1">
                <a:solidFill>
                  <a:srgbClr val="C00000"/>
                </a:solidFill>
              </a:rPr>
              <a:t>精确分装实现个体化给药</a:t>
            </a:r>
            <a:endParaRPr lang="zh-CN" altLang="en-US"/>
          </a:p>
          <a:p>
            <a:pPr indent="0" fontAlgn="auto">
              <a:lnSpc>
                <a:spcPct val="120000"/>
              </a:lnSpc>
              <a:buFont typeface="Wingdings" panose="05000000000000000000" charset="0"/>
              <a:buNone/>
            </a:pPr>
            <a:endParaRPr lang="zh-CN" altLang="en-US"/>
          </a:p>
        </p:txBody>
      </p:sp>
      <p:sp>
        <p:nvSpPr>
          <p:cNvPr id="11" name="矩形 10"/>
          <p:cNvSpPr/>
          <p:nvPr/>
        </p:nvSpPr>
        <p:spPr>
          <a:xfrm>
            <a:off x="6097270" y="1611630"/>
            <a:ext cx="5298440" cy="550545"/>
          </a:xfrm>
          <a:prstGeom prst="rect">
            <a:avLst/>
          </a:prstGeom>
          <a:solidFill>
            <a:schemeClr val="tx2">
              <a:lumMod val="75000"/>
              <a:lumOff val="25000"/>
            </a:schemeClr>
          </a:solidFill>
          <a:ln>
            <a:solidFill>
              <a:schemeClr val="accent5">
                <a:lumMod val="75000"/>
              </a:schemeClr>
            </a:solid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2" name="矩形 11"/>
          <p:cNvSpPr/>
          <p:nvPr/>
        </p:nvSpPr>
        <p:spPr>
          <a:xfrm>
            <a:off x="6097270" y="2322830"/>
            <a:ext cx="5298440" cy="3972560"/>
          </a:xfrm>
          <a:prstGeom prst="rect">
            <a:avLst/>
          </a:prstGeom>
          <a:noFill/>
          <a:ln w="19050">
            <a:solidFill>
              <a:schemeClr val="tx2">
                <a:lumMod val="75000"/>
                <a:lumOff val="25000"/>
              </a:schemeClr>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文本框 12"/>
          <p:cNvSpPr txBox="1"/>
          <p:nvPr/>
        </p:nvSpPr>
        <p:spPr>
          <a:xfrm>
            <a:off x="6814820" y="1626235"/>
            <a:ext cx="4580890" cy="460375"/>
          </a:xfrm>
          <a:prstGeom prst="rect">
            <a:avLst/>
          </a:prstGeom>
          <a:noFill/>
        </p:spPr>
        <p:txBody>
          <a:bodyPr wrap="square" rtlCol="0" anchor="t">
            <a:spAutoFit/>
          </a:bodyPr>
          <a:p>
            <a:pPr algn="l" fontAlgn="auto">
              <a:lnSpc>
                <a:spcPct val="120000"/>
              </a:lnSpc>
              <a:buClrTx/>
              <a:buSzTx/>
              <a:buFont typeface="Wingdings" panose="05000000000000000000" charset="0"/>
              <a:buNone/>
            </a:pPr>
            <a:r>
              <a:rPr lang="zh-CN" altLang="en-US" sz="2000" b="1">
                <a:solidFill>
                  <a:schemeClr val="bg1"/>
                </a:solidFill>
                <a:sym typeface="Arial" panose="020B0604020202020204" pitchFamily="34" charset="0"/>
              </a:rPr>
              <a:t>参照药品建议：利伐沙班</a:t>
            </a:r>
            <a:r>
              <a:rPr lang="zh-CN" altLang="en-US" sz="2000" b="1">
                <a:solidFill>
                  <a:schemeClr val="bg1"/>
                </a:solidFill>
                <a:sym typeface="+mn-ea"/>
              </a:rPr>
              <a:t>细粒剂</a:t>
            </a:r>
            <a:endParaRPr lang="zh-CN" altLang="en-US" sz="2000" b="1">
              <a:solidFill>
                <a:schemeClr val="bg1"/>
              </a:solidFill>
              <a:sym typeface="Arial" panose="020B0604020202020204" pitchFamily="34" charset="0"/>
            </a:endParaRPr>
          </a:p>
        </p:txBody>
      </p:sp>
      <p:sp>
        <p:nvSpPr>
          <p:cNvPr id="14" name="文本框 13"/>
          <p:cNvSpPr txBox="1"/>
          <p:nvPr/>
        </p:nvSpPr>
        <p:spPr>
          <a:xfrm>
            <a:off x="6202680" y="2392680"/>
            <a:ext cx="3996690" cy="423545"/>
          </a:xfrm>
          <a:prstGeom prst="rect">
            <a:avLst/>
          </a:prstGeom>
          <a:noFill/>
        </p:spPr>
        <p:txBody>
          <a:bodyPr wrap="square" rtlCol="0">
            <a:spAutoFit/>
          </a:bodyPr>
          <a:p>
            <a:pPr indent="0" fontAlgn="auto">
              <a:lnSpc>
                <a:spcPct val="120000"/>
              </a:lnSpc>
              <a:buFont typeface="Wingdings" panose="05000000000000000000" charset="0"/>
              <a:buNone/>
            </a:pPr>
            <a:r>
              <a:rPr lang="zh-CN" altLang="en-US" b="1"/>
              <a:t>参照</a:t>
            </a:r>
            <a:r>
              <a:rPr lang="zh-CN" altLang="en-US" b="1"/>
              <a:t>药品：</a:t>
            </a:r>
            <a:r>
              <a:rPr lang="zh-CN" altLang="en-US" b="1">
                <a:solidFill>
                  <a:srgbClr val="C00000"/>
                </a:solidFill>
              </a:rPr>
              <a:t>利伐沙班细粒剂</a:t>
            </a:r>
            <a:endParaRPr lang="zh-CN" altLang="en-US" b="1">
              <a:solidFill>
                <a:srgbClr val="C00000"/>
              </a:solidFill>
            </a:endParaRPr>
          </a:p>
        </p:txBody>
      </p:sp>
      <p:sp>
        <p:nvSpPr>
          <p:cNvPr id="15" name="文本框 14"/>
          <p:cNvSpPr txBox="1"/>
          <p:nvPr/>
        </p:nvSpPr>
        <p:spPr>
          <a:xfrm>
            <a:off x="6097270" y="2816225"/>
            <a:ext cx="5207000" cy="2021205"/>
          </a:xfrm>
          <a:prstGeom prst="rect">
            <a:avLst/>
          </a:prstGeom>
          <a:noFill/>
        </p:spPr>
        <p:txBody>
          <a:bodyPr wrap="square" rtlCol="0" anchor="t">
            <a:noAutofit/>
          </a:bodyPr>
          <a:p>
            <a:pPr marL="285750" indent="-285750" fontAlgn="auto">
              <a:lnSpc>
                <a:spcPct val="150000"/>
              </a:lnSpc>
              <a:buFont typeface="Wingdings" panose="05000000000000000000" charset="0"/>
              <a:buChar char="Ø"/>
            </a:pPr>
            <a:r>
              <a:rPr lang="zh-CN" altLang="zh-CN" dirty="0">
                <a:solidFill>
                  <a:prstClr val="black"/>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与</a:t>
            </a:r>
            <a:r>
              <a:rPr lang="zh-CN" altLang="en-US" b="1">
                <a:solidFill>
                  <a:srgbClr val="C00000"/>
                </a:solidFill>
                <a:sym typeface="+mn-ea"/>
              </a:rPr>
              <a:t>利伐沙班细粒剂（本品的参比制剂）</a:t>
            </a:r>
            <a:r>
              <a:rPr lang="zh-CN" altLang="zh-CN" dirty="0">
                <a:solidFill>
                  <a:prstClr val="black"/>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化学活性成分</a:t>
            </a:r>
            <a:r>
              <a:rPr lang="zh-CN" altLang="en-US" b="1">
                <a:solidFill>
                  <a:srgbClr val="C00000"/>
                </a:solidFill>
                <a:sym typeface="Arial" panose="020B0604020202020204" pitchFamily="34" charset="0"/>
              </a:rPr>
              <a:t>完全一致</a:t>
            </a:r>
            <a:endParaRPr lang="zh-CN" altLang="zh-CN" dirty="0">
              <a:solidFill>
                <a:prstClr val="black"/>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a:p>
            <a:pPr marL="285750" indent="-285750" algn="l" fontAlgn="auto">
              <a:lnSpc>
                <a:spcPct val="150000"/>
              </a:lnSpc>
              <a:buClrTx/>
              <a:buSzTx/>
              <a:buFont typeface="Wingdings" panose="05000000000000000000" charset="0"/>
              <a:buChar char="Ø"/>
            </a:pPr>
            <a:r>
              <a:rPr lang="zh-CN" altLang="zh-CN" dirty="0">
                <a:solidFill>
                  <a:prstClr val="black"/>
                </a:solidFill>
                <a:latin typeface="Arial" panose="020B0604020202020204" pitchFamily="34" charset="0"/>
                <a:ea typeface="微软雅黑" panose="020B0503020204020204" charset="-122"/>
                <a:cs typeface="Times New Roman" panose="02020603050405020304" pitchFamily="18" charset="0"/>
                <a:sym typeface="+mn-ea"/>
              </a:rPr>
              <a:t>按照细粒剂标准进行质量控制，</a:t>
            </a:r>
            <a:r>
              <a:rPr lang="zh-CN" altLang="zh-CN" b="1" dirty="0">
                <a:solidFill>
                  <a:srgbClr val="C00000"/>
                </a:solidFill>
                <a:latin typeface="Arial" panose="020B0604020202020204" pitchFamily="34" charset="0"/>
                <a:ea typeface="微软雅黑" panose="020B0503020204020204" charset="-122"/>
                <a:cs typeface="Times New Roman" panose="02020603050405020304" pitchFamily="18" charset="0"/>
                <a:sym typeface="+mn-ea"/>
              </a:rPr>
              <a:t>粒径对比普通颗粒剂更小</a:t>
            </a:r>
            <a:r>
              <a:rPr lang="zh-CN" altLang="zh-CN" b="1" dirty="0">
                <a:solidFill>
                  <a:srgbClr val="C00000"/>
                </a:solidFill>
                <a:latin typeface="Arial" panose="020B0604020202020204" pitchFamily="34" charset="0"/>
                <a:ea typeface="微软雅黑" panose="020B0503020204020204" charset="-122"/>
                <a:cs typeface="Times New Roman" panose="02020603050405020304" pitchFamily="18" charset="0"/>
                <a:sym typeface="+mn-ea"/>
              </a:rPr>
              <a:t>且更均匀</a:t>
            </a:r>
            <a:r>
              <a:rPr lang="zh-CN" altLang="zh-CN" dirty="0">
                <a:solidFill>
                  <a:prstClr val="black"/>
                </a:solidFill>
                <a:latin typeface="Arial" panose="020B0604020202020204" pitchFamily="34" charset="0"/>
                <a:ea typeface="微软雅黑" panose="020B0503020204020204" charset="-122"/>
                <a:cs typeface="Times New Roman" panose="02020603050405020304" pitchFamily="18" charset="0"/>
                <a:sym typeface="+mn-ea"/>
              </a:rPr>
              <a:t>，</a:t>
            </a:r>
            <a:r>
              <a:rPr lang="zh-CN" altLang="zh-CN" dirty="0">
                <a:solidFill>
                  <a:prstClr val="black"/>
                </a:solidFill>
                <a:latin typeface="Arial" panose="020B0604020202020204" pitchFamily="34" charset="0"/>
                <a:ea typeface="微软雅黑" panose="020B0503020204020204" charset="-122"/>
                <a:cs typeface="Times New Roman" panose="02020603050405020304" pitchFamily="18" charset="0"/>
                <a:sym typeface="+mn-ea"/>
              </a:rPr>
              <a:t>利于低溶高渗化合物的溶出和吸收，</a:t>
            </a:r>
            <a:r>
              <a:rPr lang="zh-CN" altLang="zh-CN" b="1" dirty="0">
                <a:solidFill>
                  <a:srgbClr val="C00000"/>
                </a:solidFill>
                <a:latin typeface="Arial" panose="020B0604020202020204" pitchFamily="34" charset="0"/>
                <a:ea typeface="微软雅黑" panose="020B0503020204020204" charset="-122"/>
                <a:cs typeface="Times New Roman" panose="02020603050405020304" pitchFamily="18" charset="0"/>
                <a:sym typeface="+mn-ea"/>
              </a:rPr>
              <a:t>提高生物利用度</a:t>
            </a:r>
            <a:endParaRPr lang="zh-CN" altLang="zh-CN" b="1" dirty="0">
              <a:solidFill>
                <a:srgbClr val="C00000"/>
              </a:solidFill>
              <a:latin typeface="Arial" panose="020B0604020202020204" pitchFamily="34" charset="0"/>
              <a:ea typeface="微软雅黑" panose="020B0503020204020204" charset="-122"/>
              <a:cs typeface="Times New Roman" panose="02020603050405020304" pitchFamily="18" charset="0"/>
              <a:sym typeface="+mn-ea"/>
            </a:endParaRPr>
          </a:p>
          <a:p>
            <a:pPr marL="285750" indent="-285750" fontAlgn="auto">
              <a:lnSpc>
                <a:spcPct val="150000"/>
              </a:lnSpc>
              <a:buFont typeface="Wingdings" panose="05000000000000000000" charset="0"/>
              <a:buChar char="Ø"/>
            </a:pPr>
            <a:r>
              <a:rPr lang="zh-CN" altLang="en-US" b="1" dirty="0">
                <a:solidFill>
                  <a:prstClr val="black"/>
                </a:solidFill>
                <a:latin typeface="Arial" panose="020B0604020202020204" pitchFamily="34" charset="0"/>
                <a:ea typeface="微软雅黑" panose="020B0503020204020204" charset="-122"/>
                <a:cs typeface="Times New Roman" panose="02020603050405020304" pitchFamily="18" charset="0"/>
                <a:sym typeface="+mn-ea"/>
              </a:rPr>
              <a:t>与</a:t>
            </a:r>
            <a:r>
              <a:rPr lang="zh-CN" altLang="zh-CN" b="1" dirty="0">
                <a:solidFill>
                  <a:prstClr val="black"/>
                </a:solidFill>
                <a:latin typeface="Arial" panose="020B0604020202020204" pitchFamily="34" charset="0"/>
                <a:ea typeface="微软雅黑" panose="020B0503020204020204" charset="-122"/>
                <a:cs typeface="Times New Roman" panose="02020603050405020304" pitchFamily="18" charset="0"/>
                <a:sym typeface="+mn-ea"/>
              </a:rPr>
              <a:t>利伐沙班片相比</a:t>
            </a:r>
            <a:r>
              <a:rPr lang="zh-CN" altLang="zh-CN" dirty="0">
                <a:solidFill>
                  <a:prstClr val="black"/>
                </a:solidFill>
                <a:latin typeface="Arial" panose="020B0604020202020204" pitchFamily="34" charset="0"/>
                <a:ea typeface="微软雅黑" panose="020B0503020204020204" charset="-122"/>
                <a:cs typeface="Times New Roman" panose="02020603050405020304" pitchFamily="18" charset="0"/>
                <a:sym typeface="+mn-ea"/>
              </a:rPr>
              <a:t>：</a:t>
            </a:r>
            <a:r>
              <a:rPr lang="zh-CN" altLang="en-US" dirty="0">
                <a:solidFill>
                  <a:prstClr val="black"/>
                </a:solidFill>
                <a:latin typeface="Arial" panose="020B0604020202020204" pitchFamily="34" charset="0"/>
                <a:ea typeface="微软雅黑" panose="020B0503020204020204" charset="-122"/>
                <a:cs typeface="Times New Roman" panose="02020603050405020304" pitchFamily="18" charset="0"/>
                <a:sym typeface="+mn-ea"/>
              </a:rPr>
              <a:t>颗粒剂更方便于</a:t>
            </a:r>
            <a:r>
              <a:rPr lang="zh-CN" altLang="en-US" b="1">
                <a:solidFill>
                  <a:srgbClr val="C00000"/>
                </a:solidFill>
                <a:sym typeface="+mn-ea"/>
              </a:rPr>
              <a:t>儿童</a:t>
            </a:r>
            <a:r>
              <a:rPr lang="zh-CN" altLang="en-US" dirty="0">
                <a:solidFill>
                  <a:prstClr val="black"/>
                </a:solidFill>
                <a:latin typeface="Arial" panose="020B0604020202020204" pitchFamily="34" charset="0"/>
                <a:ea typeface="微软雅黑" panose="020B0503020204020204" charset="-122"/>
                <a:cs typeface="Times New Roman" panose="02020603050405020304" pitchFamily="18" charset="0"/>
                <a:sym typeface="+mn-ea"/>
              </a:rPr>
              <a:t>服用，</a:t>
            </a:r>
            <a:r>
              <a:rPr lang="zh-CN" altLang="en-US" b="1">
                <a:solidFill>
                  <a:srgbClr val="C00000"/>
                </a:solidFill>
                <a:sym typeface="+mn-ea"/>
              </a:rPr>
              <a:t>依从性更好</a:t>
            </a:r>
            <a:r>
              <a:rPr lang="zh-CN" altLang="en-US" dirty="0">
                <a:solidFill>
                  <a:prstClr val="black"/>
                </a:solidFill>
                <a:latin typeface="Arial" panose="020B0604020202020204" pitchFamily="34" charset="0"/>
                <a:ea typeface="微软雅黑" panose="020B0503020204020204" charset="-122"/>
                <a:cs typeface="Times New Roman" panose="02020603050405020304" pitchFamily="18" charset="0"/>
                <a:sym typeface="+mn-ea"/>
              </a:rPr>
              <a:t>。针对吞咽困难、鼻胃管或胃饲管人群</a:t>
            </a:r>
            <a:r>
              <a:rPr lang="zh-CN" altLang="en-US" b="1">
                <a:solidFill>
                  <a:srgbClr val="C00000"/>
                </a:solidFill>
                <a:sym typeface="+mn-ea"/>
              </a:rPr>
              <a:t>给药更方便</a:t>
            </a:r>
            <a:endParaRPr lang="zh-CN" altLang="en-US" dirty="0">
              <a:solidFill>
                <a:prstClr val="black"/>
              </a:solidFill>
              <a:latin typeface="Arial" panose="020B0604020202020204" pitchFamily="34" charset="0"/>
              <a:ea typeface="微软雅黑" panose="020B0503020204020204" charset="-122"/>
              <a:cs typeface="Times New Roman" panose="02020603050405020304" pitchFamily="18" charset="0"/>
              <a:sym typeface="+mn-ea"/>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483235" y="226695"/>
            <a:ext cx="4097020" cy="583565"/>
          </a:xfrm>
          <a:prstGeom prst="rect">
            <a:avLst/>
          </a:prstGeom>
          <a:noFill/>
        </p:spPr>
        <p:txBody>
          <a:bodyPr wrap="square" rtlCol="0">
            <a:spAutoFit/>
          </a:bodyPr>
          <a:p>
            <a:r>
              <a:rPr lang="en-US" altLang="zh-CN" sz="3200" b="1"/>
              <a:t>01 </a:t>
            </a:r>
            <a:r>
              <a:rPr lang="zh-CN" altLang="en-US" sz="3200" b="1"/>
              <a:t>药品基本信息</a:t>
            </a:r>
            <a:endParaRPr lang="zh-CN" altLang="en-US" sz="3200" b="1"/>
          </a:p>
        </p:txBody>
      </p:sp>
      <p:sp>
        <p:nvSpPr>
          <p:cNvPr id="4" name="文本框 3"/>
          <p:cNvSpPr txBox="1"/>
          <p:nvPr/>
        </p:nvSpPr>
        <p:spPr>
          <a:xfrm>
            <a:off x="1108075" y="1899920"/>
            <a:ext cx="9799320" cy="3415030"/>
          </a:xfrm>
          <a:prstGeom prst="rect">
            <a:avLst/>
          </a:prstGeom>
          <a:noFill/>
        </p:spPr>
        <p:txBody>
          <a:bodyPr wrap="square" rtlCol="0" anchor="t">
            <a:spAutoFit/>
          </a:bodyPr>
          <a:p>
            <a:pPr marL="285750" indent="-285750" fontAlgn="auto">
              <a:lnSpc>
                <a:spcPct val="200000"/>
              </a:lnSpc>
              <a:buFont typeface="Arial" panose="020B0604020202020204" pitchFamily="34" charset="0"/>
              <a:buChar char="•"/>
            </a:pPr>
            <a:r>
              <a:rPr lang="zh-CN" altLang="en-US" b="1" kern="0" noProof="0" dirty="0">
                <a:ln>
                  <a:noFill/>
                </a:ln>
                <a:effectLst/>
                <a:uLnTx/>
                <a:uFillTx/>
                <a:latin typeface="微软雅黑" panose="020B0503020204020204" charset="-122"/>
                <a:ea typeface="微软雅黑" panose="020B0503020204020204" charset="-122"/>
                <a:sym typeface="+mn-ea"/>
              </a:rPr>
              <a:t>血栓栓塞性疾病</a:t>
            </a:r>
            <a:r>
              <a:rPr lang="zh-CN" altLang="en-US" kern="0" noProof="0" dirty="0">
                <a:ln>
                  <a:noFill/>
                </a:ln>
                <a:effectLst/>
                <a:uLnTx/>
                <a:uFillTx/>
                <a:latin typeface="微软雅黑" panose="020B0503020204020204" charset="-122"/>
                <a:ea typeface="微软雅黑" panose="020B0503020204020204" charset="-122"/>
                <a:sym typeface="+mn-ea"/>
              </a:rPr>
              <a:t>越来越成为全球性的重大健康问题，成为导致全球人口死亡的</a:t>
            </a:r>
            <a:r>
              <a:rPr lang="zh-CN" altLang="en-US" b="1" kern="0" noProof="0" dirty="0">
                <a:ln>
                  <a:noFill/>
                </a:ln>
                <a:solidFill>
                  <a:srgbClr val="C00000"/>
                </a:solidFill>
                <a:effectLst/>
                <a:uLnTx/>
                <a:uFillTx/>
                <a:latin typeface="微软雅黑" panose="020B0503020204020204" charset="-122"/>
                <a:ea typeface="微软雅黑" panose="020B0503020204020204" charset="-122"/>
                <a:sym typeface="+mn-ea"/>
              </a:rPr>
              <a:t>第一位原因</a:t>
            </a:r>
            <a:r>
              <a:rPr lang="zh-CN" altLang="en-US" kern="0" baseline="30000" noProof="0" dirty="0">
                <a:ln>
                  <a:noFill/>
                </a:ln>
                <a:effectLst/>
                <a:uLnTx/>
                <a:uFillTx/>
                <a:latin typeface="微软雅黑" panose="020B0503020204020204" charset="-122"/>
                <a:ea typeface="微软雅黑" panose="020B0503020204020204" charset="-122"/>
                <a:sym typeface="+mn-ea"/>
              </a:rPr>
              <a:t>【</a:t>
            </a:r>
            <a:r>
              <a:rPr lang="en-US" altLang="zh-CN" kern="0" baseline="30000" noProof="0" dirty="0">
                <a:ln>
                  <a:noFill/>
                </a:ln>
                <a:effectLst/>
                <a:uLnTx/>
                <a:uFillTx/>
                <a:latin typeface="微软雅黑" panose="020B0503020204020204" charset="-122"/>
                <a:ea typeface="微软雅黑" panose="020B0503020204020204" charset="-122"/>
                <a:sym typeface="+mn-ea"/>
              </a:rPr>
              <a:t>1</a:t>
            </a:r>
            <a:r>
              <a:rPr lang="zh-CN" altLang="en-US" kern="0" baseline="30000" noProof="0" dirty="0">
                <a:ln>
                  <a:noFill/>
                </a:ln>
                <a:effectLst/>
                <a:uLnTx/>
                <a:uFillTx/>
                <a:latin typeface="微软雅黑" panose="020B0503020204020204" charset="-122"/>
                <a:ea typeface="微软雅黑" panose="020B0503020204020204" charset="-122"/>
                <a:sym typeface="+mn-ea"/>
              </a:rPr>
              <a:t>】</a:t>
            </a:r>
            <a:endParaRPr lang="en-US" altLang="zh-CN" kern="0" baseline="30000" noProof="0" dirty="0">
              <a:ln>
                <a:noFill/>
              </a:ln>
              <a:effectLst/>
              <a:uLnTx/>
              <a:uFillTx/>
              <a:latin typeface="微软雅黑" panose="020B0503020204020204" charset="-122"/>
              <a:ea typeface="微软雅黑" panose="020B0503020204020204" charset="-122"/>
              <a:sym typeface="+mn-ea"/>
            </a:endParaRPr>
          </a:p>
          <a:p>
            <a:pPr marL="285750" indent="-285750" fontAlgn="auto">
              <a:lnSpc>
                <a:spcPct val="200000"/>
              </a:lnSpc>
              <a:buFont typeface="Arial" panose="020B0604020202020204" pitchFamily="34" charset="0"/>
              <a:buChar char="•"/>
            </a:pPr>
            <a:r>
              <a:rPr lang="zh-CN" altLang="en-US" b="1" kern="0" noProof="0" dirty="0">
                <a:ln>
                  <a:noFill/>
                </a:ln>
                <a:effectLst/>
                <a:uLnTx/>
                <a:uFillTx/>
                <a:latin typeface="微软雅黑" panose="020B0503020204020204" charset="-122"/>
                <a:ea typeface="微软雅黑" panose="020B0503020204020204" charset="-122"/>
                <a:sym typeface="+mn-ea"/>
              </a:rPr>
              <a:t>急性肺栓塞</a:t>
            </a:r>
            <a:r>
              <a:rPr lang="zh-CN" altLang="en-US" kern="0" noProof="0" dirty="0">
                <a:ln>
                  <a:noFill/>
                </a:ln>
                <a:effectLst/>
                <a:uLnTx/>
                <a:uFillTx/>
                <a:latin typeface="微软雅黑" panose="020B0503020204020204" charset="-122"/>
                <a:ea typeface="微软雅黑" panose="020B0503020204020204" charset="-122"/>
                <a:sym typeface="+mn-ea"/>
              </a:rPr>
              <a:t>是导致死亡的常见疾病，每年可造成</a:t>
            </a:r>
            <a:r>
              <a:rPr lang="zh-CN" altLang="en-US" b="1" kern="0" noProof="0" dirty="0">
                <a:ln>
                  <a:noFill/>
                </a:ln>
                <a:solidFill>
                  <a:srgbClr val="C00000"/>
                </a:solidFill>
                <a:effectLst/>
                <a:uLnTx/>
                <a:uFillTx/>
                <a:latin typeface="微软雅黑" panose="020B0503020204020204" charset="-122"/>
                <a:ea typeface="微软雅黑" panose="020B0503020204020204" charset="-122"/>
                <a:sym typeface="+mn-ea"/>
              </a:rPr>
              <a:t>50000~200000</a:t>
            </a:r>
            <a:r>
              <a:rPr lang="zh-CN" altLang="en-US" kern="0" noProof="0" dirty="0">
                <a:ln>
                  <a:noFill/>
                </a:ln>
                <a:effectLst/>
                <a:uLnTx/>
                <a:uFillTx/>
                <a:latin typeface="微软雅黑" panose="020B0503020204020204" charset="-122"/>
                <a:ea typeface="微软雅黑" panose="020B0503020204020204" charset="-122"/>
                <a:sym typeface="+mn-ea"/>
              </a:rPr>
              <a:t>人死亡。在心血管疾病中，</a:t>
            </a:r>
            <a:r>
              <a:rPr lang="zh-CN" altLang="en-US" b="1" kern="0" noProof="0" dirty="0">
                <a:ln>
                  <a:noFill/>
                </a:ln>
                <a:effectLst/>
                <a:uLnTx/>
                <a:uFillTx/>
                <a:latin typeface="微软雅黑" panose="020B0503020204020204" charset="-122"/>
                <a:ea typeface="微软雅黑" panose="020B0503020204020204" charset="-122"/>
                <a:sym typeface="+mn-ea"/>
              </a:rPr>
              <a:t>肺栓塞</a:t>
            </a:r>
            <a:r>
              <a:rPr lang="zh-CN" altLang="en-US" kern="0" noProof="0" dirty="0">
                <a:ln>
                  <a:noFill/>
                </a:ln>
                <a:effectLst/>
                <a:uLnTx/>
                <a:uFillTx/>
                <a:latin typeface="微软雅黑" panose="020B0503020204020204" charset="-122"/>
                <a:ea typeface="微软雅黑" panose="020B0503020204020204" charset="-122"/>
                <a:sym typeface="+mn-ea"/>
              </a:rPr>
              <a:t>是继冠心病和卒中导致死亡的</a:t>
            </a:r>
            <a:r>
              <a:rPr lang="zh-CN" altLang="en-US" b="1" kern="0" noProof="0" dirty="0">
                <a:ln>
                  <a:noFill/>
                </a:ln>
                <a:solidFill>
                  <a:srgbClr val="C00000"/>
                </a:solidFill>
                <a:effectLst/>
                <a:uLnTx/>
                <a:uFillTx/>
                <a:latin typeface="微软雅黑" panose="020B0503020204020204" charset="-122"/>
                <a:ea typeface="微软雅黑" panose="020B0503020204020204" charset="-122"/>
                <a:sym typeface="+mn-ea"/>
              </a:rPr>
              <a:t>第三大病因</a:t>
            </a:r>
            <a:r>
              <a:rPr lang="en-US" altLang="zh-CN" kern="0" baseline="30000" noProof="0" dirty="0">
                <a:ln>
                  <a:noFill/>
                </a:ln>
                <a:solidFill>
                  <a:srgbClr val="C00000"/>
                </a:solidFill>
                <a:effectLst/>
                <a:uLnTx/>
                <a:uFillTx/>
                <a:latin typeface="微软雅黑" panose="020B0503020204020204" charset="-122"/>
                <a:ea typeface="微软雅黑" panose="020B0503020204020204" charset="-122"/>
                <a:sym typeface="+mn-ea"/>
              </a:rPr>
              <a:t> </a:t>
            </a:r>
            <a:r>
              <a:rPr lang="zh-CN" altLang="en-US" kern="0" baseline="30000" noProof="0" dirty="0">
                <a:ln>
                  <a:noFill/>
                </a:ln>
                <a:solidFill>
                  <a:schemeClr val="tx1"/>
                </a:solidFill>
                <a:effectLst/>
                <a:uLnTx/>
                <a:uFillTx/>
                <a:latin typeface="微软雅黑" panose="020B0503020204020204" charset="-122"/>
                <a:ea typeface="微软雅黑" panose="020B0503020204020204" charset="-122"/>
                <a:sym typeface="+mn-ea"/>
              </a:rPr>
              <a:t>【</a:t>
            </a:r>
            <a:r>
              <a:rPr lang="en-US" altLang="zh-CN" kern="0" baseline="30000" noProof="0" dirty="0">
                <a:ln>
                  <a:noFill/>
                </a:ln>
                <a:solidFill>
                  <a:schemeClr val="tx1"/>
                </a:solidFill>
                <a:effectLst/>
                <a:uLnTx/>
                <a:uFillTx/>
                <a:latin typeface="微软雅黑" panose="020B0503020204020204" charset="-122"/>
                <a:ea typeface="微软雅黑" panose="020B0503020204020204" charset="-122"/>
                <a:sym typeface="+mn-ea"/>
              </a:rPr>
              <a:t>2</a:t>
            </a:r>
            <a:r>
              <a:rPr lang="zh-CN" altLang="en-US" kern="0" baseline="30000" noProof="0" dirty="0">
                <a:ln>
                  <a:noFill/>
                </a:ln>
                <a:solidFill>
                  <a:schemeClr val="tx1"/>
                </a:solidFill>
                <a:effectLst/>
                <a:uLnTx/>
                <a:uFillTx/>
                <a:latin typeface="微软雅黑" panose="020B0503020204020204" charset="-122"/>
                <a:ea typeface="微软雅黑" panose="020B0503020204020204" charset="-122"/>
                <a:sym typeface="+mn-ea"/>
              </a:rPr>
              <a:t>】</a:t>
            </a:r>
            <a:endParaRPr lang="en-US" altLang="zh-CN" kern="0" baseline="30000" noProof="0" dirty="0">
              <a:ln>
                <a:noFill/>
              </a:ln>
              <a:solidFill>
                <a:schemeClr val="tx1"/>
              </a:solidFill>
              <a:effectLst/>
              <a:uLnTx/>
              <a:uFillTx/>
              <a:latin typeface="微软雅黑" panose="020B0503020204020204" charset="-122"/>
              <a:ea typeface="微软雅黑" panose="020B0503020204020204" charset="-122"/>
              <a:sym typeface="+mn-ea"/>
            </a:endParaRPr>
          </a:p>
          <a:p>
            <a:pPr marL="285750" indent="-285750" algn="l" fontAlgn="auto">
              <a:lnSpc>
                <a:spcPct val="200000"/>
              </a:lnSpc>
              <a:buClrTx/>
              <a:buSzTx/>
              <a:buFont typeface="Arial" panose="020B0604020202020204" pitchFamily="34" charset="0"/>
              <a:buChar char="•"/>
            </a:pPr>
            <a:r>
              <a:rPr lang="zh-CN" altLang="en-US" b="1" kern="0" noProof="0" dirty="0">
                <a:ln>
                  <a:noFill/>
                </a:ln>
                <a:effectLst/>
                <a:uLnTx/>
                <a:uFillTx/>
                <a:latin typeface="微软雅黑" panose="020B0503020204020204" charset="-122"/>
                <a:ea typeface="微软雅黑" panose="020B0503020204020204" charset="-122"/>
                <a:sym typeface="+mn-ea"/>
              </a:rPr>
              <a:t>VTE</a:t>
            </a:r>
            <a:r>
              <a:rPr lang="zh-CN" altLang="en-US" kern="0" noProof="0" dirty="0">
                <a:ln>
                  <a:noFill/>
                </a:ln>
                <a:effectLst/>
                <a:uLnTx/>
                <a:uFillTx/>
                <a:latin typeface="微软雅黑" panose="020B0503020204020204" charset="-122"/>
                <a:ea typeface="微软雅黑" panose="020B0503020204020204" charset="-122"/>
                <a:sym typeface="+mn-ea"/>
              </a:rPr>
              <a:t>发病率约为</a:t>
            </a:r>
            <a:r>
              <a:rPr lang="zh-CN" altLang="en-US" b="1" kern="0" noProof="0" dirty="0">
                <a:ln>
                  <a:noFill/>
                </a:ln>
                <a:solidFill>
                  <a:srgbClr val="C00000"/>
                </a:solidFill>
                <a:effectLst/>
                <a:uLnTx/>
                <a:uFillTx/>
                <a:latin typeface="微软雅黑" panose="020B0503020204020204" charset="-122"/>
                <a:ea typeface="微软雅黑" panose="020B0503020204020204" charset="-122"/>
                <a:sym typeface="+mn-ea"/>
              </a:rPr>
              <a:t>115～269/10万人年</a:t>
            </a:r>
            <a:r>
              <a:rPr lang="zh-CN" altLang="en-US" kern="0" noProof="0" dirty="0">
                <a:ln>
                  <a:noFill/>
                </a:ln>
                <a:effectLst/>
                <a:uLnTx/>
                <a:uFillTx/>
                <a:latin typeface="微软雅黑" panose="020B0503020204020204" charset="-122"/>
                <a:ea typeface="微软雅黑" panose="020B0503020204020204" charset="-122"/>
                <a:sym typeface="+mn-ea"/>
              </a:rPr>
              <a:t>，全球每年超过</a:t>
            </a:r>
            <a:r>
              <a:rPr lang="zh-CN" altLang="en-US" b="1" kern="0" noProof="0" dirty="0">
                <a:ln>
                  <a:noFill/>
                </a:ln>
                <a:solidFill>
                  <a:srgbClr val="C00000"/>
                </a:solidFill>
                <a:effectLst/>
                <a:uLnTx/>
                <a:uFillTx/>
                <a:latin typeface="微软雅黑" panose="020B0503020204020204" charset="-122"/>
                <a:ea typeface="微软雅黑" panose="020B0503020204020204" charset="-122"/>
                <a:sym typeface="+mn-ea"/>
              </a:rPr>
              <a:t>1000万</a:t>
            </a:r>
            <a:r>
              <a:rPr lang="zh-CN" altLang="en-US" kern="0" noProof="0" dirty="0">
                <a:ln>
                  <a:noFill/>
                </a:ln>
                <a:effectLst/>
                <a:uLnTx/>
                <a:uFillTx/>
                <a:latin typeface="微软雅黑" panose="020B0503020204020204" charset="-122"/>
                <a:ea typeface="微软雅黑" panose="020B0503020204020204" charset="-122"/>
                <a:sym typeface="+mn-ea"/>
              </a:rPr>
              <a:t>人发生VTE</a:t>
            </a:r>
            <a:r>
              <a:rPr lang="zh-CN" altLang="en-US" kern="0" baseline="30000" noProof="0" dirty="0">
                <a:ln>
                  <a:noFill/>
                </a:ln>
                <a:effectLst/>
                <a:uLnTx/>
                <a:uFillTx/>
                <a:latin typeface="微软雅黑" panose="020B0503020204020204" charset="-122"/>
                <a:ea typeface="微软雅黑" panose="020B0503020204020204" charset="-122"/>
                <a:sym typeface="+mn-ea"/>
              </a:rPr>
              <a:t>【</a:t>
            </a:r>
            <a:r>
              <a:rPr lang="en-US" altLang="zh-CN" kern="0" baseline="30000" noProof="0" dirty="0">
                <a:ln>
                  <a:noFill/>
                </a:ln>
                <a:effectLst/>
                <a:uLnTx/>
                <a:uFillTx/>
                <a:latin typeface="微软雅黑" panose="020B0503020204020204" charset="-122"/>
                <a:ea typeface="微软雅黑" panose="020B0503020204020204" charset="-122"/>
                <a:sym typeface="+mn-ea"/>
              </a:rPr>
              <a:t>3</a:t>
            </a:r>
            <a:r>
              <a:rPr lang="zh-CN" altLang="en-US" kern="0" baseline="30000" noProof="0" dirty="0">
                <a:ln>
                  <a:noFill/>
                </a:ln>
                <a:effectLst/>
                <a:uLnTx/>
                <a:uFillTx/>
                <a:latin typeface="微软雅黑" panose="020B0503020204020204" charset="-122"/>
                <a:ea typeface="微软雅黑" panose="020B0503020204020204" charset="-122"/>
                <a:sym typeface="+mn-ea"/>
              </a:rPr>
              <a:t>】</a:t>
            </a:r>
            <a:r>
              <a:rPr lang="zh-CN" altLang="en-US" kern="0" noProof="0" dirty="0">
                <a:ln>
                  <a:noFill/>
                </a:ln>
                <a:effectLst/>
                <a:uLnTx/>
                <a:uFillTx/>
                <a:latin typeface="微软雅黑" panose="020B0503020204020204" charset="-122"/>
                <a:ea typeface="微软雅黑" panose="020B0503020204020204" charset="-122"/>
                <a:sym typeface="+mn-ea"/>
              </a:rPr>
              <a:t>，</a:t>
            </a:r>
            <a:r>
              <a:rPr lang="en-US" altLang="zh-CN" kern="0" noProof="0" dirty="0">
                <a:ln>
                  <a:noFill/>
                </a:ln>
                <a:effectLst/>
                <a:uLnTx/>
                <a:uFillTx/>
                <a:latin typeface="微软雅黑" panose="020B0503020204020204" charset="-122"/>
                <a:ea typeface="微软雅黑" panose="020B0503020204020204" charset="-122"/>
                <a:sym typeface="+mn-ea"/>
              </a:rPr>
              <a:t>2023</a:t>
            </a:r>
            <a:r>
              <a:rPr lang="zh-CN" altLang="en-US" kern="0" noProof="0" dirty="0">
                <a:ln>
                  <a:noFill/>
                </a:ln>
                <a:effectLst/>
                <a:uLnTx/>
                <a:uFillTx/>
                <a:latin typeface="微软雅黑" panose="020B0503020204020204" charset="-122"/>
                <a:ea typeface="微软雅黑" panose="020B0503020204020204" charset="-122"/>
                <a:sym typeface="+mn-ea"/>
              </a:rPr>
              <a:t>年中国</a:t>
            </a:r>
            <a:r>
              <a:rPr lang="en-US" altLang="zh-CN" kern="0" noProof="0" dirty="0">
                <a:ln>
                  <a:noFill/>
                </a:ln>
                <a:effectLst/>
                <a:uLnTx/>
                <a:uFillTx/>
                <a:latin typeface="微软雅黑" panose="020B0503020204020204" charset="-122"/>
                <a:ea typeface="微软雅黑" panose="020B0503020204020204" charset="-122"/>
                <a:sym typeface="+mn-ea"/>
              </a:rPr>
              <a:t>VTE</a:t>
            </a:r>
            <a:r>
              <a:rPr lang="zh-CN" altLang="en-US" kern="0" noProof="0" dirty="0">
                <a:ln>
                  <a:noFill/>
                </a:ln>
                <a:effectLst/>
                <a:uLnTx/>
                <a:uFillTx/>
                <a:latin typeface="微软雅黑" panose="020B0503020204020204" charset="-122"/>
                <a:ea typeface="微软雅黑" panose="020B0503020204020204" charset="-122"/>
                <a:sym typeface="+mn-ea"/>
              </a:rPr>
              <a:t>防治大会数据显示，</a:t>
            </a:r>
            <a:r>
              <a:rPr lang="en-US" altLang="zh-CN" kern="0" noProof="0" dirty="0">
                <a:ln>
                  <a:noFill/>
                </a:ln>
                <a:effectLst/>
                <a:uLnTx/>
                <a:uFillTx/>
                <a:latin typeface="微软雅黑" panose="020B0503020204020204" charset="-122"/>
                <a:ea typeface="微软雅黑" panose="020B0503020204020204" charset="-122"/>
                <a:sym typeface="+mn-ea"/>
              </a:rPr>
              <a:t>2021</a:t>
            </a:r>
            <a:r>
              <a:rPr lang="zh-CN" altLang="en-US" kern="0" noProof="0" dirty="0">
                <a:ln>
                  <a:noFill/>
                </a:ln>
                <a:effectLst/>
                <a:uLnTx/>
                <a:uFillTx/>
                <a:latin typeface="微软雅黑" panose="020B0503020204020204" charset="-122"/>
                <a:ea typeface="微软雅黑" panose="020B0503020204020204" charset="-122"/>
                <a:sym typeface="+mn-ea"/>
              </a:rPr>
              <a:t>年，我国</a:t>
            </a:r>
            <a:r>
              <a:rPr lang="en-US" altLang="zh-CN" kern="0" noProof="0" dirty="0">
                <a:ln>
                  <a:noFill/>
                </a:ln>
                <a:effectLst/>
                <a:uLnTx/>
                <a:uFillTx/>
                <a:latin typeface="微软雅黑" panose="020B0503020204020204" charset="-122"/>
                <a:ea typeface="微软雅黑" panose="020B0503020204020204" charset="-122"/>
                <a:sym typeface="+mn-ea"/>
              </a:rPr>
              <a:t>VTE</a:t>
            </a:r>
            <a:r>
              <a:rPr lang="zh-CN" altLang="en-US" kern="0" noProof="0" dirty="0">
                <a:ln>
                  <a:noFill/>
                </a:ln>
                <a:effectLst/>
                <a:uLnTx/>
                <a:uFillTx/>
                <a:latin typeface="微软雅黑" panose="020B0503020204020204" charset="-122"/>
                <a:ea typeface="微软雅黑" panose="020B0503020204020204" charset="-122"/>
                <a:sym typeface="+mn-ea"/>
              </a:rPr>
              <a:t>住院患者达</a:t>
            </a:r>
            <a:r>
              <a:rPr lang="zh-CN" altLang="en-US" b="1" kern="0" noProof="0" dirty="0">
                <a:ln>
                  <a:noFill/>
                </a:ln>
                <a:solidFill>
                  <a:srgbClr val="C00000"/>
                </a:solidFill>
                <a:effectLst/>
                <a:uLnTx/>
                <a:uFillTx/>
                <a:latin typeface="微软雅黑" panose="020B0503020204020204" charset="-122"/>
                <a:ea typeface="微软雅黑" panose="020B0503020204020204" charset="-122"/>
                <a:sym typeface="+mn-ea"/>
              </a:rPr>
              <a:t>180.2万人</a:t>
            </a:r>
            <a:r>
              <a:rPr lang="zh-CN" altLang="en-US" kern="0" baseline="30000" noProof="0" dirty="0">
                <a:ln>
                  <a:noFill/>
                </a:ln>
                <a:effectLst/>
                <a:uLnTx/>
                <a:uFillTx/>
                <a:latin typeface="微软雅黑" panose="020B0503020204020204" charset="-122"/>
                <a:ea typeface="微软雅黑" panose="020B0503020204020204" charset="-122"/>
                <a:sym typeface="+mn-ea"/>
              </a:rPr>
              <a:t>【4】</a:t>
            </a:r>
            <a:r>
              <a:rPr lang="zh-CN" altLang="en-US" kern="0" noProof="0" dirty="0">
                <a:ln>
                  <a:noFill/>
                </a:ln>
                <a:effectLst/>
                <a:uLnTx/>
                <a:uFillTx/>
                <a:latin typeface="微软雅黑" panose="020B0503020204020204" charset="-122"/>
                <a:ea typeface="微软雅黑" panose="020B0503020204020204" charset="-122"/>
                <a:sym typeface="+mn-ea"/>
              </a:rPr>
              <a:t>。</a:t>
            </a:r>
            <a:endParaRPr lang="zh-CN" altLang="en-US" kern="0" noProof="0" dirty="0">
              <a:ln>
                <a:noFill/>
              </a:ln>
              <a:effectLst/>
              <a:uLnTx/>
              <a:uFillTx/>
              <a:latin typeface="微软雅黑" panose="020B0503020204020204" charset="-122"/>
              <a:ea typeface="微软雅黑" panose="020B0503020204020204" charset="-122"/>
              <a:sym typeface="+mn-ea"/>
            </a:endParaRPr>
          </a:p>
          <a:p>
            <a:pPr marL="285750" indent="-285750" algn="l" fontAlgn="auto">
              <a:lnSpc>
                <a:spcPct val="200000"/>
              </a:lnSpc>
              <a:buClrTx/>
              <a:buSzTx/>
              <a:buFont typeface="Arial" panose="020B0604020202020204" pitchFamily="34" charset="0"/>
              <a:buChar char="•"/>
            </a:pPr>
            <a:r>
              <a:rPr lang="zh-CN" altLang="en-US" b="1" kern="0" noProof="0" dirty="0">
                <a:ln>
                  <a:noFill/>
                </a:ln>
                <a:solidFill>
                  <a:srgbClr val="C00000"/>
                </a:solidFill>
                <a:effectLst/>
                <a:uLnTx/>
                <a:uFillTx/>
                <a:latin typeface="微软雅黑" panose="020B0503020204020204" charset="-122"/>
                <a:ea typeface="微软雅黑" panose="020B0503020204020204" charset="-122"/>
                <a:sym typeface="+mn-ea"/>
              </a:rPr>
              <a:t>36.6%</a:t>
            </a:r>
            <a:r>
              <a:rPr lang="zh-CN" altLang="en-US" kern="0" noProof="0" dirty="0">
                <a:ln>
                  <a:noFill/>
                </a:ln>
                <a:effectLst/>
                <a:uLnTx/>
                <a:uFillTx/>
                <a:latin typeface="微软雅黑" panose="020B0503020204020204" charset="-122"/>
                <a:ea typeface="微软雅黑" panose="020B0503020204020204" charset="-122"/>
                <a:sym typeface="+mn-ea"/>
              </a:rPr>
              <a:t>的内科住院患者和</a:t>
            </a:r>
            <a:r>
              <a:rPr lang="zh-CN" altLang="en-US" b="1" kern="0" noProof="0" dirty="0">
                <a:ln>
                  <a:noFill/>
                </a:ln>
                <a:solidFill>
                  <a:srgbClr val="C00000"/>
                </a:solidFill>
                <a:effectLst/>
                <a:uLnTx/>
                <a:uFillTx/>
                <a:latin typeface="微软雅黑" panose="020B0503020204020204" charset="-122"/>
                <a:ea typeface="微软雅黑" panose="020B0503020204020204" charset="-122"/>
                <a:sym typeface="+mn-ea"/>
              </a:rPr>
              <a:t>54.3%</a:t>
            </a:r>
            <a:r>
              <a:rPr lang="zh-CN" altLang="en-US" kern="0" noProof="0" dirty="0">
                <a:ln>
                  <a:noFill/>
                </a:ln>
                <a:effectLst/>
                <a:uLnTx/>
                <a:uFillTx/>
                <a:latin typeface="微软雅黑" panose="020B0503020204020204" charset="-122"/>
                <a:ea typeface="微软雅黑" panose="020B0503020204020204" charset="-122"/>
                <a:sym typeface="+mn-ea"/>
              </a:rPr>
              <a:t>的外科住院患者为</a:t>
            </a:r>
            <a:r>
              <a:rPr lang="en-US" altLang="zh-CN" kern="0" noProof="0" dirty="0">
                <a:ln>
                  <a:noFill/>
                </a:ln>
                <a:effectLst/>
                <a:uLnTx/>
                <a:uFillTx/>
                <a:latin typeface="微软雅黑" panose="020B0503020204020204" charset="-122"/>
                <a:ea typeface="微软雅黑" panose="020B0503020204020204" charset="-122"/>
                <a:sym typeface="+mn-ea"/>
              </a:rPr>
              <a:t>VTE</a:t>
            </a:r>
            <a:r>
              <a:rPr lang="zh-CN" altLang="en-US" kern="0" noProof="0" dirty="0">
                <a:ln>
                  <a:noFill/>
                </a:ln>
                <a:effectLst/>
                <a:uLnTx/>
                <a:uFillTx/>
                <a:latin typeface="微软雅黑" panose="020B0503020204020204" charset="-122"/>
                <a:ea typeface="微软雅黑" panose="020B0503020204020204" charset="-122"/>
                <a:sym typeface="+mn-ea"/>
              </a:rPr>
              <a:t>高风险人群</a:t>
            </a:r>
            <a:r>
              <a:rPr lang="zh-CN" altLang="en-US" kern="0" baseline="30000" noProof="0" dirty="0">
                <a:ln>
                  <a:noFill/>
                </a:ln>
                <a:effectLst/>
                <a:uLnTx/>
                <a:uFillTx/>
                <a:latin typeface="微软雅黑" panose="020B0503020204020204" charset="-122"/>
                <a:ea typeface="微软雅黑" panose="020B0503020204020204" charset="-122"/>
                <a:sym typeface="+mn-ea"/>
              </a:rPr>
              <a:t>【</a:t>
            </a:r>
            <a:r>
              <a:rPr lang="en-US" altLang="zh-CN" kern="0" baseline="30000" noProof="0" dirty="0">
                <a:ln>
                  <a:noFill/>
                </a:ln>
                <a:effectLst/>
                <a:uLnTx/>
                <a:uFillTx/>
                <a:latin typeface="微软雅黑" panose="020B0503020204020204" charset="-122"/>
                <a:ea typeface="微软雅黑" panose="020B0503020204020204" charset="-122"/>
                <a:sym typeface="+mn-ea"/>
              </a:rPr>
              <a:t>5</a:t>
            </a:r>
            <a:r>
              <a:rPr lang="zh-CN" altLang="en-US" kern="0" baseline="30000" noProof="0" dirty="0">
                <a:ln>
                  <a:noFill/>
                </a:ln>
                <a:effectLst/>
                <a:uLnTx/>
                <a:uFillTx/>
                <a:latin typeface="微软雅黑" panose="020B0503020204020204" charset="-122"/>
                <a:ea typeface="微软雅黑" panose="020B0503020204020204" charset="-122"/>
                <a:sym typeface="+mn-ea"/>
              </a:rPr>
              <a:t>】</a:t>
            </a:r>
            <a:endParaRPr lang="zh-CN" altLang="en-US" kern="0" baseline="30000" noProof="0" dirty="0">
              <a:ln>
                <a:noFill/>
              </a:ln>
              <a:effectLst/>
              <a:uLnTx/>
              <a:uFillTx/>
              <a:latin typeface="微软雅黑" panose="020B0503020204020204" charset="-122"/>
              <a:ea typeface="微软雅黑" panose="020B0503020204020204" charset="-122"/>
              <a:sym typeface="+mn-ea"/>
            </a:endParaRPr>
          </a:p>
        </p:txBody>
      </p:sp>
      <p:sp>
        <p:nvSpPr>
          <p:cNvPr id="5" name="文本框 4"/>
          <p:cNvSpPr txBox="1"/>
          <p:nvPr/>
        </p:nvSpPr>
        <p:spPr>
          <a:xfrm>
            <a:off x="881380" y="1386205"/>
            <a:ext cx="6096000" cy="398780"/>
          </a:xfrm>
          <a:prstGeom prst="rect">
            <a:avLst/>
          </a:prstGeom>
          <a:noFill/>
        </p:spPr>
        <p:txBody>
          <a:bodyPr wrap="square" rtlCol="0" anchor="t">
            <a:spAutoFit/>
          </a:bodyPr>
          <a:p>
            <a:pPr marL="285750" indent="-285750">
              <a:buFont typeface="Wingdings" panose="05000000000000000000" charset="0"/>
              <a:buChar char="p"/>
            </a:pPr>
            <a:r>
              <a:rPr lang="zh-CN" altLang="en-US" sz="2000" b="1" u="sng"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疾病基本情况</a:t>
            </a:r>
            <a:r>
              <a:rPr lang="zh-CN" altLang="zh-CN" sz="2000" b="1" u="sng"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rPr>
              <a:t>：</a:t>
            </a:r>
            <a:endParaRPr lang="zh-CN" altLang="zh-CN" sz="2000" b="1" u="sng" dirty="0">
              <a:solidFill>
                <a:srgbClr val="C00000"/>
              </a:solidFill>
              <a:latin typeface="Arial" panose="020B0604020202020204" pitchFamily="34" charset="0"/>
              <a:ea typeface="微软雅黑" panose="020B0503020204020204" charset="-122"/>
              <a:cs typeface="Times New Roman" panose="02020603050405020304" pitchFamily="18" charset="0"/>
              <a:sym typeface="Arial" panose="020B0604020202020204" pitchFamily="34" charset="0"/>
            </a:endParaRPr>
          </a:p>
        </p:txBody>
      </p:sp>
      <p:sp>
        <p:nvSpPr>
          <p:cNvPr id="6" name="文本框 5"/>
          <p:cNvSpPr txBox="1"/>
          <p:nvPr/>
        </p:nvSpPr>
        <p:spPr>
          <a:xfrm>
            <a:off x="217170" y="5931535"/>
            <a:ext cx="11083925" cy="737235"/>
          </a:xfrm>
          <a:prstGeom prst="rect">
            <a:avLst/>
          </a:prstGeom>
          <a:noFill/>
        </p:spPr>
        <p:txBody>
          <a:bodyPr wrap="square" rtlCol="0" anchor="t">
            <a:spAutoFit/>
          </a:bodyPr>
          <a:p>
            <a:pPr marL="12700" indent="0">
              <a:buFont typeface="+mj-lt"/>
              <a:buNone/>
              <a:tabLst>
                <a:tab pos="240665" algn="l"/>
              </a:tabLst>
              <a:defRPr/>
            </a:pPr>
            <a:r>
              <a:rPr lang="zh-CN" altLang="en-US" sz="700" dirty="0">
                <a:latin typeface="微软雅黑" panose="020B0503020204020204" charset="-122"/>
                <a:ea typeface="微软雅黑" panose="020B0503020204020204" charset="-122"/>
                <a:sym typeface="+mn-ea"/>
              </a:rPr>
              <a:t>【</a:t>
            </a:r>
            <a:r>
              <a:rPr lang="en-US" altLang="zh-CN" sz="700" dirty="0">
                <a:latin typeface="微软雅黑" panose="020B0503020204020204" charset="-122"/>
                <a:ea typeface="微软雅黑" panose="020B0503020204020204" charset="-122"/>
                <a:sym typeface="+mn-ea"/>
              </a:rPr>
              <a:t>1</a:t>
            </a:r>
            <a:r>
              <a:rPr lang="zh-CN" altLang="en-US" sz="700" dirty="0">
                <a:latin typeface="微软雅黑" panose="020B0503020204020204" charset="-122"/>
                <a:ea typeface="微软雅黑" panose="020B0503020204020204" charset="-122"/>
                <a:sym typeface="+mn-ea"/>
              </a:rPr>
              <a:t>】中国血栓性疾病防治指南（</a:t>
            </a:r>
            <a:r>
              <a:rPr lang="en-US" altLang="zh-CN" sz="700" dirty="0">
                <a:latin typeface="微软雅黑" panose="020B0503020204020204" charset="-122"/>
                <a:ea typeface="微软雅黑" panose="020B0503020204020204" charset="-122"/>
                <a:sym typeface="+mn-ea"/>
              </a:rPr>
              <a:t>2018</a:t>
            </a:r>
            <a:r>
              <a:rPr lang="zh-CN" altLang="en-US" sz="700" dirty="0">
                <a:latin typeface="微软雅黑" panose="020B0503020204020204" charset="-122"/>
                <a:ea typeface="微软雅黑" panose="020B0503020204020204" charset="-122"/>
                <a:sym typeface="+mn-ea"/>
              </a:rPr>
              <a:t>版）</a:t>
            </a:r>
            <a:endParaRPr lang="en-US" altLang="zh-CN" sz="700" dirty="0">
              <a:latin typeface="微软雅黑" panose="020B0503020204020204" charset="-122"/>
              <a:ea typeface="微软雅黑" panose="020B0503020204020204" charset="-122"/>
            </a:endParaRPr>
          </a:p>
          <a:p>
            <a:pPr marL="12700" indent="0">
              <a:buFont typeface="+mj-lt"/>
              <a:buNone/>
              <a:tabLst>
                <a:tab pos="240665" algn="l"/>
              </a:tabLst>
              <a:defRPr/>
            </a:pPr>
            <a:r>
              <a:rPr lang="zh-CN" altLang="en-US" sz="700" spc="-30" noProof="0" dirty="0">
                <a:ln>
                  <a:noFill/>
                </a:ln>
                <a:effectLst/>
                <a:uLnTx/>
                <a:uFillTx/>
                <a:latin typeface="微软雅黑" panose="020B0503020204020204" charset="-122"/>
                <a:ea typeface="微软雅黑" panose="020B0503020204020204" charset="-122"/>
                <a:cs typeface="+mn-ea"/>
                <a:sym typeface="+mn-lt"/>
              </a:rPr>
              <a:t>【</a:t>
            </a:r>
            <a:r>
              <a:rPr lang="en-US" altLang="zh-CN" sz="700" spc="-30" noProof="0" dirty="0">
                <a:ln>
                  <a:noFill/>
                </a:ln>
                <a:effectLst/>
                <a:uLnTx/>
                <a:uFillTx/>
                <a:latin typeface="微软雅黑" panose="020B0503020204020204" charset="-122"/>
                <a:ea typeface="微软雅黑" panose="020B0503020204020204" charset="-122"/>
                <a:cs typeface="+mn-ea"/>
                <a:sym typeface="+mn-lt"/>
              </a:rPr>
              <a:t>2</a:t>
            </a:r>
            <a:r>
              <a:rPr lang="zh-CN" altLang="en-US" sz="700" spc="-30" noProof="0" dirty="0">
                <a:ln>
                  <a:noFill/>
                </a:ln>
                <a:effectLst/>
                <a:uLnTx/>
                <a:uFillTx/>
                <a:latin typeface="微软雅黑" panose="020B0503020204020204" charset="-122"/>
                <a:ea typeface="微软雅黑" panose="020B0503020204020204" charset="-122"/>
                <a:cs typeface="+mn-ea"/>
                <a:sym typeface="+mn-lt"/>
              </a:rPr>
              <a:t>】马青变</a:t>
            </a:r>
            <a:r>
              <a:rPr lang="en-US" altLang="zh-CN" sz="700" spc="-30" noProof="0" dirty="0">
                <a:ln>
                  <a:noFill/>
                </a:ln>
                <a:effectLst/>
                <a:uLnTx/>
                <a:uFillTx/>
                <a:latin typeface="微软雅黑" panose="020B0503020204020204" charset="-122"/>
                <a:ea typeface="微软雅黑" panose="020B0503020204020204" charset="-122"/>
                <a:cs typeface="+mn-ea"/>
                <a:sym typeface="+mn-lt"/>
              </a:rPr>
              <a:t>,</a:t>
            </a:r>
            <a:r>
              <a:rPr lang="zh-CN" altLang="en-US" sz="700" spc="-30" noProof="0" dirty="0">
                <a:ln>
                  <a:noFill/>
                </a:ln>
                <a:effectLst/>
                <a:uLnTx/>
                <a:uFillTx/>
                <a:latin typeface="微软雅黑" panose="020B0503020204020204" charset="-122"/>
                <a:ea typeface="微软雅黑" panose="020B0503020204020204" charset="-122"/>
                <a:cs typeface="+mn-ea"/>
                <a:sym typeface="+mn-lt"/>
              </a:rPr>
              <a:t>郑亚安</a:t>
            </a:r>
            <a:r>
              <a:rPr lang="en-US" altLang="zh-CN" sz="700" spc="-30" noProof="0" dirty="0">
                <a:ln>
                  <a:noFill/>
                </a:ln>
                <a:effectLst/>
                <a:uLnTx/>
                <a:uFillTx/>
                <a:latin typeface="微软雅黑" panose="020B0503020204020204" charset="-122"/>
                <a:ea typeface="微软雅黑" panose="020B0503020204020204" charset="-122"/>
                <a:cs typeface="+mn-ea"/>
                <a:sym typeface="+mn-lt"/>
              </a:rPr>
              <a:t>,</a:t>
            </a:r>
            <a:r>
              <a:rPr lang="zh-CN" altLang="en-US" sz="700" spc="-30" noProof="0" dirty="0">
                <a:ln>
                  <a:noFill/>
                </a:ln>
                <a:effectLst/>
                <a:uLnTx/>
                <a:uFillTx/>
                <a:latin typeface="微软雅黑" panose="020B0503020204020204" charset="-122"/>
                <a:ea typeface="微软雅黑" panose="020B0503020204020204" charset="-122"/>
                <a:cs typeface="+mn-ea"/>
                <a:sym typeface="+mn-lt"/>
              </a:rPr>
              <a:t>朱继红</a:t>
            </a:r>
            <a:r>
              <a:rPr lang="en-US" altLang="zh-CN" sz="700" spc="-30" noProof="0" dirty="0">
                <a:ln>
                  <a:noFill/>
                </a:ln>
                <a:effectLst/>
                <a:uLnTx/>
                <a:uFillTx/>
                <a:latin typeface="微软雅黑" panose="020B0503020204020204" charset="-122"/>
                <a:ea typeface="微软雅黑" panose="020B0503020204020204" charset="-122"/>
                <a:cs typeface="+mn-ea"/>
                <a:sym typeface="+mn-lt"/>
              </a:rPr>
              <a:t>,</a:t>
            </a:r>
            <a:r>
              <a:rPr lang="zh-CN" altLang="en-US" sz="700" spc="-30" noProof="0" dirty="0">
                <a:ln>
                  <a:noFill/>
                </a:ln>
                <a:effectLst/>
                <a:uLnTx/>
                <a:uFillTx/>
                <a:latin typeface="微软雅黑" panose="020B0503020204020204" charset="-122"/>
                <a:ea typeface="微软雅黑" panose="020B0503020204020204" charset="-122"/>
                <a:cs typeface="+mn-ea"/>
                <a:sym typeface="+mn-lt"/>
              </a:rPr>
              <a:t>等</a:t>
            </a:r>
            <a:r>
              <a:rPr lang="en-US" altLang="zh-CN" sz="700" spc="-30" noProof="0" dirty="0">
                <a:ln>
                  <a:noFill/>
                </a:ln>
                <a:effectLst/>
                <a:uLnTx/>
                <a:uFillTx/>
                <a:latin typeface="微软雅黑" panose="020B0503020204020204" charset="-122"/>
                <a:ea typeface="微软雅黑" panose="020B0503020204020204" charset="-122"/>
                <a:cs typeface="+mn-ea"/>
                <a:sym typeface="+mn-lt"/>
              </a:rPr>
              <a:t>.</a:t>
            </a:r>
            <a:r>
              <a:rPr lang="zh-CN" altLang="en-US" sz="700" spc="-30" noProof="0" dirty="0">
                <a:ln>
                  <a:noFill/>
                </a:ln>
                <a:effectLst/>
                <a:uLnTx/>
                <a:uFillTx/>
                <a:latin typeface="微软雅黑" panose="020B0503020204020204" charset="-122"/>
                <a:ea typeface="微软雅黑" panose="020B0503020204020204" charset="-122"/>
                <a:cs typeface="+mn-ea"/>
                <a:sym typeface="+mn-lt"/>
              </a:rPr>
              <a:t>中国急性血栓性疾病抗栓治疗共识</a:t>
            </a:r>
            <a:r>
              <a:rPr lang="en-US" altLang="zh-CN" sz="700" spc="-30" noProof="0" dirty="0">
                <a:ln>
                  <a:noFill/>
                </a:ln>
                <a:effectLst/>
                <a:uLnTx/>
                <a:uFillTx/>
                <a:latin typeface="微软雅黑" panose="020B0503020204020204" charset="-122"/>
                <a:ea typeface="微软雅黑" panose="020B0503020204020204" charset="-122"/>
                <a:cs typeface="+mn-ea"/>
                <a:sym typeface="+mn-lt"/>
              </a:rPr>
              <a:t>[J].</a:t>
            </a:r>
            <a:r>
              <a:rPr lang="zh-CN" altLang="en-US" sz="700" spc="-30" noProof="0" dirty="0">
                <a:ln>
                  <a:noFill/>
                </a:ln>
                <a:effectLst/>
                <a:uLnTx/>
                <a:uFillTx/>
                <a:latin typeface="微软雅黑" panose="020B0503020204020204" charset="-122"/>
                <a:ea typeface="微软雅黑" panose="020B0503020204020204" charset="-122"/>
                <a:cs typeface="+mn-ea"/>
                <a:sym typeface="+mn-lt"/>
              </a:rPr>
              <a:t>中国急救医学</a:t>
            </a:r>
            <a:r>
              <a:rPr lang="en-US" altLang="zh-CN" sz="700" spc="-30" noProof="0" dirty="0">
                <a:ln>
                  <a:noFill/>
                </a:ln>
                <a:effectLst/>
                <a:uLnTx/>
                <a:uFillTx/>
                <a:latin typeface="微软雅黑" panose="020B0503020204020204" charset="-122"/>
                <a:ea typeface="微软雅黑" panose="020B0503020204020204" charset="-122"/>
                <a:cs typeface="+mn-ea"/>
                <a:sym typeface="+mn-lt"/>
              </a:rPr>
              <a:t>,2019,39(06):501-531. </a:t>
            </a:r>
            <a:endParaRPr lang="en-US" altLang="zh-CN" sz="700" spc="-30" noProof="0" dirty="0">
              <a:ln>
                <a:noFill/>
              </a:ln>
              <a:effectLst/>
              <a:uLnTx/>
              <a:uFillTx/>
              <a:latin typeface="微软雅黑" panose="020B0503020204020204" charset="-122"/>
              <a:ea typeface="微软雅黑" panose="020B0503020204020204" charset="-122"/>
              <a:cs typeface="+mn-ea"/>
              <a:sym typeface="+mn-lt"/>
            </a:endParaRPr>
          </a:p>
          <a:p>
            <a:pPr marL="12700" indent="0">
              <a:buFont typeface="+mj-lt"/>
              <a:buNone/>
              <a:tabLst>
                <a:tab pos="240665" algn="l"/>
              </a:tabLst>
              <a:defRPr/>
            </a:pPr>
            <a:r>
              <a:rPr lang="zh-CN" altLang="en-US" sz="700" spc="-30" noProof="0" dirty="0">
                <a:ln>
                  <a:noFill/>
                </a:ln>
                <a:effectLst/>
                <a:uLnTx/>
                <a:uFillTx/>
                <a:latin typeface="微软雅黑" panose="020B0503020204020204" charset="-122"/>
                <a:ea typeface="微软雅黑" panose="020B0503020204020204" charset="-122"/>
                <a:cs typeface="+mn-ea"/>
                <a:sym typeface="+mn-lt"/>
              </a:rPr>
              <a:t>【</a:t>
            </a:r>
            <a:r>
              <a:rPr lang="en-US" altLang="zh-CN" sz="700" spc="-30" noProof="0" dirty="0">
                <a:ln>
                  <a:noFill/>
                </a:ln>
                <a:effectLst/>
                <a:uLnTx/>
                <a:uFillTx/>
                <a:latin typeface="微软雅黑" panose="020B0503020204020204" charset="-122"/>
                <a:ea typeface="微软雅黑" panose="020B0503020204020204" charset="-122"/>
                <a:cs typeface="+mn-ea"/>
                <a:sym typeface="+mn-lt"/>
              </a:rPr>
              <a:t>3</a:t>
            </a:r>
            <a:r>
              <a:rPr lang="zh-CN" altLang="en-US" sz="700" spc="-30" noProof="0" dirty="0">
                <a:ln>
                  <a:noFill/>
                </a:ln>
                <a:effectLst/>
                <a:uLnTx/>
                <a:uFillTx/>
                <a:latin typeface="微软雅黑" panose="020B0503020204020204" charset="-122"/>
                <a:ea typeface="微软雅黑" panose="020B0503020204020204" charset="-122"/>
                <a:cs typeface="+mn-ea"/>
                <a:sym typeface="+mn-lt"/>
              </a:rPr>
              <a:t>】</a:t>
            </a:r>
            <a:r>
              <a:rPr lang="en-US" altLang="zh-CN" sz="700" spc="-30" noProof="0" dirty="0">
                <a:ln>
                  <a:noFill/>
                </a:ln>
                <a:effectLst/>
                <a:uLnTx/>
                <a:uFillTx/>
                <a:latin typeface="微软雅黑" panose="020B0503020204020204" charset="-122"/>
                <a:ea typeface="微软雅黑" panose="020B0503020204020204" charset="-122"/>
                <a:cs typeface="+mn-ea"/>
                <a:sym typeface="+mn-lt"/>
              </a:rPr>
              <a:t>Raskob GE, Angchaisuksiri P, Blanco AN, et al. Thrombosis: a major contributor to global disease burden [J]. Arterioscler Thromb Vasc Biol, 2014, 34(11): 2363-2371. DOI: 10.1161/ATVBAHA.114.304488.</a:t>
            </a:r>
            <a:endParaRPr lang="en-US" altLang="zh-CN" sz="700" spc="-30" noProof="0" dirty="0">
              <a:ln>
                <a:noFill/>
              </a:ln>
              <a:effectLst/>
              <a:uLnTx/>
              <a:uFillTx/>
              <a:latin typeface="微软雅黑" panose="020B0503020204020204" charset="-122"/>
              <a:ea typeface="微软雅黑" panose="020B0503020204020204" charset="-122"/>
              <a:cs typeface="+mn-ea"/>
              <a:sym typeface="+mn-lt"/>
            </a:endParaRPr>
          </a:p>
          <a:p>
            <a:pPr marL="12700" indent="0">
              <a:buFont typeface="+mj-lt"/>
              <a:buNone/>
              <a:tabLst>
                <a:tab pos="240665" algn="l"/>
              </a:tabLst>
              <a:defRPr/>
            </a:pPr>
            <a:r>
              <a:rPr lang="zh-CN" altLang="en-US" sz="700" spc="-30" noProof="0" dirty="0">
                <a:ln>
                  <a:noFill/>
                </a:ln>
                <a:effectLst/>
                <a:uLnTx/>
                <a:uFillTx/>
                <a:latin typeface="微软雅黑" panose="020B0503020204020204" charset="-122"/>
                <a:ea typeface="微软雅黑" panose="020B0503020204020204" charset="-122"/>
                <a:cs typeface="+mn-ea"/>
                <a:sym typeface="+mn-lt"/>
              </a:rPr>
              <a:t>【</a:t>
            </a:r>
            <a:r>
              <a:rPr lang="en-US" altLang="zh-CN" sz="700" spc="-30" noProof="0" dirty="0">
                <a:ln>
                  <a:noFill/>
                </a:ln>
                <a:effectLst/>
                <a:uLnTx/>
                <a:uFillTx/>
                <a:latin typeface="微软雅黑" panose="020B0503020204020204" charset="-122"/>
                <a:ea typeface="微软雅黑" panose="020B0503020204020204" charset="-122"/>
                <a:cs typeface="+mn-ea"/>
                <a:sym typeface="+mn-lt"/>
              </a:rPr>
              <a:t>4</a:t>
            </a:r>
            <a:r>
              <a:rPr lang="zh-CN" altLang="en-US" sz="700" spc="-30" noProof="0" dirty="0">
                <a:ln>
                  <a:noFill/>
                </a:ln>
                <a:effectLst/>
                <a:uLnTx/>
                <a:uFillTx/>
                <a:latin typeface="微软雅黑" panose="020B0503020204020204" charset="-122"/>
                <a:ea typeface="微软雅黑" panose="020B0503020204020204" charset="-122"/>
                <a:cs typeface="+mn-ea"/>
                <a:sym typeface="+mn-lt"/>
              </a:rPr>
              <a:t>】</a:t>
            </a:r>
            <a:r>
              <a:rPr lang="en-US" altLang="zh-CN" sz="700" spc="-30" noProof="0" dirty="0">
                <a:ln>
                  <a:noFill/>
                </a:ln>
                <a:effectLst/>
                <a:uLnTx/>
                <a:uFillTx/>
                <a:latin typeface="微软雅黑" panose="020B0503020204020204" charset="-122"/>
                <a:ea typeface="微软雅黑" panose="020B0503020204020204" charset="-122"/>
                <a:cs typeface="+mn-ea"/>
                <a:sym typeface="+mn-lt"/>
              </a:rPr>
              <a:t>2023</a:t>
            </a:r>
            <a:r>
              <a:rPr lang="zh-CN" altLang="en-US" sz="700" spc="-30" noProof="0" dirty="0">
                <a:ln>
                  <a:noFill/>
                </a:ln>
                <a:effectLst/>
                <a:uLnTx/>
                <a:uFillTx/>
                <a:latin typeface="微软雅黑" panose="020B0503020204020204" charset="-122"/>
                <a:ea typeface="微软雅黑" panose="020B0503020204020204" charset="-122"/>
                <a:cs typeface="+mn-ea"/>
                <a:sym typeface="+mn-lt"/>
              </a:rPr>
              <a:t>年中国</a:t>
            </a:r>
            <a:r>
              <a:rPr lang="en-US" altLang="zh-CN" sz="700" spc="-30" noProof="0" dirty="0">
                <a:ln>
                  <a:noFill/>
                </a:ln>
                <a:effectLst/>
                <a:uLnTx/>
                <a:uFillTx/>
                <a:latin typeface="微软雅黑" panose="020B0503020204020204" charset="-122"/>
                <a:ea typeface="微软雅黑" panose="020B0503020204020204" charset="-122"/>
                <a:cs typeface="+mn-ea"/>
                <a:sym typeface="+mn-lt"/>
              </a:rPr>
              <a:t>VTE</a:t>
            </a:r>
            <a:r>
              <a:rPr lang="zh-CN" altLang="en-US" sz="700" spc="-30" noProof="0" dirty="0">
                <a:ln>
                  <a:noFill/>
                </a:ln>
                <a:effectLst/>
                <a:uLnTx/>
                <a:uFillTx/>
                <a:latin typeface="微软雅黑" panose="020B0503020204020204" charset="-122"/>
                <a:ea typeface="微软雅黑" panose="020B0503020204020204" charset="-122"/>
                <a:cs typeface="+mn-ea"/>
                <a:sym typeface="+mn-lt"/>
              </a:rPr>
              <a:t>防治大会数据显示，</a:t>
            </a:r>
            <a:r>
              <a:rPr lang="en-US" altLang="zh-CN" sz="700" spc="-30" noProof="0" dirty="0">
                <a:ln>
                  <a:noFill/>
                </a:ln>
                <a:effectLst/>
                <a:uLnTx/>
                <a:uFillTx/>
                <a:latin typeface="微软雅黑" panose="020B0503020204020204" charset="-122"/>
                <a:ea typeface="微软雅黑" panose="020B0503020204020204" charset="-122"/>
                <a:cs typeface="+mn-ea"/>
                <a:sym typeface="+mn-lt"/>
              </a:rPr>
              <a:t>2021</a:t>
            </a:r>
            <a:r>
              <a:rPr lang="zh-CN" altLang="en-US" sz="700" spc="-30" noProof="0" dirty="0">
                <a:ln>
                  <a:noFill/>
                </a:ln>
                <a:effectLst/>
                <a:uLnTx/>
                <a:uFillTx/>
                <a:latin typeface="微软雅黑" panose="020B0503020204020204" charset="-122"/>
                <a:ea typeface="微软雅黑" panose="020B0503020204020204" charset="-122"/>
                <a:cs typeface="+mn-ea"/>
                <a:sym typeface="+mn-lt"/>
              </a:rPr>
              <a:t>年，我国</a:t>
            </a:r>
            <a:r>
              <a:rPr lang="en-US" altLang="zh-CN" sz="700" spc="-30" noProof="0" dirty="0">
                <a:ln>
                  <a:noFill/>
                </a:ln>
                <a:effectLst/>
                <a:uLnTx/>
                <a:uFillTx/>
                <a:latin typeface="微软雅黑" panose="020B0503020204020204" charset="-122"/>
                <a:ea typeface="微软雅黑" panose="020B0503020204020204" charset="-122"/>
                <a:cs typeface="+mn-ea"/>
                <a:sym typeface="+mn-lt"/>
              </a:rPr>
              <a:t>VTE</a:t>
            </a:r>
            <a:r>
              <a:rPr lang="zh-CN" altLang="en-US" sz="700" spc="-30" noProof="0" dirty="0">
                <a:ln>
                  <a:noFill/>
                </a:ln>
                <a:effectLst/>
                <a:uLnTx/>
                <a:uFillTx/>
                <a:latin typeface="微软雅黑" panose="020B0503020204020204" charset="-122"/>
                <a:ea typeface="微软雅黑" panose="020B0503020204020204" charset="-122"/>
                <a:cs typeface="+mn-ea"/>
                <a:sym typeface="+mn-lt"/>
              </a:rPr>
              <a:t>住院患者达</a:t>
            </a:r>
            <a:r>
              <a:rPr lang="en-US" altLang="zh-CN" sz="700" spc="-30" noProof="0" dirty="0">
                <a:ln>
                  <a:noFill/>
                </a:ln>
                <a:effectLst/>
                <a:uLnTx/>
                <a:uFillTx/>
                <a:latin typeface="微软雅黑" panose="020B0503020204020204" charset="-122"/>
                <a:ea typeface="微软雅黑" panose="020B0503020204020204" charset="-122"/>
                <a:cs typeface="+mn-ea"/>
                <a:sym typeface="+mn-lt"/>
              </a:rPr>
              <a:t>180.2</a:t>
            </a:r>
            <a:r>
              <a:rPr lang="zh-CN" altLang="en-US" sz="700" spc="-30" noProof="0" dirty="0">
                <a:ln>
                  <a:noFill/>
                </a:ln>
                <a:effectLst/>
                <a:uLnTx/>
                <a:uFillTx/>
                <a:latin typeface="微软雅黑" panose="020B0503020204020204" charset="-122"/>
                <a:ea typeface="微软雅黑" panose="020B0503020204020204" charset="-122"/>
                <a:cs typeface="+mn-ea"/>
                <a:sym typeface="+mn-lt"/>
              </a:rPr>
              <a:t>万人，</a:t>
            </a:r>
            <a:endParaRPr lang="zh-CN" altLang="en-US" sz="700" spc="-30" noProof="0" dirty="0">
              <a:ln>
                <a:noFill/>
              </a:ln>
              <a:effectLst/>
              <a:uLnTx/>
              <a:uFillTx/>
              <a:latin typeface="微软雅黑" panose="020B0503020204020204" charset="-122"/>
              <a:ea typeface="微软雅黑" panose="020B0503020204020204" charset="-122"/>
              <a:cs typeface="+mn-ea"/>
              <a:sym typeface="+mn-lt"/>
            </a:endParaRPr>
          </a:p>
          <a:p>
            <a:pPr marL="12700" indent="0">
              <a:buFont typeface="+mj-lt"/>
              <a:buNone/>
              <a:tabLst>
                <a:tab pos="240665" algn="l"/>
              </a:tabLst>
              <a:defRPr/>
            </a:pPr>
            <a:r>
              <a:rPr lang="zh-CN" altLang="en-US" sz="700" spc="-30" noProof="0" dirty="0">
                <a:ln>
                  <a:noFill/>
                </a:ln>
                <a:effectLst/>
                <a:uLnTx/>
                <a:uFillTx/>
                <a:latin typeface="微软雅黑" panose="020B0503020204020204" charset="-122"/>
                <a:ea typeface="微软雅黑" panose="020B0503020204020204" charset="-122"/>
                <a:cs typeface="+mn-ea"/>
                <a:sym typeface="+mn-lt"/>
              </a:rPr>
              <a:t>【</a:t>
            </a:r>
            <a:r>
              <a:rPr lang="en-US" altLang="zh-CN" sz="700" spc="-30" noProof="0" dirty="0">
                <a:ln>
                  <a:noFill/>
                </a:ln>
                <a:effectLst/>
                <a:uLnTx/>
                <a:uFillTx/>
                <a:latin typeface="微软雅黑" panose="020B0503020204020204" charset="-122"/>
                <a:ea typeface="微软雅黑" panose="020B0503020204020204" charset="-122"/>
                <a:cs typeface="+mn-ea"/>
                <a:sym typeface="+mn-lt"/>
              </a:rPr>
              <a:t>5</a:t>
            </a:r>
            <a:r>
              <a:rPr lang="zh-CN" altLang="en-US" sz="700" spc="-30" noProof="0" dirty="0">
                <a:ln>
                  <a:noFill/>
                </a:ln>
                <a:effectLst/>
                <a:uLnTx/>
                <a:uFillTx/>
                <a:latin typeface="微软雅黑" panose="020B0503020204020204" charset="-122"/>
                <a:ea typeface="微软雅黑" panose="020B0503020204020204" charset="-122"/>
                <a:cs typeface="+mn-ea"/>
                <a:sym typeface="+mn-lt"/>
              </a:rPr>
              <a:t>】</a:t>
            </a:r>
            <a:r>
              <a:rPr lang="en-US" altLang="zh-CN" sz="700" spc="-30" noProof="0" dirty="0">
                <a:ln>
                  <a:noFill/>
                </a:ln>
                <a:effectLst/>
                <a:uLnTx/>
                <a:uFillTx/>
                <a:latin typeface="微软雅黑" panose="020B0503020204020204" charset="-122"/>
                <a:ea typeface="微软雅黑" panose="020B0503020204020204" charset="-122"/>
                <a:cs typeface="+mn-ea"/>
                <a:sym typeface="+mn-lt"/>
              </a:rPr>
              <a:t>Zhai Z, Kan Q, Li W, et al. VTE Risk Profiles and Prophylaxis in Medical and Surgical Inpatients: The Identification of Chinese Hospitalized Patients' Risk Profile for Venous Thromboembolism (DissolVE-2)-A Cross-sectional Study[J]. Chest, 2019, 155(1): 114-122. DOI: 10.1016/j.chest.2018.09.020.</a:t>
            </a:r>
            <a:endParaRPr lang="en-US" altLang="zh-CN" sz="700" spc="-30" noProof="0" dirty="0">
              <a:ln>
                <a:noFill/>
              </a:ln>
              <a:effectLst/>
              <a:uLnTx/>
              <a:uFillTx/>
              <a:latin typeface="微软雅黑" panose="020B0503020204020204" charset="-122"/>
              <a:ea typeface="微软雅黑" panose="020B0503020204020204" charset="-122"/>
              <a:cs typeface="+mn-ea"/>
              <a:sym typeface="+mn-lt"/>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483235" y="226695"/>
            <a:ext cx="4097020" cy="583565"/>
          </a:xfrm>
          <a:prstGeom prst="rect">
            <a:avLst/>
          </a:prstGeom>
          <a:noFill/>
        </p:spPr>
        <p:txBody>
          <a:bodyPr wrap="square" rtlCol="0">
            <a:spAutoFit/>
          </a:bodyPr>
          <a:p>
            <a:r>
              <a:rPr lang="en-US" altLang="zh-CN" sz="3200" b="1"/>
              <a:t>02 </a:t>
            </a:r>
            <a:r>
              <a:rPr lang="zh-CN" altLang="en-US" sz="3200" b="1"/>
              <a:t>安全性</a:t>
            </a:r>
            <a:endParaRPr lang="zh-CN" altLang="en-US" sz="3200" b="1"/>
          </a:p>
        </p:txBody>
      </p:sp>
      <p:sp>
        <p:nvSpPr>
          <p:cNvPr id="2" name="文本框 1"/>
          <p:cNvSpPr txBox="1"/>
          <p:nvPr/>
        </p:nvSpPr>
        <p:spPr>
          <a:xfrm>
            <a:off x="1268095" y="1207770"/>
            <a:ext cx="3963670" cy="502920"/>
          </a:xfrm>
          <a:prstGeom prst="rect">
            <a:avLst/>
          </a:prstGeom>
          <a:solidFill>
            <a:schemeClr val="accent1">
              <a:lumMod val="75000"/>
            </a:schemeClr>
          </a:solidFill>
        </p:spPr>
        <p:txBody>
          <a:bodyPr wrap="square" rtlCol="0" anchor="t">
            <a:noAutofit/>
          </a:bodyPr>
          <a:p>
            <a:r>
              <a:rPr lang="en-US" altLang="zh-CN" sz="16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zh-CN" sz="20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说明书收载的不良反应情况</a:t>
            </a:r>
            <a:r>
              <a:rPr lang="zh-CN" altLang="zh-CN" sz="2000" b="1" baseline="30000"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r>
              <a:rPr lang="en-US" altLang="zh-CN" sz="2000" b="1" baseline="30000"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1</a:t>
            </a:r>
            <a:r>
              <a:rPr lang="zh-CN" altLang="zh-CN" sz="2000" b="1" baseline="30000"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endParaRPr lang="zh-CN" altLang="zh-CN" sz="2000" b="1" baseline="30000"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cxnSp>
        <p:nvCxnSpPr>
          <p:cNvPr id="6" name="直接连接符 5"/>
          <p:cNvCxnSpPr/>
          <p:nvPr/>
        </p:nvCxnSpPr>
        <p:spPr>
          <a:xfrm>
            <a:off x="7062470" y="1312545"/>
            <a:ext cx="8255" cy="4796155"/>
          </a:xfrm>
          <a:prstGeom prst="line">
            <a:avLst/>
          </a:prstGeom>
          <a:ln>
            <a:solidFill>
              <a:schemeClr val="bg1">
                <a:lumMod val="65000"/>
              </a:schemeClr>
            </a:solidFill>
          </a:ln>
          <a:effectLst>
            <a:outerShdw blurRad="50800" dist="38100" dir="2700000" algn="tl" rotWithShape="0">
              <a:prstClr val="black">
                <a:alpha val="40000"/>
              </a:prstClr>
            </a:outerShdw>
          </a:effectLst>
        </p:spPr>
        <p:style>
          <a:lnRef idx="2">
            <a:schemeClr val="accent1"/>
          </a:lnRef>
          <a:fillRef idx="0">
            <a:srgbClr val="FFFFFF"/>
          </a:fillRef>
          <a:effectRef idx="0">
            <a:srgbClr val="FFFFFF"/>
          </a:effectRef>
          <a:fontRef idx="minor">
            <a:schemeClr val="tx1"/>
          </a:fontRef>
        </p:style>
      </p:cxnSp>
      <p:sp>
        <p:nvSpPr>
          <p:cNvPr id="7" name="文本框 6"/>
          <p:cNvSpPr txBox="1"/>
          <p:nvPr/>
        </p:nvSpPr>
        <p:spPr>
          <a:xfrm>
            <a:off x="211455" y="6376670"/>
            <a:ext cx="6692265" cy="306705"/>
          </a:xfrm>
          <a:prstGeom prst="rect">
            <a:avLst/>
          </a:prstGeom>
          <a:noFill/>
        </p:spPr>
        <p:txBody>
          <a:bodyPr wrap="square" rtlCol="0">
            <a:spAutoFit/>
          </a:bodyPr>
          <a:p>
            <a:r>
              <a:rPr lang="zh-CN" altLang="en-US" sz="700"/>
              <a:t>【</a:t>
            </a:r>
            <a:r>
              <a:rPr lang="en-US" altLang="zh-CN" sz="700"/>
              <a:t>1</a:t>
            </a:r>
            <a:r>
              <a:rPr lang="zh-CN" altLang="en-US" sz="700"/>
              <a:t>】利伐沙班颗粒说明书</a:t>
            </a:r>
            <a:endParaRPr lang="zh-CN" altLang="en-US" sz="700"/>
          </a:p>
          <a:p>
            <a:r>
              <a:rPr lang="zh-CN" altLang="en-US" sz="700"/>
              <a:t>【</a:t>
            </a:r>
            <a:r>
              <a:rPr lang="en-US" altLang="zh-CN" sz="700"/>
              <a:t>2</a:t>
            </a:r>
            <a:r>
              <a:rPr lang="zh-CN" altLang="en-US" sz="700"/>
              <a:t>】新型口服抗凝药物达比加群酯及利伐沙班的研究进展与临床应用评价</a:t>
            </a:r>
            <a:endParaRPr lang="zh-CN" altLang="en-US" sz="700"/>
          </a:p>
        </p:txBody>
      </p:sp>
      <p:sp>
        <p:nvSpPr>
          <p:cNvPr id="8" name="文本框 7"/>
          <p:cNvSpPr txBox="1"/>
          <p:nvPr/>
        </p:nvSpPr>
        <p:spPr>
          <a:xfrm>
            <a:off x="7335520" y="1207770"/>
            <a:ext cx="3963670" cy="502920"/>
          </a:xfrm>
          <a:prstGeom prst="rect">
            <a:avLst/>
          </a:prstGeom>
          <a:solidFill>
            <a:schemeClr val="accent1">
              <a:lumMod val="75000"/>
            </a:schemeClr>
          </a:solidFill>
        </p:spPr>
        <p:txBody>
          <a:bodyPr wrap="square" rtlCol="0" anchor="t">
            <a:noAutofit/>
          </a:bodyPr>
          <a:p>
            <a:r>
              <a:rPr lang="en-US" altLang="zh-CN" sz="16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zh-CN" sz="20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相比同类药更安全</a:t>
            </a:r>
            <a:r>
              <a:rPr lang="zh-CN" altLang="zh-CN" sz="2000" b="1" baseline="30000"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r>
              <a:rPr lang="en-US" altLang="zh-CN" sz="2000" b="1" baseline="30000"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2</a:t>
            </a:r>
            <a:r>
              <a:rPr lang="zh-CN" altLang="zh-CN" sz="2000" b="1" baseline="30000"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endParaRPr lang="zh-CN" altLang="zh-CN" sz="2000" b="1" baseline="30000"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9" name="文本框 8"/>
          <p:cNvSpPr txBox="1"/>
          <p:nvPr/>
        </p:nvSpPr>
        <p:spPr>
          <a:xfrm>
            <a:off x="7335520" y="2268855"/>
            <a:ext cx="4000500" cy="4107815"/>
          </a:xfrm>
          <a:prstGeom prst="rect">
            <a:avLst/>
          </a:prstGeom>
          <a:noFill/>
        </p:spPr>
        <p:txBody>
          <a:bodyPr wrap="square" rtlCol="0" anchor="t">
            <a:spAutoFit/>
          </a:bodyPr>
          <a:p>
            <a:pPr indent="0" fontAlgn="auto">
              <a:lnSpc>
                <a:spcPct val="150000"/>
              </a:lnSpc>
            </a:pPr>
            <a:r>
              <a:rPr lang="en-US" altLang="zh-CN"/>
              <a:t>1</a:t>
            </a:r>
            <a:r>
              <a:rPr lang="zh-CN" altLang="en-US"/>
              <a:t>、</a:t>
            </a:r>
            <a:r>
              <a:rPr lang="zh-CN" altLang="en-US" b="1"/>
              <a:t>与依诺肝素相比</a:t>
            </a:r>
            <a:r>
              <a:rPr lang="zh-CN" altLang="en-US"/>
              <a:t>：利伐沙班可显著降低症状性</a:t>
            </a:r>
            <a:r>
              <a:rPr lang="en-US" altLang="zh-CN"/>
              <a:t>VTE</a:t>
            </a:r>
            <a:r>
              <a:rPr lang="zh-CN" altLang="en-US"/>
              <a:t>和死亡的发生率，</a:t>
            </a:r>
            <a:r>
              <a:rPr lang="zh-CN" altLang="en-US" b="1">
                <a:solidFill>
                  <a:srgbClr val="C00000"/>
                </a:solidFill>
              </a:rPr>
              <a:t>且</a:t>
            </a:r>
            <a:r>
              <a:rPr lang="zh-CN" altLang="en-US" b="1">
                <a:solidFill>
                  <a:srgbClr val="C00000"/>
                </a:solidFill>
                <a:sym typeface="+mn-ea"/>
              </a:rPr>
              <a:t>出血事件发生率较低，不引起心率、血压以及心电图的明显改变及转氨酶升高。</a:t>
            </a:r>
            <a:endParaRPr lang="zh-CN" altLang="en-US" b="1">
              <a:solidFill>
                <a:srgbClr val="C00000"/>
              </a:solidFill>
            </a:endParaRPr>
          </a:p>
          <a:p>
            <a:pPr indent="0" fontAlgn="auto">
              <a:lnSpc>
                <a:spcPct val="150000"/>
              </a:lnSpc>
            </a:pPr>
            <a:endParaRPr lang="zh-CN" altLang="en-US"/>
          </a:p>
          <a:p>
            <a:pPr indent="0" fontAlgn="auto">
              <a:lnSpc>
                <a:spcPct val="150000"/>
              </a:lnSpc>
            </a:pPr>
            <a:r>
              <a:rPr lang="en-US" altLang="zh-CN"/>
              <a:t>2</a:t>
            </a:r>
            <a:r>
              <a:rPr lang="zh-CN" altLang="en-US"/>
              <a:t>、</a:t>
            </a:r>
            <a:r>
              <a:rPr lang="zh-CN" altLang="en-US" b="1"/>
              <a:t>与华法林相比</a:t>
            </a:r>
            <a:r>
              <a:rPr lang="zh-CN" altLang="en-US"/>
              <a:t>：利伐沙班组</a:t>
            </a:r>
            <a:r>
              <a:rPr lang="zh-CN" altLang="en-US" b="1">
                <a:solidFill>
                  <a:srgbClr val="C00000"/>
                </a:solidFill>
              </a:rPr>
              <a:t>更少</a:t>
            </a:r>
            <a:r>
              <a:rPr lang="zh-CN" altLang="en-US"/>
              <a:t>发生颅内出血和致死性出血。</a:t>
            </a:r>
            <a:endParaRPr lang="zh-CN" altLang="en-US"/>
          </a:p>
          <a:p>
            <a:pPr indent="0" fontAlgn="auto">
              <a:lnSpc>
                <a:spcPct val="150000"/>
              </a:lnSpc>
            </a:pPr>
            <a:endParaRPr lang="zh-CN" altLang="en-US"/>
          </a:p>
          <a:p>
            <a:endParaRPr lang="zh-CN" altLang="en-US"/>
          </a:p>
        </p:txBody>
      </p:sp>
      <p:sp>
        <p:nvSpPr>
          <p:cNvPr id="11" name="矩形 10"/>
          <p:cNvSpPr/>
          <p:nvPr/>
        </p:nvSpPr>
        <p:spPr>
          <a:xfrm>
            <a:off x="7232015" y="2230120"/>
            <a:ext cx="4206875" cy="3669030"/>
          </a:xfrm>
          <a:prstGeom prst="rect">
            <a:avLst/>
          </a:prstGeom>
          <a:noFill/>
          <a:ln w="19050">
            <a:solidFill>
              <a:schemeClr val="accent3">
                <a:lumMod val="75000"/>
              </a:schemeClr>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aphicFrame>
        <p:nvGraphicFramePr>
          <p:cNvPr id="10" name="表格 9"/>
          <p:cNvGraphicFramePr/>
          <p:nvPr>
            <p:custDataLst>
              <p:tags r:id="rId1"/>
            </p:custDataLst>
          </p:nvPr>
        </p:nvGraphicFramePr>
        <p:xfrm>
          <a:off x="462915" y="1788160"/>
          <a:ext cx="6438265" cy="4652010"/>
        </p:xfrm>
        <a:graphic>
          <a:graphicData uri="http://schemas.openxmlformats.org/drawingml/2006/table">
            <a:tbl>
              <a:tblPr firstRow="1" bandRow="1">
                <a:tableStyleId>{5940675A-B579-460E-94D1-54222C63F5DA}</a:tableStyleId>
              </a:tblPr>
              <a:tblGrid>
                <a:gridCol w="1108710"/>
                <a:gridCol w="5329555"/>
              </a:tblGrid>
              <a:tr h="2128520">
                <a:tc>
                  <a:txBody>
                    <a:bodyPr/>
                    <a:p>
                      <a:pPr algn="ctr">
                        <a:buNone/>
                      </a:pPr>
                      <a:r>
                        <a:rPr lang="zh-CN" altLang="en-US" sz="1800" b="1" kern="0" dirty="0">
                          <a:solidFill>
                            <a:srgbClr val="424146">
                              <a:alpha val="100000"/>
                            </a:srgbClr>
                          </a:solidFill>
                          <a:sym typeface="+mn-ea"/>
                        </a:rPr>
                        <a:t>不良反应</a:t>
                      </a:r>
                      <a:endParaRPr lang="zh-CN" altLang="en-US" sz="1800" b="1" dirty="0"/>
                    </a:p>
                    <a:p>
                      <a:pPr>
                        <a:buNone/>
                      </a:pPr>
                      <a:endParaRPr lang="zh-CN" altLang="en-US"/>
                    </a:p>
                  </a:txBody>
                  <a:tcPr/>
                </a:tc>
                <a:tc>
                  <a:txBody>
                    <a:bodyPr/>
                    <a:p>
                      <a:pPr marL="285750" indent="-285750" algn="l">
                        <a:buClrTx/>
                        <a:buSzTx/>
                        <a:buFont typeface="Wingdings" panose="05000000000000000000" charset="0"/>
                        <a:buChar char="u"/>
                      </a:pPr>
                      <a:r>
                        <a:rPr sz="1400" b="1" dirty="0">
                          <a:solidFill>
                            <a:srgbClr val="C0000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上市后报告不良反应：（</a:t>
                      </a:r>
                      <a:r>
                        <a:rPr sz="1400" b="1" dirty="0">
                          <a:solidFill>
                            <a:srgbClr val="C00000"/>
                          </a:solidFill>
                          <a:latin typeface="微软雅黑" panose="020B0503020204020204" charset="-122"/>
                          <a:ea typeface="微软雅黑" panose="020B0503020204020204" charset="-122"/>
                          <a:cs typeface="微软雅黑" panose="020B0503020204020204" charset="-122"/>
                          <a:sym typeface="+mn-ea"/>
                        </a:rPr>
                        <a:t>最常见的不良反应为出血）</a:t>
                      </a:r>
                      <a:endParaRPr sz="1400" b="1" dirty="0">
                        <a:solidFill>
                          <a:srgbClr val="C00000"/>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indent="0" latinLnBrk="1">
                        <a:lnSpc>
                          <a:spcPct val="125000"/>
                        </a:lnSpc>
                        <a:buFont typeface="Wingdings" panose="05000000000000000000" pitchFamily="2" charset="2"/>
                        <a:buNone/>
                      </a:pPr>
                      <a:r>
                        <a:rPr sz="1400" b="1"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血液及淋巴系统疾病：</a:t>
                      </a:r>
                      <a:r>
                        <a:rPr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粒细胞缺乏症、血小板减少</a:t>
                      </a:r>
                      <a:endParaRPr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indent="0" latinLnBrk="1">
                        <a:lnSpc>
                          <a:spcPct val="125000"/>
                        </a:lnSpc>
                        <a:buFont typeface="Wingdings" panose="05000000000000000000" pitchFamily="2" charset="2"/>
                        <a:buNone/>
                      </a:pPr>
                      <a:r>
                        <a:rPr sz="1400" b="1"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胃肠道疾病：</a:t>
                      </a:r>
                      <a:r>
                        <a:rPr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腹膜后出血</a:t>
                      </a:r>
                      <a:r>
                        <a:rPr lang="zh-CN"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a:t>
                      </a:r>
                      <a:r>
                        <a:rPr sz="1400" dirty="0">
                          <a:solidFill>
                            <a:srgbClr val="404040"/>
                          </a:solidFill>
                          <a:latin typeface="微软雅黑" panose="020B0503020204020204" charset="-122"/>
                          <a:ea typeface="微软雅黑" panose="020B0503020204020204" charset="-122"/>
                          <a:cs typeface="微软雅黑" panose="020B0503020204020204" charset="-122"/>
                          <a:sym typeface="+mn-ea"/>
                        </a:rPr>
                        <a:t>消化不良，恶心，便秘</a:t>
                      </a:r>
                      <a:endParaRPr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indent="0" latinLnBrk="1">
                        <a:lnSpc>
                          <a:spcPct val="125000"/>
                        </a:lnSpc>
                        <a:buFont typeface="Wingdings" panose="05000000000000000000" pitchFamily="2" charset="2"/>
                        <a:buNone/>
                      </a:pPr>
                      <a:r>
                        <a:rPr sz="1400" b="1"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肝胆疾病：</a:t>
                      </a:r>
                      <a:r>
                        <a:rPr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黄疸、胆汁淤积、肝炎（含肝细胞损伤）</a:t>
                      </a:r>
                      <a:endParaRPr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algn="l" eaLnBrk="1" hangingPunct="1">
                        <a:lnSpc>
                          <a:spcPct val="120000"/>
                        </a:lnSpc>
                        <a:spcBef>
                          <a:spcPct val="0"/>
                        </a:spcBef>
                        <a:buFontTx/>
                        <a:buNone/>
                      </a:pPr>
                      <a:r>
                        <a:rPr sz="1400" b="1"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免疫系统疾病</a:t>
                      </a:r>
                      <a:r>
                        <a:rPr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：超敏反应、过敏反应、过敏性休克、血管性水肿</a:t>
                      </a:r>
                      <a:endParaRPr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algn="l" eaLnBrk="1" hangingPunct="1">
                        <a:lnSpc>
                          <a:spcPct val="120000"/>
                        </a:lnSpc>
                        <a:spcBef>
                          <a:spcPct val="0"/>
                        </a:spcBef>
                        <a:buFontTx/>
                        <a:buNone/>
                      </a:pPr>
                      <a:r>
                        <a:rPr sz="1400" b="1"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神经系统疾病：</a:t>
                      </a:r>
                      <a:r>
                        <a:rPr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脑出血、硬膜下血肿、硬膜外血肿、轻偏瘫</a:t>
                      </a:r>
                      <a:endParaRPr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algn="l" eaLnBrk="1" hangingPunct="1">
                        <a:lnSpc>
                          <a:spcPct val="120000"/>
                        </a:lnSpc>
                        <a:buClrTx/>
                        <a:buSzTx/>
                        <a:buFontTx/>
                        <a:buNone/>
                      </a:pPr>
                      <a:r>
                        <a:rPr sz="1400" b="1"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皮肤及皮下组织疾病：</a:t>
                      </a:r>
                      <a:r>
                        <a:rPr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Stevens-Johnson 综合征，药物反应伴嗜酸粒细胞增多</a:t>
                      </a:r>
                      <a:r>
                        <a:rPr lang="en-US" sz="1400" dirty="0">
                          <a:solidFill>
                            <a:srgbClr val="404040"/>
                          </a:solidFill>
                          <a:latin typeface="微软雅黑 Light" panose="020B0502040204020203" charset="-122"/>
                          <a:ea typeface="微软雅黑 Light" panose="020B0502040204020203" charset="-122"/>
                          <a:cs typeface="微软雅黑 Light" panose="020B0502040204020203" charset="-122"/>
                          <a:sym typeface="Arial" panose="020B0604020202020204" pitchFamily="34" charset="0"/>
                        </a:rPr>
                        <a:t> </a:t>
                      </a:r>
                      <a:r>
                        <a:rPr sz="1400" dirty="0">
                          <a:solidFill>
                            <a:srgbClr val="404040"/>
                          </a:solidFill>
                          <a:latin typeface="微软雅黑 Light" panose="020B0502040204020203" charset="-122"/>
                          <a:ea typeface="微软雅黑 Light" panose="020B0502040204020203" charset="-122"/>
                          <a:cs typeface="微软雅黑 Light" panose="020B0502040204020203" charset="-122"/>
                          <a:sym typeface="Arial" panose="020B0604020202020204" pitchFamily="34" charset="0"/>
                        </a:rPr>
                        <a:t>和</a:t>
                      </a:r>
                      <a:r>
                        <a:rPr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全身性症状（DRESS）  </a:t>
                      </a:r>
                      <a:r>
                        <a:rPr lang="zh-CN" altLang="en-US" sz="1400" b="1" dirty="0">
                          <a:solidFill>
                            <a:srgbClr val="C00000"/>
                          </a:solidFill>
                          <a:latin typeface="微软雅黑" panose="020B0503020204020204" charset="-122"/>
                          <a:ea typeface="微软雅黑" panose="020B0503020204020204" charset="-122"/>
                          <a:cs typeface="微软雅黑 Light" panose="020B0502040204020203" charset="-122"/>
                          <a:sym typeface="+mn-ea"/>
                        </a:rPr>
                        <a:t>注：详情请见说明书</a:t>
                      </a:r>
                      <a:endParaRPr sz="1400" dirty="0">
                        <a:solidFill>
                          <a:srgbClr val="404040"/>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txBody>
                  <a:tcPr/>
                </a:tc>
              </a:tr>
              <a:tr h="1645920">
                <a:tc>
                  <a:txBody>
                    <a:bodyPr/>
                    <a:p>
                      <a:pPr>
                        <a:buNone/>
                      </a:pPr>
                      <a:r>
                        <a:rPr lang="zh-CN" altLang="en-US" sz="1800" b="1" dirty="0">
                          <a:sym typeface="+mn-ea"/>
                        </a:rPr>
                        <a:t>禁忌</a:t>
                      </a:r>
                      <a:endParaRPr lang="zh-CN" altLang="en-US" sz="1800" b="1" dirty="0"/>
                    </a:p>
                    <a:p>
                      <a:pPr>
                        <a:buNone/>
                      </a:pPr>
                      <a:endParaRPr lang="zh-CN" altLang="en-US"/>
                    </a:p>
                  </a:txBody>
                  <a:tcPr/>
                </a:tc>
                <a:tc>
                  <a:txBody>
                    <a:bodyPr/>
                    <a:p>
                      <a:pPr algn="l">
                        <a:lnSpc>
                          <a:spcPct val="120000"/>
                        </a:lnSpc>
                        <a:buClrTx/>
                        <a:buSzTx/>
                        <a:buFontTx/>
                        <a:buNone/>
                      </a:pPr>
                      <a:r>
                        <a:rPr sz="1400" dirty="0">
                          <a:solidFill>
                            <a:srgbClr val="404040"/>
                          </a:solidFill>
                          <a:latin typeface="微软雅黑" panose="020B0503020204020204" charset="-122"/>
                          <a:ea typeface="微软雅黑" panose="020B0503020204020204" charset="-122"/>
                          <a:cs typeface="微软雅黑 Light" panose="020B0502040204020203" charset="-122"/>
                          <a:sym typeface="+mn-ea"/>
                        </a:rPr>
                        <a:t>有临床明显活动性出血的患者；具有大出血显著风险的病灶或病情，例如目前或近期患有胃肠道溃疡，存在出血风险较高的恶性肿瘤，近期发生脑部或脊椎损伤，近期接受脑部、脊椎或眼科手术，近期发生颅内出血，已知或疑似的食管静脉曲张，动静脉畸形，血管动脉瘤或重大脊椎内或脑内血管畸形</a:t>
                      </a:r>
                      <a:r>
                        <a:rPr lang="zh-CN" sz="1400" dirty="0">
                          <a:solidFill>
                            <a:srgbClr val="404040"/>
                          </a:solidFill>
                          <a:latin typeface="微软雅黑" panose="020B0503020204020204" charset="-122"/>
                          <a:ea typeface="微软雅黑" panose="020B0503020204020204" charset="-122"/>
                          <a:cs typeface="微软雅黑 Light" panose="020B0502040204020203" charset="-122"/>
                          <a:sym typeface="+mn-ea"/>
                        </a:rPr>
                        <a:t>等</a:t>
                      </a:r>
                      <a:endParaRPr lang="zh-CN" sz="1400" dirty="0">
                        <a:solidFill>
                          <a:srgbClr val="404040"/>
                        </a:solidFill>
                        <a:latin typeface="微软雅黑" panose="020B0503020204020204" charset="-122"/>
                        <a:ea typeface="微软雅黑" panose="020B0503020204020204" charset="-122"/>
                        <a:cs typeface="微软雅黑 Light" panose="020B0502040204020203" charset="-122"/>
                        <a:sym typeface="+mn-ea"/>
                      </a:endParaRPr>
                    </a:p>
                    <a:p>
                      <a:pPr algn="l">
                        <a:lnSpc>
                          <a:spcPct val="120000"/>
                        </a:lnSpc>
                        <a:buClrTx/>
                        <a:buSzTx/>
                        <a:buFontTx/>
                        <a:buNone/>
                      </a:pPr>
                      <a:r>
                        <a:rPr lang="zh-CN" altLang="en-US" sz="1400" b="1" dirty="0">
                          <a:solidFill>
                            <a:srgbClr val="C00000"/>
                          </a:solidFill>
                          <a:latin typeface="微软雅黑" panose="020B0503020204020204" charset="-122"/>
                          <a:ea typeface="微软雅黑" panose="020B0503020204020204" charset="-122"/>
                          <a:cs typeface="微软雅黑 Light" panose="020B0502040204020203" charset="-122"/>
                          <a:sym typeface="+mn-ea"/>
                        </a:rPr>
                        <a:t>注：详情请见说明书</a:t>
                      </a:r>
                      <a:endParaRPr lang="zh-CN" altLang="en-US" sz="1400" b="1" dirty="0">
                        <a:solidFill>
                          <a:srgbClr val="C00000"/>
                        </a:solidFill>
                        <a:latin typeface="微软雅黑" panose="020B0503020204020204" charset="-122"/>
                        <a:ea typeface="微软雅黑" panose="020B0503020204020204" charset="-122"/>
                        <a:cs typeface="微软雅黑 Light" panose="020B0502040204020203" charset="-122"/>
                        <a:sym typeface="+mn-ea"/>
                      </a:endParaRPr>
                    </a:p>
                  </a:txBody>
                  <a:tcPr/>
                </a:tc>
              </a:tr>
              <a:tr h="0">
                <a:tc>
                  <a:txBody>
                    <a:bodyPr/>
                    <a:p>
                      <a:pPr>
                        <a:buNone/>
                      </a:pPr>
                      <a:r>
                        <a:rPr lang="zh-CN" altLang="en-US" sz="1800" b="1" kern="0" dirty="0">
                          <a:solidFill>
                            <a:srgbClr val="424146">
                              <a:alpha val="100000"/>
                            </a:srgbClr>
                          </a:solidFill>
                          <a:sym typeface="+mn-ea"/>
                        </a:rPr>
                        <a:t>注意事项</a:t>
                      </a:r>
                      <a:endParaRPr lang="zh-CN" altLang="en-US" sz="1800" b="1" dirty="0"/>
                    </a:p>
                    <a:p>
                      <a:pPr>
                        <a:buNone/>
                      </a:pPr>
                      <a:endParaRPr lang="zh-CN" altLang="en-US"/>
                    </a:p>
                  </a:txBody>
                  <a:tcPr/>
                </a:tc>
                <a:tc>
                  <a:txBody>
                    <a:bodyPr/>
                    <a:p>
                      <a:pPr algn="l">
                        <a:lnSpc>
                          <a:spcPct val="120000"/>
                        </a:lnSpc>
                        <a:buClrTx/>
                        <a:buSzTx/>
                        <a:buFontTx/>
                        <a:buNone/>
                      </a:pPr>
                      <a:r>
                        <a:rPr sz="1400" dirty="0">
                          <a:solidFill>
                            <a:srgbClr val="404040"/>
                          </a:solidFill>
                          <a:latin typeface="微软雅黑" panose="020B0503020204020204" charset="-122"/>
                          <a:ea typeface="微软雅黑" panose="020B0503020204020204" charset="-122"/>
                          <a:cs typeface="微软雅黑 Light" panose="020B0502040204020203" charset="-122"/>
                          <a:sym typeface="+mn-ea"/>
                        </a:rPr>
                        <a:t>提前停用利伐沙班将使血栓栓塞事件风险升高、出血风险、抗凝作用的逆转、皮肤反应等。</a:t>
                      </a:r>
                      <a:endParaRPr lang="zh-CN" altLang="en-US">
                        <a:latin typeface="微软雅黑" panose="020B0503020204020204" charset="-122"/>
                        <a:ea typeface="微软雅黑" panose="020B0503020204020204" charset="-122"/>
                      </a:endParaRPr>
                    </a:p>
                  </a:txBody>
                  <a:tcPr/>
                </a:tc>
              </a:tr>
            </a:tbl>
          </a:graphicData>
        </a:graphic>
      </p:graphicFrame>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483235" y="226695"/>
            <a:ext cx="4097020" cy="583565"/>
          </a:xfrm>
          <a:prstGeom prst="rect">
            <a:avLst/>
          </a:prstGeom>
          <a:noFill/>
        </p:spPr>
        <p:txBody>
          <a:bodyPr wrap="square" rtlCol="0">
            <a:spAutoFit/>
          </a:bodyPr>
          <a:p>
            <a:r>
              <a:rPr lang="en-US" altLang="zh-CN" sz="3200" b="1"/>
              <a:t>03 </a:t>
            </a:r>
            <a:r>
              <a:rPr lang="zh-CN" altLang="en-US" sz="3200" b="1"/>
              <a:t>有效性</a:t>
            </a:r>
            <a:endParaRPr lang="zh-CN" altLang="en-US" sz="3200" b="1"/>
          </a:p>
        </p:txBody>
      </p:sp>
      <p:sp>
        <p:nvSpPr>
          <p:cNvPr id="4" name="文本框 3"/>
          <p:cNvSpPr txBox="1"/>
          <p:nvPr/>
        </p:nvSpPr>
        <p:spPr>
          <a:xfrm>
            <a:off x="960120" y="1312545"/>
            <a:ext cx="4784725" cy="555625"/>
          </a:xfrm>
          <a:prstGeom prst="rect">
            <a:avLst/>
          </a:prstGeom>
          <a:solidFill>
            <a:schemeClr val="accent1">
              <a:lumMod val="75000"/>
            </a:schemeClr>
          </a:solidFill>
        </p:spPr>
        <p:txBody>
          <a:bodyPr wrap="square" rtlCol="0" anchor="t">
            <a:noAutofit/>
          </a:bodyPr>
          <a:p>
            <a:r>
              <a:rPr lang="en-US" altLang="zh-CN" sz="16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20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生物利用度高，颗粒剂型，使用更便利</a:t>
            </a:r>
            <a:endParaRPr lang="zh-CN" altLang="en-US" sz="20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10" name="矩形 9"/>
          <p:cNvSpPr/>
          <p:nvPr/>
        </p:nvSpPr>
        <p:spPr>
          <a:xfrm>
            <a:off x="591820" y="1993900"/>
            <a:ext cx="5300980" cy="4098925"/>
          </a:xfrm>
          <a:prstGeom prst="rect">
            <a:avLst/>
          </a:prstGeom>
          <a:noFill/>
          <a:ln w="19050">
            <a:solidFill>
              <a:schemeClr val="accent3">
                <a:lumMod val="75000"/>
              </a:schemeClr>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文本框 4"/>
          <p:cNvSpPr txBox="1"/>
          <p:nvPr/>
        </p:nvSpPr>
        <p:spPr>
          <a:xfrm>
            <a:off x="591820" y="2097405"/>
            <a:ext cx="5300980" cy="3893185"/>
          </a:xfrm>
          <a:prstGeom prst="rect">
            <a:avLst/>
          </a:prstGeom>
          <a:noFill/>
        </p:spPr>
        <p:txBody>
          <a:bodyPr wrap="square" rtlCol="0">
            <a:noAutofit/>
          </a:bodyPr>
          <a:p>
            <a:pPr marL="285750" indent="-285750" algn="l" fontAlgn="auto">
              <a:lnSpc>
                <a:spcPct val="120000"/>
              </a:lnSpc>
              <a:buClrTx/>
              <a:buSzTx/>
              <a:buFont typeface="Wingdings" panose="05000000000000000000" charset="0"/>
              <a:buChar char="Ø"/>
            </a:pPr>
            <a:r>
              <a:rPr lang="zh-CN" altLang="en-US" sz="1600"/>
              <a:t>研究证实利伐沙班治疗肺栓塞</a:t>
            </a:r>
            <a:r>
              <a:rPr lang="zh-CN" altLang="en-US" sz="1600" b="1">
                <a:solidFill>
                  <a:srgbClr val="C00000"/>
                </a:solidFill>
              </a:rPr>
              <a:t>有效率</a:t>
            </a:r>
            <a:r>
              <a:rPr lang="en-US" altLang="zh-CN" sz="1600" b="1">
                <a:solidFill>
                  <a:srgbClr val="C00000"/>
                </a:solidFill>
              </a:rPr>
              <a:t>96%</a:t>
            </a:r>
            <a:r>
              <a:rPr lang="zh-CN" altLang="en-US" sz="1600" baseline="30000">
                <a:solidFill>
                  <a:schemeClr val="tx1"/>
                </a:solidFill>
              </a:rPr>
              <a:t>【</a:t>
            </a:r>
            <a:r>
              <a:rPr lang="en-US" altLang="zh-CN" sz="1600" baseline="30000">
                <a:solidFill>
                  <a:schemeClr val="tx1"/>
                </a:solidFill>
              </a:rPr>
              <a:t>1</a:t>
            </a:r>
            <a:r>
              <a:rPr lang="zh-CN" altLang="en-US" sz="1600" baseline="30000">
                <a:solidFill>
                  <a:schemeClr val="tx1"/>
                </a:solidFill>
              </a:rPr>
              <a:t>】</a:t>
            </a:r>
            <a:r>
              <a:rPr lang="zh-CN" altLang="en-US" sz="1600">
                <a:solidFill>
                  <a:schemeClr val="tx1"/>
                </a:solidFill>
              </a:rPr>
              <a:t>，治疗下肢深静脉血栓</a:t>
            </a:r>
            <a:r>
              <a:rPr lang="zh-CN" altLang="en-US" sz="1600" b="1">
                <a:solidFill>
                  <a:srgbClr val="C00000"/>
                </a:solidFill>
              </a:rPr>
              <a:t>有效率为</a:t>
            </a:r>
            <a:r>
              <a:rPr lang="en-US" altLang="zh-CN" sz="1600" b="1">
                <a:solidFill>
                  <a:srgbClr val="C00000"/>
                </a:solidFill>
              </a:rPr>
              <a:t>96.97%</a:t>
            </a:r>
            <a:r>
              <a:rPr lang="zh-CN" altLang="en-US" sz="1600" baseline="30000">
                <a:solidFill>
                  <a:schemeClr val="tx1"/>
                </a:solidFill>
              </a:rPr>
              <a:t>【</a:t>
            </a:r>
            <a:r>
              <a:rPr lang="en-US" altLang="zh-CN" sz="1600" baseline="30000">
                <a:solidFill>
                  <a:schemeClr val="tx1"/>
                </a:solidFill>
              </a:rPr>
              <a:t>2</a:t>
            </a:r>
            <a:r>
              <a:rPr lang="zh-CN" altLang="en-US" sz="1600" baseline="30000">
                <a:solidFill>
                  <a:schemeClr val="tx1"/>
                </a:solidFill>
              </a:rPr>
              <a:t>】</a:t>
            </a:r>
            <a:r>
              <a:rPr lang="zh-CN" altLang="en-US" sz="1600">
                <a:solidFill>
                  <a:schemeClr val="tx1"/>
                </a:solidFill>
              </a:rPr>
              <a:t>，且</a:t>
            </a:r>
            <a:r>
              <a:rPr lang="zh-CN" altLang="en-US" sz="1600"/>
              <a:t>对于接受单侧髋关节置换术并采用利伐沙班抗凝治疗的患者，术后定期复查及随访过程中</a:t>
            </a:r>
            <a:r>
              <a:rPr lang="zh-CN" altLang="en-US" sz="1600" b="1">
                <a:solidFill>
                  <a:srgbClr val="C00000"/>
                </a:solidFill>
              </a:rPr>
              <a:t>均未</a:t>
            </a:r>
            <a:r>
              <a:rPr lang="zh-CN" altLang="en-US" sz="1600"/>
              <a:t>观察到深静脉血栓形成</a:t>
            </a:r>
            <a:r>
              <a:rPr lang="zh-CN" altLang="en-US" sz="1600" baseline="30000"/>
              <a:t>【</a:t>
            </a:r>
            <a:r>
              <a:rPr lang="en-US" altLang="zh-CN" sz="1600" baseline="30000"/>
              <a:t>3</a:t>
            </a:r>
            <a:r>
              <a:rPr lang="zh-CN" altLang="en-US" sz="1600" baseline="30000"/>
              <a:t>】</a:t>
            </a:r>
            <a:endParaRPr lang="zh-CN" altLang="en-US" sz="1600" baseline="30000"/>
          </a:p>
          <a:p>
            <a:pPr indent="0" fontAlgn="auto">
              <a:lnSpc>
                <a:spcPct val="120000"/>
              </a:lnSpc>
              <a:buFont typeface="Wingdings" panose="05000000000000000000" charset="0"/>
              <a:buNone/>
            </a:pPr>
            <a:endParaRPr lang="zh-CN" altLang="en-US">
              <a:solidFill>
                <a:srgbClr val="C00000"/>
              </a:solidFill>
            </a:endParaRPr>
          </a:p>
          <a:p>
            <a:pPr marL="285750" indent="-285750" fontAlgn="auto">
              <a:lnSpc>
                <a:spcPct val="120000"/>
              </a:lnSpc>
              <a:buFont typeface="Wingdings" panose="05000000000000000000" charset="0"/>
              <a:buChar char="Ø"/>
            </a:pPr>
            <a:r>
              <a:rPr lang="zh-CN" altLang="en-US" sz="1600"/>
              <a:t>相较于其他新型抗凝药，</a:t>
            </a:r>
            <a:r>
              <a:rPr lang="zh-CN" altLang="en-US" sz="1600" b="1">
                <a:solidFill>
                  <a:srgbClr val="C00000"/>
                </a:solidFill>
              </a:rPr>
              <a:t>利伐沙班生物利用度更高，利伐沙班：66%-100%、</a:t>
            </a:r>
            <a:r>
              <a:rPr lang="zh-CN" altLang="en-US" sz="1600"/>
              <a:t>达比加群：</a:t>
            </a:r>
            <a:r>
              <a:rPr lang="en-US" altLang="zh-CN" sz="1600"/>
              <a:t>3%-7%</a:t>
            </a:r>
            <a:r>
              <a:rPr lang="zh-CN" altLang="en-US" sz="1600"/>
              <a:t>、艾多沙班：</a:t>
            </a:r>
            <a:r>
              <a:rPr lang="en-US" altLang="zh-CN" sz="1600"/>
              <a:t>62%</a:t>
            </a:r>
            <a:r>
              <a:rPr lang="zh-CN" altLang="en-US" sz="1600"/>
              <a:t>、阿哌沙班：</a:t>
            </a:r>
            <a:r>
              <a:rPr lang="en-US" altLang="zh-CN" sz="1600"/>
              <a:t>50%</a:t>
            </a:r>
            <a:r>
              <a:rPr lang="zh-CN" altLang="en-US" sz="1600" baseline="30000"/>
              <a:t>【</a:t>
            </a:r>
            <a:r>
              <a:rPr lang="en-US" altLang="zh-CN" sz="1600" baseline="30000"/>
              <a:t>4</a:t>
            </a:r>
            <a:r>
              <a:rPr lang="zh-CN" altLang="en-US" sz="1600" baseline="30000"/>
              <a:t>】</a:t>
            </a:r>
            <a:endParaRPr lang="en-US" altLang="zh-CN" baseline="30000"/>
          </a:p>
          <a:p>
            <a:pPr marL="285750" indent="-285750" fontAlgn="auto">
              <a:lnSpc>
                <a:spcPct val="120000"/>
              </a:lnSpc>
              <a:buFont typeface="Wingdings" panose="05000000000000000000" charset="0"/>
              <a:buChar char="Ø"/>
            </a:pPr>
            <a:endParaRPr lang="en-US" altLang="zh-CN"/>
          </a:p>
          <a:p>
            <a:pPr marL="285750" indent="-285750" fontAlgn="auto">
              <a:lnSpc>
                <a:spcPct val="150000"/>
              </a:lnSpc>
              <a:buFont typeface="Wingdings" panose="05000000000000000000" charset="0"/>
              <a:buChar char="Ø"/>
            </a:pPr>
            <a:r>
              <a:rPr lang="zh-CN" altLang="en-US" sz="1600"/>
              <a:t>相较于片剂：</a:t>
            </a:r>
            <a:r>
              <a:rPr lang="zh-CN" altLang="en-US" sz="1600">
                <a:sym typeface="+mn-ea"/>
              </a:rPr>
              <a:t>颗粒剂型可填补</a:t>
            </a:r>
            <a:r>
              <a:rPr lang="zh-CN" altLang="en-US" sz="1600" b="1">
                <a:solidFill>
                  <a:srgbClr val="C00000"/>
                </a:solidFill>
                <a:sym typeface="+mn-ea"/>
              </a:rPr>
              <a:t>管饲群体</a:t>
            </a:r>
            <a:r>
              <a:rPr lang="en-US" altLang="zh-CN" sz="1600">
                <a:sym typeface="+mn-ea"/>
              </a:rPr>
              <a:t>(</a:t>
            </a:r>
            <a:r>
              <a:rPr lang="zh-CN" altLang="en-US" sz="1600">
                <a:sym typeface="+mn-ea"/>
              </a:rPr>
              <a:t>鼻胃管或胃饲管给药</a:t>
            </a:r>
            <a:r>
              <a:rPr lang="en-US" altLang="zh-CN" sz="1600">
                <a:sym typeface="+mn-ea"/>
              </a:rPr>
              <a:t>)</a:t>
            </a:r>
            <a:r>
              <a:rPr lang="zh-CN" altLang="en-US" sz="1600">
                <a:sym typeface="+mn-ea"/>
              </a:rPr>
              <a:t>、</a:t>
            </a:r>
            <a:r>
              <a:rPr lang="zh-CN" altLang="en-US" sz="1600" b="1">
                <a:solidFill>
                  <a:srgbClr val="C00000"/>
                </a:solidFill>
                <a:sym typeface="+mn-ea"/>
              </a:rPr>
              <a:t>吞咽困难患者</a:t>
            </a:r>
            <a:r>
              <a:rPr lang="zh-CN" altLang="en-US" sz="1600">
                <a:sym typeface="+mn-ea"/>
              </a:rPr>
              <a:t>以及</a:t>
            </a:r>
            <a:r>
              <a:rPr lang="zh-CN" altLang="en-US" sz="1600" b="1">
                <a:solidFill>
                  <a:srgbClr val="C00000"/>
                </a:solidFill>
                <a:sym typeface="+mn-ea"/>
              </a:rPr>
              <a:t>神志昏迷者</a:t>
            </a:r>
            <a:r>
              <a:rPr lang="zh-CN" altLang="en-US" sz="1600">
                <a:sym typeface="+mn-ea"/>
              </a:rPr>
              <a:t>用药需求，此外，颗粒剂可通过</a:t>
            </a:r>
            <a:r>
              <a:rPr lang="zh-CN" altLang="en-US" sz="1600" b="1">
                <a:solidFill>
                  <a:srgbClr val="C00000"/>
                </a:solidFill>
                <a:sym typeface="+mn-ea"/>
              </a:rPr>
              <a:t>精确分装实现个体化给药</a:t>
            </a:r>
            <a:endParaRPr lang="zh-CN" altLang="en-US" sz="1600" b="1">
              <a:solidFill>
                <a:srgbClr val="C00000"/>
              </a:solidFill>
            </a:endParaRPr>
          </a:p>
          <a:p>
            <a:pPr indent="0" fontAlgn="auto">
              <a:lnSpc>
                <a:spcPct val="120000"/>
              </a:lnSpc>
              <a:buFont typeface="Wingdings" panose="05000000000000000000" charset="0"/>
              <a:buNone/>
            </a:pPr>
            <a:endParaRPr lang="zh-CN" altLang="en-US"/>
          </a:p>
          <a:p>
            <a:pPr marL="285750" indent="-285750" fontAlgn="auto">
              <a:lnSpc>
                <a:spcPct val="120000"/>
              </a:lnSpc>
              <a:buFont typeface="Wingdings" panose="05000000000000000000" charset="0"/>
              <a:buChar char="Ø"/>
            </a:pPr>
            <a:endParaRPr lang="zh-CN" altLang="en-US"/>
          </a:p>
        </p:txBody>
      </p:sp>
      <p:sp>
        <p:nvSpPr>
          <p:cNvPr id="7" name="文本框 6"/>
          <p:cNvSpPr txBox="1"/>
          <p:nvPr/>
        </p:nvSpPr>
        <p:spPr>
          <a:xfrm>
            <a:off x="211455" y="6219825"/>
            <a:ext cx="8692515" cy="521970"/>
          </a:xfrm>
          <a:prstGeom prst="rect">
            <a:avLst/>
          </a:prstGeom>
          <a:noFill/>
        </p:spPr>
        <p:txBody>
          <a:bodyPr wrap="square" rtlCol="0">
            <a:spAutoFit/>
          </a:bodyPr>
          <a:p>
            <a:r>
              <a:rPr lang="zh-CN" altLang="en-US" sz="700"/>
              <a:t>【</a:t>
            </a:r>
            <a:r>
              <a:rPr lang="en-US" altLang="zh-CN" sz="700"/>
              <a:t>1</a:t>
            </a:r>
            <a:r>
              <a:rPr lang="zh-CN" altLang="en-US" sz="700"/>
              <a:t>】吴瑞杰</a:t>
            </a:r>
            <a:r>
              <a:rPr lang="en-US" altLang="zh-CN" sz="700"/>
              <a:t>,</a:t>
            </a:r>
            <a:r>
              <a:rPr lang="zh-CN" altLang="en-US" sz="700"/>
              <a:t>洪惠敏</a:t>
            </a:r>
            <a:r>
              <a:rPr lang="en-US" altLang="zh-CN" sz="700"/>
              <a:t>,</a:t>
            </a:r>
            <a:r>
              <a:rPr lang="zh-CN" altLang="en-US" sz="700"/>
              <a:t>刘</a:t>
            </a:r>
            <a:r>
              <a:rPr lang="en-US" altLang="zh-CN" sz="700"/>
              <a:t> </a:t>
            </a:r>
            <a:r>
              <a:rPr lang="zh-CN" altLang="en-US" sz="700"/>
              <a:t>杰</a:t>
            </a:r>
            <a:r>
              <a:rPr lang="en-US" altLang="zh-CN" sz="700"/>
              <a:t>.</a:t>
            </a:r>
            <a:r>
              <a:rPr lang="zh-CN" altLang="en-US" sz="700"/>
              <a:t>利伐沙班对肺栓塞患者的治疗有效性和安全性分析</a:t>
            </a:r>
            <a:r>
              <a:rPr lang="en-US" altLang="zh-CN" sz="700"/>
              <a:t>.</a:t>
            </a:r>
            <a:r>
              <a:rPr lang="zh-CN" altLang="en-US" sz="700"/>
              <a:t>北方药学</a:t>
            </a:r>
            <a:r>
              <a:rPr lang="en-US" altLang="zh-CN" sz="700"/>
              <a:t>.2021.18(3):172-173</a:t>
            </a:r>
            <a:endParaRPr lang="en-US" altLang="zh-CN" sz="700"/>
          </a:p>
          <a:p>
            <a:r>
              <a:rPr lang="zh-CN" altLang="en-US" sz="700"/>
              <a:t>【</a:t>
            </a:r>
            <a:r>
              <a:rPr lang="en-US" altLang="zh-CN" sz="700"/>
              <a:t>2}  </a:t>
            </a:r>
            <a:r>
              <a:rPr lang="zh-CN" altLang="en-US" sz="700"/>
              <a:t>陈米林</a:t>
            </a:r>
            <a:r>
              <a:rPr lang="zh-CN" sz="700"/>
              <a:t>、</a:t>
            </a:r>
            <a:r>
              <a:rPr lang="zh-CN" altLang="en-US" sz="700"/>
              <a:t>杨景然等</a:t>
            </a:r>
            <a:r>
              <a:rPr lang="en-US" altLang="zh-CN" sz="700"/>
              <a:t>.</a:t>
            </a:r>
            <a:r>
              <a:rPr lang="zh-CN" altLang="en-US" sz="700"/>
              <a:t>利伐沙班与不同低分子肝素类抗凝药物治疗下肢深静脉血栓的临床疗效比较</a:t>
            </a:r>
            <a:r>
              <a:rPr lang="en-US" altLang="zh-CN" sz="700"/>
              <a:t>.</a:t>
            </a:r>
            <a:r>
              <a:rPr lang="zh-CN" altLang="en-US" sz="700"/>
              <a:t>临床合理用药</a:t>
            </a:r>
            <a:r>
              <a:rPr lang="en-US" altLang="zh-CN" sz="700"/>
              <a:t>.2025.18(11):96-99</a:t>
            </a:r>
            <a:endParaRPr lang="en-US" altLang="zh-CN" sz="700"/>
          </a:p>
          <a:p>
            <a:r>
              <a:rPr lang="zh-CN" altLang="en-US" sz="700"/>
              <a:t>【</a:t>
            </a:r>
            <a:r>
              <a:rPr lang="en-US" altLang="zh-CN" sz="700"/>
              <a:t>3</a:t>
            </a:r>
            <a:r>
              <a:rPr lang="zh-CN" altLang="en-US" sz="700"/>
              <a:t>】张晖．王东等</a:t>
            </a:r>
            <a:r>
              <a:rPr lang="en-US" altLang="zh-CN" sz="700"/>
              <a:t>.</a:t>
            </a:r>
            <a:r>
              <a:rPr lang="zh-CN" altLang="en-US" sz="700"/>
              <a:t>髋关节置换后应用利伐沙班预防深静脉血栓疗效及安全性分析</a:t>
            </a:r>
            <a:r>
              <a:rPr lang="en-US" altLang="zh-CN" sz="700"/>
              <a:t>.</a:t>
            </a:r>
            <a:r>
              <a:rPr lang="zh-CN" altLang="en-US" sz="700"/>
              <a:t>中国组织工程研</a:t>
            </a:r>
            <a:r>
              <a:rPr lang="en-US" altLang="zh-CN" sz="700"/>
              <a:t>.2013.17(30):5440-5445</a:t>
            </a:r>
            <a:endParaRPr lang="zh-CN" altLang="en-US" sz="700"/>
          </a:p>
          <a:p>
            <a:r>
              <a:rPr lang="zh-CN" altLang="en-US" sz="700"/>
              <a:t>【</a:t>
            </a:r>
            <a:r>
              <a:rPr lang="en-US" altLang="zh-CN" sz="700"/>
              <a:t>4</a:t>
            </a:r>
            <a:r>
              <a:rPr lang="zh-CN" altLang="en-US" sz="700"/>
              <a:t>】田冬冬</a:t>
            </a:r>
            <a:r>
              <a:rPr lang="en-US" altLang="zh-CN" sz="700"/>
              <a:t> </a:t>
            </a:r>
            <a:r>
              <a:rPr lang="zh-CN" altLang="en-US" sz="700"/>
              <a:t>曹格溪</a:t>
            </a:r>
            <a:r>
              <a:rPr lang="en-US" altLang="zh-CN" sz="700"/>
              <a:t> </a:t>
            </a:r>
            <a:r>
              <a:rPr lang="zh-CN" altLang="en-US" sz="700"/>
              <a:t>薛朝军等</a:t>
            </a:r>
            <a:r>
              <a:rPr lang="en-US" altLang="zh-CN" sz="700"/>
              <a:t>/</a:t>
            </a:r>
            <a:r>
              <a:rPr lang="zh-CN" altLang="en-US" sz="700"/>
              <a:t>基于《中国医疗机构药品评价与遴选快速指南</a:t>
            </a:r>
            <a:r>
              <a:rPr lang="en-US" altLang="zh-CN" sz="700"/>
              <a:t>(</a:t>
            </a:r>
            <a:r>
              <a:rPr lang="zh-CN" altLang="en-US" sz="700"/>
              <a:t>第二版</a:t>
            </a:r>
            <a:r>
              <a:rPr lang="en-US" altLang="zh-CN" sz="700"/>
              <a:t>)</a:t>
            </a:r>
            <a:r>
              <a:rPr lang="zh-CN" altLang="en-US" sz="700"/>
              <a:t>》的口服抗凝药物临床综合评价</a:t>
            </a:r>
            <a:r>
              <a:rPr lang="en-US" altLang="zh-CN" sz="700"/>
              <a:t>.</a:t>
            </a:r>
            <a:r>
              <a:rPr lang="zh-CN" altLang="en-US" sz="700"/>
              <a:t>医药导报</a:t>
            </a:r>
            <a:r>
              <a:rPr lang="en-US" altLang="zh-CN" sz="700"/>
              <a:t>.2024.43</a:t>
            </a:r>
            <a:r>
              <a:rPr lang="zh-CN" altLang="en-US" sz="700"/>
              <a:t>（</a:t>
            </a:r>
            <a:r>
              <a:rPr lang="en-US" altLang="zh-CN" sz="700"/>
              <a:t>2</a:t>
            </a:r>
            <a:r>
              <a:rPr lang="zh-CN" altLang="en-US" sz="700"/>
              <a:t>）：</a:t>
            </a:r>
            <a:r>
              <a:rPr lang="en-US" altLang="zh-CN" sz="700"/>
              <a:t>274-282</a:t>
            </a:r>
            <a:endParaRPr lang="en-US" altLang="zh-CN" sz="700"/>
          </a:p>
        </p:txBody>
      </p:sp>
      <p:sp>
        <p:nvSpPr>
          <p:cNvPr id="6" name="文本框 5"/>
          <p:cNvSpPr txBox="1"/>
          <p:nvPr/>
        </p:nvSpPr>
        <p:spPr>
          <a:xfrm>
            <a:off x="6503670" y="1312545"/>
            <a:ext cx="4654550" cy="555625"/>
          </a:xfrm>
          <a:prstGeom prst="rect">
            <a:avLst/>
          </a:prstGeom>
          <a:solidFill>
            <a:schemeClr val="accent1">
              <a:lumMod val="75000"/>
            </a:schemeClr>
          </a:solidFill>
        </p:spPr>
        <p:txBody>
          <a:bodyPr wrap="square" rtlCol="0" anchor="t">
            <a:noAutofit/>
          </a:bodyPr>
          <a:p>
            <a:r>
              <a:rPr lang="en-US" altLang="zh-CN" sz="16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sz="20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指南</a:t>
            </a:r>
            <a:r>
              <a:rPr lang="zh-CN" altLang="en-US" sz="20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一致推荐</a:t>
            </a:r>
            <a:endParaRPr lang="zh-CN" altLang="en-US" sz="2000" b="1" dirty="0">
              <a:solidFill>
                <a:schemeClr val="bg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cxnSp>
        <p:nvCxnSpPr>
          <p:cNvPr id="8" name="直接连接符 7"/>
          <p:cNvCxnSpPr/>
          <p:nvPr/>
        </p:nvCxnSpPr>
        <p:spPr>
          <a:xfrm>
            <a:off x="6103620" y="1274445"/>
            <a:ext cx="8255" cy="4796155"/>
          </a:xfrm>
          <a:prstGeom prst="line">
            <a:avLst/>
          </a:prstGeom>
          <a:ln>
            <a:solidFill>
              <a:schemeClr val="bg1">
                <a:lumMod val="65000"/>
              </a:schemeClr>
            </a:solidFill>
          </a:ln>
          <a:effectLst>
            <a:outerShdw blurRad="50800" dist="38100" dir="2700000" algn="tl" rotWithShape="0">
              <a:prstClr val="black">
                <a:alpha val="40000"/>
              </a:prstClr>
            </a:outerShdw>
          </a:effectLst>
        </p:spPr>
        <p:style>
          <a:lnRef idx="2">
            <a:schemeClr val="accent1"/>
          </a:lnRef>
          <a:fillRef idx="0">
            <a:srgbClr val="FFFFFF"/>
          </a:fillRef>
          <a:effectRef idx="0">
            <a:srgbClr val="FFFFFF"/>
          </a:effectRef>
          <a:fontRef idx="minor">
            <a:schemeClr val="tx1"/>
          </a:fontRef>
        </p:style>
      </p:cxnSp>
      <p:sp>
        <p:nvSpPr>
          <p:cNvPr id="11" name="矩形 10"/>
          <p:cNvSpPr/>
          <p:nvPr/>
        </p:nvSpPr>
        <p:spPr>
          <a:xfrm>
            <a:off x="6322695" y="2142490"/>
            <a:ext cx="5280660" cy="3369945"/>
          </a:xfrm>
          <a:prstGeom prst="rect">
            <a:avLst/>
          </a:prstGeom>
          <a:noFill/>
          <a:ln w="19050">
            <a:solidFill>
              <a:schemeClr val="accent3">
                <a:lumMod val="75000"/>
              </a:schemeClr>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3" name="文本框 12"/>
          <p:cNvSpPr txBox="1"/>
          <p:nvPr/>
        </p:nvSpPr>
        <p:spPr>
          <a:xfrm>
            <a:off x="6382385" y="2142490"/>
            <a:ext cx="5344795" cy="3184525"/>
          </a:xfrm>
          <a:prstGeom prst="rect">
            <a:avLst/>
          </a:prstGeom>
          <a:noFill/>
        </p:spPr>
        <p:txBody>
          <a:bodyPr wrap="square" rtlCol="0">
            <a:spAutoFit/>
          </a:bodyPr>
          <a:p>
            <a:pPr marL="285750" indent="-285750" algn="l" fontAlgn="auto">
              <a:lnSpc>
                <a:spcPct val="150000"/>
              </a:lnSpc>
              <a:spcAft>
                <a:spcPts val="0"/>
              </a:spcAft>
              <a:buFont typeface="Wingdings" panose="05000000000000000000" charset="0"/>
              <a:buChar char="l"/>
            </a:pPr>
            <a:r>
              <a:rPr lang="zh-CN" altLang="en-US" sz="1600" b="1" dirty="0">
                <a:solidFill>
                  <a:schemeClr val="tx1"/>
                </a:solidFill>
                <a:uFillTx/>
                <a:sym typeface="方正公文黑体" panose="02000500000000000000" charset="-122"/>
              </a:rPr>
              <a:t>中国血栓性疾病防治指南</a:t>
            </a:r>
            <a:r>
              <a:rPr lang="en-US" altLang="zh-CN" sz="1600" b="1" dirty="0">
                <a:solidFill>
                  <a:schemeClr val="tx1"/>
                </a:solidFill>
                <a:uFillTx/>
                <a:sym typeface="方正公文黑体" panose="02000500000000000000" charset="-122"/>
              </a:rPr>
              <a:t>2018</a:t>
            </a:r>
            <a:r>
              <a:rPr lang="zh-CN" altLang="en-US" sz="1600" b="1" dirty="0">
                <a:solidFill>
                  <a:schemeClr val="tx1"/>
                </a:solidFill>
                <a:uFillTx/>
                <a:sym typeface="方正公文黑体" panose="02000500000000000000" charset="-122"/>
              </a:rPr>
              <a:t>年</a:t>
            </a:r>
            <a:endParaRPr lang="zh-CN" altLang="en-US" sz="1600" b="1" dirty="0">
              <a:solidFill>
                <a:schemeClr val="tx1"/>
              </a:solidFill>
              <a:uFillTx/>
              <a:sym typeface="方正公文黑体" panose="02000500000000000000" charset="-122"/>
            </a:endParaRPr>
          </a:p>
          <a:p>
            <a:pPr indent="0" algn="l" fontAlgn="auto">
              <a:lnSpc>
                <a:spcPct val="150000"/>
              </a:lnSpc>
              <a:spcAft>
                <a:spcPts val="0"/>
              </a:spcAft>
              <a:buFont typeface="Wingdings" panose="05000000000000000000" charset="0"/>
              <a:buNone/>
            </a:pPr>
            <a:r>
              <a:rPr lang="zh-CN" altLang="en-US" sz="1400" spc="200" dirty="0">
                <a:uFillTx/>
                <a:latin typeface="微软雅黑" panose="020B0503020204020204" charset="-122"/>
                <a:ea typeface="微软雅黑" panose="020B0503020204020204" charset="-122"/>
                <a:cs typeface="微软雅黑" panose="020B0503020204020204" charset="-122"/>
                <a:sym typeface="方正公文黑体" panose="02000500000000000000" charset="-122"/>
              </a:rPr>
              <a:t>全髋</a:t>
            </a:r>
            <a:r>
              <a:rPr lang="en-US" altLang="zh-CN" sz="1400" spc="200" dirty="0">
                <a:uFillTx/>
                <a:latin typeface="微软雅黑" panose="020B0503020204020204" charset="-122"/>
                <a:ea typeface="微软雅黑" panose="020B0503020204020204" charset="-122"/>
                <a:cs typeface="微软雅黑" panose="020B0503020204020204" charset="-122"/>
                <a:sym typeface="方正公文黑体" panose="02000500000000000000" charset="-122"/>
              </a:rPr>
              <a:t>/</a:t>
            </a:r>
            <a:r>
              <a:rPr lang="zh-CN" altLang="en-US" sz="1400" spc="200" dirty="0">
                <a:uFillTx/>
                <a:latin typeface="微软雅黑" panose="020B0503020204020204" charset="-122"/>
                <a:ea typeface="微软雅黑" panose="020B0503020204020204" charset="-122"/>
                <a:cs typeface="微软雅黑" panose="020B0503020204020204" charset="-122"/>
                <a:sym typeface="方正公文黑体" panose="02000500000000000000" charset="-122"/>
              </a:rPr>
              <a:t>全膝关节置换患者，推荐使用</a:t>
            </a:r>
            <a:r>
              <a:rPr lang="zh-CN" altLang="en-US" sz="1400" b="1">
                <a:solidFill>
                  <a:srgbClr val="C00000"/>
                </a:solidFill>
                <a:latin typeface="微软雅黑" panose="020B0503020204020204" charset="-122"/>
                <a:ea typeface="微软雅黑" panose="020B0503020204020204" charset="-122"/>
                <a:cs typeface="微软雅黑" panose="020B0503020204020204" charset="-122"/>
                <a:sym typeface="方正公文黑体" panose="02000500000000000000" charset="-122"/>
              </a:rPr>
              <a:t>利伐沙班</a:t>
            </a:r>
            <a:r>
              <a:rPr lang="zh-CN" altLang="en-US" sz="1400" spc="200" dirty="0">
                <a:uFillTx/>
                <a:latin typeface="微软雅黑" panose="020B0503020204020204" charset="-122"/>
                <a:ea typeface="微软雅黑" panose="020B0503020204020204" charset="-122"/>
                <a:cs typeface="微软雅黑" panose="020B0503020204020204" charset="-122"/>
                <a:sym typeface="方正公文黑体" panose="02000500000000000000" charset="-122"/>
              </a:rPr>
              <a:t>进行预</a:t>
            </a:r>
            <a:r>
              <a:rPr lang="zh-CN" altLang="en-US" sz="1400" spc="200" dirty="0">
                <a:uFillTx/>
                <a:latin typeface="微软雅黑" panose="020B0503020204020204" charset="-122"/>
                <a:ea typeface="微软雅黑" panose="020B0503020204020204" charset="-122"/>
                <a:sym typeface="方正公文黑体" panose="02000500000000000000" charset="-122"/>
              </a:rPr>
              <a:t>防</a:t>
            </a:r>
            <a:endParaRPr lang="zh-CN" altLang="en-US" sz="1400" spc="200" dirty="0">
              <a:uFillTx/>
              <a:latin typeface="微软雅黑" panose="020B0503020204020204" charset="-122"/>
              <a:ea typeface="微软雅黑" panose="020B0503020204020204" charset="-122"/>
              <a:sym typeface="方正公文黑体" panose="02000500000000000000" charset="-122"/>
            </a:endParaRPr>
          </a:p>
          <a:p>
            <a:pPr marL="285750" indent="-285750" algn="l" fontAlgn="auto">
              <a:lnSpc>
                <a:spcPct val="150000"/>
              </a:lnSpc>
              <a:spcAft>
                <a:spcPts val="0"/>
              </a:spcAft>
              <a:buClrTx/>
              <a:buSzTx/>
              <a:buFont typeface="Wingdings" panose="05000000000000000000" charset="0"/>
              <a:buChar char="l"/>
            </a:pPr>
            <a:r>
              <a:rPr lang="zh-CN" altLang="en-US" sz="1600" b="1" dirty="0">
                <a:uFillTx/>
                <a:sym typeface="+mn-ea"/>
              </a:rPr>
              <a:t>心房颤动诊断和治疗中国指南2023年</a:t>
            </a:r>
            <a:endParaRPr lang="zh-CN" altLang="en-US" sz="1600" b="1" kern="1200" spc="0" dirty="0">
              <a:uFillTx/>
              <a:latin typeface="+mn-lt"/>
              <a:ea typeface="+mn-ea"/>
              <a:cs typeface="+mn-cs"/>
            </a:endParaRPr>
          </a:p>
          <a:p>
            <a:pPr algn="l" fontAlgn="auto">
              <a:lnSpc>
                <a:spcPct val="150000"/>
              </a:lnSpc>
              <a:spcAft>
                <a:spcPts val="0"/>
              </a:spcAft>
              <a:buClrTx/>
              <a:buSzTx/>
              <a:buFont typeface="Wingdings" panose="05000000000000000000" charset="0"/>
              <a:buNone/>
            </a:pPr>
            <a:r>
              <a:rPr lang="zh-CN" altLang="en-US" sz="1400" spc="200" dirty="0">
                <a:uFillTx/>
                <a:latin typeface="微软雅黑" panose="020B0503020204020204" charset="-122"/>
                <a:ea typeface="微软雅黑" panose="020B0503020204020204" charset="-122"/>
                <a:cs typeface="微软雅黑" panose="020B0503020204020204" charset="-122"/>
                <a:sym typeface="方正公文黑体" panose="02000500000000000000" charset="-122"/>
              </a:rPr>
              <a:t>房颤抗栓治疗药物-OAC治疗应首选</a:t>
            </a:r>
            <a:r>
              <a:rPr lang="zh-CN" altLang="en-US" sz="1400" b="1">
                <a:solidFill>
                  <a:srgbClr val="C00000"/>
                </a:solidFill>
                <a:latin typeface="微软雅黑" panose="020B0503020204020204" charset="-122"/>
                <a:ea typeface="微软雅黑" panose="020B0503020204020204" charset="-122"/>
                <a:cs typeface="微软雅黑" panose="020B0503020204020204" charset="-122"/>
                <a:sym typeface="方正公文黑体" panose="02000500000000000000" charset="-122"/>
              </a:rPr>
              <a:t>NOAC</a:t>
            </a:r>
            <a:endParaRPr lang="zh-CN" altLang="en-US" sz="1400">
              <a:solidFill>
                <a:srgbClr val="C00000"/>
              </a:solidFill>
              <a:latin typeface="微软雅黑" panose="020B0503020204020204" charset="-122"/>
              <a:ea typeface="微软雅黑" panose="020B0503020204020204" charset="-122"/>
              <a:cs typeface="微软雅黑" panose="020B0503020204020204" charset="-122"/>
              <a:sym typeface="方正公文黑体" panose="02000500000000000000" charset="-122"/>
            </a:endParaRPr>
          </a:p>
          <a:p>
            <a:pPr marL="285750" indent="-285750" algn="l" fontAlgn="auto">
              <a:lnSpc>
                <a:spcPct val="150000"/>
              </a:lnSpc>
              <a:spcAft>
                <a:spcPts val="0"/>
              </a:spcAft>
              <a:buClrTx/>
              <a:buSzTx/>
              <a:buFont typeface="Wingdings" panose="05000000000000000000" charset="0"/>
              <a:buChar char="l"/>
            </a:pPr>
            <a:r>
              <a:rPr lang="zh-CN" altLang="en-US" sz="1600" b="1" dirty="0">
                <a:uFillTx/>
                <a:sym typeface="方正公文黑体" panose="02000500000000000000" charset="-122"/>
              </a:rPr>
              <a:t>中国急性血栓性疾病抗栓治疗共识2019年</a:t>
            </a:r>
            <a:endParaRPr lang="zh-CN" altLang="en-US" sz="1600" b="1" kern="1200" spc="0" dirty="0">
              <a:uFillTx/>
              <a:latin typeface="+mn-lt"/>
              <a:ea typeface="+mn-ea"/>
              <a:cs typeface="+mn-cs"/>
            </a:endParaRPr>
          </a:p>
          <a:p>
            <a:pPr indent="0" algn="l" fontAlgn="auto">
              <a:lnSpc>
                <a:spcPct val="150000"/>
              </a:lnSpc>
              <a:spcAft>
                <a:spcPts val="0"/>
              </a:spcAft>
              <a:buFont typeface="Wingdings" panose="05000000000000000000" charset="0"/>
              <a:buNone/>
            </a:pPr>
            <a:r>
              <a:rPr lang="zh-CN" altLang="en-US" sz="1400" spc="200" dirty="0">
                <a:uFillTx/>
                <a:latin typeface="微软雅黑" panose="020B0503020204020204" charset="-122"/>
                <a:ea typeface="微软雅黑" panose="020B0503020204020204" charset="-122"/>
                <a:cs typeface="微软雅黑" panose="020B0503020204020204" charset="-122"/>
                <a:sym typeface="方正公文黑体" panose="02000500000000000000" charset="-122"/>
              </a:rPr>
              <a:t>对于大多数中低危肺栓塞患者，推荐可以</a:t>
            </a:r>
            <a:r>
              <a:rPr lang="zh-CN" altLang="en-US" sz="1400" b="1">
                <a:solidFill>
                  <a:srgbClr val="C00000"/>
                </a:solidFill>
                <a:latin typeface="微软雅黑" panose="020B0503020204020204" charset="-122"/>
                <a:ea typeface="微软雅黑" panose="020B0503020204020204" charset="-122"/>
                <a:cs typeface="微软雅黑" panose="020B0503020204020204" charset="-122"/>
                <a:sym typeface="方正公文黑体" panose="02000500000000000000" charset="-122"/>
              </a:rPr>
              <a:t>利伐沙班</a:t>
            </a:r>
            <a:r>
              <a:rPr lang="zh-CN" altLang="en-US" sz="1400" spc="200" dirty="0">
                <a:uFillTx/>
                <a:latin typeface="微软雅黑" panose="020B0503020204020204" charset="-122"/>
                <a:ea typeface="微软雅黑" panose="020B0503020204020204" charset="-122"/>
                <a:cs typeface="微软雅黑" panose="020B0503020204020204" charset="-122"/>
                <a:sym typeface="方正公文黑体" panose="02000500000000000000" charset="-122"/>
              </a:rPr>
              <a:t>替代肠道外抗凝序贯维生素</a:t>
            </a:r>
            <a:r>
              <a:rPr lang="en-US" altLang="zh-CN" sz="1400" spc="200" dirty="0">
                <a:uFillTx/>
                <a:latin typeface="微软雅黑" panose="020B0503020204020204" charset="-122"/>
                <a:ea typeface="微软雅黑" panose="020B0503020204020204" charset="-122"/>
                <a:cs typeface="微软雅黑" panose="020B0503020204020204" charset="-122"/>
                <a:sym typeface="方正公文黑体" panose="02000500000000000000" charset="-122"/>
              </a:rPr>
              <a:t>K</a:t>
            </a:r>
            <a:r>
              <a:rPr lang="zh-CN" altLang="en-US" sz="1400" spc="200" dirty="0">
                <a:uFillTx/>
                <a:latin typeface="微软雅黑" panose="020B0503020204020204" charset="-122"/>
                <a:ea typeface="微软雅黑" panose="020B0503020204020204" charset="-122"/>
                <a:cs typeface="微软雅黑" panose="020B0503020204020204" charset="-122"/>
                <a:sym typeface="方正公文黑体" panose="02000500000000000000" charset="-122"/>
              </a:rPr>
              <a:t>拮抗剂治疗</a:t>
            </a:r>
            <a:endParaRPr lang="zh-CN" altLang="en-US" sz="1400" spc="200" dirty="0">
              <a:uFillTx/>
              <a:latin typeface="微软雅黑" panose="020B0503020204020204" charset="-122"/>
              <a:ea typeface="微软雅黑" panose="020B0503020204020204" charset="-122"/>
              <a:cs typeface="微软雅黑" panose="020B0503020204020204" charset="-122"/>
              <a:sym typeface="方正公文黑体" panose="02000500000000000000" charset="-122"/>
            </a:endParaRPr>
          </a:p>
          <a:p>
            <a:pPr marL="285750" indent="-285750" algn="l" fontAlgn="auto">
              <a:lnSpc>
                <a:spcPct val="150000"/>
              </a:lnSpc>
              <a:spcAft>
                <a:spcPts val="0"/>
              </a:spcAft>
              <a:buClrTx/>
              <a:buSzTx/>
              <a:buFont typeface="Wingdings" panose="05000000000000000000" charset="0"/>
              <a:buChar char="l"/>
            </a:pPr>
            <a:r>
              <a:rPr lang="zh-CN" altLang="en-US" sz="1600" b="1" dirty="0">
                <a:uFillTx/>
                <a:sym typeface="方正公文黑体" panose="02000500000000000000" charset="-122"/>
              </a:rPr>
              <a:t>欧洲血管外科学会静脉血栓管理临床实践指南2021年</a:t>
            </a:r>
            <a:endParaRPr lang="zh-CN" altLang="en-US" sz="1600" b="1" dirty="0">
              <a:uFillTx/>
              <a:sym typeface="方正公文黑体" panose="02000500000000000000" charset="-122"/>
            </a:endParaRPr>
          </a:p>
          <a:p>
            <a:pPr indent="0" algn="l" fontAlgn="auto">
              <a:lnSpc>
                <a:spcPct val="150000"/>
              </a:lnSpc>
              <a:spcAft>
                <a:spcPts val="0"/>
              </a:spcAft>
              <a:buFont typeface="Wingdings" panose="05000000000000000000" charset="0"/>
              <a:buNone/>
            </a:pPr>
            <a:r>
              <a:rPr lang="zh-CN" altLang="en-US" sz="1400" spc="200" dirty="0">
                <a:uFillTx/>
                <a:latin typeface="微软雅黑" panose="020B0503020204020204" charset="-122"/>
                <a:ea typeface="微软雅黑" panose="020B0503020204020204" charset="-122"/>
                <a:cs typeface="微软雅黑" panose="020B0503020204020204" charset="-122"/>
                <a:sym typeface="方正公文黑体" panose="02000500000000000000" charset="-122"/>
              </a:rPr>
              <a:t>有诱因</a:t>
            </a:r>
            <a:r>
              <a:rPr lang="en-US" altLang="zh-CN" sz="1400" spc="200" dirty="0">
                <a:uFillTx/>
                <a:latin typeface="微软雅黑" panose="020B0503020204020204" charset="-122"/>
                <a:ea typeface="微软雅黑" panose="020B0503020204020204" charset="-122"/>
                <a:cs typeface="微软雅黑" panose="020B0503020204020204" charset="-122"/>
                <a:sym typeface="方正公文黑体" panose="02000500000000000000" charset="-122"/>
              </a:rPr>
              <a:t>DVT</a:t>
            </a:r>
            <a:r>
              <a:rPr lang="zh-CN" altLang="en-US" sz="1400" spc="200" dirty="0">
                <a:uFillTx/>
                <a:latin typeface="微软雅黑" panose="020B0503020204020204" charset="-122"/>
                <a:ea typeface="微软雅黑" panose="020B0503020204020204" charset="-122"/>
                <a:cs typeface="微软雅黑" panose="020B0503020204020204" charset="-122"/>
                <a:sym typeface="方正公文黑体" panose="02000500000000000000" charset="-122"/>
              </a:rPr>
              <a:t>，主要治疗阶段推荐</a:t>
            </a:r>
            <a:r>
              <a:rPr lang="zh-CN" altLang="en-US" sz="1400" b="1">
                <a:solidFill>
                  <a:srgbClr val="C00000"/>
                </a:solidFill>
                <a:latin typeface="微软雅黑" panose="020B0503020204020204" charset="-122"/>
                <a:ea typeface="微软雅黑" panose="020B0503020204020204" charset="-122"/>
                <a:cs typeface="微软雅黑" panose="020B0503020204020204" charset="-122"/>
                <a:sym typeface="方正公文黑体" panose="02000500000000000000" charset="-122"/>
              </a:rPr>
              <a:t>直接口服抗凝药</a:t>
            </a:r>
            <a:endParaRPr lang="zh-CN" altLang="en-US" sz="1400" b="1" kern="1200" spc="0">
              <a:solidFill>
                <a:srgbClr val="C00000"/>
              </a:solidFill>
              <a:latin typeface="微软雅黑" panose="020B0503020204020204" charset="-122"/>
              <a:ea typeface="微软雅黑" panose="020B0503020204020204" charset="-122"/>
              <a:cs typeface="微软雅黑" panose="020B0503020204020204" charset="-122"/>
              <a:sym typeface="方正公文黑体" panose="02000500000000000000" charset="-122"/>
            </a:endParaRP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483235" y="226695"/>
            <a:ext cx="4097020" cy="583565"/>
          </a:xfrm>
          <a:prstGeom prst="rect">
            <a:avLst/>
          </a:prstGeom>
          <a:noFill/>
        </p:spPr>
        <p:txBody>
          <a:bodyPr wrap="square" rtlCol="0">
            <a:spAutoFit/>
          </a:bodyPr>
          <a:p>
            <a:r>
              <a:rPr lang="en-US" altLang="zh-CN" sz="3200" b="1"/>
              <a:t>04 </a:t>
            </a:r>
            <a:r>
              <a:rPr lang="zh-CN" altLang="en-US" sz="3200" b="1"/>
              <a:t>创新</a:t>
            </a:r>
            <a:r>
              <a:rPr lang="zh-CN" altLang="en-US" sz="3200" b="1"/>
              <a:t>性</a:t>
            </a:r>
            <a:endParaRPr lang="zh-CN" altLang="en-US" sz="3200" b="1"/>
          </a:p>
        </p:txBody>
      </p:sp>
      <p:sp>
        <p:nvSpPr>
          <p:cNvPr id="4" name="圆角矩形 3"/>
          <p:cNvSpPr/>
          <p:nvPr/>
        </p:nvSpPr>
        <p:spPr>
          <a:xfrm>
            <a:off x="1400175" y="1281430"/>
            <a:ext cx="1416050" cy="620395"/>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文本框 4"/>
          <p:cNvSpPr txBox="1"/>
          <p:nvPr/>
        </p:nvSpPr>
        <p:spPr>
          <a:xfrm>
            <a:off x="1524000" y="1369060"/>
            <a:ext cx="1593850" cy="460375"/>
          </a:xfrm>
          <a:prstGeom prst="rect">
            <a:avLst/>
          </a:prstGeom>
          <a:noFill/>
        </p:spPr>
        <p:txBody>
          <a:bodyPr wrap="square" rtlCol="0">
            <a:spAutoFit/>
          </a:bodyPr>
          <a:p>
            <a:r>
              <a:rPr lang="zh-CN" altLang="en-US" sz="2400" b="1">
                <a:solidFill>
                  <a:schemeClr val="bg1"/>
                </a:solidFill>
              </a:rPr>
              <a:t>创新点</a:t>
            </a:r>
            <a:endParaRPr lang="zh-CN" altLang="en-US" sz="2400" b="1">
              <a:solidFill>
                <a:schemeClr val="bg1"/>
              </a:solidFill>
            </a:endParaRPr>
          </a:p>
        </p:txBody>
      </p:sp>
      <p:sp>
        <p:nvSpPr>
          <p:cNvPr id="7" name="虚尾箭头 6"/>
          <p:cNvSpPr/>
          <p:nvPr/>
        </p:nvSpPr>
        <p:spPr>
          <a:xfrm rot="5400000">
            <a:off x="1845310" y="1979930"/>
            <a:ext cx="410210" cy="375285"/>
          </a:xfrm>
          <a:prstGeom prst="stripedRightArrow">
            <a:avLst/>
          </a:prstGeom>
          <a:gradFill>
            <a:gsLst>
              <a:gs pos="0">
                <a:srgbClr val="BDD4F6"/>
              </a:gs>
              <a:gs pos="100000">
                <a:srgbClr val="4D8DE5"/>
              </a:gs>
            </a:gsLst>
            <a:lin ang="5400000" scaled="1"/>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2" name="组合 21"/>
          <p:cNvGrpSpPr/>
          <p:nvPr>
            <p:custDataLst>
              <p:tags r:id="rId1"/>
            </p:custDataLst>
          </p:nvPr>
        </p:nvGrpSpPr>
        <p:grpSpPr>
          <a:xfrm>
            <a:off x="1652270" y="2290445"/>
            <a:ext cx="9269730" cy="4087495"/>
            <a:chOff x="2697" y="3156"/>
            <a:chExt cx="14598" cy="6437"/>
          </a:xfrm>
        </p:grpSpPr>
        <p:sp>
          <p:nvSpPr>
            <p:cNvPr id="18" name="椭圆 17"/>
            <p:cNvSpPr/>
            <p:nvPr>
              <p:custDataLst>
                <p:tags r:id="rId2"/>
              </p:custDataLst>
            </p:nvPr>
          </p:nvSpPr>
          <p:spPr>
            <a:xfrm>
              <a:off x="3029" y="7038"/>
              <a:ext cx="1012" cy="961"/>
            </a:xfrm>
            <a:prstGeom prst="ellipse">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椭圆 7"/>
            <p:cNvSpPr/>
            <p:nvPr>
              <p:custDataLst>
                <p:tags r:id="rId3"/>
              </p:custDataLst>
            </p:nvPr>
          </p:nvSpPr>
          <p:spPr>
            <a:xfrm>
              <a:off x="3029" y="3784"/>
              <a:ext cx="1012" cy="961"/>
            </a:xfrm>
            <a:prstGeom prst="ellipse">
              <a:avLst/>
            </a:prstGeom>
            <a:solidFill>
              <a:schemeClr val="accent1">
                <a:lumMod val="40000"/>
                <a:lumOff val="60000"/>
              </a:schemeClr>
            </a:solidFill>
            <a:ln>
              <a:noFill/>
            </a:ln>
            <a:effectLst>
              <a:outerShdw blurRad="50800" dist="38100" dir="2700000" algn="tl" rotWithShape="0">
                <a:prstClr val="black">
                  <a:alpha val="4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文本框 8"/>
            <p:cNvSpPr txBox="1"/>
            <p:nvPr>
              <p:custDataLst>
                <p:tags r:id="rId4"/>
              </p:custDataLst>
            </p:nvPr>
          </p:nvSpPr>
          <p:spPr>
            <a:xfrm>
              <a:off x="3153" y="3878"/>
              <a:ext cx="1004" cy="876"/>
            </a:xfrm>
            <a:prstGeom prst="rect">
              <a:avLst/>
            </a:prstGeom>
            <a:noFill/>
          </p:spPr>
          <p:txBody>
            <a:bodyPr wrap="square" rtlCol="0">
              <a:noAutofit/>
            </a:bodyPr>
            <a:p>
              <a:r>
                <a:rPr lang="en-US" altLang="zh-CN" sz="2400" b="1"/>
                <a:t>01</a:t>
              </a:r>
              <a:endParaRPr lang="en-US" altLang="zh-CN" sz="2400" b="1"/>
            </a:p>
          </p:txBody>
        </p:sp>
        <p:sp>
          <p:nvSpPr>
            <p:cNvPr id="11" name="矩形 10"/>
            <p:cNvSpPr/>
            <p:nvPr>
              <p:custDataLst>
                <p:tags r:id="rId5"/>
              </p:custDataLst>
            </p:nvPr>
          </p:nvSpPr>
          <p:spPr>
            <a:xfrm>
              <a:off x="2697" y="3383"/>
              <a:ext cx="14598" cy="2901"/>
            </a:xfrm>
            <a:prstGeom prst="rect">
              <a:avLst/>
            </a:prstGeom>
            <a:noFill/>
            <a:ln w="19050">
              <a:solidFill>
                <a:schemeClr val="tx2">
                  <a:lumMod val="50000"/>
                  <a:lumOff val="50000"/>
                </a:schemeClr>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0" name="文本框 9"/>
            <p:cNvSpPr txBox="1"/>
            <p:nvPr>
              <p:custDataLst>
                <p:tags r:id="rId6"/>
              </p:custDataLst>
            </p:nvPr>
          </p:nvSpPr>
          <p:spPr>
            <a:xfrm>
              <a:off x="5798" y="3156"/>
              <a:ext cx="8819" cy="628"/>
            </a:xfrm>
            <a:prstGeom prst="rect">
              <a:avLst/>
            </a:prstGeom>
            <a:solidFill>
              <a:schemeClr val="bg2">
                <a:lumMod val="90000"/>
              </a:schemeClr>
            </a:solidFill>
          </p:spPr>
          <p:txBody>
            <a:bodyPr wrap="square" rtlCol="0">
              <a:spAutoFit/>
            </a:bodyPr>
            <a:p>
              <a:r>
                <a:rPr lang="zh-CN" altLang="en-US" sz="2000" b="1">
                  <a:solidFill>
                    <a:srgbClr val="C00000"/>
                  </a:solidFill>
                </a:rPr>
                <a:t>颗粒剂型，</a:t>
              </a:r>
              <a:r>
                <a:rPr lang="zh-CN" altLang="en-US" sz="2000" b="1">
                  <a:solidFill>
                    <a:srgbClr val="C00000"/>
                  </a:solidFill>
                  <a:sym typeface="+mn-ea"/>
                </a:rPr>
                <a:t>更适用于吞咽困难及儿童患者</a:t>
              </a:r>
              <a:endParaRPr lang="zh-CN" altLang="en-US" sz="2000" b="1">
                <a:solidFill>
                  <a:srgbClr val="C00000"/>
                </a:solidFill>
                <a:sym typeface="+mn-ea"/>
              </a:endParaRPr>
            </a:p>
          </p:txBody>
        </p:sp>
        <p:sp>
          <p:nvSpPr>
            <p:cNvPr id="13" name="文本框 12"/>
            <p:cNvSpPr txBox="1"/>
            <p:nvPr>
              <p:custDataLst>
                <p:tags r:id="rId7"/>
              </p:custDataLst>
            </p:nvPr>
          </p:nvSpPr>
          <p:spPr>
            <a:xfrm>
              <a:off x="4337" y="3705"/>
              <a:ext cx="12863" cy="2470"/>
            </a:xfrm>
            <a:prstGeom prst="rect">
              <a:avLst/>
            </a:prstGeom>
            <a:noFill/>
          </p:spPr>
          <p:txBody>
            <a:bodyPr wrap="square" rtlCol="0">
              <a:spAutoFit/>
            </a:bodyPr>
            <a:p>
              <a:pPr marL="285750" indent="-285750" fontAlgn="auto">
                <a:lnSpc>
                  <a:spcPct val="150000"/>
                </a:lnSpc>
                <a:buFont typeface="Wingdings" panose="05000000000000000000" charset="0"/>
                <a:buChar char="ü"/>
              </a:pPr>
              <a:r>
                <a:rPr lang="zh-CN" altLang="en-US" sz="1600" dirty="0">
                  <a:latin typeface="微软雅黑" panose="020B0503020204020204" charset="-122"/>
                  <a:ea typeface="微软雅黑" panose="020B0503020204020204" charset="-122"/>
                  <a:sym typeface="+mn-ea"/>
                </a:rPr>
                <a:t>本品配成液体后服用，对于儿童、老人及术后患者等吞咽困难的患</a:t>
              </a:r>
              <a:r>
                <a:rPr lang="zh-CN" altLang="en-US" sz="1600">
                  <a:latin typeface="微软雅黑" panose="020B0503020204020204" charset="-122"/>
                  <a:ea typeface="微软雅黑" panose="020B0503020204020204" charset="-122"/>
                  <a:sym typeface="+mn-ea"/>
                </a:rPr>
                <a:t>者</a:t>
              </a:r>
              <a:r>
                <a:rPr lang="zh-CN" altLang="en-US" sz="1600" smtClean="0">
                  <a:latin typeface="微软雅黑" panose="020B0503020204020204" charset="-122"/>
                  <a:ea typeface="微软雅黑" panose="020B0503020204020204" charset="-122"/>
                  <a:sym typeface="+mn-ea"/>
                </a:rPr>
                <a:t>，</a:t>
              </a:r>
              <a:r>
                <a:rPr lang="zh-CN" altLang="en-US" sz="1600" smtClean="0">
                  <a:solidFill>
                    <a:srgbClr val="C00000"/>
                  </a:solidFill>
                  <a:latin typeface="微软雅黑" panose="020B0503020204020204" charset="-122"/>
                  <a:ea typeface="微软雅黑" panose="020B0503020204020204" charset="-122"/>
                  <a:sym typeface="+mn-ea"/>
                </a:rPr>
                <a:t>满足临床需</a:t>
              </a:r>
              <a:r>
                <a:rPr lang="zh-CN" altLang="en-US" sz="1600">
                  <a:solidFill>
                    <a:srgbClr val="C00000"/>
                  </a:solidFill>
                  <a:latin typeface="微软雅黑" panose="020B0503020204020204" charset="-122"/>
                  <a:ea typeface="微软雅黑" panose="020B0503020204020204" charset="-122"/>
                  <a:sym typeface="+mn-ea"/>
                </a:rPr>
                <a:t>求，填补了剂型空白，</a:t>
              </a:r>
              <a:r>
                <a:rPr lang="zh-CN" altLang="en-US" sz="1600" smtClean="0">
                  <a:solidFill>
                    <a:srgbClr val="C00000"/>
                  </a:solidFill>
                  <a:latin typeface="微软雅黑" panose="020B0503020204020204" charset="-122"/>
                  <a:ea typeface="微软雅黑" panose="020B0503020204020204" charset="-122"/>
                  <a:sym typeface="+mn-ea"/>
                </a:rPr>
                <a:t>提</a:t>
              </a:r>
              <a:r>
                <a:rPr lang="zh-CN" altLang="en-US" sz="1600" dirty="0">
                  <a:solidFill>
                    <a:srgbClr val="C00000"/>
                  </a:solidFill>
                  <a:latin typeface="微软雅黑" panose="020B0503020204020204" charset="-122"/>
                  <a:ea typeface="微软雅黑" panose="020B0503020204020204" charset="-122"/>
                  <a:sym typeface="+mn-ea"/>
                </a:rPr>
                <a:t>高依从性</a:t>
              </a:r>
              <a:r>
                <a:rPr lang="zh-CN" altLang="en-US" sz="1600" dirty="0">
                  <a:latin typeface="微软雅黑" panose="020B0503020204020204" charset="-122"/>
                  <a:ea typeface="微软雅黑" panose="020B0503020204020204" charset="-122"/>
                  <a:sym typeface="+mn-ea"/>
                </a:rPr>
                <a:t>。</a:t>
              </a:r>
              <a:endParaRPr lang="zh-CN" altLang="en-US" sz="1600" dirty="0">
                <a:latin typeface="微软雅黑" panose="020B0503020204020204" charset="-122"/>
                <a:ea typeface="微软雅黑" panose="020B0503020204020204" charset="-122"/>
                <a:sym typeface="+mn-ea"/>
              </a:endParaRPr>
            </a:p>
            <a:p>
              <a:pPr marL="285750" indent="-285750" algn="l" fontAlgn="auto">
                <a:lnSpc>
                  <a:spcPct val="150000"/>
                </a:lnSpc>
                <a:buClrTx/>
                <a:buSzTx/>
                <a:buFont typeface="Wingdings" panose="05000000000000000000" charset="0"/>
                <a:buChar char="ü"/>
              </a:pPr>
              <a:r>
                <a:rPr lang="zh-CN" altLang="en-US" sz="1600" dirty="0">
                  <a:solidFill>
                    <a:srgbClr val="C00000"/>
                  </a:solidFill>
                  <a:latin typeface="微软雅黑" panose="020B0503020204020204" charset="-122"/>
                  <a:ea typeface="微软雅黑" panose="020B0503020204020204" charset="-122"/>
                  <a:sym typeface="+mn-ea"/>
                </a:rPr>
                <a:t>使用颗粒剂的血药浓度与使用完整片剂的血药浓度无显著差异</a:t>
              </a:r>
              <a:r>
                <a:rPr lang="zh-CN" altLang="en-US" sz="1600" dirty="0">
                  <a:latin typeface="微软雅黑" panose="020B0503020204020204" charset="-122"/>
                  <a:ea typeface="微软雅黑" panose="020B0503020204020204" charset="-122"/>
                  <a:sym typeface="+mn-ea"/>
                </a:rPr>
                <a:t>，较使用碾碎片剂的患者的血药浓度更高，药效稳定。</a:t>
              </a:r>
              <a:endParaRPr lang="zh-CN" altLang="en-US" sz="1600" dirty="0">
                <a:latin typeface="微软雅黑" panose="020B0503020204020204" charset="-122"/>
                <a:ea typeface="微软雅黑" panose="020B0503020204020204" charset="-122"/>
                <a:sym typeface="+mn-ea"/>
              </a:endParaRPr>
            </a:p>
          </p:txBody>
        </p:sp>
        <p:sp>
          <p:nvSpPr>
            <p:cNvPr id="16" name="矩形 15"/>
            <p:cNvSpPr/>
            <p:nvPr>
              <p:custDataLst>
                <p:tags r:id="rId8"/>
              </p:custDataLst>
            </p:nvPr>
          </p:nvSpPr>
          <p:spPr>
            <a:xfrm>
              <a:off x="2697" y="6857"/>
              <a:ext cx="14597" cy="2351"/>
            </a:xfrm>
            <a:prstGeom prst="rect">
              <a:avLst/>
            </a:prstGeom>
            <a:noFill/>
            <a:ln w="19050">
              <a:solidFill>
                <a:schemeClr val="tx2">
                  <a:lumMod val="50000"/>
                  <a:lumOff val="50000"/>
                </a:schemeClr>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9"/>
              </p:custDataLst>
            </p:nvPr>
          </p:nvSpPr>
          <p:spPr>
            <a:xfrm>
              <a:off x="3153" y="7123"/>
              <a:ext cx="1004" cy="876"/>
            </a:xfrm>
            <a:prstGeom prst="rect">
              <a:avLst/>
            </a:prstGeom>
            <a:noFill/>
          </p:spPr>
          <p:txBody>
            <a:bodyPr wrap="square" rtlCol="0">
              <a:noAutofit/>
            </a:bodyPr>
            <a:p>
              <a:r>
                <a:rPr lang="en-US" altLang="zh-CN" sz="2400" b="1"/>
                <a:t>02</a:t>
              </a:r>
              <a:endParaRPr lang="en-US" altLang="zh-CN" sz="2400" b="1"/>
            </a:p>
          </p:txBody>
        </p:sp>
        <p:sp>
          <p:nvSpPr>
            <p:cNvPr id="19" name="文本框 18"/>
            <p:cNvSpPr txBox="1"/>
            <p:nvPr>
              <p:custDataLst>
                <p:tags r:id="rId10"/>
              </p:custDataLst>
            </p:nvPr>
          </p:nvSpPr>
          <p:spPr>
            <a:xfrm>
              <a:off x="5798" y="6627"/>
              <a:ext cx="8819" cy="628"/>
            </a:xfrm>
            <a:prstGeom prst="rect">
              <a:avLst/>
            </a:prstGeom>
            <a:solidFill>
              <a:schemeClr val="bg2">
                <a:lumMod val="90000"/>
              </a:schemeClr>
            </a:solidFill>
          </p:spPr>
          <p:txBody>
            <a:bodyPr wrap="square" rtlCol="0">
              <a:spAutoFit/>
            </a:bodyPr>
            <a:p>
              <a:pPr algn="l">
                <a:buClrTx/>
                <a:buSzTx/>
                <a:buFontTx/>
              </a:pPr>
              <a:r>
                <a:rPr lang="zh-CN" altLang="en-US" sz="2000" b="1">
                  <a:solidFill>
                    <a:srgbClr val="C00000"/>
                  </a:solidFill>
                </a:rPr>
                <a:t>具有儿童适应症，满足</a:t>
              </a:r>
              <a:r>
                <a:rPr lang="zh-CN" altLang="en-US" sz="2000" b="1">
                  <a:solidFill>
                    <a:srgbClr val="C00000"/>
                  </a:solidFill>
                  <a:sym typeface="+mn-ea"/>
                </a:rPr>
                <a:t>儿童VTE用药需求</a:t>
              </a:r>
              <a:endParaRPr lang="zh-CN" altLang="en-US" sz="2000" b="1">
                <a:solidFill>
                  <a:srgbClr val="C00000"/>
                </a:solidFill>
                <a:sym typeface="+mn-ea"/>
              </a:endParaRPr>
            </a:p>
          </p:txBody>
        </p:sp>
        <p:sp>
          <p:nvSpPr>
            <p:cNvPr id="20" name="文本框 19"/>
            <p:cNvSpPr txBox="1"/>
            <p:nvPr>
              <p:custDataLst>
                <p:tags r:id="rId11"/>
              </p:custDataLst>
            </p:nvPr>
          </p:nvSpPr>
          <p:spPr>
            <a:xfrm>
              <a:off x="4337" y="7123"/>
              <a:ext cx="12863" cy="2470"/>
            </a:xfrm>
            <a:prstGeom prst="rect">
              <a:avLst/>
            </a:prstGeom>
            <a:noFill/>
          </p:spPr>
          <p:txBody>
            <a:bodyPr wrap="square" rtlCol="0">
              <a:spAutoFit/>
            </a:bodyPr>
            <a:p>
              <a:pPr marL="285750" indent="-285750" fontAlgn="auto">
                <a:lnSpc>
                  <a:spcPct val="150000"/>
                </a:lnSpc>
                <a:buFont typeface="Wingdings" panose="05000000000000000000" charset="0"/>
                <a:buChar char="ü"/>
              </a:pPr>
              <a:r>
                <a:rPr lang="zh-CN" altLang="en-US" sz="1600" dirty="0">
                  <a:solidFill>
                    <a:srgbClr val="C00000"/>
                  </a:solidFill>
                  <a:latin typeface="微软雅黑" panose="020B0503020204020204" charset="-122"/>
                  <a:ea typeface="微软雅黑" panose="020B0503020204020204" charset="-122"/>
                  <a:sym typeface="+mn-ea"/>
                </a:rPr>
                <a:t>利伐沙班是目前中国唯一拥有儿童</a:t>
              </a:r>
              <a:r>
                <a:rPr lang="en-US" altLang="zh-CN" sz="1600" dirty="0">
                  <a:solidFill>
                    <a:srgbClr val="C00000"/>
                  </a:solidFill>
                  <a:latin typeface="微软雅黑" panose="020B0503020204020204" charset="-122"/>
                  <a:ea typeface="微软雅黑" panose="020B0503020204020204" charset="-122"/>
                  <a:sym typeface="+mn-ea"/>
                </a:rPr>
                <a:t>VTE</a:t>
              </a:r>
              <a:r>
                <a:rPr lang="zh-CN" altLang="en-US" sz="1600" dirty="0">
                  <a:solidFill>
                    <a:srgbClr val="C00000"/>
                  </a:solidFill>
                  <a:latin typeface="微软雅黑" panose="020B0503020204020204" charset="-122"/>
                  <a:ea typeface="微软雅黑" panose="020B0503020204020204" charset="-122"/>
                  <a:sym typeface="+mn-ea"/>
                </a:rPr>
                <a:t>治疗及预防复发适应症的口服抗凝药物</a:t>
              </a:r>
              <a:r>
                <a:rPr lang="zh-CN" altLang="en-US" sz="1600" dirty="0">
                  <a:latin typeface="微软雅黑" panose="020B0503020204020204" charset="-122"/>
                  <a:ea typeface="微软雅黑" panose="020B0503020204020204" charset="-122"/>
                  <a:sym typeface="+mn-ea"/>
                </a:rPr>
                <a:t>。</a:t>
              </a:r>
              <a:endParaRPr lang="zh-CN" altLang="en-US" sz="1600" dirty="0">
                <a:latin typeface="微软雅黑" panose="020B0503020204020204" charset="-122"/>
                <a:ea typeface="微软雅黑" panose="020B0503020204020204" charset="-122"/>
                <a:sym typeface="+mn-ea"/>
              </a:endParaRPr>
            </a:p>
            <a:p>
              <a:pPr marL="285750" indent="-285750" fontAlgn="auto">
                <a:lnSpc>
                  <a:spcPct val="150000"/>
                </a:lnSpc>
                <a:buFont typeface="Wingdings" panose="05000000000000000000" charset="0"/>
                <a:buChar char="ü"/>
              </a:pPr>
              <a:r>
                <a:rPr lang="zh-CN" altLang="en-US" sz="1600" dirty="0">
                  <a:latin typeface="微软雅黑" panose="020B0503020204020204" charset="-122"/>
                  <a:ea typeface="微软雅黑" panose="020B0503020204020204" charset="-122"/>
                  <a:sym typeface="+mn-ea"/>
                </a:rPr>
                <a:t>与片剂相比，颗粒剂更适合儿童使用，其剂型设计更易于调整剂量和服用，</a:t>
              </a:r>
              <a:r>
                <a:rPr lang="zh-CN" altLang="en-US" sz="1600" dirty="0">
                  <a:solidFill>
                    <a:srgbClr val="C00000"/>
                  </a:solidFill>
                  <a:latin typeface="微软雅黑" panose="020B0503020204020204" charset="-122"/>
                  <a:ea typeface="微软雅黑" panose="020B0503020204020204" charset="-122"/>
                  <a:sym typeface="+mn-ea"/>
                </a:rPr>
                <a:t>有助于提高儿童的用药依从性。</a:t>
              </a:r>
              <a:endParaRPr lang="zh-CN" altLang="en-US" sz="1600" dirty="0">
                <a:solidFill>
                  <a:srgbClr val="C00000"/>
                </a:solidFill>
                <a:latin typeface="微软雅黑" panose="020B0503020204020204" charset="-122"/>
                <a:ea typeface="微软雅黑" panose="020B0503020204020204" charset="-122"/>
                <a:sym typeface="+mn-ea"/>
              </a:endParaRPr>
            </a:p>
            <a:p>
              <a:pPr marL="285750" indent="-285750" fontAlgn="auto">
                <a:lnSpc>
                  <a:spcPct val="150000"/>
                </a:lnSpc>
                <a:buFont typeface="Wingdings" panose="05000000000000000000" charset="0"/>
                <a:buChar char="ü"/>
              </a:pPr>
              <a:endParaRPr lang="zh-CN" altLang="en-US" sz="1600" dirty="0">
                <a:solidFill>
                  <a:srgbClr val="C00000"/>
                </a:solidFill>
                <a:latin typeface="微软雅黑" panose="020B0503020204020204" charset="-122"/>
                <a:ea typeface="微软雅黑" panose="020B0503020204020204" charset="-122"/>
                <a:sym typeface="+mn-ea"/>
              </a:endParaRPr>
            </a:p>
          </p:txBody>
        </p:sp>
      </p:grpSp>
    </p:spTree>
    <p:custDataLst>
      <p:tags r:id="rId12"/>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文本框 2"/>
          <p:cNvSpPr txBox="1"/>
          <p:nvPr/>
        </p:nvSpPr>
        <p:spPr>
          <a:xfrm>
            <a:off x="483235" y="226695"/>
            <a:ext cx="4097020" cy="583565"/>
          </a:xfrm>
          <a:prstGeom prst="rect">
            <a:avLst/>
          </a:prstGeom>
          <a:noFill/>
        </p:spPr>
        <p:txBody>
          <a:bodyPr wrap="square" rtlCol="0">
            <a:spAutoFit/>
          </a:bodyPr>
          <a:p>
            <a:r>
              <a:rPr lang="en-US" altLang="zh-CN" sz="3200" b="1"/>
              <a:t>05 </a:t>
            </a:r>
            <a:r>
              <a:rPr lang="zh-CN" altLang="en-US" sz="3200" b="1"/>
              <a:t>公平性</a:t>
            </a:r>
            <a:endParaRPr lang="zh-CN" altLang="en-US" sz="3200" b="1"/>
          </a:p>
        </p:txBody>
      </p:sp>
      <p:sp>
        <p:nvSpPr>
          <p:cNvPr id="4" name="文本框 5"/>
          <p:cNvSpPr txBox="1"/>
          <p:nvPr>
            <p:custDataLst>
              <p:tags r:id="rId1"/>
            </p:custDataLst>
          </p:nvPr>
        </p:nvSpPr>
        <p:spPr>
          <a:xfrm>
            <a:off x="760730" y="1249680"/>
            <a:ext cx="5168900" cy="2684780"/>
          </a:xfrm>
          <a:prstGeom prst="rect">
            <a:avLst/>
          </a:prstGeom>
          <a:noFill/>
          <a:ln w="19050">
            <a:solidFill>
              <a:schemeClr val="accent1">
                <a:lumMod val="60000"/>
                <a:lumOff val="40000"/>
              </a:schemeClr>
            </a:solidFill>
          </a:ln>
          <a:extLst>
            <a:ext uri="{909E8E84-426E-40DD-AFC4-6F175D3DCCD1}">
              <a14:hiddenFill xmlns:a14="http://schemas.microsoft.com/office/drawing/2010/main">
                <a:solidFill>
                  <a:schemeClr val="accent6">
                    <a:lumMod val="20000"/>
                    <a:lumOff val="80000"/>
                  </a:schemeClr>
                </a:solidFill>
              </a14:hiddenFill>
            </a:ext>
          </a:extLst>
        </p:spPr>
        <p:txBody>
          <a:bodyPr wrap="square" rtlCol="0">
            <a:noAutofit/>
          </a:bodyPr>
          <a:p>
            <a:pPr algn="l">
              <a:lnSpc>
                <a:spcPct val="150000"/>
              </a:lnSpc>
              <a:buClrTx/>
              <a:buSzTx/>
              <a:buFontTx/>
            </a:pPr>
            <a:r>
              <a:rPr lang="zh-CN" altLang="en-US" b="1" u="sng">
                <a:sym typeface="Arial" panose="020B0604020202020204" pitchFamily="34" charset="0"/>
              </a:rPr>
              <a:t>★ 血栓栓塞疾病患者众多、公共影响显著：</a:t>
            </a:r>
            <a:endParaRPr lang="zh-CN" altLang="en-US" b="1" u="sng">
              <a:sym typeface="Arial" panose="020B0604020202020204" pitchFamily="34" charset="0"/>
            </a:endParaRPr>
          </a:p>
          <a:p>
            <a:pPr marL="285750" indent="-285750" algn="l">
              <a:lnSpc>
                <a:spcPct val="150000"/>
              </a:lnSpc>
              <a:buClr>
                <a:schemeClr val="bg2">
                  <a:lumMod val="50000"/>
                </a:schemeClr>
              </a:buClr>
              <a:buSzTx/>
              <a:buFont typeface="Wingdings" panose="05000000000000000000" pitchFamily="2" charset="2"/>
              <a:buChar char="ü"/>
            </a:pPr>
            <a:r>
              <a:rPr lang="zh-CN" altLang="en-US" sz="1600" b="1" kern="0" noProof="0" dirty="0">
                <a:ln>
                  <a:noFill/>
                </a:ln>
                <a:effectLst/>
                <a:uLnTx/>
                <a:uFillTx/>
                <a:latin typeface="微软雅黑" panose="020B0503020204020204" charset="-122"/>
                <a:ea typeface="微软雅黑" panose="020B0503020204020204" charset="-122"/>
                <a:sym typeface="+mn-ea"/>
              </a:rPr>
              <a:t>血栓栓塞性疾病</a:t>
            </a:r>
            <a:r>
              <a:rPr lang="zh-CN" altLang="en-US" sz="1600" kern="0" noProof="0" dirty="0">
                <a:ln>
                  <a:noFill/>
                </a:ln>
                <a:effectLst/>
                <a:uLnTx/>
                <a:uFillTx/>
                <a:latin typeface="微软雅黑" panose="020B0503020204020204" charset="-122"/>
                <a:ea typeface="微软雅黑" panose="020B0503020204020204" charset="-122"/>
                <a:sym typeface="+mn-ea"/>
              </a:rPr>
              <a:t>越来越成为全球性的重大健康问题，成为导致全球人口死亡的</a:t>
            </a:r>
            <a:r>
              <a:rPr lang="zh-CN" altLang="en-US" sz="1600" b="1" kern="0" noProof="0" dirty="0">
                <a:ln>
                  <a:noFill/>
                </a:ln>
                <a:solidFill>
                  <a:srgbClr val="C00000"/>
                </a:solidFill>
                <a:effectLst/>
                <a:uLnTx/>
                <a:uFillTx/>
                <a:latin typeface="微软雅黑" panose="020B0503020204020204" charset="-122"/>
                <a:ea typeface="微软雅黑" panose="020B0503020204020204" charset="-122"/>
                <a:sym typeface="+mn-ea"/>
              </a:rPr>
              <a:t>第一位原因</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endParaRPr lang="en-US" altLang="zh-CN"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gn="l">
              <a:lnSpc>
                <a:spcPct val="150000"/>
              </a:lnSpc>
              <a:buClr>
                <a:schemeClr val="bg2">
                  <a:lumMod val="50000"/>
                </a:schemeClr>
              </a:buClr>
              <a:buSzTx/>
              <a:buFont typeface="Wingdings" panose="05000000000000000000" pitchFamily="2" charset="2"/>
              <a:buChar char="ü"/>
            </a:pPr>
            <a:r>
              <a:rPr lang="zh-CN" altLang="en-US" sz="1600" b="1" kern="0" noProof="0" dirty="0">
                <a:ln>
                  <a:noFill/>
                </a:ln>
                <a:solidFill>
                  <a:srgbClr val="C00000"/>
                </a:solidFill>
                <a:effectLst/>
                <a:uLnTx/>
                <a:uFillTx/>
                <a:latin typeface="微软雅黑" panose="020B0503020204020204" charset="-122"/>
                <a:ea typeface="微软雅黑" panose="020B0503020204020204" charset="-122"/>
                <a:sym typeface="+mn-ea"/>
              </a:rPr>
              <a:t>36.6%</a:t>
            </a:r>
            <a:r>
              <a:rPr lang="zh-CN" altLang="en-US" sz="1600" kern="0" noProof="0" dirty="0">
                <a:ln>
                  <a:noFill/>
                </a:ln>
                <a:effectLst/>
                <a:uLnTx/>
                <a:uFillTx/>
                <a:latin typeface="微软雅黑" panose="020B0503020204020204" charset="-122"/>
                <a:ea typeface="微软雅黑" panose="020B0503020204020204" charset="-122"/>
                <a:sym typeface="+mn-ea"/>
              </a:rPr>
              <a:t>的内科住院患者和</a:t>
            </a:r>
            <a:r>
              <a:rPr lang="zh-CN" altLang="en-US" sz="1600" b="1" kern="0" noProof="0" dirty="0">
                <a:ln>
                  <a:noFill/>
                </a:ln>
                <a:solidFill>
                  <a:srgbClr val="C00000"/>
                </a:solidFill>
                <a:effectLst/>
                <a:uLnTx/>
                <a:uFillTx/>
                <a:latin typeface="微软雅黑" panose="020B0503020204020204" charset="-122"/>
                <a:ea typeface="微软雅黑" panose="020B0503020204020204" charset="-122"/>
                <a:sym typeface="+mn-ea"/>
              </a:rPr>
              <a:t>54.3%</a:t>
            </a:r>
            <a:r>
              <a:rPr lang="zh-CN" altLang="en-US" sz="1600" kern="0" noProof="0" dirty="0">
                <a:ln>
                  <a:noFill/>
                </a:ln>
                <a:effectLst/>
                <a:uLnTx/>
                <a:uFillTx/>
                <a:latin typeface="微软雅黑" panose="020B0503020204020204" charset="-122"/>
                <a:ea typeface="微软雅黑" panose="020B0503020204020204" charset="-122"/>
                <a:sym typeface="+mn-ea"/>
              </a:rPr>
              <a:t>的外科住院患者为</a:t>
            </a:r>
            <a:r>
              <a:rPr lang="en-US" altLang="zh-CN" sz="1600" kern="0" noProof="0" dirty="0">
                <a:ln>
                  <a:noFill/>
                </a:ln>
                <a:effectLst/>
                <a:uLnTx/>
                <a:uFillTx/>
                <a:latin typeface="微软雅黑" panose="020B0503020204020204" charset="-122"/>
                <a:ea typeface="微软雅黑" panose="020B0503020204020204" charset="-122"/>
                <a:sym typeface="+mn-ea"/>
              </a:rPr>
              <a:t>VTE</a:t>
            </a:r>
            <a:r>
              <a:rPr lang="zh-CN" altLang="en-US" sz="1600" kern="0" noProof="0" dirty="0">
                <a:ln>
                  <a:noFill/>
                </a:ln>
                <a:effectLst/>
                <a:uLnTx/>
                <a:uFillTx/>
                <a:latin typeface="微软雅黑" panose="020B0503020204020204" charset="-122"/>
                <a:ea typeface="微软雅黑" panose="020B0503020204020204" charset="-122"/>
                <a:sym typeface="+mn-ea"/>
              </a:rPr>
              <a:t>高风险人群</a:t>
            </a:r>
            <a:r>
              <a:rPr lang="zh-CN" altLang="en-US" sz="1600" kern="0" noProof="0" dirty="0">
                <a:ln>
                  <a:noFill/>
                </a:ln>
                <a:effectLst/>
                <a:uLnTx/>
                <a:uFillTx/>
                <a:latin typeface="微软雅黑" panose="020B0503020204020204" charset="-122"/>
                <a:ea typeface="微软雅黑" panose="020B0503020204020204" charset="-122"/>
                <a:sym typeface="Arial" panose="020B0604020202020204" pitchFamily="34" charset="0"/>
              </a:rPr>
              <a:t>。</a:t>
            </a:r>
            <a:endParaRPr lang="zh-CN" altLang="en-US" sz="1600" kern="0" noProof="0" dirty="0">
              <a:ln>
                <a:noFill/>
              </a:ln>
              <a:effectLst/>
              <a:uLnTx/>
              <a:uFillTx/>
              <a:latin typeface="微软雅黑" panose="020B0503020204020204" charset="-122"/>
              <a:ea typeface="微软雅黑" panose="020B0503020204020204" charset="-122"/>
              <a:sym typeface="Arial" panose="020B0604020202020204" pitchFamily="34" charset="0"/>
            </a:endParaRPr>
          </a:p>
          <a:p>
            <a:pPr marL="285750" indent="-285750" algn="l">
              <a:lnSpc>
                <a:spcPct val="150000"/>
              </a:lnSpc>
              <a:buClr>
                <a:schemeClr val="bg2">
                  <a:lumMod val="50000"/>
                </a:schemeClr>
              </a:buClr>
              <a:buSzTx/>
              <a:buFont typeface="Wingdings" panose="05000000000000000000" pitchFamily="2" charset="2"/>
              <a:buChar char="ü"/>
            </a:pPr>
            <a:r>
              <a:rPr lang="en-US" altLang="zh-CN" sz="1600" kern="0" noProof="0" dirty="0">
                <a:ln>
                  <a:noFill/>
                </a:ln>
                <a:effectLst/>
                <a:uLnTx/>
                <a:uFillTx/>
                <a:latin typeface="微软雅黑" panose="020B0503020204020204" charset="-122"/>
                <a:ea typeface="微软雅黑" panose="020B0503020204020204" charset="-122"/>
                <a:sym typeface="+mn-ea"/>
              </a:rPr>
              <a:t>2023</a:t>
            </a:r>
            <a:r>
              <a:rPr lang="zh-CN" altLang="en-US" sz="1600" kern="0" noProof="0" dirty="0">
                <a:ln>
                  <a:noFill/>
                </a:ln>
                <a:effectLst/>
                <a:uLnTx/>
                <a:uFillTx/>
                <a:latin typeface="微软雅黑" panose="020B0503020204020204" charset="-122"/>
                <a:ea typeface="微软雅黑" panose="020B0503020204020204" charset="-122"/>
                <a:sym typeface="+mn-ea"/>
              </a:rPr>
              <a:t>年中国</a:t>
            </a:r>
            <a:r>
              <a:rPr lang="en-US" altLang="zh-CN" sz="1600" kern="0" noProof="0" dirty="0">
                <a:ln>
                  <a:noFill/>
                </a:ln>
                <a:effectLst/>
                <a:uLnTx/>
                <a:uFillTx/>
                <a:latin typeface="微软雅黑" panose="020B0503020204020204" charset="-122"/>
                <a:ea typeface="微软雅黑" panose="020B0503020204020204" charset="-122"/>
                <a:sym typeface="+mn-ea"/>
              </a:rPr>
              <a:t>VTE</a:t>
            </a:r>
            <a:r>
              <a:rPr lang="zh-CN" altLang="en-US" sz="1600" kern="0" noProof="0" dirty="0">
                <a:ln>
                  <a:noFill/>
                </a:ln>
                <a:effectLst/>
                <a:uLnTx/>
                <a:uFillTx/>
                <a:latin typeface="微软雅黑" panose="020B0503020204020204" charset="-122"/>
                <a:ea typeface="微软雅黑" panose="020B0503020204020204" charset="-122"/>
                <a:sym typeface="+mn-ea"/>
              </a:rPr>
              <a:t>防治大会数据显示，</a:t>
            </a:r>
            <a:r>
              <a:rPr lang="en-US" altLang="zh-CN" sz="1600" kern="0" noProof="0" dirty="0">
                <a:ln>
                  <a:noFill/>
                </a:ln>
                <a:effectLst/>
                <a:uLnTx/>
                <a:uFillTx/>
                <a:latin typeface="微软雅黑" panose="020B0503020204020204" charset="-122"/>
                <a:ea typeface="微软雅黑" panose="020B0503020204020204" charset="-122"/>
                <a:sym typeface="+mn-ea"/>
              </a:rPr>
              <a:t>2021</a:t>
            </a:r>
            <a:r>
              <a:rPr lang="zh-CN" altLang="en-US" sz="1600" kern="0" noProof="0" dirty="0">
                <a:ln>
                  <a:noFill/>
                </a:ln>
                <a:effectLst/>
                <a:uLnTx/>
                <a:uFillTx/>
                <a:latin typeface="微软雅黑" panose="020B0503020204020204" charset="-122"/>
                <a:ea typeface="微软雅黑" panose="020B0503020204020204" charset="-122"/>
                <a:sym typeface="+mn-ea"/>
              </a:rPr>
              <a:t>年，我国</a:t>
            </a:r>
            <a:r>
              <a:rPr lang="en-US" altLang="zh-CN" sz="1600" kern="0" noProof="0" dirty="0">
                <a:ln>
                  <a:noFill/>
                </a:ln>
                <a:effectLst/>
                <a:uLnTx/>
                <a:uFillTx/>
                <a:latin typeface="微软雅黑" panose="020B0503020204020204" charset="-122"/>
                <a:ea typeface="微软雅黑" panose="020B0503020204020204" charset="-122"/>
                <a:sym typeface="+mn-ea"/>
              </a:rPr>
              <a:t>VTE</a:t>
            </a:r>
            <a:r>
              <a:rPr lang="zh-CN" altLang="en-US" sz="1600" kern="0" noProof="0" dirty="0">
                <a:ln>
                  <a:noFill/>
                </a:ln>
                <a:effectLst/>
                <a:uLnTx/>
                <a:uFillTx/>
                <a:latin typeface="微软雅黑" panose="020B0503020204020204" charset="-122"/>
                <a:ea typeface="微软雅黑" panose="020B0503020204020204" charset="-122"/>
                <a:sym typeface="+mn-ea"/>
              </a:rPr>
              <a:t>住院患者达</a:t>
            </a:r>
            <a:r>
              <a:rPr lang="zh-CN" altLang="en-US" sz="1600" b="1" kern="0" noProof="0" dirty="0">
                <a:ln>
                  <a:noFill/>
                </a:ln>
                <a:solidFill>
                  <a:srgbClr val="C00000"/>
                </a:solidFill>
                <a:effectLst/>
                <a:uLnTx/>
                <a:uFillTx/>
                <a:latin typeface="微软雅黑" panose="020B0503020204020204" charset="-122"/>
                <a:ea typeface="微软雅黑" panose="020B0503020204020204" charset="-122"/>
                <a:sym typeface="+mn-ea"/>
              </a:rPr>
              <a:t>180.2万人</a:t>
            </a:r>
            <a:endParaRPr lang="zh-CN" altLang="en-US" sz="1600" kern="0" noProof="0" dirty="0">
              <a:ln>
                <a:noFill/>
              </a:ln>
              <a:effectLst/>
              <a:uLnTx/>
              <a:uFillTx/>
              <a:latin typeface="微软雅黑" panose="020B0503020204020204" charset="-122"/>
              <a:ea typeface="微软雅黑" panose="020B0503020204020204" charset="-122"/>
              <a:sym typeface="Arial" panose="020B0604020202020204" pitchFamily="34" charset="0"/>
            </a:endParaRPr>
          </a:p>
          <a:p>
            <a:pPr algn="l">
              <a:lnSpc>
                <a:spcPct val="200000"/>
              </a:lnSpc>
              <a:buClrTx/>
              <a:buSzTx/>
              <a:buFontTx/>
            </a:pPr>
            <a:endParaRPr lang="zh-CN" altLang="zh-CN" sz="1600" dirty="0">
              <a:solidFill>
                <a:srgbClr val="FF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5" name="文本框 5"/>
          <p:cNvSpPr txBox="1"/>
          <p:nvPr>
            <p:custDataLst>
              <p:tags r:id="rId2"/>
            </p:custDataLst>
          </p:nvPr>
        </p:nvSpPr>
        <p:spPr>
          <a:xfrm>
            <a:off x="6096000" y="1249045"/>
            <a:ext cx="5527040" cy="2686050"/>
          </a:xfrm>
          <a:prstGeom prst="rect">
            <a:avLst/>
          </a:prstGeom>
          <a:noFill/>
          <a:ln w="19050">
            <a:solidFill>
              <a:schemeClr val="accent1">
                <a:lumMod val="60000"/>
                <a:lumOff val="40000"/>
              </a:schemeClr>
            </a:solidFill>
          </a:ln>
          <a:extLst>
            <a:ext uri="{909E8E84-426E-40DD-AFC4-6F175D3DCCD1}">
              <a14:hiddenFill xmlns:a14="http://schemas.microsoft.com/office/drawing/2010/main">
                <a:solidFill>
                  <a:schemeClr val="accent6">
                    <a:lumMod val="20000"/>
                    <a:lumOff val="80000"/>
                  </a:schemeClr>
                </a:solidFill>
              </a14:hiddenFill>
            </a:ext>
          </a:extLst>
        </p:spPr>
        <p:txBody>
          <a:bodyPr wrap="square" rtlCol="0">
            <a:noAutofit/>
          </a:bodyPr>
          <a:lstStyle/>
          <a:p>
            <a:pPr algn="l">
              <a:lnSpc>
                <a:spcPct val="150000"/>
              </a:lnSpc>
              <a:buClrTx/>
              <a:buSzTx/>
              <a:buFontTx/>
            </a:pPr>
            <a:r>
              <a:rPr lang="zh-CN" altLang="zh-CN"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r>
              <a:rPr lang="en-US" altLang="zh-CN"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b="1" u="sng">
                <a:solidFill>
                  <a:schemeClr val="tx1"/>
                </a:solidFill>
                <a:sym typeface="+mn-ea"/>
              </a:rPr>
              <a:t>可填补目录空白</a:t>
            </a:r>
            <a:r>
              <a:rPr lang="zh-CN"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endParaRPr lang="zh-CN"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fontAlgn="auto">
              <a:lnSpc>
                <a:spcPct val="150000"/>
              </a:lnSpc>
              <a:buFont typeface="Wingdings" panose="05000000000000000000" charset="0"/>
              <a:buChar char="ü"/>
            </a:pPr>
            <a:r>
              <a:rPr lang="zh-CN" altLang="en-US" sz="1600" dirty="0">
                <a:latin typeface="微软雅黑" panose="020B0503020204020204" charset="-122"/>
                <a:ea typeface="微软雅黑" panose="020B0503020204020204" charset="-122"/>
                <a:cs typeface="+mn-ea"/>
                <a:sym typeface="+mn-ea"/>
              </a:rPr>
              <a:t>当前目录收载的直接口服抗凝药均为片剂，</a:t>
            </a:r>
            <a:r>
              <a:rPr lang="zh-CN" altLang="en-US" sz="1600" b="1" dirty="0">
                <a:solidFill>
                  <a:srgbClr val="C00000"/>
                </a:solidFill>
                <a:latin typeface="微软雅黑" panose="020B0503020204020204" charset="-122"/>
                <a:ea typeface="微软雅黑" panose="020B0503020204020204" charset="-122"/>
                <a:cs typeface="+mn-ea"/>
                <a:sym typeface="+mn-ea"/>
              </a:rPr>
              <a:t>本品填补了剂型空白</a:t>
            </a:r>
            <a:endParaRPr lang="zh-CN" altLang="en-US" sz="1600" b="1" dirty="0">
              <a:solidFill>
                <a:srgbClr val="C00000"/>
              </a:solidFill>
              <a:latin typeface="微软雅黑" panose="020B0503020204020204" charset="-122"/>
              <a:ea typeface="微软雅黑" panose="020B0503020204020204" charset="-122"/>
              <a:cs typeface="+mn-ea"/>
              <a:sym typeface="+mn-ea"/>
            </a:endParaRPr>
          </a:p>
          <a:p>
            <a:pPr marL="285750" indent="-285750" fontAlgn="auto">
              <a:lnSpc>
                <a:spcPct val="150000"/>
              </a:lnSpc>
              <a:buFont typeface="Wingdings" panose="05000000000000000000" charset="0"/>
              <a:buChar char="ü"/>
            </a:pPr>
            <a:r>
              <a:rPr lang="zh-CN" altLang="en-US" sz="1600" dirty="0">
                <a:latin typeface="微软雅黑" panose="020B0503020204020204" charset="-122"/>
                <a:ea typeface="微软雅黑" panose="020B0503020204020204" charset="-122"/>
                <a:cs typeface="+mn-ea"/>
                <a:sym typeface="+mn-ea"/>
              </a:rPr>
              <a:t>利伐沙班是</a:t>
            </a:r>
            <a:r>
              <a:rPr lang="zh-CN" altLang="en-US" sz="1600" b="1" dirty="0">
                <a:solidFill>
                  <a:srgbClr val="C00000"/>
                </a:solidFill>
                <a:latin typeface="微软雅黑" panose="020B0503020204020204" charset="-122"/>
                <a:ea typeface="微软雅黑" panose="020B0503020204020204" charset="-122"/>
                <a:cs typeface="+mn-ea"/>
                <a:sym typeface="+mn-ea"/>
              </a:rPr>
              <a:t>目前中国唯一拥有儿童</a:t>
            </a:r>
            <a:r>
              <a:rPr lang="en-US" altLang="zh-CN" sz="1600" b="1" dirty="0">
                <a:solidFill>
                  <a:srgbClr val="C00000"/>
                </a:solidFill>
                <a:latin typeface="微软雅黑" panose="020B0503020204020204" charset="-122"/>
                <a:ea typeface="微软雅黑" panose="020B0503020204020204" charset="-122"/>
                <a:cs typeface="+mn-ea"/>
                <a:sym typeface="+mn-ea"/>
              </a:rPr>
              <a:t>VTE</a:t>
            </a:r>
            <a:r>
              <a:rPr lang="zh-CN" altLang="en-US" sz="1600" b="1" dirty="0">
                <a:solidFill>
                  <a:srgbClr val="C00000"/>
                </a:solidFill>
                <a:latin typeface="微软雅黑" panose="020B0503020204020204" charset="-122"/>
                <a:ea typeface="微软雅黑" panose="020B0503020204020204" charset="-122"/>
                <a:cs typeface="+mn-ea"/>
                <a:sym typeface="+mn-ea"/>
              </a:rPr>
              <a:t>治疗</a:t>
            </a:r>
            <a:r>
              <a:rPr lang="zh-CN" altLang="en-US" sz="1600" dirty="0">
                <a:latin typeface="微软雅黑" panose="020B0503020204020204" charset="-122"/>
                <a:ea typeface="微软雅黑" panose="020B0503020204020204" charset="-122"/>
                <a:cs typeface="+mn-ea"/>
                <a:sym typeface="+mn-ea"/>
              </a:rPr>
              <a:t>及预防复发适应症的口服抗凝药物，</a:t>
            </a:r>
            <a:r>
              <a:rPr lang="zh-CN" altLang="en-US" sz="1600">
                <a:sym typeface="+mn-ea"/>
              </a:rPr>
              <a:t>满足儿童VTE用药需求</a:t>
            </a:r>
            <a:endParaRPr lang="zh-CN" altLang="en-US" sz="1600">
              <a:solidFill>
                <a:schemeClr val="tx1"/>
              </a:solidFill>
              <a:sym typeface="+mn-ea"/>
            </a:endParaRPr>
          </a:p>
          <a:p>
            <a:pPr marL="285750" indent="-285750" fontAlgn="auto">
              <a:lnSpc>
                <a:spcPct val="150000"/>
              </a:lnSpc>
              <a:buFont typeface="Wingdings" panose="05000000000000000000" charset="0"/>
              <a:buChar char="ü"/>
            </a:pPr>
            <a:r>
              <a:rPr lang="zh-CN" altLang="en-US" sz="1600" b="1" dirty="0">
                <a:solidFill>
                  <a:srgbClr val="C00000"/>
                </a:solidFill>
                <a:latin typeface="微软雅黑" panose="020B0503020204020204" charset="-122"/>
                <a:ea typeface="微软雅黑" panose="020B0503020204020204" charset="-122"/>
                <a:cs typeface="+mn-ea"/>
                <a:sym typeface="+mn-ea"/>
              </a:rPr>
              <a:t>可解决临床上吞咽困难</a:t>
            </a:r>
            <a:r>
              <a:rPr lang="en-US" altLang="zh-CN" sz="1600" b="1" dirty="0">
                <a:solidFill>
                  <a:srgbClr val="C00000"/>
                </a:solidFill>
                <a:latin typeface="微软雅黑" panose="020B0503020204020204" charset="-122"/>
                <a:ea typeface="微软雅黑" panose="020B0503020204020204" charset="-122"/>
                <a:cs typeface="+mn-ea"/>
                <a:sym typeface="+mn-ea"/>
              </a:rPr>
              <a:t>/</a:t>
            </a:r>
            <a:r>
              <a:rPr lang="zh-CN" altLang="en-US" sz="1600" b="1" dirty="0">
                <a:solidFill>
                  <a:srgbClr val="C00000"/>
                </a:solidFill>
                <a:latin typeface="微软雅黑" panose="020B0503020204020204" charset="-122"/>
                <a:ea typeface="微软雅黑" panose="020B0503020204020204" charset="-122"/>
                <a:cs typeface="+mn-ea"/>
                <a:sym typeface="+mn-ea"/>
              </a:rPr>
              <a:t>障碍及儿童患者</a:t>
            </a:r>
            <a:r>
              <a:rPr lang="zh-CN" altLang="en-US" sz="1600" dirty="0">
                <a:latin typeface="微软雅黑" panose="020B0503020204020204" charset="-122"/>
                <a:ea typeface="微软雅黑" panose="020B0503020204020204" charset="-122"/>
                <a:cs typeface="+mn-ea"/>
                <a:sym typeface="+mn-ea"/>
              </a:rPr>
              <a:t>，进一步优化医保药品目录结构。</a:t>
            </a:r>
            <a:endParaRPr lang="zh-CN" altLang="en-US" sz="1600">
              <a:solidFill>
                <a:schemeClr val="tx1"/>
              </a:solidFill>
              <a:sym typeface="+mn-ea"/>
            </a:endParaRPr>
          </a:p>
          <a:p>
            <a:pPr marL="285750" indent="-285750">
              <a:lnSpc>
                <a:spcPct val="150000"/>
              </a:lnSpc>
              <a:buClr>
                <a:schemeClr val="bg2">
                  <a:lumMod val="50000"/>
                </a:schemeClr>
              </a:buClr>
              <a:buFont typeface="Wingdings" panose="05000000000000000000" pitchFamily="2" charset="2"/>
              <a:buChar char="ü"/>
            </a:pPr>
            <a:endParaRPr lang="zh-CN" altLang="en-US" sz="1600" b="1" kern="0" noProof="0" dirty="0">
              <a:ln>
                <a:noFill/>
              </a:ln>
              <a:solidFill>
                <a:srgbClr val="C00000"/>
              </a:solidFill>
              <a:effectLst/>
              <a:uLnTx/>
              <a:uFillTx/>
              <a:latin typeface="微软雅黑" panose="020B0503020204020204" charset="-122"/>
              <a:ea typeface="微软雅黑" panose="020B0503020204020204" charset="-122"/>
              <a:sym typeface="Arial" panose="020B0604020202020204" pitchFamily="34" charset="0"/>
            </a:endParaRPr>
          </a:p>
          <a:p>
            <a:pPr algn="l">
              <a:lnSpc>
                <a:spcPct val="200000"/>
              </a:lnSpc>
              <a:buClrTx/>
              <a:buSzTx/>
              <a:buFontTx/>
            </a:pPr>
            <a:endParaRPr lang="zh-CN" altLang="zh-CN" sz="1600" dirty="0">
              <a:solidFill>
                <a:srgbClr val="FF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6" name="文本框 5"/>
          <p:cNvSpPr txBox="1"/>
          <p:nvPr>
            <p:custDataLst>
              <p:tags r:id="rId3"/>
            </p:custDataLst>
          </p:nvPr>
        </p:nvSpPr>
        <p:spPr>
          <a:xfrm>
            <a:off x="760730" y="4046220"/>
            <a:ext cx="5168900" cy="2434590"/>
          </a:xfrm>
          <a:prstGeom prst="rect">
            <a:avLst/>
          </a:prstGeom>
          <a:noFill/>
          <a:ln w="19050">
            <a:solidFill>
              <a:schemeClr val="accent1">
                <a:lumMod val="60000"/>
                <a:lumOff val="40000"/>
              </a:schemeClr>
            </a:solidFill>
          </a:ln>
          <a:extLst>
            <a:ext uri="{909E8E84-426E-40DD-AFC4-6F175D3DCCD1}">
              <a14:hiddenFill xmlns:a14="http://schemas.microsoft.com/office/drawing/2010/main">
                <a:solidFill>
                  <a:schemeClr val="accent6">
                    <a:lumMod val="20000"/>
                    <a:lumOff val="80000"/>
                  </a:schemeClr>
                </a:solidFill>
              </a14:hiddenFill>
            </a:ext>
          </a:extLst>
        </p:spPr>
        <p:txBody>
          <a:bodyPr wrap="square" rtlCol="0">
            <a:noAutofit/>
          </a:bodyPr>
          <a:lstStyle/>
          <a:p>
            <a:pPr algn="l">
              <a:lnSpc>
                <a:spcPct val="150000"/>
              </a:lnSpc>
              <a:buClrTx/>
              <a:buSzTx/>
              <a:buFontTx/>
            </a:pPr>
            <a:r>
              <a:rPr lang="zh-CN" altLang="zh-CN"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r>
              <a:rPr lang="en-US" altLang="zh-CN"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en-US" altLang="zh-CN"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zh-CN"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临床</a:t>
            </a:r>
            <a:r>
              <a:rPr lang="zh-CN" altLang="en-US"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易于管理</a:t>
            </a:r>
            <a:r>
              <a:rPr lang="zh-CN" altLang="zh-CN"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endParaRPr lang="zh-CN" altLang="zh-CN"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fontAlgn="auto">
              <a:lnSpc>
                <a:spcPct val="150000"/>
              </a:lnSpc>
              <a:buFont typeface="Wingdings" panose="05000000000000000000" charset="0"/>
              <a:buChar char="ü"/>
            </a:pPr>
            <a:r>
              <a:rPr lang="zh-CN" altLang="en-US" sz="1600">
                <a:sym typeface="+mn-ea"/>
              </a:rPr>
              <a:t>无需进行常规凝血功能的监测，且不易受食物、体重、种族等影响，药效预测性良好，大多无需调整剂量。</a:t>
            </a:r>
            <a:r>
              <a:rPr lang="zh-CN" altLang="en-US" sz="1600" b="1">
                <a:solidFill>
                  <a:srgbClr val="C00000"/>
                </a:solidFill>
                <a:sym typeface="+mn-ea"/>
              </a:rPr>
              <a:t>本品使用较为安全方便，</a:t>
            </a:r>
            <a:r>
              <a:rPr lang="en-US" altLang="zh-CN" sz="1600" b="1" dirty="0">
                <a:solidFill>
                  <a:srgbClr val="C0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不会增加管理难度</a:t>
            </a:r>
            <a:r>
              <a:rPr lang="zh-CN" altLang="en-US" sz="1600" b="1" dirty="0">
                <a:solidFill>
                  <a:srgbClr val="C0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endParaRPr lang="zh-CN" altLang="en-US" sz="1600" b="1" dirty="0">
              <a:solidFill>
                <a:srgbClr val="C0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fontAlgn="auto">
              <a:lnSpc>
                <a:spcPct val="150000"/>
              </a:lnSpc>
              <a:buFont typeface="Wingdings" panose="05000000000000000000" charset="0"/>
              <a:buChar char="ü"/>
            </a:pP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利伐沙班颗粒剂</a:t>
            </a:r>
            <a:r>
              <a:rPr lang="zh-CN" altLang="en-US" sz="1600" dirty="0">
                <a:latin typeface="微软雅黑" panose="020B0503020204020204" charset="-122"/>
                <a:ea typeface="微软雅黑" panose="020B0503020204020204" charset="-122"/>
                <a:sym typeface="+mn-ea"/>
              </a:rPr>
              <a:t>配成液体后即可服用，</a:t>
            </a:r>
            <a:r>
              <a:rPr lang="zh-CN" altLang="en-US" sz="1600" b="1" dirty="0">
                <a:solidFill>
                  <a:srgbClr val="C0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临床方便管理，不需要额外对特殊人群进行患者教育</a:t>
            </a:r>
            <a:r>
              <a:rPr lang="zh-CN" altLang="en-US" sz="1600" dirty="0">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endParaRPr lang="zh-CN" altLang="zh-CN" sz="1600" dirty="0">
              <a:solidFill>
                <a:srgbClr val="FF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
        <p:nvSpPr>
          <p:cNvPr id="7" name="文本框 5"/>
          <p:cNvSpPr txBox="1"/>
          <p:nvPr>
            <p:custDataLst>
              <p:tags r:id="rId4"/>
            </p:custDataLst>
          </p:nvPr>
        </p:nvSpPr>
        <p:spPr>
          <a:xfrm>
            <a:off x="6096000" y="4046220"/>
            <a:ext cx="5527040" cy="2433955"/>
          </a:xfrm>
          <a:prstGeom prst="rect">
            <a:avLst/>
          </a:prstGeom>
          <a:noFill/>
          <a:ln w="19050">
            <a:solidFill>
              <a:schemeClr val="accent1">
                <a:lumMod val="60000"/>
                <a:lumOff val="40000"/>
              </a:schemeClr>
            </a:solidFill>
          </a:ln>
          <a:extLst>
            <a:ext uri="{909E8E84-426E-40DD-AFC4-6F175D3DCCD1}">
              <a14:hiddenFill xmlns:a14="http://schemas.microsoft.com/office/drawing/2010/main">
                <a:solidFill>
                  <a:schemeClr val="accent6">
                    <a:lumMod val="20000"/>
                    <a:lumOff val="80000"/>
                  </a:schemeClr>
                </a:solidFill>
              </a14:hiddenFill>
            </a:ext>
          </a:extLst>
        </p:spPr>
        <p:txBody>
          <a:bodyPr wrap="square" rtlCol="0">
            <a:noAutofit/>
          </a:bodyPr>
          <a:lstStyle/>
          <a:p>
            <a:pPr algn="l">
              <a:lnSpc>
                <a:spcPct val="150000"/>
              </a:lnSpc>
              <a:buClrTx/>
              <a:buSzTx/>
              <a:buFontTx/>
            </a:pPr>
            <a:r>
              <a:rPr lang="zh-CN" altLang="zh-CN"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a:t>
            </a:r>
            <a:r>
              <a:rPr lang="en-US" altLang="zh-CN"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 </a:t>
            </a:r>
            <a:r>
              <a:rPr lang="zh-CN" altLang="en-US" b="1" u="sng" dirty="0">
                <a:solidFill>
                  <a:schemeClr val="tx1"/>
                </a:solidFill>
                <a:latin typeface="Arial" panose="020B0604020202020204" pitchFamily="34" charset="0"/>
                <a:ea typeface="微软雅黑" panose="020B0503020204020204" charset="-122"/>
                <a:cs typeface="微软雅黑" panose="020B0503020204020204" charset="-122"/>
                <a:sym typeface="Arial" panose="020B0604020202020204" pitchFamily="34" charset="0"/>
              </a:rPr>
              <a:t>符合“保基本”原则</a:t>
            </a:r>
            <a:endParaRPr lang="zh-CN" b="1" u="sng" dirty="0">
              <a:solidFill>
                <a:schemeClr val="bg2">
                  <a:lumMod val="50000"/>
                </a:schemeClr>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a:p>
            <a:pPr marL="285750" indent="-285750" algn="l">
              <a:lnSpc>
                <a:spcPct val="150000"/>
              </a:lnSpc>
              <a:buClrTx/>
              <a:buSzTx/>
              <a:buFont typeface="Wingdings" panose="05000000000000000000" charset="0"/>
              <a:buChar char="ü"/>
            </a:pPr>
            <a:r>
              <a:rPr lang="zh-CN" altLang="en-US" sz="1600" dirty="0">
                <a:latin typeface="微软雅黑" panose="020B0503020204020204" charset="-122"/>
                <a:ea typeface="微软雅黑" panose="020B0503020204020204" charset="-122"/>
                <a:sym typeface="Arial" panose="020B0604020202020204" pitchFamily="34" charset="0"/>
              </a:rPr>
              <a:t>可以替代目录内其他剂型药物，成为抗凝治疗的临床必须药物。</a:t>
            </a:r>
            <a:endParaRPr lang="zh-CN" altLang="en-US" sz="1600" dirty="0">
              <a:latin typeface="微软雅黑" panose="020B0503020204020204" charset="-122"/>
              <a:ea typeface="微软雅黑" panose="020B0503020204020204" charset="-122"/>
              <a:sym typeface="Arial" panose="020B0604020202020204" pitchFamily="34" charset="0"/>
            </a:endParaRPr>
          </a:p>
          <a:p>
            <a:pPr marL="285750" indent="-285750" algn="l">
              <a:lnSpc>
                <a:spcPct val="150000"/>
              </a:lnSpc>
              <a:buClrTx/>
              <a:buSzTx/>
              <a:buFont typeface="Wingdings" panose="05000000000000000000" charset="0"/>
              <a:buChar char="ü"/>
            </a:pPr>
            <a:r>
              <a:rPr lang="zh-CN" altLang="en-US" sz="1600" b="1" dirty="0">
                <a:solidFill>
                  <a:srgbClr val="C00000"/>
                </a:solidFill>
                <a:latin typeface="微软雅黑" panose="020B0503020204020204" charset="-122"/>
                <a:ea typeface="微软雅黑" panose="020B0503020204020204" charset="-122"/>
                <a:sym typeface="Arial" panose="020B0604020202020204" pitchFamily="34" charset="0"/>
              </a:rPr>
              <a:t>不额外增加医保负担，对医保基金影响有限、可控。</a:t>
            </a:r>
            <a:endParaRPr lang="zh-CN" altLang="en-US" sz="1600" b="1" dirty="0">
              <a:solidFill>
                <a:srgbClr val="C00000"/>
              </a:solidFill>
              <a:latin typeface="微软雅黑" panose="020B0503020204020204" charset="-122"/>
              <a:ea typeface="微软雅黑" panose="020B0503020204020204" charset="-122"/>
              <a:sym typeface="Arial" panose="020B0604020202020204" pitchFamily="34" charset="0"/>
            </a:endParaRPr>
          </a:p>
          <a:p>
            <a:pPr algn="l">
              <a:lnSpc>
                <a:spcPct val="200000"/>
              </a:lnSpc>
              <a:buClrTx/>
              <a:buSzTx/>
              <a:buFontTx/>
            </a:pPr>
            <a:endParaRPr lang="zh-CN" altLang="zh-CN" sz="1600" dirty="0">
              <a:solidFill>
                <a:srgbClr val="FF0000"/>
              </a:solidFill>
              <a:latin typeface="Arial" panose="020B0604020202020204" pitchFamily="34" charset="0"/>
              <a:ea typeface="微软雅黑" panose="020B0503020204020204" charset="-122"/>
              <a:cs typeface="微软雅黑" panose="020B0503020204020204" charset="-122"/>
              <a:sym typeface="Arial" panose="020B0604020202020204" pitchFamily="34" charset="0"/>
            </a:endParaRPr>
          </a:p>
        </p:txBody>
      </p:sp>
    </p:spTree>
    <p:custDataLst>
      <p:tags r:id="rId5"/>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4*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05"/>
</p:tagLst>
</file>

<file path=ppt/tags/tag101.xml><?xml version="1.0" encoding="utf-8"?>
<p:tagLst xmlns:p="http://schemas.openxmlformats.org/presentationml/2006/main">
  <p:tag name="KSO_WM_UNIT_TYPE" val="e"/>
  <p:tag name="KSO_WM_UNIT_INDEX" val="1"/>
  <p:tag name="KSO_WM_BEAUTIFY_FLAG" val="#wm#"/>
  <p:tag name="KSO_WM_TAG_VERSION" val="3.0"/>
  <p:tag name="KSO_WM_UNIT_PRESET_TEXT" val="节编号"/>
  <p:tag name="KSO_WM_UNIT_ID" val="_4*e*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VALUE" val="16"/>
</p:tagLst>
</file>

<file path=ppt/tags/tag102.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3.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4.xml><?xml version="1.0" encoding="utf-8"?>
<p:tagLst xmlns:p="http://schemas.openxmlformats.org/presentationml/2006/main">
  <p:tag name="KSO_WM_UNIT_ID" val="_4**"/>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5.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5*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30"/>
</p:tagLst>
</file>

<file path=ppt/tags/tag106.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5*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160"/>
</p:tagLst>
</file>

<file path=ppt/tags/tag107.xml><?xml version="1.0" encoding="utf-8"?>
<p:tagLst xmlns:p="http://schemas.openxmlformats.org/presentationml/2006/main">
  <p:tag name="KSO_WM_UNIT_TYPE" val="f"/>
  <p:tag name="KSO_WM_UNIT_SUBTYPE" val="a"/>
  <p:tag name="KSO_WM_UNIT_INDEX" val="2"/>
  <p:tag name="KSO_WM_BEAUTIFY_FLAG" val="#wm#"/>
  <p:tag name="KSO_WM_TAG_VERSION" val="3.0"/>
  <p:tag name="KSO_WM_UNIT_PRESET_TEXT" val="单击此处编辑母版文本样式&#10;第二级&#10;第三级&#10;第四级&#10;第五级"/>
  <p:tag name="KSO_WM_UNIT_ID" val="_5*f*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160"/>
</p:tagLst>
</file>

<file path=ppt/tags/tag108.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09.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ID" val="_5**"/>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1.xml><?xml version="1.0" encoding="utf-8"?>
<p:tagLst xmlns:p="http://schemas.openxmlformats.org/presentationml/2006/main">
  <p:tag name="KSO_WM_UNIT_TYPE" val="h_a"/>
  <p:tag name="KSO_WM_UNIT_INDEX" val="1_1"/>
  <p:tag name="KSO_WM_BEAUTIFY_FLAG" val="#wm#"/>
  <p:tag name="KSO_WM_TAG_VERSION" val="3.0"/>
  <p:tag name="KSO_WM_UNIT_PRESET_TEXT" val="单击此处编辑母版标题样式"/>
  <p:tag name="KSO_WM_UNIT_ID" val="_6*h_a*1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ISCONTENTSTITLE" val="0"/>
  <p:tag name="KSO_WM_UNIT_VALUE" val="20"/>
</p:tagLst>
</file>

<file path=ppt/tags/tag112.xml><?xml version="1.0" encoding="utf-8"?>
<p:tagLst xmlns:p="http://schemas.openxmlformats.org/presentationml/2006/main">
  <p:tag name="KSO_WM_UNIT_TYPE" val="h_f"/>
  <p:tag name="KSO_WM_UNIT_SUBTYPE" val="a"/>
  <p:tag name="KSO_WM_UNIT_INDEX" val="1_1"/>
  <p:tag name="KSO_WM_BEAUTIFY_FLAG" val="#wm#"/>
  <p:tag name="KSO_WM_TAG_VERSION" val="3.0"/>
  <p:tag name="KSO_WM_UNIT_PRESET_TEXT" val="单击此处编辑母版文本样式&#10;第二级&#10;第三级&#10;第四级&#10;第五级"/>
  <p:tag name="KSO_WM_UNIT_ID" val="_6*h_f*1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TEXT_LAYER_COUNT" val="1"/>
  <p:tag name="KSO_WM_UNIT_VALUE" val="162"/>
</p:tagLst>
</file>

<file path=ppt/tags/tag113.xml><?xml version="1.0" encoding="utf-8"?>
<p:tagLst xmlns:p="http://schemas.openxmlformats.org/presentationml/2006/main">
  <p:tag name="KSO_WM_UNIT_TYPE" val="h_a"/>
  <p:tag name="KSO_WM_UNIT_INDEX" val="2_1"/>
  <p:tag name="KSO_WM_BEAUTIFY_FLAG" val="#wm#"/>
  <p:tag name="KSO_WM_TAG_VERSION" val="3.0"/>
  <p:tag name="KSO_WM_UNIT_PRESET_TEXT" val="单击此处编辑母版标题样式"/>
  <p:tag name="KSO_WM_UNIT_ID" val="_6*h_a*2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ISCONTENTSTITLE" val="0"/>
  <p:tag name="KSO_WM_UNIT_VALUE" val="20"/>
</p:tagLst>
</file>

<file path=ppt/tags/tag114.xml><?xml version="1.0" encoding="utf-8"?>
<p:tagLst xmlns:p="http://schemas.openxmlformats.org/presentationml/2006/main">
  <p:tag name="KSO_WM_UNIT_TYPE" val="h_f"/>
  <p:tag name="KSO_WM_UNIT_SUBTYPE" val="a"/>
  <p:tag name="KSO_WM_UNIT_INDEX" val="2_1"/>
  <p:tag name="KSO_WM_BEAUTIFY_FLAG" val="#wm#"/>
  <p:tag name="KSO_WM_TAG_VERSION" val="3.0"/>
  <p:tag name="KSO_WM_UNIT_PRESET_TEXT" val="单击此处编辑母版文本样式&#10;第二级&#10;第三级&#10;第四级&#10;第五级"/>
  <p:tag name="KSO_WM_UNIT_ID" val="_6*h_f*2_1"/>
  <p:tag name="KSO_WM_UNIT_ISNUMDGMTITLE" val="0"/>
  <p:tag name="KSO_WM_UNIT_NOCLEAR" val="0"/>
  <p:tag name="KSO_WM_UNIT_HIGHLIGHT" val="0"/>
  <p:tag name="KSO_WM_UNIT_COMPATIBLE" val="0"/>
  <p:tag name="KSO_WM_UNIT_DIAGRAM_ISNUMVISUAL" val="0"/>
  <p:tag name="KSO_WM_UNIT_DIAGRAM_ISREFERUNIT" val="0"/>
  <p:tag name="KSO_WM_UNIT_LAYERLEVEL" val="1_1"/>
  <p:tag name="KSO_WM_UNIT_TEXT_LAYER_COUNT" val="1"/>
  <p:tag name="KSO_WM_UNIT_VALUE" val="162"/>
</p:tagLst>
</file>

<file path=ppt/tags/tag115.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6.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7.xml><?xml version="1.0" encoding="utf-8"?>
<p:tagLst xmlns:p="http://schemas.openxmlformats.org/presentationml/2006/main">
  <p:tag name="KSO_WM_UNIT_ID" val="_6**"/>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18.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6*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29"/>
</p:tagLst>
</file>

<file path=ppt/tags/tag119.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7*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29"/>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1.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2.xml><?xml version="1.0" encoding="utf-8"?>
<p:tagLst xmlns:p="http://schemas.openxmlformats.org/presentationml/2006/main">
  <p:tag name="KSO_WM_UNIT_ID" val="_7**"/>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3.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4.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5.xml><?xml version="1.0" encoding="utf-8"?>
<p:tagLst xmlns:p="http://schemas.openxmlformats.org/presentationml/2006/main">
  <p:tag name="KSO_WM_UNIT_ID" val="_8**"/>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6.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9*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408"/>
</p:tagLst>
</file>

<file path=ppt/tags/tag127.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8.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29.xml><?xml version="1.0" encoding="utf-8"?>
<p:tagLst xmlns:p="http://schemas.openxmlformats.org/presentationml/2006/main">
  <p:tag name="KSO_WM_UNIT_ID" val="_9**"/>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0*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41"/>
</p:tagLst>
</file>

<file path=ppt/tags/tag131.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2.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3.xml><?xml version="1.0" encoding="utf-8"?>
<p:tagLst xmlns:p="http://schemas.openxmlformats.org/presentationml/2006/main">
  <p:tag name="KSO_WM_UNIT_ID" val="_1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4.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10*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29"/>
</p:tagLst>
</file>

<file path=ppt/tags/tag135.xml><?xml version="1.0" encoding="utf-8"?>
<p:tagLst xmlns:p="http://schemas.openxmlformats.org/presentationml/2006/main">
  <p:tag name="KSO_WM_UNIT_TYPE" val="i"/>
  <p:tag name="KSO_WM_UNIT_INDEX" val="3"/>
  <p:tag name="KSO_WM_BEAUTIFY_FLAG" val="#wm#"/>
  <p:tag name="KSO_WM_TAG_VERSION" val="3.0"/>
  <p:tag name="KSO_WM_UNIT_ID" val="_11*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6.xml><?xml version="1.0" encoding="utf-8"?>
<p:tagLst xmlns:p="http://schemas.openxmlformats.org/presentationml/2006/main">
  <p:tag name="KSO_WM_UNIT_TYPE" val="i"/>
  <p:tag name="KSO_WM_UNIT_INDEX" val="4"/>
  <p:tag name="KSO_WM_BEAUTIFY_FLAG" val="#wm#"/>
  <p:tag name="KSO_WM_TAG_VERSION" val="3.0"/>
  <p:tag name="KSO_WM_UNIT_ID" val="_11*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7.xml><?xml version="1.0" encoding="utf-8"?>
<p:tagLst xmlns:p="http://schemas.openxmlformats.org/presentationml/2006/main">
  <p:tag name="KSO_WM_UNIT_TYPE" val="i"/>
  <p:tag name="KSO_WM_UNIT_INDEX" val="5"/>
  <p:tag name="KSO_WM_BEAUTIFY_FLAG" val="#wm#"/>
  <p:tag name="KSO_WM_TAG_VERSION" val="3.0"/>
  <p:tag name="KSO_WM_UNIT_ID" val="_11*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8.xml><?xml version="1.0" encoding="utf-8"?>
<p:tagLst xmlns:p="http://schemas.openxmlformats.org/presentationml/2006/main">
  <p:tag name="KSO_WM_UNIT_TYPE" val="i"/>
  <p:tag name="KSO_WM_UNIT_INDEX" val="6"/>
  <p:tag name="KSO_WM_BEAUTIFY_FLAG" val="#wm#"/>
  <p:tag name="KSO_WM_TAG_VERSION" val="3.0"/>
  <p:tag name="KSO_WM_UNIT_ID" val="_11*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39.xml><?xml version="1.0" encoding="utf-8"?>
<p:tagLst xmlns:p="http://schemas.openxmlformats.org/presentationml/2006/main">
  <p:tag name="KSO_WM_UNIT_TYPE" val="i"/>
  <p:tag name="KSO_WM_UNIT_INDEX" val="7"/>
  <p:tag name="KSO_WM_BEAUTIFY_FLAG" val="#wm#"/>
  <p:tag name="KSO_WM_TAG_VERSION" val="3.0"/>
  <p:tag name="KSO_WM_UNIT_ID" val="_11*i*7"/>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UNIT_TYPE" val="i"/>
  <p:tag name="KSO_WM_UNIT_INDEX" val="1"/>
  <p:tag name="KSO_WM_BEAUTIFY_FLAG" val="#wm#"/>
  <p:tag name="KSO_WM_TAG_VERSION" val="3.0"/>
  <p:tag name="KSO_WM_UNIT_ID" val="_11*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1.xml><?xml version="1.0" encoding="utf-8"?>
<p:tagLst xmlns:p="http://schemas.openxmlformats.org/presentationml/2006/main">
  <p:tag name="KSO_WM_UNIT_TYPE" val="i"/>
  <p:tag name="KSO_WM_UNIT_INDEX" val="2"/>
  <p:tag name="KSO_WM_BEAUTIFY_FLAG" val="#wm#"/>
  <p:tag name="KSO_WM_TAG_VERSION" val="3.0"/>
  <p:tag name="KSO_WM_UNIT_ID" val="_11*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2.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1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3"/>
</p:tagLst>
</file>

<file path=ppt/tags/tag143.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1*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8"/>
</p:tagLst>
</file>

<file path=ppt/tags/tag144.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5.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6.xml><?xml version="1.0" encoding="utf-8"?>
<p:tagLst xmlns:p="http://schemas.openxmlformats.org/presentationml/2006/main">
  <p:tag name="KSO_WM_UNIT_ID" val="_1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47.xml><?xml version="1.0" encoding="utf-8"?>
<p:tagLst xmlns:p="http://schemas.openxmlformats.org/presentationml/2006/main">
  <p:tag name="KSO_WM_UNIT_TYPE" val="f"/>
  <p:tag name="KSO_WM_UNIT_SUBTYPE" val="g"/>
  <p:tag name="KSO_WM_UNIT_INDEX" val="3"/>
  <p:tag name="KSO_WM_BEAUTIFY_FLAG" val="#wm#"/>
  <p:tag name="KSO_WM_TAG_VERSION" val="3.0"/>
  <p:tag name="KSO_WM_UNIT_PRESET_TEXT" val="公司名"/>
  <p:tag name="KSO_WM_UNIT_ID" val="_11*f*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30"/>
</p:tagLst>
</file>

<file path=ppt/tags/tag148.xml><?xml version="1.0" encoding="utf-8"?>
<p:tagLst xmlns:p="http://schemas.openxmlformats.org/presentationml/2006/main">
  <p:tag name="KSO_WM_UNIT_TYPE" val="f"/>
  <p:tag name="KSO_WM_UNIT_SUBTYPE" val="c"/>
  <p:tag name="KSO_WM_UNIT_INDEX" val="2"/>
  <p:tag name="KSO_WM_BEAUTIFY_FLAG" val="#wm#"/>
  <p:tag name="KSO_WM_TAG_VERSION" val="3.0"/>
  <p:tag name="KSO_WM_UNIT_PRESET_TEXT" val="日期时间"/>
  <p:tag name="KSO_WM_UNIT_ID" val="_11*f*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30"/>
</p:tagLst>
</file>

<file path=ppt/tags/tag149.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PRESET_TEXT" val="署名"/>
  <p:tag name="KSO_WM_UNIT_ID" val="_1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30"/>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UNIT_TYPE" val="i"/>
  <p:tag name="KSO_WM_UNIT_INDEX" val="1"/>
  <p:tag name="KSO_WM_BEAUTIFY_FLAG" val="#wm#"/>
  <p:tag name="KSO_WM_TAG_VERSION" val="3.0"/>
  <p:tag name="KSO_WM_UNIT_ID" val="_0*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1.xml><?xml version="1.0" encoding="utf-8"?>
<p:tagLst xmlns:p="http://schemas.openxmlformats.org/presentationml/2006/main">
  <p:tag name="KSO_WM_UNIT_TYPE" val="i"/>
  <p:tag name="KSO_WM_UNIT_INDEX" val="2"/>
  <p:tag name="KSO_WM_BEAUTIFY_FLAG" val="#wm#"/>
  <p:tag name="KSO_WM_TAG_VERSION" val="3.0"/>
  <p:tag name="KSO_WM_UNIT_ID" val="_0*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2.xml><?xml version="1.0" encoding="utf-8"?>
<p:tagLst xmlns:p="http://schemas.openxmlformats.org/presentationml/2006/main">
  <p:tag name="KSO_WM_UNIT_TYPE" val="i"/>
  <p:tag name="KSO_WM_UNIT_INDEX" val="3"/>
  <p:tag name="KSO_WM_BEAUTIFY_FLAG" val="#wm#"/>
  <p:tag name="KSO_WM_TAG_VERSION" val="3.0"/>
  <p:tag name="KSO_WM_UNIT_ID" val="_0*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3.xml><?xml version="1.0" encoding="utf-8"?>
<p:tagLst xmlns:p="http://schemas.openxmlformats.org/presentationml/2006/main">
  <p:tag name="KSO_WM_UNIT_TYPE" val="i"/>
  <p:tag name="KSO_WM_UNIT_INDEX" val="4"/>
  <p:tag name="KSO_WM_BEAUTIFY_FLAG" val="#wm#"/>
  <p:tag name="KSO_WM_TAG_VERSION" val="3.0"/>
  <p:tag name="KSO_WM_UNIT_ID" val="_0*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4.xml><?xml version="1.0" encoding="utf-8"?>
<p:tagLst xmlns:p="http://schemas.openxmlformats.org/presentationml/2006/main">
  <p:tag name="KSO_WM_UNIT_TYPE" val="i"/>
  <p:tag name="KSO_WM_UNIT_INDEX" val="5"/>
  <p:tag name="KSO_WM_BEAUTIFY_FLAG" val="#wm#"/>
  <p:tag name="KSO_WM_TAG_VERSION" val="3.0"/>
  <p:tag name="KSO_WM_UNIT_ID" val="_0*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5.xml><?xml version="1.0" encoding="utf-8"?>
<p:tagLst xmlns:p="http://schemas.openxmlformats.org/presentationml/2006/main">
  <p:tag name="KSO_WM_UNIT_TYPE" val="a"/>
  <p:tag name="KSO_WM_UNIT_INDEX" val="1"/>
  <p:tag name="KSO_WM_BEAUTIFY_FLAG" val="#wm#"/>
  <p:tag name="KSO_WM_TAG_VERSION" val="1.0"/>
  <p:tag name="KSO_WM_UNIT_PRESET_TEXT" val="单击此处编辑母版标题样式"/>
  <p:tag name="KSO_WM_UNIT_ID" val="_0*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30"/>
  <p:tag name="KSO_WM_TEMPLATE_CATEGORY" val="custom"/>
  <p:tag name="KSO_WM_TEMPLATE_INDEX" val="20236801"/>
</p:tagLst>
</file>

<file path=ppt/tags/tag156.xml><?xml version="1.0" encoding="utf-8"?>
<p:tagLst xmlns:p="http://schemas.openxmlformats.org/presentationml/2006/main">
  <p:tag name="KSO_WM_UNIT_TYPE" val="f"/>
  <p:tag name="KSO_WM_UNIT_SUBTYPE" val="a"/>
  <p:tag name="KSO_WM_UNIT_INDEX" val="1"/>
  <p:tag name="KSO_WM_BEAUTIFY_FLAG" val="#wm#"/>
  <p:tag name="KSO_WM_TAG_VERSION" val="1.0"/>
  <p:tag name="KSO_WM_UNIT_PRESET_TEXT" val="单击此处编辑母版文本样式&#10;第二级&#10;第三级&#10;第四级&#10;第五级"/>
  <p:tag name="KSO_WM_UNIT_ID" val="_0*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350"/>
  <p:tag name="KSO_WM_TEMPLATE_CATEGORY" val="custom"/>
  <p:tag name="KSO_WM_TEMPLATE_INDEX" val="20236801"/>
</p:tagLst>
</file>

<file path=ppt/tags/tag157.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8.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59.xml><?xml version="1.0" encoding="utf-8"?>
<p:tagLst xmlns:p="http://schemas.openxmlformats.org/presentationml/2006/main">
  <p:tag name="KSO_WM_UNIT_ID" val="_0**"/>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TEMPLATE_SUBCATEGORY" val="29"/>
  <p:tag name="KSO_WM_TEMPLATE_COLOR_TYPE" val="0"/>
  <p:tag name="KSO_WM_TAG_VERSION" val="3.0"/>
  <p:tag name="KSO_WM_TEMPLATE_THUMBS_INDEX" val="1、14"/>
  <p:tag name="KSO_WM_BEAUTIFY_FLAG" val="#wm#"/>
  <p:tag name="KSO_WM_TEMPLATE_INDEX" val="20236801"/>
  <p:tag name="KSO_WM_TEMPLATE_CATEGORY" val="custom"/>
  <p:tag name="KSO_WM_TEMPLATE_MASTER_TYPE" val="0"/>
</p:tagLst>
</file>

<file path=ppt/tags/tag161.xml><?xml version="1.0" encoding="utf-8"?>
<p:tagLst xmlns:p="http://schemas.openxmlformats.org/presentationml/2006/main">
  <p:tag name="KSO_WM_UNIT_TYPE" val="a"/>
  <p:tag name="KSO_WM_UNIT_INDEX" val="1"/>
  <p:tag name="KSO_WM_BEAUTIFY_FLAG" val="#wm#"/>
  <p:tag name="KSO_WM_TAG_VERSION" val="3.0"/>
  <p:tag name="KSO_WM_UNIT_ID" val="custom20236801_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TEMPLATE_INDEX" val="20236801"/>
  <p:tag name="KSO_WM_TEMPLATE_CATEGORY" val="custom"/>
  <p:tag name="KSO_WM_UNIT_ISCONTENTSTITLE" val="0"/>
  <p:tag name="KSO_WM_UNIT_TEXT_TYPE" val="1"/>
  <p:tag name="KSO_WM_UNIT_PRESET_TEXT" val="添加文档标题"/>
</p:tagLst>
</file>

<file path=ppt/tags/tag162.xml><?xml version="1.0" encoding="utf-8"?>
<p:tagLst xmlns:p="http://schemas.openxmlformats.org/presentationml/2006/main">
  <p:tag name="KSO_WM_SLIDE_TYPE" val="title"/>
  <p:tag name="KSO_WM_TEMPLATE_SUBCATEGORY" val="29"/>
  <p:tag name="KSO_WM_TEMPLATE_COLOR_TYPE" val="0"/>
  <p:tag name="KSO_WM_TAG_VERSION" val="3.0"/>
  <p:tag name="KSO_WM_SLIDE_SUBTYPE" val="pureTxt"/>
  <p:tag name="KSO_WM_SLIDE_ITEM_CNT" val="0"/>
  <p:tag name="KSO_WM_TEMPLATE_THUMBS_INDEX" val="1、14"/>
  <p:tag name="KSO_WM_BEAUTIFY_FLAG" val="#wm#"/>
  <p:tag name="KSO_WM_TEMPLATE_INDEX" val="20236801"/>
  <p:tag name="KSO_WM_TEMPLATE_CATEGORY" val="custom"/>
  <p:tag name="KSO_WM_SLIDE_INDEX" val="1"/>
  <p:tag name="KSO_WM_SLIDE_ID" val="custom20236801_1"/>
  <p:tag name="KSO_WM_TEMPLATE_MASTER_TYPE" val="0"/>
  <p:tag name="KSO_WM_SLIDE_LAYOUT" val="a_b_f"/>
  <p:tag name="KSO_WM_SLIDE_LAYOUT_CNT" val="1_1_4"/>
  <p:tag name="KSO_WM_SLIDE_THEME_ID" val="3402803"/>
  <p:tag name="KSO_WM_SLIDE_THEME_NAME" val="简约风教育教学汇报通用"/>
</p:tagLst>
</file>

<file path=ppt/tags/tag163.xml><?xml version="1.0" encoding="utf-8"?>
<p:tagLst xmlns:p="http://schemas.openxmlformats.org/presentationml/2006/main">
  <p:tag name="KSO_WM_BEAUTIFY_FLAG" val="#wm#"/>
  <p:tag name="KSO_WM_TEMPLATE_CATEGORY" val="custom"/>
  <p:tag name="KSO_WM_TEMPLATE_INDEX" val="20236801"/>
</p:tagLst>
</file>

<file path=ppt/tags/tag164.xml><?xml version="1.0" encoding="utf-8"?>
<p:tagLst xmlns:p="http://schemas.openxmlformats.org/presentationml/2006/main">
  <p:tag name="KSO_WM_BEAUTIFY_FLAG" val="#wm#"/>
  <p:tag name="KSO_WM_TEMPLATE_CATEGORY" val="custom"/>
  <p:tag name="KSO_WM_TEMPLATE_INDEX" val="20236801"/>
  <p:tag name="resource_record_key" val="{&quot;29&quot;:[50000159],&quot;65&quot;:[20236801]}"/>
</p:tagLst>
</file>

<file path=ppt/tags/tag165.xml><?xml version="1.0" encoding="utf-8"?>
<p:tagLst xmlns:p="http://schemas.openxmlformats.org/presentationml/2006/main">
  <p:tag name="KSO_WM_BEAUTIFY_FLAG" val="#wm#"/>
  <p:tag name="KSO_WM_TEMPLATE_CATEGORY" val="custom"/>
  <p:tag name="KSO_WM_TEMPLATE_INDEX" val="20236801"/>
</p:tagLst>
</file>

<file path=ppt/tags/tag166.xml><?xml version="1.0" encoding="utf-8"?>
<p:tagLst xmlns:p="http://schemas.openxmlformats.org/presentationml/2006/main">
  <p:tag name="KSO_WM_BEAUTIFY_FLAG" val="#wm#"/>
  <p:tag name="KSO_WM_TEMPLATE_CATEGORY" val="custom"/>
  <p:tag name="KSO_WM_TEMPLATE_INDEX" val="20236801"/>
</p:tagLst>
</file>

<file path=ppt/tags/tag167.xml><?xml version="1.0" encoding="utf-8"?>
<p:tagLst xmlns:p="http://schemas.openxmlformats.org/presentationml/2006/main">
  <p:tag name="TABLE_ENDDRAG_ORIGIN_RECT" val="506*342"/>
  <p:tag name="TABLE_ENDDRAG_RECT" val="38*146*506*342"/>
</p:tagLst>
</file>

<file path=ppt/tags/tag168.xml><?xml version="1.0" encoding="utf-8"?>
<p:tagLst xmlns:p="http://schemas.openxmlformats.org/presentationml/2006/main">
  <p:tag name="KSO_WM_BEAUTIFY_FLAG" val="#wm#"/>
  <p:tag name="KSO_WM_TEMPLATE_CATEGORY" val="custom"/>
  <p:tag name="KSO_WM_TEMPLATE_INDEX" val="20236801"/>
</p:tagLst>
</file>

<file path=ppt/tags/tag169.xml><?xml version="1.0" encoding="utf-8"?>
<p:tagLst xmlns:p="http://schemas.openxmlformats.org/presentationml/2006/main">
  <p:tag name="KSO_WM_BEAUTIFY_FLAG" val="#wm#"/>
  <p:tag name="KSO_WM_TEMPLATE_CATEGORY" val="custom"/>
  <p:tag name="KSO_WM_TEMPLATE_INDEX" val="20236801"/>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DIAGRAM_VIRTUALLY_FRAME" val="{&quot;height&quot;:321.85,&quot;left&quot;:130.1,&quot;top&quot;:180.35,&quot;width&quot;:729.9}"/>
</p:tagLst>
</file>

<file path=ppt/tags/tag171.xml><?xml version="1.0" encoding="utf-8"?>
<p:tagLst xmlns:p="http://schemas.openxmlformats.org/presentationml/2006/main">
  <p:tag name="KSO_WM_DIAGRAM_VIRTUALLY_FRAME" val="{&quot;height&quot;:321.85,&quot;left&quot;:130.1,&quot;top&quot;:180.35,&quot;width&quot;:729.9}"/>
</p:tagLst>
</file>

<file path=ppt/tags/tag172.xml><?xml version="1.0" encoding="utf-8"?>
<p:tagLst xmlns:p="http://schemas.openxmlformats.org/presentationml/2006/main">
  <p:tag name="KSO_WM_DIAGRAM_VIRTUALLY_FRAME" val="{&quot;height&quot;:321.85,&quot;left&quot;:130.1,&quot;top&quot;:180.35,&quot;width&quot;:729.9}"/>
</p:tagLst>
</file>

<file path=ppt/tags/tag173.xml><?xml version="1.0" encoding="utf-8"?>
<p:tagLst xmlns:p="http://schemas.openxmlformats.org/presentationml/2006/main">
  <p:tag name="KSO_WM_DIAGRAM_VIRTUALLY_FRAME" val="{&quot;height&quot;:321.85,&quot;left&quot;:130.1,&quot;top&quot;:180.35,&quot;width&quot;:729.9}"/>
</p:tagLst>
</file>

<file path=ppt/tags/tag174.xml><?xml version="1.0" encoding="utf-8"?>
<p:tagLst xmlns:p="http://schemas.openxmlformats.org/presentationml/2006/main">
  <p:tag name="KSO_WM_DIAGRAM_VIRTUALLY_FRAME" val="{&quot;height&quot;:321.85,&quot;left&quot;:130.1,&quot;top&quot;:180.35,&quot;width&quot;:729.9}"/>
</p:tagLst>
</file>

<file path=ppt/tags/tag175.xml><?xml version="1.0" encoding="utf-8"?>
<p:tagLst xmlns:p="http://schemas.openxmlformats.org/presentationml/2006/main">
  <p:tag name="KSO_WM_DIAGRAM_VIRTUALLY_FRAME" val="{&quot;height&quot;:321.85,&quot;left&quot;:130.1,&quot;top&quot;:180.35,&quot;width&quot;:729.9}"/>
</p:tagLst>
</file>

<file path=ppt/tags/tag176.xml><?xml version="1.0" encoding="utf-8"?>
<p:tagLst xmlns:p="http://schemas.openxmlformats.org/presentationml/2006/main">
  <p:tag name="KSO_WM_DIAGRAM_VIRTUALLY_FRAME" val="{&quot;height&quot;:321.85,&quot;left&quot;:130.1,&quot;top&quot;:180.35,&quot;width&quot;:729.9}"/>
</p:tagLst>
</file>

<file path=ppt/tags/tag177.xml><?xml version="1.0" encoding="utf-8"?>
<p:tagLst xmlns:p="http://schemas.openxmlformats.org/presentationml/2006/main">
  <p:tag name="KSO_WM_DIAGRAM_VIRTUALLY_FRAME" val="{&quot;height&quot;:321.85,&quot;left&quot;:130.1,&quot;top&quot;:180.35,&quot;width&quot;:729.9}"/>
</p:tagLst>
</file>

<file path=ppt/tags/tag178.xml><?xml version="1.0" encoding="utf-8"?>
<p:tagLst xmlns:p="http://schemas.openxmlformats.org/presentationml/2006/main">
  <p:tag name="KSO_WM_DIAGRAM_VIRTUALLY_FRAME" val="{&quot;height&quot;:321.85,&quot;left&quot;:130.1,&quot;top&quot;:180.35,&quot;width&quot;:729.9}"/>
</p:tagLst>
</file>

<file path=ppt/tags/tag179.xml><?xml version="1.0" encoding="utf-8"?>
<p:tagLst xmlns:p="http://schemas.openxmlformats.org/presentationml/2006/main">
  <p:tag name="KSO_WM_DIAGRAM_VIRTUALLY_FRAME" val="{&quot;height&quot;:321.85,&quot;left&quot;:130.1,&quot;top&quot;:180.35,&quot;width&quot;:729.9}"/>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DIAGRAM_VIRTUALLY_FRAME" val="{&quot;height&quot;:321.85,&quot;left&quot;:130.1,&quot;top&quot;:180.35,&quot;width&quot;:729.9}"/>
</p:tagLst>
</file>

<file path=ppt/tags/tag181.xml><?xml version="1.0" encoding="utf-8"?>
<p:tagLst xmlns:p="http://schemas.openxmlformats.org/presentationml/2006/main">
  <p:tag name="KSO_WM_BEAUTIFY_FLAG" val="#wm#"/>
  <p:tag name="KSO_WM_TEMPLATE_CATEGORY" val="custom"/>
  <p:tag name="KSO_WM_TEMPLATE_INDEX" val="20236801"/>
  <p:tag name="resource_record_key" val="{&quot;13&quot;:[4364924],&quot;65&quot;:[20236801]}"/>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KSO_WM_BEAUTIFY_FLAG" val=""/>
</p:tagLst>
</file>

<file path=ppt/tags/tag184.xml><?xml version="1.0" encoding="utf-8"?>
<p:tagLst xmlns:p="http://schemas.openxmlformats.org/presentationml/2006/main">
  <p:tag name="KSO_WM_BEAUTIFY_FLAG" val=""/>
</p:tagLst>
</file>

<file path=ppt/tags/tag185.xml><?xml version="1.0" encoding="utf-8"?>
<p:tagLst xmlns:p="http://schemas.openxmlformats.org/presentationml/2006/main">
  <p:tag name="KSO_WM_BEAUTIFY_FLAG" val=""/>
</p:tagLst>
</file>

<file path=ppt/tags/tag186.xml><?xml version="1.0" encoding="utf-8"?>
<p:tagLst xmlns:p="http://schemas.openxmlformats.org/presentationml/2006/main">
  <p:tag name="KSO_WM_BEAUTIFY_FLAG" val="#wm#"/>
  <p:tag name="KSO_WM_TEMPLATE_CATEGORY" val="custom"/>
  <p:tag name="KSO_WM_TEMPLATE_INDEX" val="20236801"/>
</p:tagLst>
</file>

<file path=ppt/tags/tag187.xml><?xml version="1.0" encoding="utf-8"?>
<p:tagLst xmlns:p="http://schemas.openxmlformats.org/presentationml/2006/main">
  <p:tag name="resource_record_key" val="{&quot;13&quot;:[4364924],&quot;29&quot;:[50000159],&quot;65&quot;:[20236801]}"/>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TYPE" val="i"/>
  <p:tag name="KSO_WM_UNIT_INDEX" val="3"/>
  <p:tag name="KSO_WM_BEAUTIFY_FLAG" val="#wm#"/>
  <p:tag name="KSO_WM_TAG_VERSION" val="3.0"/>
  <p:tag name="KSO_WM_UNIT_ID" val="_1*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4.xml><?xml version="1.0" encoding="utf-8"?>
<p:tagLst xmlns:p="http://schemas.openxmlformats.org/presentationml/2006/main">
  <p:tag name="KSO_WM_UNIT_TYPE" val="i"/>
  <p:tag name="KSO_WM_UNIT_INDEX" val="4"/>
  <p:tag name="KSO_WM_BEAUTIFY_FLAG" val="#wm#"/>
  <p:tag name="KSO_WM_TAG_VERSION" val="3.0"/>
  <p:tag name="KSO_WM_UNIT_ID" val="_1*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5.xml><?xml version="1.0" encoding="utf-8"?>
<p:tagLst xmlns:p="http://schemas.openxmlformats.org/presentationml/2006/main">
  <p:tag name="KSO_WM_UNIT_TYPE" val="i"/>
  <p:tag name="KSO_WM_UNIT_INDEX" val="1"/>
  <p:tag name="KSO_WM_BEAUTIFY_FLAG" val="#wm#"/>
  <p:tag name="KSO_WM_TAG_VERSION" val="3.0"/>
  <p:tag name="KSO_WM_UNIT_ID" val="_1*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6.xml><?xml version="1.0" encoding="utf-8"?>
<p:tagLst xmlns:p="http://schemas.openxmlformats.org/presentationml/2006/main">
  <p:tag name="KSO_WM_UNIT_TYPE" val="i"/>
  <p:tag name="KSO_WM_UNIT_INDEX" val="2"/>
  <p:tag name="KSO_WM_BEAUTIFY_FLAG" val="#wm#"/>
  <p:tag name="KSO_WM_TAG_VERSION" val="3.0"/>
  <p:tag name="KSO_WM_UNIT_ID" val="_1*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7.xml><?xml version="1.0" encoding="utf-8"?>
<p:tagLst xmlns:p="http://schemas.openxmlformats.org/presentationml/2006/main">
  <p:tag name="KSO_WM_UNIT_TYPE" val="i"/>
  <p:tag name="KSO_WM_UNIT_INDEX" val="5"/>
  <p:tag name="KSO_WM_BEAUTIFY_FLAG" val="#wm#"/>
  <p:tag name="KSO_WM_TAG_VERSION" val="3.0"/>
  <p:tag name="KSO_WM_UNIT_ID" val="_1*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8.xml><?xml version="1.0" encoding="utf-8"?>
<p:tagLst xmlns:p="http://schemas.openxmlformats.org/presentationml/2006/main">
  <p:tag name="KSO_WM_UNIT_TYPE" val="i"/>
  <p:tag name="KSO_WM_UNIT_INDEX" val="6"/>
  <p:tag name="KSO_WM_BEAUTIFY_FLAG" val="#wm#"/>
  <p:tag name="KSO_WM_TAG_VERSION" val="3.0"/>
  <p:tag name="KSO_WM_UNIT_ID" val="_1*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69.xml><?xml version="1.0" encoding="utf-8"?>
<p:tagLst xmlns:p="http://schemas.openxmlformats.org/presentationml/2006/main">
  <p:tag name="KSO_WM_UNIT_TYPE" val="i"/>
  <p:tag name="KSO_WM_UNIT_INDEX" val="7"/>
  <p:tag name="KSO_WM_BEAUTIFY_FLAG" val="#wm#"/>
  <p:tag name="KSO_WM_TAG_VERSION" val="3.0"/>
  <p:tag name="KSO_WM_UNIT_ID" val="_1*i*7"/>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1*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3"/>
</p:tagLst>
</file>

<file path=ppt/tags/tag71.xml><?xml version="1.0" encoding="utf-8"?>
<p:tagLst xmlns:p="http://schemas.openxmlformats.org/presentationml/2006/main">
  <p:tag name="KSO_WM_UNIT_TYPE" val="b"/>
  <p:tag name="KSO_WM_UNIT_INDEX" val="1"/>
  <p:tag name="KSO_WM_BEAUTIFY_FLAG" val="#wm#"/>
  <p:tag name="KSO_WM_TAG_VERSION" val="3.0"/>
  <p:tag name="KSO_WM_UNIT_PRESET_TEXT" val="单击此处编辑副标题"/>
  <p:tag name="KSO_WM_UNIT_ID" val="_1*b*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201"/>
</p:tagLst>
</file>

<file path=ppt/tags/tag72.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3.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4.xml><?xml version="1.0" encoding="utf-8"?>
<p:tagLst xmlns:p="http://schemas.openxmlformats.org/presentationml/2006/main">
  <p:tag name="KSO_WM_UNIT_ID" val="_1**"/>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75.xml><?xml version="1.0" encoding="utf-8"?>
<p:tagLst xmlns:p="http://schemas.openxmlformats.org/presentationml/2006/main">
  <p:tag name="KSO_WM_UNIT_TYPE" val="f"/>
  <p:tag name="KSO_WM_UNIT_SUBTYPE" val="g"/>
  <p:tag name="KSO_WM_UNIT_INDEX" val="4"/>
  <p:tag name="KSO_WM_BEAUTIFY_FLAG" val="#wm#"/>
  <p:tag name="KSO_WM_TAG_VERSION" val="3.0"/>
  <p:tag name="KSO_WM_UNIT_PRESET_TEXT" val="公司名"/>
  <p:tag name="KSO_WM_UNIT_ID" val="_1*f*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30"/>
</p:tagLst>
</file>

<file path=ppt/tags/tag76.xml><?xml version="1.0" encoding="utf-8"?>
<p:tagLst xmlns:p="http://schemas.openxmlformats.org/presentationml/2006/main">
  <p:tag name="KSO_WM_UNIT_TYPE" val="f"/>
  <p:tag name="KSO_WM_UNIT_SUBTYPE" val="c"/>
  <p:tag name="KSO_WM_UNIT_INDEX" val="2"/>
  <p:tag name="KSO_WM_BEAUTIFY_FLAG" val="#wm#"/>
  <p:tag name="KSO_WM_TAG_VERSION" val="3.0"/>
  <p:tag name="KSO_WM_UNIT_PRESET_TEXT" val="日期时间"/>
  <p:tag name="KSO_WM_UNIT_ID" val="_1*f*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30"/>
</p:tagLst>
</file>

<file path=ppt/tags/tag77.xml><?xml version="1.0" encoding="utf-8"?>
<p:tagLst xmlns:p="http://schemas.openxmlformats.org/presentationml/2006/main">
  <p:tag name="KSO_WM_UNIT_TYPE" val="f"/>
  <p:tag name="KSO_WM_UNIT_SUBTYPE" val="e"/>
  <p:tag name="KSO_WM_UNIT_INDEX" val="3"/>
  <p:tag name="KSO_WM_BEAUTIFY_FLAG" val="#wm#"/>
  <p:tag name="KSO_WM_TAG_VERSION" val="3.0"/>
  <p:tag name="KSO_WM_UNIT_PRESET_TEXT" val="年号"/>
  <p:tag name="KSO_WM_UNIT_ID" val="_1*f*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5"/>
</p:tagLst>
</file>

<file path=ppt/tags/tag78.xml><?xml version="1.0" encoding="utf-8"?>
<p:tagLst xmlns:p="http://schemas.openxmlformats.org/presentationml/2006/main">
  <p:tag name="KSO_WM_UNIT_TYPE" val="f"/>
  <p:tag name="KSO_WM_UNIT_SUBTYPE" val="b"/>
  <p:tag name="KSO_WM_UNIT_INDEX" val="1"/>
  <p:tag name="KSO_WM_BEAUTIFY_FLAG" val="#wm#"/>
  <p:tag name="KSO_WM_TAG_VERSION" val="3.0"/>
  <p:tag name="KSO_WM_UNIT_PRESET_TEXT" val="署名"/>
  <p:tag name="KSO_WM_UNIT_ID" val="_1*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30"/>
</p:tagLst>
</file>

<file path=ppt/tags/tag79.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2*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29"/>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TYPE" val="f"/>
  <p:tag name="KSO_WM_UNIT_SUBTYPE" val="a"/>
  <p:tag name="KSO_WM_UNIT_INDEX" val="1"/>
  <p:tag name="KSO_WM_BEAUTIFY_FLAG" val="#wm#"/>
  <p:tag name="KSO_WM_TAG_VERSION" val="3.0"/>
  <p:tag name="KSO_WM_UNIT_PRESET_TEXT" val="单击此处编辑母版文本样式&#10;第二级&#10;第三级&#10;第四级&#10;第五级"/>
  <p:tag name="KSO_WM_UNIT_ID" val="_2*f*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TEXT_LAYER_COUNT" val="1"/>
  <p:tag name="KSO_WM_UNIT_VALUE" val="340"/>
</p:tagLst>
</file>

<file path=ppt/tags/tag81.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2.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3.xml><?xml version="1.0" encoding="utf-8"?>
<p:tagLst xmlns:p="http://schemas.openxmlformats.org/presentationml/2006/main">
  <p:tag name="KSO_WM_UNIT_ID" val="_2**"/>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4.xml><?xml version="1.0" encoding="utf-8"?>
<p:tagLst xmlns:p="http://schemas.openxmlformats.org/presentationml/2006/main">
  <p:tag name="KSO_WM_UNIT_TYPE" val="i"/>
  <p:tag name="KSO_WM_UNIT_INDEX" val="3"/>
  <p:tag name="KSO_WM_BEAUTIFY_FLAG" val="#wm#"/>
  <p:tag name="KSO_WM_TAG_VERSION" val="3.0"/>
  <p:tag name="KSO_WM_UNIT_ID" val="_3*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5.xml><?xml version="1.0" encoding="utf-8"?>
<p:tagLst xmlns:p="http://schemas.openxmlformats.org/presentationml/2006/main">
  <p:tag name="KSO_WM_UNIT_TYPE" val="i"/>
  <p:tag name="KSO_WM_UNIT_INDEX" val="4"/>
  <p:tag name="KSO_WM_BEAUTIFY_FLAG" val="#wm#"/>
  <p:tag name="KSO_WM_TAG_VERSION" val="3.0"/>
  <p:tag name="KSO_WM_UNIT_ID" val="_3*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6.xml><?xml version="1.0" encoding="utf-8"?>
<p:tagLst xmlns:p="http://schemas.openxmlformats.org/presentationml/2006/main">
  <p:tag name="KSO_WM_UNIT_TYPE" val="i"/>
  <p:tag name="KSO_WM_UNIT_INDEX" val="1"/>
  <p:tag name="KSO_WM_BEAUTIFY_FLAG" val="#wm#"/>
  <p:tag name="KSO_WM_TAG_VERSION" val="3.0"/>
  <p:tag name="KSO_WM_UNIT_ID" val="_3*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7.xml><?xml version="1.0" encoding="utf-8"?>
<p:tagLst xmlns:p="http://schemas.openxmlformats.org/presentationml/2006/main">
  <p:tag name="KSO_WM_UNIT_TYPE" val="i"/>
  <p:tag name="KSO_WM_UNIT_INDEX" val="2"/>
  <p:tag name="KSO_WM_BEAUTIFY_FLAG" val="#wm#"/>
  <p:tag name="KSO_WM_TAG_VERSION" val="3.0"/>
  <p:tag name="KSO_WM_UNIT_ID" val="_3*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8.xml><?xml version="1.0" encoding="utf-8"?>
<p:tagLst xmlns:p="http://schemas.openxmlformats.org/presentationml/2006/main">
  <p:tag name="KSO_WM_UNIT_TYPE" val="i"/>
  <p:tag name="KSO_WM_UNIT_INDEX" val="5"/>
  <p:tag name="KSO_WM_BEAUTIFY_FLAG" val="#wm#"/>
  <p:tag name="KSO_WM_TAG_VERSION" val="3.0"/>
  <p:tag name="KSO_WM_UNIT_ID" val="_3*i*5"/>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89.xml><?xml version="1.0" encoding="utf-8"?>
<p:tagLst xmlns:p="http://schemas.openxmlformats.org/presentationml/2006/main">
  <p:tag name="KSO_WM_UNIT_TYPE" val="i"/>
  <p:tag name="KSO_WM_UNIT_INDEX" val="6"/>
  <p:tag name="KSO_WM_BEAUTIFY_FLAG" val="#wm#"/>
  <p:tag name="KSO_WM_TAG_VERSION" val="3.0"/>
  <p:tag name="KSO_WM_UNIT_ID" val="_3*i*6"/>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TYPE" val="i"/>
  <p:tag name="KSO_WM_UNIT_INDEX" val="7"/>
  <p:tag name="KSO_WM_BEAUTIFY_FLAG" val="#wm#"/>
  <p:tag name="KSO_WM_TAG_VERSION" val="3.0"/>
  <p:tag name="KSO_WM_UNIT_ID" val="_3*i*7"/>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1.xml><?xml version="1.0" encoding="utf-8"?>
<p:tagLst xmlns:p="http://schemas.openxmlformats.org/presentationml/2006/main">
  <p:tag name="KSO_WM_UNIT_TYPE" val="a"/>
  <p:tag name="KSO_WM_UNIT_INDEX" val="1"/>
  <p:tag name="KSO_WM_BEAUTIFY_FLAG" val="#wm#"/>
  <p:tag name="KSO_WM_TAG_VERSION" val="3.0"/>
  <p:tag name="KSO_WM_UNIT_PRESET_TEXT" val="标题"/>
  <p:tag name="KSO_WM_UNIT_ID" val="_3*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1"/>
  <p:tag name="KSO_WM_UNIT_VALUE" val="4"/>
</p:tagLst>
</file>

<file path=ppt/tags/tag92.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3.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4.xml><?xml version="1.0" encoding="utf-8"?>
<p:tagLst xmlns:p="http://schemas.openxmlformats.org/presentationml/2006/main">
  <p:tag name="KSO_WM_UNIT_ID" val="_3**"/>
  <p:tag name="KSO_WM_BEAUTIFY_FLAG" val="#wm#"/>
  <p:tag name="KSO_WM_TAG_VERSION" val="3.0"/>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5.xml><?xml version="1.0" encoding="utf-8"?>
<p:tagLst xmlns:p="http://schemas.openxmlformats.org/presentationml/2006/main">
  <p:tag name="KSO_WM_UNIT_TYPE" val="i"/>
  <p:tag name="KSO_WM_UNIT_INDEX" val="3"/>
  <p:tag name="KSO_WM_BEAUTIFY_FLAG" val="#wm#"/>
  <p:tag name="KSO_WM_TAG_VERSION" val="3.0"/>
  <p:tag name="KSO_WM_UNIT_ID" val="_4*i*3"/>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6.xml><?xml version="1.0" encoding="utf-8"?>
<p:tagLst xmlns:p="http://schemas.openxmlformats.org/presentationml/2006/main">
  <p:tag name="KSO_WM_UNIT_TYPE" val="i"/>
  <p:tag name="KSO_WM_UNIT_INDEX" val="4"/>
  <p:tag name="KSO_WM_BEAUTIFY_FLAG" val="#wm#"/>
  <p:tag name="KSO_WM_TAG_VERSION" val="3.0"/>
  <p:tag name="KSO_WM_UNIT_ID" val="_4*i*4"/>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7.xml><?xml version="1.0" encoding="utf-8"?>
<p:tagLst xmlns:p="http://schemas.openxmlformats.org/presentationml/2006/main">
  <p:tag name="KSO_WM_UNIT_TYPE" val="i"/>
  <p:tag name="KSO_WM_UNIT_INDEX" val="1"/>
  <p:tag name="KSO_WM_BEAUTIFY_FLAG" val="#wm#"/>
  <p:tag name="KSO_WM_TAG_VERSION" val="3.0"/>
  <p:tag name="KSO_WM_UNIT_ID" val="_4*i*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8.xml><?xml version="1.0" encoding="utf-8"?>
<p:tagLst xmlns:p="http://schemas.openxmlformats.org/presentationml/2006/main">
  <p:tag name="KSO_WM_UNIT_TYPE" val="i"/>
  <p:tag name="KSO_WM_UNIT_INDEX" val="2"/>
  <p:tag name="KSO_WM_BEAUTIFY_FLAG" val="#wm#"/>
  <p:tag name="KSO_WM_TAG_VERSION" val="3.0"/>
  <p:tag name="KSO_WM_UNIT_ID" val="_4*i*2"/>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Lst>
</file>

<file path=ppt/tags/tag99.xml><?xml version="1.0" encoding="utf-8"?>
<p:tagLst xmlns:p="http://schemas.openxmlformats.org/presentationml/2006/main">
  <p:tag name="KSO_WM_UNIT_TYPE" val="a"/>
  <p:tag name="KSO_WM_UNIT_INDEX" val="1"/>
  <p:tag name="KSO_WM_BEAUTIFY_FLAG" val="#wm#"/>
  <p:tag name="KSO_WM_TAG_VERSION" val="3.0"/>
  <p:tag name="KSO_WM_UNIT_PRESET_TEXT" val="单击此处编辑母版标题样式"/>
  <p:tag name="KSO_WM_UNIT_ID" val="_4*a*1"/>
  <p:tag name="KSO_WM_UNIT_ISNUMDGMTITLE" val="0"/>
  <p:tag name="KSO_WM_UNIT_NOCLEAR" val="0"/>
  <p:tag name="KSO_WM_UNIT_HIGHLIGHT" val="0"/>
  <p:tag name="KSO_WM_UNIT_COMPATIBLE" val="0"/>
  <p:tag name="KSO_WM_UNIT_DIAGRAM_ISNUMVISUAL" val="0"/>
  <p:tag name="KSO_WM_UNIT_DIAGRAM_ISREFERUNIT" val="0"/>
  <p:tag name="KSO_WM_UNIT_LAYERLEVEL" val="1"/>
  <p:tag name="KSO_WM_UNIT_ISCONTENTSTITLE" val="0"/>
  <p:tag name="KSO_WM_UNIT_VALUE" val="14"/>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Arial"/>
        <a:ea typeface="微软雅黑"/>
        <a:cs typeface=""/>
      </a:majorFont>
      <a:minorFont>
        <a:latin typeface="Arial"/>
        <a:ea typeface="微软雅黑"/>
        <a:cs typeface=""/>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简约风教育教学汇报主题">
  <a:themeElements>
    <a:clrScheme name="自定义 419">
      <a:dk1>
        <a:sysClr val="windowText" lastClr="000000"/>
      </a:dk1>
      <a:lt1>
        <a:sysClr val="window" lastClr="FFFFFF"/>
      </a:lt1>
      <a:dk2>
        <a:srgbClr val="022144"/>
      </a:dk2>
      <a:lt2>
        <a:srgbClr val="F0F8FF"/>
      </a:lt2>
      <a:accent1>
        <a:srgbClr val="056EE1"/>
      </a:accent1>
      <a:accent2>
        <a:srgbClr val="F8AA5C"/>
      </a:accent2>
      <a:accent3>
        <a:srgbClr val="FA9E82"/>
      </a:accent3>
      <a:accent4>
        <a:srgbClr val="88C2FC"/>
      </a:accent4>
      <a:accent5>
        <a:srgbClr val="88A4FC"/>
      </a:accent5>
      <a:accent6>
        <a:srgbClr val="A488FC"/>
      </a:accent6>
      <a:hlink>
        <a:srgbClr val="0563C1"/>
      </a:hlink>
      <a:folHlink>
        <a:srgbClr val="954F72"/>
      </a:folHlink>
    </a:clrScheme>
    <a:fontScheme name="主题字体">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4808</Words>
  <Application>WPS 演示</Application>
  <PresentationFormat>宽屏</PresentationFormat>
  <Paragraphs>229</Paragraphs>
  <Slides>9</Slides>
  <Notes>4</Notes>
  <HiddenSlides>0</HiddenSlides>
  <MMClips>0</MMClips>
  <ScaleCrop>false</ScaleCrop>
  <HeadingPairs>
    <vt:vector size="6" baseType="variant">
      <vt:variant>
        <vt:lpstr>已用的字体</vt:lpstr>
      </vt:variant>
      <vt:variant>
        <vt:i4>12</vt:i4>
      </vt:variant>
      <vt:variant>
        <vt:lpstr>主题</vt:lpstr>
      </vt:variant>
      <vt:variant>
        <vt:i4>2</vt:i4>
      </vt:variant>
      <vt:variant>
        <vt:lpstr>幻灯片标题</vt:lpstr>
      </vt:variant>
      <vt:variant>
        <vt:i4>9</vt:i4>
      </vt:variant>
    </vt:vector>
  </HeadingPairs>
  <TitlesOfParts>
    <vt:vector size="23" baseType="lpstr">
      <vt:lpstr>Arial</vt:lpstr>
      <vt:lpstr>宋体</vt:lpstr>
      <vt:lpstr>Wingdings</vt:lpstr>
      <vt:lpstr>Wingdings</vt:lpstr>
      <vt:lpstr>微软雅黑</vt:lpstr>
      <vt:lpstr>Arial</vt:lpstr>
      <vt:lpstr>微软雅黑 Light</vt:lpstr>
      <vt:lpstr>Times New Roman</vt:lpstr>
      <vt:lpstr>方正公文黑体</vt:lpstr>
      <vt:lpstr>黑体</vt:lpstr>
      <vt:lpstr>Arial Unicode MS</vt:lpstr>
      <vt:lpstr>Calibri</vt:lpstr>
      <vt:lpstr>WPS</vt:lpstr>
      <vt:lpstr>简约风教育教学汇报主题</vt:lpstr>
      <vt:lpstr>利伐沙班颗粒</vt:lpstr>
      <vt:lpstr>目录</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市场</cp:lastModifiedBy>
  <cp:revision>171</cp:revision>
  <dcterms:created xsi:type="dcterms:W3CDTF">2019-06-19T02:08:00Z</dcterms:created>
  <dcterms:modified xsi:type="dcterms:W3CDTF">2025-07-14T08:30:05Z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2052-12.1.0.21541</vt:lpwstr>
  </property>
  <property fmtid="{D5CDD505-2E9C-101B-9397-08002B2CF9AE}" pid="3" name="ICV">
    <vt:lpwstr>C7AA2B3E324443399A0776A520BE9657_11</vt:lpwstr>
  </property>
</Properties>
</file>