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sldIdLst>
    <p:sldId id="10706097" r:id="rId4"/>
    <p:sldId id="10706073" r:id="rId6"/>
    <p:sldId id="10706075" r:id="rId7"/>
    <p:sldId id="10706089" r:id="rId8"/>
    <p:sldId id="10706076" r:id="rId9"/>
    <p:sldId id="10706091" r:id="rId10"/>
    <p:sldId id="10706110" r:id="rId11"/>
    <p:sldId id="10706077" r:id="rId12"/>
    <p:sldId id="10706079" r:id="rId13"/>
    <p:sldId id="10706080" r:id="rId14"/>
    <p:sldId id="10706087"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liu" initials="R" lastIdx="4" clrIdx="0"/>
  <p:cmAuthor id="2" name="Thinkpad" initials="T" lastIdx="1" clrIdx="1"/>
  <p:cmAuthor id="0" name="Mia Vida Villanueva" initials="MVV" lastIdx="1" clrIdx="0"/>
  <p:cmAuthor id="7" name="1206988966@qq.com" initials="1" lastIdx="1" clrIdx="2"/>
  <p:cmAuthor id="8" name="姜伟光" initials="姜" lastIdx="1" clrIdx="0"/>
  <p:cmAuthor id="3" name="lenovo" initials="l" lastIdx="6" clrIdx="2"/>
  <p:cmAuthor id="4" name="Administrator" initials="A" lastIdx="4" clrIdx="3"/>
  <p:cmAuthor id="5" name="宋洁然" initials="宋" lastIdx="2" clrIdx="1"/>
  <p:cmAuthor id="6" name="ming qiu" initials="m" lastIdx="17" clrIdx="1"/>
  <p:cmAuthor id="10" name="高小能" initials="高" lastIdx="3" clrIdx="9"/>
  <p:cmAuthor id="9" name="WYO" initials="WYO"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9A32"/>
    <a:srgbClr val="06A9B6"/>
    <a:srgbClr val="1903E7"/>
    <a:srgbClr val="3C28FC"/>
    <a:srgbClr val="1403B9"/>
    <a:srgbClr val="07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945" autoAdjust="0"/>
  </p:normalViewPr>
  <p:slideViewPr>
    <p:cSldViewPr snapToGrid="0">
      <p:cViewPr varScale="1">
        <p:scale>
          <a:sx n="66" d="100"/>
          <a:sy n="66" d="100"/>
        </p:scale>
        <p:origin x="6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43.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508A5-0BA1-4781-9017-5886CBCC40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83D0-A0B8-46D7-9C23-FD21562FD4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1" y="1421728"/>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1"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2" y="2130433"/>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6660" indent="0" algn="ctr">
              <a:buNone/>
              <a:defRPr>
                <a:solidFill>
                  <a:schemeClr val="tx1">
                    <a:tint val="75000"/>
                  </a:schemeClr>
                </a:solidFill>
              </a:defRPr>
            </a:lvl3pPr>
            <a:lvl4pPr marL="1824990" indent="0" algn="ctr">
              <a:buNone/>
              <a:defRPr>
                <a:solidFill>
                  <a:schemeClr val="tx1">
                    <a:tint val="75000"/>
                  </a:schemeClr>
                </a:solidFill>
              </a:defRPr>
            </a:lvl4pPr>
            <a:lvl5pPr marL="2433320" indent="0" algn="ctr">
              <a:buNone/>
              <a:defRPr>
                <a:solidFill>
                  <a:schemeClr val="tx1">
                    <a:tint val="75000"/>
                  </a:schemeClr>
                </a:solidFill>
              </a:defRPr>
            </a:lvl5pPr>
            <a:lvl6pPr marL="3041650" indent="0" algn="ctr">
              <a:buNone/>
              <a:defRPr>
                <a:solidFill>
                  <a:schemeClr val="tx1">
                    <a:tint val="75000"/>
                  </a:schemeClr>
                </a:solidFill>
              </a:defRPr>
            </a:lvl6pPr>
            <a:lvl7pPr marL="3649980" indent="0" algn="ctr">
              <a:buNone/>
              <a:defRPr>
                <a:solidFill>
                  <a:schemeClr val="tx1">
                    <a:tint val="75000"/>
                  </a:schemeClr>
                </a:solidFill>
              </a:defRPr>
            </a:lvl7pPr>
            <a:lvl8pPr marL="4258310" indent="0" algn="ctr">
              <a:buNone/>
              <a:defRPr>
                <a:solidFill>
                  <a:schemeClr val="tx1">
                    <a:tint val="75000"/>
                  </a:schemeClr>
                </a:solidFill>
              </a:defRPr>
            </a:lvl8pPr>
            <a:lvl9pPr marL="486727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8966" y="6356660"/>
            <a:ext cx="2845012"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fld id="{A1D3E845-8091-4BC7-BFB1-23826235A668}" type="datetimeFigureOut">
              <a:rPr lang="zh-CN" altLang="en-US"/>
            </a:fld>
            <a:endParaRPr lang="zh-CN" altLang="en-US"/>
          </a:p>
        </p:txBody>
      </p:sp>
      <p:sp>
        <p:nvSpPr>
          <p:cNvPr id="5" name="页脚占位符 4"/>
          <p:cNvSpPr>
            <a:spLocks noGrp="1"/>
          </p:cNvSpPr>
          <p:nvPr>
            <p:ph type="ftr" sz="quarter" idx="11"/>
          </p:nvPr>
        </p:nvSpPr>
        <p:spPr>
          <a:xfrm>
            <a:off x="4166025" y="6356660"/>
            <a:ext cx="3859954"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8023" y="6356660"/>
            <a:ext cx="2845012" cy="364467"/>
          </a:xfrm>
          <a:prstGeom prst="rect">
            <a:avLst/>
          </a:prstGeom>
        </p:spPr>
        <p:txBody>
          <a:bodyPr vert="horz" wrap="square" lIns="121802" tIns="60899" rIns="121802" bIns="60899" numCol="1" anchor="t" anchorCtr="0" compatLnSpc="1"/>
          <a:lstStyle>
            <a:lvl1pPr eaLnBrk="1" hangingPunct="1">
              <a:defRPr>
                <a:latin typeface="Calibri" panose="020F0502020204030204" pitchFamily="34" charset="0"/>
              </a:defRPr>
            </a:lvl1pPr>
          </a:lstStyle>
          <a:p>
            <a:pPr>
              <a:defRPr/>
            </a:pPr>
            <a:fld id="{4EF9BA0E-841E-4769-9F4A-21FD13681759}"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a:t>单击此处编辑母版标题样式</a:t>
            </a:r>
            <a:endParaRPr lang="zh-CN" altLang="en-US"/>
          </a:p>
        </p:txBody>
      </p:sp>
      <p:sp>
        <p:nvSpPr>
          <p:cNvPr id="4" name="矩形 3"/>
          <p:cNvSpPr/>
          <p:nvPr userDrawn="1">
            <p:custDataLst>
              <p:tags r:id="rId2"/>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3"/>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7"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编辑母版肠道文本</a:t>
            </a:r>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矩形 4"/>
          <p:cNvSpPr/>
          <p:nvPr userDrawn="1"/>
        </p:nvSpPr>
        <p:spPr>
          <a:xfrm>
            <a:off x="1" y="510988"/>
            <a:ext cx="2619157" cy="578224"/>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等腰三角形 2"/>
          <p:cNvSpPr/>
          <p:nvPr userDrawn="1"/>
        </p:nvSpPr>
        <p:spPr>
          <a:xfrm rot="5400000">
            <a:off x="2485933" y="644213"/>
            <a:ext cx="578225" cy="311772"/>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lgn="ctr">
              <a:defRPr sz="3200">
                <a:solidFill>
                  <a:schemeClr val="tx1"/>
                </a:solidFill>
                <a:latin typeface="+mj-ea"/>
                <a:ea typeface="+mj-ea"/>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4" Type="http://schemas.openxmlformats.org/officeDocument/2006/relationships/theme" Target="../theme/theme2.xml"/><Relationship Id="rId53" Type="http://schemas.openxmlformats.org/officeDocument/2006/relationships/tags" Target="../tags/tag72.xml"/><Relationship Id="rId52" Type="http://schemas.openxmlformats.org/officeDocument/2006/relationships/tags" Target="../tags/tag71.xml"/><Relationship Id="rId51" Type="http://schemas.openxmlformats.org/officeDocument/2006/relationships/tags" Target="../tags/tag70.xml"/><Relationship Id="rId50" Type="http://schemas.openxmlformats.org/officeDocument/2006/relationships/tags" Target="../tags/tag69.xml"/><Relationship Id="rId5" Type="http://schemas.openxmlformats.org/officeDocument/2006/relationships/slideLayout" Target="../slideLayouts/slideLayout11.xml"/><Relationship Id="rId49" Type="http://schemas.openxmlformats.org/officeDocument/2006/relationships/tags" Target="../tags/tag68.xml"/><Relationship Id="rId48" Type="http://schemas.openxmlformats.org/officeDocument/2006/relationships/tags" Target="../tags/tag67.xml"/><Relationship Id="rId47" Type="http://schemas.openxmlformats.org/officeDocument/2006/relationships/slideLayout" Target="../slideLayouts/slideLayout53.xml"/><Relationship Id="rId46" Type="http://schemas.openxmlformats.org/officeDocument/2006/relationships/slideLayout" Target="../slideLayouts/slideLayout52.xml"/><Relationship Id="rId45" Type="http://schemas.openxmlformats.org/officeDocument/2006/relationships/slideLayout" Target="../slideLayouts/slideLayout51.xml"/><Relationship Id="rId44" Type="http://schemas.openxmlformats.org/officeDocument/2006/relationships/slideLayout" Target="../slideLayouts/slideLayout50.xml"/><Relationship Id="rId43" Type="http://schemas.openxmlformats.org/officeDocument/2006/relationships/slideLayout" Target="../slideLayouts/slideLayout49.xml"/><Relationship Id="rId42" Type="http://schemas.openxmlformats.org/officeDocument/2006/relationships/slideLayout" Target="../slideLayouts/slideLayout48.xml"/><Relationship Id="rId41" Type="http://schemas.openxmlformats.org/officeDocument/2006/relationships/slideLayout" Target="../slideLayouts/slideLayout47.xml"/><Relationship Id="rId40" Type="http://schemas.openxmlformats.org/officeDocument/2006/relationships/slideLayout" Target="../slideLayouts/slideLayout46.xml"/><Relationship Id="rId4" Type="http://schemas.openxmlformats.org/officeDocument/2006/relationships/slideLayout" Target="../slideLayouts/slideLayout10.xml"/><Relationship Id="rId39" Type="http://schemas.openxmlformats.org/officeDocument/2006/relationships/slideLayout" Target="../slideLayouts/slideLayout45.xml"/><Relationship Id="rId38" Type="http://schemas.openxmlformats.org/officeDocument/2006/relationships/slideLayout" Target="../slideLayouts/slideLayout44.xml"/><Relationship Id="rId37" Type="http://schemas.openxmlformats.org/officeDocument/2006/relationships/slideLayout" Target="../slideLayouts/slideLayout43.xml"/><Relationship Id="rId36" Type="http://schemas.openxmlformats.org/officeDocument/2006/relationships/slideLayout" Target="../slideLayouts/slideLayout42.xml"/><Relationship Id="rId35" Type="http://schemas.openxmlformats.org/officeDocument/2006/relationships/slideLayout" Target="../slideLayouts/slideLayout41.xml"/><Relationship Id="rId34" Type="http://schemas.openxmlformats.org/officeDocument/2006/relationships/slideLayout" Target="../slideLayouts/slideLayout40.xml"/><Relationship Id="rId33" Type="http://schemas.openxmlformats.org/officeDocument/2006/relationships/slideLayout" Target="../slideLayouts/slideLayout39.xml"/><Relationship Id="rId32" Type="http://schemas.openxmlformats.org/officeDocument/2006/relationships/slideLayout" Target="../slideLayouts/slideLayout38.xml"/><Relationship Id="rId31" Type="http://schemas.openxmlformats.org/officeDocument/2006/relationships/slideLayout" Target="../slideLayouts/slideLayout37.xml"/><Relationship Id="rId30" Type="http://schemas.openxmlformats.org/officeDocument/2006/relationships/slideLayout" Target="../slideLayouts/slideLayout36.xml"/><Relationship Id="rId3" Type="http://schemas.openxmlformats.org/officeDocument/2006/relationships/slideLayout" Target="../slideLayouts/slideLayout9.xml"/><Relationship Id="rId29" Type="http://schemas.openxmlformats.org/officeDocument/2006/relationships/slideLayout" Target="../slideLayouts/slideLayout35.xml"/><Relationship Id="rId28" Type="http://schemas.openxmlformats.org/officeDocument/2006/relationships/slideLayout" Target="../slideLayouts/slideLayout34.xml"/><Relationship Id="rId27" Type="http://schemas.openxmlformats.org/officeDocument/2006/relationships/slideLayout" Target="../slideLayouts/slideLayout33.xml"/><Relationship Id="rId26" Type="http://schemas.openxmlformats.org/officeDocument/2006/relationships/slideLayout" Target="../slideLayouts/slideLayout32.xml"/><Relationship Id="rId25" Type="http://schemas.openxmlformats.org/officeDocument/2006/relationships/slideLayout" Target="../slideLayouts/slideLayout31.xml"/><Relationship Id="rId24" Type="http://schemas.openxmlformats.org/officeDocument/2006/relationships/slideLayout" Target="../slideLayouts/slideLayout30.xml"/><Relationship Id="rId23" Type="http://schemas.openxmlformats.org/officeDocument/2006/relationships/slideLayout" Target="../slideLayouts/slideLayout29.xml"/><Relationship Id="rId22" Type="http://schemas.openxmlformats.org/officeDocument/2006/relationships/slideLayout" Target="../slideLayouts/slideLayout28.xml"/><Relationship Id="rId21" Type="http://schemas.openxmlformats.org/officeDocument/2006/relationships/slideLayout" Target="../slideLayouts/slideLayout27.xml"/><Relationship Id="rId20" Type="http://schemas.openxmlformats.org/officeDocument/2006/relationships/slideLayout" Target="../slideLayouts/slideLayout26.xml"/><Relationship Id="rId2" Type="http://schemas.openxmlformats.org/officeDocument/2006/relationships/slideLayout" Target="../slideLayouts/slideLayout8.xml"/><Relationship Id="rId19" Type="http://schemas.openxmlformats.org/officeDocument/2006/relationships/slideLayout" Target="../slideLayouts/slideLayout25.xml"/><Relationship Id="rId18" Type="http://schemas.openxmlformats.org/officeDocument/2006/relationships/slideLayout" Target="../slideLayouts/slideLayout24.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8967" y="383565"/>
            <a:ext cx="10974070" cy="6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8967" y="1144331"/>
            <a:ext cx="10974070" cy="498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028" name="图片 9" descr="公司LOGE透明版.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11984" y="73537"/>
            <a:ext cx="1726989" cy="6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1216025" rtl="0" eaLnBrk="0" fontAlgn="base" hangingPunct="0">
        <a:spcBef>
          <a:spcPct val="0"/>
        </a:spcBef>
        <a:spcAft>
          <a:spcPct val="0"/>
        </a:spcAft>
        <a:defRPr sz="3195" kern="1200">
          <a:solidFill>
            <a:schemeClr val="tx1"/>
          </a:solidFill>
          <a:latin typeface="微软雅黑" panose="020B0503020204020204" pitchFamily="34" charset="-122"/>
          <a:ea typeface="微软雅黑" panose="020B0503020204020204" pitchFamily="34" charset="-122"/>
          <a:cs typeface="+mj-cs"/>
        </a:defRPr>
      </a:lvl1pPr>
      <a:lvl2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2pPr>
      <a:lvl3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3pPr>
      <a:lvl4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4pPr>
      <a:lvl5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5pPr>
      <a:lvl6pPr marL="45656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6pPr>
      <a:lvl7pPr marL="91313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7pPr>
      <a:lvl8pPr marL="136969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8pPr>
      <a:lvl9pPr marL="182626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9pPr>
    </p:titleStyle>
    <p:bodyStyle>
      <a:lvl1pPr marL="454660" indent="-454660" algn="l" defTabSz="1216025"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987425" indent="-378460" algn="l" defTabSz="1216025" rtl="0" eaLnBrk="0" fontAlgn="base" hangingPunct="0">
        <a:spcBef>
          <a:spcPct val="20000"/>
        </a:spcBef>
        <a:spcAft>
          <a:spcPct val="0"/>
        </a:spcAft>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2pPr>
      <a:lvl3pPr marL="1520825" indent="-302895" algn="l" defTabSz="1216025" rtl="0" eaLnBrk="0" fontAlgn="base" hangingPunct="0">
        <a:spcBef>
          <a:spcPct val="20000"/>
        </a:spcBef>
        <a:spcAft>
          <a:spcPct val="0"/>
        </a:spcAft>
        <a:buFont typeface="Arial" panose="020B0604020202020204" pitchFamily="34" charset="0"/>
        <a:buChar char="•"/>
        <a:defRPr sz="1900" kern="1200">
          <a:solidFill>
            <a:schemeClr val="tx1"/>
          </a:solidFill>
          <a:latin typeface="微软雅黑" panose="020B0503020204020204" pitchFamily="34" charset="-122"/>
          <a:ea typeface="微软雅黑" panose="020B0503020204020204" pitchFamily="34" charset="-122"/>
          <a:cs typeface="+mn-cs"/>
        </a:defRPr>
      </a:lvl3pPr>
      <a:lvl4pPr marL="212915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645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6pPr>
      <a:lvl7pPr marL="395478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7pPr>
      <a:lvl8pPr marL="456311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8pPr>
      <a:lvl9pPr marL="517144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9pPr>
    </p:bodyStyle>
    <p:otherStyle>
      <a:defPPr>
        <a:defRPr lang="zh-CN"/>
      </a:defPPr>
      <a:lvl1pPr marL="0" algn="l" defTabSz="1216660" rtl="0" eaLnBrk="1" latinLnBrk="0" hangingPunct="1">
        <a:defRPr sz="2400" kern="1200">
          <a:solidFill>
            <a:schemeClr val="tx1"/>
          </a:solidFill>
          <a:latin typeface="+mn-lt"/>
          <a:ea typeface="+mn-ea"/>
          <a:cs typeface="+mn-cs"/>
        </a:defRPr>
      </a:lvl1pPr>
      <a:lvl2pPr marL="608330" algn="l" defTabSz="1216660" rtl="0" eaLnBrk="1" latinLnBrk="0" hangingPunct="1">
        <a:defRPr sz="2400" kern="1200">
          <a:solidFill>
            <a:schemeClr val="tx1"/>
          </a:solidFill>
          <a:latin typeface="+mn-lt"/>
          <a:ea typeface="+mn-ea"/>
          <a:cs typeface="+mn-cs"/>
        </a:defRPr>
      </a:lvl2pPr>
      <a:lvl3pPr marL="1216660" algn="l" defTabSz="1216660" rtl="0" eaLnBrk="1" latinLnBrk="0" hangingPunct="1">
        <a:defRPr sz="2400" kern="1200">
          <a:solidFill>
            <a:schemeClr val="tx1"/>
          </a:solidFill>
          <a:latin typeface="+mn-lt"/>
          <a:ea typeface="+mn-ea"/>
          <a:cs typeface="+mn-cs"/>
        </a:defRPr>
      </a:lvl3pPr>
      <a:lvl4pPr marL="1824990" algn="l" defTabSz="1216660" rtl="0" eaLnBrk="1" latinLnBrk="0" hangingPunct="1">
        <a:defRPr sz="2400" kern="1200">
          <a:solidFill>
            <a:schemeClr val="tx1"/>
          </a:solidFill>
          <a:latin typeface="+mn-lt"/>
          <a:ea typeface="+mn-ea"/>
          <a:cs typeface="+mn-cs"/>
        </a:defRPr>
      </a:lvl4pPr>
      <a:lvl5pPr marL="2433320" algn="l" defTabSz="1216660" rtl="0" eaLnBrk="1" latinLnBrk="0" hangingPunct="1">
        <a:defRPr sz="2400" kern="1200">
          <a:solidFill>
            <a:schemeClr val="tx1"/>
          </a:solidFill>
          <a:latin typeface="+mn-lt"/>
          <a:ea typeface="+mn-ea"/>
          <a:cs typeface="+mn-cs"/>
        </a:defRPr>
      </a:lvl5pPr>
      <a:lvl6pPr marL="3041650" algn="l" defTabSz="1216660" rtl="0" eaLnBrk="1" latinLnBrk="0" hangingPunct="1">
        <a:defRPr sz="2400" kern="1200">
          <a:solidFill>
            <a:schemeClr val="tx1"/>
          </a:solidFill>
          <a:latin typeface="+mn-lt"/>
          <a:ea typeface="+mn-ea"/>
          <a:cs typeface="+mn-cs"/>
        </a:defRPr>
      </a:lvl6pPr>
      <a:lvl7pPr marL="3649980" algn="l" defTabSz="1216660" rtl="0" eaLnBrk="1" latinLnBrk="0" hangingPunct="1">
        <a:defRPr sz="2400" kern="1200">
          <a:solidFill>
            <a:schemeClr val="tx1"/>
          </a:solidFill>
          <a:latin typeface="+mn-lt"/>
          <a:ea typeface="+mn-ea"/>
          <a:cs typeface="+mn-cs"/>
        </a:defRPr>
      </a:lvl7pPr>
      <a:lvl8pPr marL="4258310" algn="l" defTabSz="1216660" rtl="0" eaLnBrk="1" latinLnBrk="0" hangingPunct="1">
        <a:defRPr sz="2400" kern="1200">
          <a:solidFill>
            <a:schemeClr val="tx1"/>
          </a:solidFill>
          <a:latin typeface="+mn-lt"/>
          <a:ea typeface="+mn-ea"/>
          <a:cs typeface="+mn-cs"/>
        </a:defRPr>
      </a:lvl8pPr>
      <a:lvl9pPr marL="4867275" algn="l" defTabSz="121666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4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53"/>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090" algn="l"/>
          <a:tab pos="1609090" algn="l"/>
          <a:tab pos="1609090" algn="l"/>
          <a:tab pos="1609090"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3.png"/><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12.jpeg"/><Relationship Id="rId3" Type="http://schemas.openxmlformats.org/officeDocument/2006/relationships/tags" Target="../tags/tag140.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8" Type="http://schemas.openxmlformats.org/officeDocument/2006/relationships/notesSlide" Target="../notesSlides/notesSlide5.xml"/><Relationship Id="rId17" Type="http://schemas.openxmlformats.org/officeDocument/2006/relationships/slideLayout" Target="../slideLayouts/slideLayout1.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7.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3" Type="http://schemas.openxmlformats.org/officeDocument/2006/relationships/notesSlide" Target="../notesSlides/notesSlide6.xml"/><Relationship Id="rId32" Type="http://schemas.openxmlformats.org/officeDocument/2006/relationships/slideLayout" Target="../slideLayouts/slideLayout1.xml"/><Relationship Id="rId31" Type="http://schemas.openxmlformats.org/officeDocument/2006/relationships/image" Target="../media/image8.png"/><Relationship Id="rId30" Type="http://schemas.openxmlformats.org/officeDocument/2006/relationships/image" Target="../media/image7.png"/><Relationship Id="rId3" Type="http://schemas.openxmlformats.org/officeDocument/2006/relationships/tags" Target="../tags/tag100.xml"/><Relationship Id="rId29" Type="http://schemas.openxmlformats.org/officeDocument/2006/relationships/image" Target="../media/image6.png"/><Relationship Id="rId28" Type="http://schemas.openxmlformats.org/officeDocument/2006/relationships/image" Target="../media/image5.png"/><Relationship Id="rId27" Type="http://schemas.openxmlformats.org/officeDocument/2006/relationships/image" Target="../media/image4.png"/><Relationship Id="rId26" Type="http://schemas.openxmlformats.org/officeDocument/2006/relationships/image" Target="../media/image3.png"/><Relationship Id="rId25" Type="http://schemas.openxmlformats.org/officeDocument/2006/relationships/tags" Target="../tags/tag122.xml"/><Relationship Id="rId24" Type="http://schemas.openxmlformats.org/officeDocument/2006/relationships/tags" Target="../tags/tag121.xml"/><Relationship Id="rId23" Type="http://schemas.openxmlformats.org/officeDocument/2006/relationships/tags" Target="../tags/tag120.xml"/><Relationship Id="rId22" Type="http://schemas.openxmlformats.org/officeDocument/2006/relationships/tags" Target="../tags/tag119.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tags" Target="../tags/tag99.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98.xml"/></Relationships>
</file>

<file path=ppt/slides/_rels/slide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8" Type="http://schemas.openxmlformats.org/officeDocument/2006/relationships/notesSlide" Target="../notesSlides/notesSlide7.xml"/><Relationship Id="rId17" Type="http://schemas.openxmlformats.org/officeDocument/2006/relationships/slideLayout" Target="../slideLayouts/slideLayout1.xml"/><Relationship Id="rId16" Type="http://schemas.openxmlformats.org/officeDocument/2006/relationships/image" Target="../media/image9.png"/><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t>复方聚</a:t>
            </a:r>
            <a:r>
              <a:rPr lang="zh-CN" altLang="en-US" b="1" dirty="0" smtClean="0"/>
              <a:t>乙二醇（</a:t>
            </a:r>
            <a:r>
              <a:rPr lang="en-US" altLang="zh-CN" b="1" dirty="0" smtClean="0">
                <a:solidFill>
                  <a:srgbClr val="C00000"/>
                </a:solidFill>
              </a:rPr>
              <a:t>3350</a:t>
            </a:r>
            <a:r>
              <a:rPr lang="zh-CN" altLang="en-US" b="1" dirty="0" smtClean="0"/>
              <a:t>）电解质维</a:t>
            </a:r>
            <a:r>
              <a:rPr lang="en-US" altLang="zh-CN" b="1" dirty="0" smtClean="0"/>
              <a:t>C</a:t>
            </a:r>
            <a:r>
              <a:rPr lang="zh-CN" altLang="en-US" b="1" dirty="0" smtClean="0"/>
              <a:t>散</a:t>
            </a:r>
            <a:r>
              <a:rPr lang="zh-CN" altLang="en-US" b="1" dirty="0"/>
              <a:t> </a:t>
            </a:r>
            <a:br>
              <a:rPr lang="en-US" altLang="zh-CN" b="1" dirty="0"/>
            </a:br>
            <a:r>
              <a:rPr lang="zh-CN" altLang="en-US" b="1" dirty="0">
                <a:solidFill>
                  <a:srgbClr val="0070C0"/>
                </a:solidFill>
              </a:rPr>
              <a:t>舒常轻</a:t>
            </a:r>
            <a:r>
              <a:rPr lang="en-US" altLang="zh-CN" b="1" baseline="30000" dirty="0">
                <a:solidFill>
                  <a:srgbClr val="0070C0"/>
                </a:solidFill>
              </a:rPr>
              <a:t>®</a:t>
            </a:r>
            <a:endParaRPr lang="en-US" altLang="zh-CN" b="1" baseline="30000" dirty="0">
              <a:solidFill>
                <a:srgbClr val="0070C0"/>
              </a:solidFill>
            </a:endParaRPr>
          </a:p>
        </p:txBody>
      </p:sp>
      <p:sp>
        <p:nvSpPr>
          <p:cNvPr id="3" name="副标题 2"/>
          <p:cNvSpPr>
            <a:spLocks noGrp="1"/>
          </p:cNvSpPr>
          <p:nvPr>
            <p:ph type="subTitle" idx="1"/>
          </p:nvPr>
        </p:nvSpPr>
        <p:spPr>
          <a:xfrm>
            <a:off x="1828802" y="3941623"/>
            <a:ext cx="8534400" cy="1752600"/>
          </a:xfrm>
        </p:spPr>
        <p:txBody>
          <a:bodyPr/>
          <a:lstStyle/>
          <a:p>
            <a:r>
              <a:rPr lang="zh-CN" altLang="en-US" b="1" dirty="0">
                <a:solidFill>
                  <a:srgbClr val="C00000"/>
                </a:solidFill>
              </a:rPr>
              <a:t>舒泰神（北京）</a:t>
            </a:r>
            <a:r>
              <a:rPr lang="zh-CN" altLang="en-US" b="1" dirty="0">
                <a:solidFill>
                  <a:schemeClr val="tx1"/>
                </a:solidFill>
              </a:rPr>
              <a:t>生物制药股份有限公司</a:t>
            </a:r>
            <a:endParaRPr lang="zh-CN" altLang="en-US" b="1" dirty="0">
              <a:solidFill>
                <a:schemeClr val="tx1"/>
              </a:solidFill>
            </a:endParaRPr>
          </a:p>
        </p:txBody>
      </p:sp>
      <p:pic>
        <p:nvPicPr>
          <p:cNvPr id="4" name="图片 3"/>
          <p:cNvPicPr>
            <a:picLocks noChangeAspect="1"/>
          </p:cNvPicPr>
          <p:nvPr/>
        </p:nvPicPr>
        <p:blipFill>
          <a:blip r:embed="rId1"/>
          <a:stretch>
            <a:fillRect/>
          </a:stretch>
        </p:blipFill>
        <p:spPr>
          <a:xfrm>
            <a:off x="8034655" y="4418330"/>
            <a:ext cx="3846195" cy="23806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197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05  </a:t>
            </a:r>
            <a:r>
              <a:rPr lang="zh-CN" altLang="en-US" sz="2800" b="1" dirty="0">
                <a:solidFill>
                  <a:schemeClr val="bg1"/>
                </a:solidFill>
                <a:latin typeface="微软雅黑" panose="020B0503020204020204" pitchFamily="34" charset="-122"/>
                <a:ea typeface="微软雅黑" panose="020B0503020204020204" pitchFamily="34" charset="-122"/>
              </a:rPr>
              <a:t>公平性（一）</a:t>
            </a:r>
            <a:endParaRPr lang="zh-CN" altLang="en-US" sz="2800" dirty="0"/>
          </a:p>
        </p:txBody>
      </p:sp>
      <p:sp>
        <p:nvSpPr>
          <p:cNvPr id="2" name="文本框 1"/>
          <p:cNvSpPr txBox="1"/>
          <p:nvPr/>
        </p:nvSpPr>
        <p:spPr>
          <a:xfrm>
            <a:off x="735330" y="1285875"/>
            <a:ext cx="5521091" cy="2402205"/>
          </a:xfrm>
          <a:prstGeom prst="rect">
            <a:avLst/>
          </a:prstGeom>
          <a:noFill/>
          <a:ln w="28575">
            <a:solidFill>
              <a:schemeClr val="accent1"/>
            </a:solidFill>
          </a:ln>
        </p:spPr>
        <p:txBody>
          <a:bodyPr wrap="square" rtlCol="0">
            <a:noAutofit/>
          </a:bodyPr>
          <a:lstStyle/>
          <a:p>
            <a:pPr algn="ctr">
              <a:lnSpc>
                <a:spcPct val="210000"/>
              </a:lnSpc>
            </a:pPr>
            <a:r>
              <a:rPr lang="zh-CN" altLang="en-US" b="1" dirty="0">
                <a:ln w="28575">
                  <a:noFill/>
                </a:ln>
                <a:solidFill>
                  <a:srgbClr val="0070C0"/>
                </a:solidFill>
                <a:latin typeface="微软雅黑" panose="020B0503020204020204" pitchFamily="34" charset="-122"/>
                <a:ea typeface="微软雅黑" panose="020B0503020204020204" pitchFamily="34" charset="-122"/>
              </a:rPr>
              <a:t>对公共健康的影响</a:t>
            </a:r>
            <a:endParaRPr lang="zh-CN" altLang="en-US" sz="12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40000"/>
              </a:lnSpc>
              <a:buFont typeface="Arial" panose="020B0604020202020204" pitchFamily="34" charset="0"/>
              <a:buChar char="•"/>
            </a:pP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高质量清洁肠道，提升肿瘤的诊断率，提升肿瘤早诊断早治疗，</a:t>
            </a:r>
            <a:r>
              <a:rPr lang="zh-CN" altLang="en-US" sz="1600" b="1" dirty="0" smtClean="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提高患者生活质量，减轻家庭和社会经济负担</a:t>
            </a: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545179" y="1285875"/>
            <a:ext cx="4762901" cy="2402205"/>
          </a:xfrm>
          <a:prstGeom prst="rect">
            <a:avLst/>
          </a:prstGeom>
          <a:noFill/>
          <a:ln w="28575">
            <a:solidFill>
              <a:schemeClr val="accent1"/>
            </a:solidFill>
          </a:ln>
        </p:spPr>
        <p:txBody>
          <a:bodyPr wrap="square" rtlCol="0">
            <a:noAutofit/>
          </a:bodyPr>
          <a:lstStyle/>
          <a:p>
            <a:pPr algn="ctr">
              <a:lnSpc>
                <a:spcPct val="220000"/>
              </a:lnSpc>
              <a:buClrTx/>
              <a:buSzTx/>
              <a:buFontTx/>
            </a:pPr>
            <a:r>
              <a:rPr lang="zh-CN" altLang="en-US" b="1" dirty="0">
                <a:ln w="28575">
                  <a:noFill/>
                </a:ln>
                <a:solidFill>
                  <a:srgbClr val="0070C0"/>
                </a:solidFill>
                <a:latin typeface="微软雅黑" panose="020B0503020204020204" pitchFamily="34" charset="-122"/>
                <a:ea typeface="微软雅黑" panose="020B0503020204020204" pitchFamily="34" charset="-122"/>
              </a:rPr>
              <a:t>符合“保基本”原则</a:t>
            </a:r>
            <a:endParaRPr lang="zh-CN" altLang="en-US" sz="12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可合理替代硫酸镁钠钾口服用浓溶液等肠道清洁剂，且疗效确切，不良反应小，依从性、满意度、耐受性更优。</a:t>
            </a:r>
            <a:endPar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10000"/>
              </a:lnSpc>
              <a:buClrTx/>
              <a:buSzTx/>
              <a:buFont typeface="Arial" panose="020B0604020202020204" pitchFamily="34" charset="0"/>
              <a:buChar char="•"/>
            </a:pP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治疗费用合理</a:t>
            </a:r>
            <a:r>
              <a:rPr lang="zh-CN" altLang="en-US" sz="1400" b="1" dirty="0" smtClean="0">
                <a:ln w="28575">
                  <a:noFill/>
                </a:ln>
                <a:latin typeface="微软雅黑" panose="020B0503020204020204" pitchFamily="34" charset="-122"/>
                <a:ea typeface="微软雅黑" panose="020B0503020204020204" pitchFamily="34" charset="-122"/>
                <a:cs typeface="微软雅黑" panose="020B0503020204020204" pitchFamily="34" charset="-122"/>
              </a:rPr>
              <a:t>，可</a:t>
            </a:r>
            <a:r>
              <a:rPr lang="zh-CN" altLang="en-US" sz="14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降低整体医疗费用支出</a:t>
            </a:r>
            <a:r>
              <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735330" y="3785870"/>
            <a:ext cx="5626969" cy="2908300"/>
          </a:xfrm>
          <a:prstGeom prst="rect">
            <a:avLst/>
          </a:prstGeom>
          <a:noFill/>
          <a:ln w="28575">
            <a:solidFill>
              <a:schemeClr val="accent1"/>
            </a:solidFill>
          </a:ln>
        </p:spPr>
        <p:txBody>
          <a:bodyPr wrap="square" rtlCol="0">
            <a:noAutofit/>
          </a:bodyPr>
          <a:lstStyle/>
          <a:p>
            <a:pPr algn="ctr">
              <a:lnSpc>
                <a:spcPct val="170000"/>
              </a:lnSpc>
            </a:pPr>
            <a:r>
              <a:rPr lang="zh-CN" altLang="en-US" b="1" dirty="0">
                <a:ln w="28575">
                  <a:noFill/>
                </a:ln>
                <a:solidFill>
                  <a:srgbClr val="0070C0"/>
                </a:solidFill>
                <a:latin typeface="微软雅黑" panose="020B0503020204020204" pitchFamily="34" charset="-122"/>
                <a:ea typeface="微软雅黑" panose="020B0503020204020204" pitchFamily="34" charset="-122"/>
              </a:rPr>
              <a:t>弥补目录短板</a:t>
            </a:r>
            <a:endParaRPr lang="zh-CN" altLang="en-US" b="1" dirty="0">
              <a:ln w="28575">
                <a:noFill/>
              </a:ln>
              <a:solidFill>
                <a:srgbClr val="0070C0"/>
              </a:solidFill>
              <a:latin typeface="微软雅黑" panose="020B0503020204020204" pitchFamily="34" charset="-122"/>
              <a:ea typeface="微软雅黑" panose="020B0503020204020204" pitchFamily="34" charset="-122"/>
            </a:endParaRPr>
          </a:p>
          <a:p>
            <a:pPr>
              <a:lnSpc>
                <a:spcPct val="170000"/>
              </a:lnSpc>
            </a:pP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smtClean="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弥补</a:t>
            </a:r>
            <a:r>
              <a:rPr lang="zh-CN" altLang="en-US" sz="1600" b="1" dirty="0" smtClean="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硫酸镁钠钾口服用浓溶液等疗效</a:t>
            </a:r>
            <a:r>
              <a:rPr lang="zh-CN" altLang="en-US" sz="16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不佳，服用水量大，易导致肠道黏膜炎症性改变的缺点</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70000"/>
              </a:lnSpc>
            </a:pP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）添加维生素</a:t>
            </a: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弥补其他产品不具有保护肠道黏膜的作用。</a:t>
            </a:r>
            <a:endPar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6545179" y="3785870"/>
            <a:ext cx="4762901" cy="2907665"/>
          </a:xfrm>
          <a:prstGeom prst="rect">
            <a:avLst/>
          </a:prstGeom>
          <a:noFill/>
          <a:ln w="28575">
            <a:solidFill>
              <a:schemeClr val="accent1"/>
            </a:solidFill>
          </a:ln>
        </p:spPr>
        <p:txBody>
          <a:bodyPr wrap="square" rtlCol="0">
            <a:noAutofit/>
          </a:bodyPr>
          <a:lstStyle/>
          <a:p>
            <a:pPr algn="ctr">
              <a:lnSpc>
                <a:spcPct val="190000"/>
              </a:lnSpc>
              <a:buClrTx/>
              <a:buSzTx/>
              <a:buFontTx/>
            </a:pPr>
            <a:r>
              <a:rPr lang="zh-CN" altLang="en-US" b="1" dirty="0">
                <a:ln w="28575">
                  <a:noFill/>
                </a:ln>
                <a:solidFill>
                  <a:srgbClr val="0070C0"/>
                </a:solidFill>
                <a:latin typeface="微软雅黑" panose="020B0503020204020204" pitchFamily="34" charset="-122"/>
                <a:ea typeface="微软雅黑" panose="020B0503020204020204" pitchFamily="34" charset="-122"/>
              </a:rPr>
              <a:t>临床管理便利</a:t>
            </a:r>
            <a:endParaRPr lang="zh-CN" altLang="en-US" b="1" dirty="0">
              <a:ln w="28575">
                <a:noFill/>
              </a:ln>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1）单一肠道清洁适应症，</a:t>
            </a:r>
            <a:r>
              <a:rPr lang="zh-CN" altLang="en-US" sz="16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不会发生滥用药物风险或超说明书用药</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的可能。</a:t>
            </a: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ln w="28575">
                  <a:noFill/>
                </a:ln>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欧美及国内权威推荐</a:t>
            </a:r>
            <a:r>
              <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rPr>
              <a:t>，安全有效，无明显不良反应。</a:t>
            </a: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390000"/>
              </a:lnSpc>
            </a:pPr>
            <a:endParaRPr lang="zh-CN" altLang="en-US" sz="1600" b="1" dirty="0">
              <a:ln w="28575">
                <a:noFill/>
              </a:ln>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15377" y="2404886"/>
            <a:ext cx="6331640" cy="1325490"/>
          </a:xfrm>
        </p:spPr>
        <p:txBody>
          <a:bodyPr>
            <a:normAutofit fontScale="90000"/>
          </a:bodyPr>
          <a:lstStyle/>
          <a:p>
            <a:pPr algn="ctr">
              <a:defRPr/>
            </a:pPr>
            <a:r>
              <a:rPr lang="zh-CN" altLang="en-US" sz="8800" b="1" dirty="0"/>
              <a:t>感谢！</a:t>
            </a:r>
            <a:endParaRPr lang="zh-CN" altLang="en-US" sz="8800" b="1" dirty="0"/>
          </a:p>
        </p:txBody>
      </p:sp>
      <p:grpSp>
        <p:nvGrpSpPr>
          <p:cNvPr id="2" name="组合 1"/>
          <p:cNvGrpSpPr/>
          <p:nvPr/>
        </p:nvGrpSpPr>
        <p:grpSpPr>
          <a:xfrm>
            <a:off x="6021977" y="766304"/>
            <a:ext cx="4781006" cy="3993801"/>
            <a:chOff x="-416811" y="1381618"/>
            <a:chExt cx="6846186" cy="4212212"/>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597" t="5435" r="6046" b="3178"/>
            <a:stretch>
              <a:fillRect/>
            </a:stretch>
          </p:blipFill>
          <p:spPr>
            <a:xfrm>
              <a:off x="469855" y="1711901"/>
              <a:ext cx="5125579" cy="388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11" y="1381618"/>
              <a:ext cx="6846186" cy="4112562"/>
            </a:xfrm>
            <a:prstGeom prst="rect">
              <a:avLst/>
            </a:prstGeom>
          </p:spPr>
        </p:pic>
      </p:grpSp>
      <p:pic>
        <p:nvPicPr>
          <p:cNvPr id="3" name="图片 2"/>
          <p:cNvPicPr>
            <a:picLocks noChangeAspect="1"/>
          </p:cNvPicPr>
          <p:nvPr>
            <p:custDataLst>
              <p:tags r:id="rId3"/>
            </p:custDataLst>
          </p:nvPr>
        </p:nvPicPr>
        <p:blipFill rotWithShape="1">
          <a:blip r:embed="rId4"/>
          <a:srcRect l="207" r="-89" b="8657"/>
          <a:stretch>
            <a:fillRect/>
          </a:stretch>
        </p:blipFill>
        <p:spPr>
          <a:xfrm>
            <a:off x="-102424" y="-114300"/>
            <a:ext cx="12385109" cy="7073900"/>
          </a:xfrm>
          <a:prstGeom prst="rect">
            <a:avLst/>
          </a:prstGeom>
          <a:solidFill>
            <a:srgbClr val="FFFFFF">
              <a:shade val="85000"/>
            </a:srgbClr>
          </a:solidFill>
          <a:ln w="88900" cap="sq">
            <a:noFill/>
            <a:miter lim="800000"/>
            <a:headEnd/>
            <a:tailEnd/>
          </a:ln>
          <a:effectLst/>
        </p:spPr>
      </p:pic>
      <p:sp>
        <p:nvSpPr>
          <p:cNvPr id="6" name="矩形 5"/>
          <p:cNvSpPr/>
          <p:nvPr/>
        </p:nvSpPr>
        <p:spPr>
          <a:xfrm>
            <a:off x="-102424" y="250576"/>
            <a:ext cx="12370675" cy="6959600"/>
          </a:xfrm>
          <a:prstGeom prst="rect">
            <a:avLst/>
          </a:prstGeom>
          <a:gradFill>
            <a:gsLst>
              <a:gs pos="0">
                <a:schemeClr val="accent1">
                  <a:lumMod val="5000"/>
                  <a:lumOff val="95000"/>
                  <a:alpha val="31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PA_圆角矩形 31"/>
          <p:cNvSpPr/>
          <p:nvPr>
            <p:custDataLst>
              <p:tags r:id="rId5"/>
            </p:custDataLst>
          </p:nvPr>
        </p:nvSpPr>
        <p:spPr>
          <a:xfrm>
            <a:off x="4143577" y="2166725"/>
            <a:ext cx="3708976" cy="1009965"/>
          </a:xfrm>
          <a:prstGeom prst="roundRect">
            <a:avLst>
              <a:gd name="adj" fmla="val 50000"/>
            </a:avLst>
          </a:prstGeom>
          <a:noFill/>
          <a:ln>
            <a:noFill/>
          </a:ln>
          <a:effectLst>
            <a:outerShdw blurRad="381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舒泰神</a:t>
            </a:r>
            <a:endPar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Sta</a:t>
            </a:r>
            <a:r>
              <a:rPr kumimoji="0" lang="en-US" altLang="zh-CN" sz="4800" b="1" i="0" u="none" strike="noStrike" kern="1200" cap="none" spc="0" normalizeH="0" baseline="0" noProof="0" dirty="0">
                <a:ln>
                  <a:noFill/>
                </a:ln>
                <a:solidFill>
                  <a:srgbClr val="329832"/>
                </a:solidFill>
                <a:effectLst/>
                <a:uLnTx/>
                <a:uFillTx/>
                <a:latin typeface="微软雅黑" panose="020B0503020204020204" pitchFamily="34" charset="-122"/>
                <a:ea typeface="微软雅黑" panose="020B0503020204020204" pitchFamily="34" charset="-122"/>
                <a:cs typeface="+mn-ea"/>
                <a:sym typeface="+mn-lt"/>
              </a:rPr>
              <a:t>i</a:t>
            </a: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dson </a:t>
            </a:r>
            <a:endPar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custDataLst>
              <p:tags r:id="rId6"/>
            </p:custDataLst>
          </p:nvPr>
        </p:nvSpPr>
        <p:spPr>
          <a:xfrm>
            <a:off x="3365305" y="4790875"/>
            <a:ext cx="5592771" cy="681578"/>
          </a:xfrm>
          <a:prstGeom prst="rect">
            <a:avLst/>
          </a:prstGeom>
          <a:noFill/>
          <a:ln w="12700" cap="flat" cmpd="sng" algn="ctr">
            <a:noFill/>
            <a:prstDash val="solid"/>
            <a:miter lim="800000"/>
          </a:ln>
          <a:effectLst/>
        </p:spPr>
        <p:txBody>
          <a:bodyPr lIns="0" tIns="0" rIns="0" bIns="0" anchor="ctr"/>
          <a:lstStyle/>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更健康 更快乐 更长寿</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Healthier, happier, and live longer</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endParaRPr lang="en-US" altLang="zh-CN" sz="2000" b="1" kern="0" dirty="0">
              <a:solidFill>
                <a:srgbClr val="717171"/>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7">
            <a:extLst>
              <a:ext uri="{28A0092B-C50C-407E-A947-70E740481C1C}">
                <a14:useLocalDpi xmlns:a14="http://schemas.microsoft.com/office/drawing/2010/main" val="0"/>
              </a:ext>
            </a:extLst>
          </a:blip>
          <a:srcRect r="67845"/>
          <a:stretch>
            <a:fillRect/>
          </a:stretch>
        </p:blipFill>
        <p:spPr>
          <a:xfrm>
            <a:off x="3141344" y="1854962"/>
            <a:ext cx="1663582" cy="213034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87" y="494035"/>
            <a:ext cx="3360239" cy="666860"/>
          </a:xfrm>
        </p:spPr>
        <p:txBody>
          <a:bodyPr/>
          <a:lstStyle/>
          <a:p>
            <a:r>
              <a:rPr lang="zh-CN" altLang="en-US" sz="3600" b="1" dirty="0">
                <a:solidFill>
                  <a:schemeClr val="bg1"/>
                </a:solidFill>
              </a:rPr>
              <a:t>目录</a:t>
            </a:r>
            <a:endParaRPr lang="zh-CN" altLang="en-US" sz="3600" b="1" dirty="0">
              <a:solidFill>
                <a:schemeClr val="bg1"/>
              </a:solidFill>
            </a:endParaRPr>
          </a:p>
        </p:txBody>
      </p:sp>
      <p:sp>
        <p:nvSpPr>
          <p:cNvPr id="5" name="圆角矩形 4"/>
          <p:cNvSpPr/>
          <p:nvPr/>
        </p:nvSpPr>
        <p:spPr>
          <a:xfrm>
            <a:off x="1822014" y="1413163"/>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25405" y="1682749"/>
            <a:ext cx="3306619" cy="584775"/>
          </a:xfrm>
          <a:prstGeom prst="rect">
            <a:avLst/>
          </a:prstGeom>
          <a:noFill/>
        </p:spPr>
        <p:txBody>
          <a:bodyPr wrap="square" rtlCol="0">
            <a:spAutoFit/>
          </a:bodyPr>
          <a:lstStyle/>
          <a:p>
            <a:r>
              <a:rPr lang="en-US" altLang="zh-CN" sz="3200" b="1" dirty="0" smtClean="0">
                <a:solidFill>
                  <a:schemeClr val="tx1"/>
                </a:solidFill>
                <a:latin typeface="微软雅黑" panose="020B0503020204020204" pitchFamily="34" charset="-122"/>
                <a:ea typeface="微软雅黑" panose="020B0503020204020204" pitchFamily="34" charset="-122"/>
              </a:rPr>
              <a:t>01 </a:t>
            </a:r>
            <a:r>
              <a:rPr lang="zh-CN" altLang="en-US" sz="3200" b="1" dirty="0">
                <a:solidFill>
                  <a:schemeClr val="tx1"/>
                </a:solidFill>
                <a:latin typeface="微软雅黑" panose="020B0503020204020204" pitchFamily="34" charset="-122"/>
                <a:ea typeface="微软雅黑" panose="020B0503020204020204" pitchFamily="34" charset="-122"/>
              </a:rPr>
              <a:t>药品基本信息</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822014" y="3071090"/>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869682" y="1410854"/>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822014" y="4729015"/>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99478" y="334673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03 </a:t>
            </a:r>
            <a:r>
              <a:rPr lang="zh-CN" altLang="en-US" sz="3200" b="1" dirty="0">
                <a:solidFill>
                  <a:schemeClr val="tx1"/>
                </a:solidFill>
                <a:latin typeface="微软雅黑" panose="020B0503020204020204" pitchFamily="34" charset="-122"/>
                <a:ea typeface="微软雅黑" panose="020B0503020204020204" pitchFamily="34" charset="-122"/>
              </a:rPr>
              <a:t> 有效性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402939" y="1682748"/>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02  </a:t>
            </a:r>
            <a:r>
              <a:rPr lang="zh-CN" altLang="en-US" sz="3200" b="1" dirty="0">
                <a:solidFill>
                  <a:schemeClr val="tx1"/>
                </a:solidFill>
                <a:latin typeface="微软雅黑" panose="020B0503020204020204" pitchFamily="34" charset="-122"/>
                <a:ea typeface="微软雅黑" panose="020B0503020204020204" pitchFamily="34" charset="-122"/>
              </a:rPr>
              <a:t>安全性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355271" y="5010724"/>
            <a:ext cx="3306619" cy="584775"/>
          </a:xfrm>
          <a:prstGeom prst="rect">
            <a:avLst/>
          </a:prstGeom>
          <a:noFill/>
        </p:spPr>
        <p:txBody>
          <a:bodyPr wrap="square" rtlCol="0">
            <a:spAutoFit/>
          </a:bodyPr>
          <a:lstStyle/>
          <a:p>
            <a:r>
              <a:rPr lang="en-US" altLang="zh-CN" sz="3200" b="1" dirty="0">
                <a:solidFill>
                  <a:schemeClr val="tx1"/>
                </a:solidFill>
                <a:latin typeface="微软雅黑" panose="020B0503020204020204" pitchFamily="34" charset="-122"/>
                <a:ea typeface="微软雅黑" panose="020B0503020204020204" pitchFamily="34" charset="-122"/>
              </a:rPr>
              <a:t>05  </a:t>
            </a:r>
            <a:r>
              <a:rPr lang="zh-CN" altLang="en-US" sz="3200" b="1" dirty="0">
                <a:solidFill>
                  <a:schemeClr val="tx1"/>
                </a:solidFill>
                <a:latin typeface="微软雅黑" panose="020B0503020204020204" pitchFamily="34" charset="-122"/>
                <a:ea typeface="微软雅黑" panose="020B0503020204020204" pitchFamily="34" charset="-122"/>
              </a:rPr>
              <a:t>公平性（一）</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6869682" y="3054672"/>
            <a:ext cx="3839876" cy="113607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869682" y="3330320"/>
            <a:ext cx="3306619" cy="584775"/>
          </a:xfrm>
          <a:prstGeom prst="rect">
            <a:avLst/>
          </a:prstGeom>
          <a:noFill/>
        </p:spPr>
        <p:txBody>
          <a:bodyPr wrap="square" rtlCol="0">
            <a:spAutoFit/>
          </a:bodyPr>
          <a:lstStyle/>
          <a:p>
            <a:pPr algn="ctr"/>
            <a:r>
              <a:rPr lang="en-US" altLang="zh-CN" sz="3200" b="1" dirty="0">
                <a:solidFill>
                  <a:schemeClr val="tx1"/>
                </a:solidFill>
                <a:latin typeface="微软雅黑" panose="020B0503020204020204" pitchFamily="34" charset="-122"/>
                <a:ea typeface="微软雅黑" panose="020B0503020204020204" pitchFamily="34" charset="-122"/>
              </a:rPr>
              <a:t>04  </a:t>
            </a:r>
            <a:r>
              <a:rPr lang="zh-CN" altLang="en-US" sz="3200" b="1" dirty="0">
                <a:solidFill>
                  <a:schemeClr val="tx1"/>
                </a:solidFill>
                <a:latin typeface="微软雅黑" panose="020B0503020204020204" pitchFamily="34" charset="-122"/>
                <a:ea typeface="微软雅黑" panose="020B0503020204020204" pitchFamily="34" charset="-122"/>
              </a:rPr>
              <a:t>创新性</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817880" y="1343025"/>
          <a:ext cx="5201920" cy="4151630"/>
        </p:xfrm>
        <a:graphic>
          <a:graphicData uri="http://schemas.openxmlformats.org/drawingml/2006/table">
            <a:tbl>
              <a:tblPr firstRow="1" bandRow="1">
                <a:tableStyleId>{22838BEF-8BB2-4498-84A7-C5851F593DF1}</a:tableStyleId>
              </a:tblPr>
              <a:tblGrid>
                <a:gridCol w="2636520"/>
                <a:gridCol w="2565400"/>
              </a:tblGrid>
              <a:tr h="804545">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chemeClr val="dk1"/>
                          </a:solidFill>
                          <a:latin typeface="微软雅黑" panose="020B0503020204020204" pitchFamily="34" charset="-122"/>
                          <a:ea typeface="微软雅黑" panose="020B0503020204020204" pitchFamily="34" charset="-122"/>
                        </a:rPr>
                        <a:t>通用名</a:t>
                      </a:r>
                      <a:endParaRPr lang="zh-CN" altLang="en-US" sz="1600" b="1" kern="1200" dirty="0">
                        <a:solidFill>
                          <a:schemeClr val="dk1"/>
                        </a:solidFill>
                        <a:latin typeface="微软雅黑" panose="020B0503020204020204" pitchFamily="34" charset="-122"/>
                        <a:ea typeface="微软雅黑" panose="020B0503020204020204" pitchFamily="34" charset="-122"/>
                        <a:cs typeface="+mn-cs"/>
                      </a:endParaRPr>
                    </a:p>
                  </a:txBody>
                  <a:tcPr marL="81337" marR="81337" marT="40668" marB="40668" anchor="ctr"/>
                </a:tc>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rgbClr val="C00000"/>
                          </a:solidFill>
                          <a:latin typeface="微软雅黑" panose="020B0503020204020204" pitchFamily="34" charset="-122"/>
                          <a:ea typeface="微软雅黑" panose="020B0503020204020204" pitchFamily="34" charset="-122"/>
                        </a:rPr>
                        <a:t>复方聚乙二醇（</a:t>
                      </a:r>
                      <a:r>
                        <a:rPr lang="en-US" altLang="zh-CN" sz="1600" b="1" kern="1200" dirty="0">
                          <a:solidFill>
                            <a:srgbClr val="C00000"/>
                          </a:solidFill>
                          <a:latin typeface="微软雅黑" panose="020B0503020204020204" pitchFamily="34" charset="-122"/>
                          <a:ea typeface="微软雅黑" panose="020B0503020204020204" pitchFamily="34" charset="-122"/>
                        </a:rPr>
                        <a:t>3350</a:t>
                      </a:r>
                      <a:r>
                        <a:rPr lang="zh-CN" altLang="en-US" sz="1600" b="1" kern="1200" dirty="0">
                          <a:solidFill>
                            <a:srgbClr val="C00000"/>
                          </a:solidFill>
                          <a:latin typeface="微软雅黑" panose="020B0503020204020204" pitchFamily="34" charset="-122"/>
                          <a:ea typeface="微软雅黑" panose="020B0503020204020204" pitchFamily="34" charset="-122"/>
                        </a:rPr>
                        <a:t>）</a:t>
                      </a:r>
                      <a:endParaRPr lang="zh-CN" altLang="en-US" sz="1600" b="1" kern="1200" dirty="0">
                        <a:solidFill>
                          <a:srgbClr val="C00000"/>
                        </a:solidFill>
                        <a:latin typeface="微软雅黑" panose="020B0503020204020204" pitchFamily="34" charset="-122"/>
                        <a:ea typeface="微软雅黑" panose="020B0503020204020204" pitchFamily="34" charset="-122"/>
                      </a:endParaRPr>
                    </a:p>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1" kern="1200" dirty="0">
                          <a:solidFill>
                            <a:srgbClr val="C00000"/>
                          </a:solidFill>
                          <a:latin typeface="微软雅黑" panose="020B0503020204020204" pitchFamily="34" charset="-122"/>
                          <a:ea typeface="微软雅黑" panose="020B0503020204020204" pitchFamily="34" charset="-122"/>
                        </a:rPr>
                        <a:t>电解质维</a:t>
                      </a:r>
                      <a:r>
                        <a:rPr lang="en-US" altLang="zh-CN" sz="1600" b="1" kern="1200" dirty="0">
                          <a:solidFill>
                            <a:srgbClr val="C00000"/>
                          </a:solidFill>
                          <a:latin typeface="微软雅黑" panose="020B0503020204020204" pitchFamily="34" charset="-122"/>
                          <a:ea typeface="微软雅黑" panose="020B0503020204020204" pitchFamily="34" charset="-122"/>
                        </a:rPr>
                        <a:t>C</a:t>
                      </a:r>
                      <a:r>
                        <a:rPr lang="zh-CN" altLang="en-US" sz="1600" b="1" kern="1200" dirty="0">
                          <a:solidFill>
                            <a:srgbClr val="C00000"/>
                          </a:solidFill>
                          <a:latin typeface="微软雅黑" panose="020B0503020204020204" pitchFamily="34" charset="-122"/>
                          <a:ea typeface="微软雅黑" panose="020B0503020204020204" pitchFamily="34" charset="-122"/>
                        </a:rPr>
                        <a:t>散</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81337" marR="81337" marT="40668" marB="40668" anchor="ctr"/>
                </a:tc>
              </a:tr>
              <a:tr h="579755">
                <a:tc>
                  <a:txBody>
                    <a:bodyPr/>
                    <a:lstStyle/>
                    <a:p>
                      <a:pPr algn="ctr"/>
                      <a:r>
                        <a:rPr lang="zh-CN" altLang="en-US" sz="1600" b="1" dirty="0">
                          <a:latin typeface="微软雅黑" panose="020B0503020204020204" pitchFamily="34" charset="-122"/>
                          <a:ea typeface="微软雅黑" panose="020B0503020204020204" pitchFamily="34" charset="-122"/>
                        </a:rPr>
                        <a:t>注册规格</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l"/>
                      <a:r>
                        <a:rPr lang="zh-CN" altLang="en-US" sz="1600" b="1" dirty="0">
                          <a:latin typeface="微软雅黑" panose="020B0503020204020204" pitchFamily="34" charset="-122"/>
                          <a:ea typeface="微软雅黑" panose="020B0503020204020204" pitchFamily="34" charset="-122"/>
                        </a:rPr>
                        <a:t>每袋</a:t>
                      </a:r>
                      <a:r>
                        <a:rPr lang="en-US" altLang="zh-CN" sz="1600" b="1" dirty="0">
                          <a:latin typeface="微软雅黑" panose="020B0503020204020204" pitchFamily="34" charset="-122"/>
                          <a:ea typeface="微软雅黑" panose="020B0503020204020204" pitchFamily="34" charset="-122"/>
                        </a:rPr>
                        <a:t> A </a:t>
                      </a:r>
                      <a:r>
                        <a:rPr lang="zh-CN" altLang="en-US" sz="1600" b="1" dirty="0">
                          <a:latin typeface="微软雅黑" panose="020B0503020204020204" pitchFamily="34" charset="-122"/>
                          <a:ea typeface="微软雅黑" panose="020B0503020204020204" pitchFamily="34" charset="-122"/>
                        </a:rPr>
                        <a:t>剂含聚乙二醇</a:t>
                      </a:r>
                      <a:r>
                        <a:rPr lang="en-US" altLang="zh-CN" sz="1600" b="1" dirty="0">
                          <a:latin typeface="微软雅黑" panose="020B0503020204020204" pitchFamily="34" charset="-122"/>
                          <a:ea typeface="微软雅黑" panose="020B0503020204020204" pitchFamily="34" charset="-122"/>
                        </a:rPr>
                        <a:t> 3350 100g</a:t>
                      </a:r>
                      <a:r>
                        <a:rPr lang="zh-CN" altLang="en-US" sz="1600" b="1" dirty="0">
                          <a:latin typeface="微软雅黑" panose="020B0503020204020204" pitchFamily="34" charset="-122"/>
                          <a:ea typeface="微软雅黑" panose="020B0503020204020204" pitchFamily="34" charset="-122"/>
                        </a:rPr>
                        <a:t>、硫酸钠</a:t>
                      </a:r>
                      <a:r>
                        <a:rPr lang="en-US" altLang="zh-CN" sz="1600" b="1" dirty="0">
                          <a:latin typeface="微软雅黑" panose="020B0503020204020204" pitchFamily="34" charset="-122"/>
                          <a:ea typeface="微软雅黑" panose="020B0503020204020204" pitchFamily="34" charset="-122"/>
                        </a:rPr>
                        <a:t> 7.500g</a:t>
                      </a:r>
                      <a:r>
                        <a:rPr lang="zh-CN" altLang="en-US" sz="1600" b="1" dirty="0">
                          <a:latin typeface="微软雅黑" panose="020B0503020204020204" pitchFamily="34" charset="-122"/>
                          <a:ea typeface="微软雅黑" panose="020B0503020204020204" pitchFamily="34" charset="-122"/>
                        </a:rPr>
                        <a:t>、氯化钠</a:t>
                      </a:r>
                      <a:r>
                        <a:rPr lang="en-US" altLang="zh-CN" sz="1600" b="1" dirty="0">
                          <a:latin typeface="微软雅黑" panose="020B0503020204020204" pitchFamily="34" charset="-122"/>
                          <a:ea typeface="微软雅黑" panose="020B0503020204020204" pitchFamily="34" charset="-122"/>
                        </a:rPr>
                        <a:t> 2.691g</a:t>
                      </a:r>
                      <a:r>
                        <a:rPr lang="zh-CN" altLang="en-US" sz="1600" b="1" dirty="0">
                          <a:latin typeface="微软雅黑" panose="020B0503020204020204" pitchFamily="34" charset="-122"/>
                          <a:ea typeface="微软雅黑" panose="020B0503020204020204" pitchFamily="34" charset="-122"/>
                        </a:rPr>
                        <a:t>、氯化钾</a:t>
                      </a:r>
                      <a:r>
                        <a:rPr lang="en-US" altLang="zh-CN" sz="1600" b="1" dirty="0">
                          <a:latin typeface="微软雅黑" panose="020B0503020204020204" pitchFamily="34" charset="-122"/>
                          <a:ea typeface="微软雅黑" panose="020B0503020204020204" pitchFamily="34" charset="-122"/>
                        </a:rPr>
                        <a:t>1.015g</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p>
                      <a:pPr algn="l"/>
                      <a:r>
                        <a:rPr lang="zh-CN" altLang="en-US" sz="1600" b="1" dirty="0">
                          <a:latin typeface="微软雅黑" panose="020B0503020204020204" pitchFamily="34" charset="-122"/>
                          <a:ea typeface="微软雅黑" panose="020B0503020204020204" pitchFamily="34" charset="-122"/>
                        </a:rPr>
                        <a:t>每袋</a:t>
                      </a:r>
                      <a:r>
                        <a:rPr lang="en-US" altLang="zh-CN" sz="1600" b="1" dirty="0">
                          <a:latin typeface="微软雅黑" panose="020B0503020204020204" pitchFamily="34" charset="-122"/>
                          <a:ea typeface="微软雅黑" panose="020B0503020204020204" pitchFamily="34" charset="-122"/>
                        </a:rPr>
                        <a:t> B </a:t>
                      </a:r>
                      <a:r>
                        <a:rPr lang="zh-CN" altLang="en-US" sz="1600" b="1" dirty="0">
                          <a:latin typeface="微软雅黑" panose="020B0503020204020204" pitchFamily="34" charset="-122"/>
                          <a:ea typeface="微软雅黑" panose="020B0503020204020204" pitchFamily="34" charset="-122"/>
                        </a:rPr>
                        <a:t>剂含维生素</a:t>
                      </a:r>
                      <a:r>
                        <a:rPr lang="en-US" altLang="zh-CN" sz="1600" b="1" dirty="0">
                          <a:latin typeface="微软雅黑" panose="020B0503020204020204" pitchFamily="34" charset="-122"/>
                          <a:ea typeface="微软雅黑" panose="020B0503020204020204" pitchFamily="34" charset="-122"/>
                        </a:rPr>
                        <a:t> C 4.700g</a:t>
                      </a:r>
                      <a:r>
                        <a:rPr lang="zh-CN" altLang="en-US" sz="1600" b="1" dirty="0">
                          <a:latin typeface="微软雅黑" panose="020B0503020204020204" pitchFamily="34" charset="-122"/>
                          <a:ea typeface="微软雅黑" panose="020B0503020204020204" pitchFamily="34" charset="-122"/>
                        </a:rPr>
                        <a:t>、维生素</a:t>
                      </a:r>
                      <a:r>
                        <a:rPr lang="en-US" altLang="zh-CN" sz="1600" b="1" dirty="0">
                          <a:latin typeface="微软雅黑" panose="020B0503020204020204" pitchFamily="34" charset="-122"/>
                          <a:ea typeface="微软雅黑" panose="020B0503020204020204" pitchFamily="34" charset="-122"/>
                        </a:rPr>
                        <a:t> C </a:t>
                      </a:r>
                      <a:r>
                        <a:rPr lang="zh-CN" altLang="en-US" sz="1600" b="1" dirty="0">
                          <a:latin typeface="微软雅黑" panose="020B0503020204020204" pitchFamily="34" charset="-122"/>
                          <a:ea typeface="微软雅黑" panose="020B0503020204020204" pitchFamily="34" charset="-122"/>
                        </a:rPr>
                        <a:t>钠</a:t>
                      </a:r>
                      <a:r>
                        <a:rPr lang="en-US" altLang="zh-CN" sz="1600" b="1" dirty="0">
                          <a:latin typeface="微软雅黑" panose="020B0503020204020204" pitchFamily="34" charset="-122"/>
                          <a:ea typeface="微软雅黑" panose="020B0503020204020204" pitchFamily="34" charset="-122"/>
                        </a:rPr>
                        <a:t> 5.900g</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r>
              <a:tr h="578485">
                <a:tc>
                  <a:txBody>
                    <a:bodyPr/>
                    <a:lstStyle/>
                    <a:p>
                      <a:pPr algn="ctr"/>
                      <a:r>
                        <a:rPr lang="zh-CN" altLang="en-US" sz="1600" b="1" dirty="0">
                          <a:latin typeface="微软雅黑" panose="020B0503020204020204" pitchFamily="34" charset="-122"/>
                          <a:ea typeface="微软雅黑" panose="020B0503020204020204" pitchFamily="34" charset="-122"/>
                        </a:rPr>
                        <a:t>中国大陆首次上市时间</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latin typeface="微软雅黑" panose="020B0503020204020204" pitchFamily="34" charset="-122"/>
                          <a:ea typeface="微软雅黑" panose="020B0503020204020204" pitchFamily="34" charset="-122"/>
                        </a:rPr>
                        <a:t>2024</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9</a:t>
                      </a:r>
                      <a:r>
                        <a:rPr lang="zh-CN" altLang="en-US" sz="1600" b="1" dirty="0">
                          <a:latin typeface="微软雅黑" panose="020B0503020204020204" pitchFamily="34" charset="-122"/>
                          <a:ea typeface="微软雅黑" panose="020B0503020204020204" pitchFamily="34" charset="-122"/>
                        </a:rPr>
                        <a:t>月</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r>
              <a:tr h="805180">
                <a:tc>
                  <a:txBody>
                    <a:bodyPr/>
                    <a:lstStyle/>
                    <a:p>
                      <a:pPr algn="ctr"/>
                      <a:r>
                        <a:rPr lang="zh-CN" altLang="en-US" sz="1600" b="1" dirty="0">
                          <a:latin typeface="微软雅黑" panose="020B0503020204020204" pitchFamily="34" charset="-122"/>
                          <a:ea typeface="微软雅黑" panose="020B0503020204020204" pitchFamily="34" charset="-122"/>
                        </a:rPr>
                        <a:t>目前大陆地区同通用名</a:t>
                      </a:r>
                      <a:endParaRPr lang="en-US" altLang="zh-CN"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药品的上市情况</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家</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marL="81337" marR="81337" marT="40668" marB="40668" anchor="ctr"/>
                </a:tc>
              </a:tr>
              <a:tr h="804545">
                <a:tc>
                  <a:txBody>
                    <a:bodyPr/>
                    <a:lstStyle/>
                    <a:p>
                      <a:pPr algn="ctr"/>
                      <a:r>
                        <a:rPr lang="zh-CN" altLang="en-US" sz="1600" b="1" dirty="0">
                          <a:latin typeface="微软雅黑" panose="020B0503020204020204" pitchFamily="34" charset="-122"/>
                          <a:ea typeface="微软雅黑" panose="020B0503020204020204" pitchFamily="34" charset="-122"/>
                        </a:rPr>
                        <a:t>全球首个上市国家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地区及上市时间</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en-US" altLang="zh-CN" sz="1600" b="1" dirty="0">
                          <a:solidFill>
                            <a:schemeClr val="tx1"/>
                          </a:solidFill>
                          <a:latin typeface="微软雅黑" panose="020B0503020204020204" pitchFamily="34" charset="-122"/>
                          <a:ea typeface="微软雅黑" panose="020B0503020204020204" pitchFamily="34" charset="-122"/>
                        </a:rPr>
                        <a:t>2006</a:t>
                      </a:r>
                      <a:r>
                        <a:rPr lang="zh-CN" altLang="en-US" sz="1600" b="1" dirty="0">
                          <a:solidFill>
                            <a:schemeClr val="tx1"/>
                          </a:solidFill>
                          <a:latin typeface="微软雅黑" panose="020B0503020204020204" pitchFamily="34" charset="-122"/>
                          <a:ea typeface="微软雅黑" panose="020B0503020204020204" pitchFamily="34" charset="-122"/>
                        </a:rPr>
                        <a:t>年</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美国</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marL="81337" marR="81337" marT="40668" marB="40668" anchor="ctr"/>
                </a:tc>
              </a:tr>
              <a:tr h="579120">
                <a:tc>
                  <a:txBody>
                    <a:bodyPr/>
                    <a:lstStyle/>
                    <a:p>
                      <a:pPr algn="ctr"/>
                      <a:r>
                        <a:rPr lang="zh-CN" altLang="en-US" sz="1600" b="1" dirty="0">
                          <a:latin typeface="微软雅黑" panose="020B0503020204020204" pitchFamily="34" charset="-122"/>
                          <a:ea typeface="微软雅黑" panose="020B0503020204020204" pitchFamily="34" charset="-122"/>
                        </a:rPr>
                        <a:t>是否为</a:t>
                      </a:r>
                      <a:r>
                        <a:rPr lang="en-US" altLang="zh-CN" sz="1600" b="1" dirty="0">
                          <a:latin typeface="微软雅黑" panose="020B0503020204020204" pitchFamily="34" charset="-122"/>
                          <a:ea typeface="微软雅黑" panose="020B0503020204020204" pitchFamily="34" charset="-122"/>
                        </a:rPr>
                        <a:t>OTC</a:t>
                      </a:r>
                      <a:r>
                        <a:rPr lang="zh-CN" altLang="en-US" sz="1600" b="1" dirty="0">
                          <a:latin typeface="微软雅黑" panose="020B0503020204020204" pitchFamily="34" charset="-122"/>
                          <a:ea typeface="微软雅黑" panose="020B0503020204020204" pitchFamily="34" charset="-122"/>
                        </a:rPr>
                        <a:t>药品</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c>
                  <a:txBody>
                    <a:bodyPr/>
                    <a:lstStyle/>
                    <a:p>
                      <a:pPr algn="ctr"/>
                      <a:r>
                        <a:rPr lang="zh-CN" altLang="en-US" sz="1600" b="1" dirty="0">
                          <a:latin typeface="微软雅黑" panose="020B0503020204020204" pitchFamily="34" charset="-122"/>
                          <a:ea typeface="微软雅黑" panose="020B0503020204020204" pitchFamily="34" charset="-122"/>
                        </a:rPr>
                        <a:t>否</a:t>
                      </a:r>
                      <a:endParaRPr lang="zh-CN" altLang="en-US" sz="1600" b="1" dirty="0">
                        <a:latin typeface="微软雅黑" panose="020B0503020204020204" pitchFamily="34" charset="-122"/>
                        <a:ea typeface="微软雅黑" panose="020B0503020204020204" pitchFamily="34" charset="-122"/>
                      </a:endParaRPr>
                    </a:p>
                  </a:txBody>
                  <a:tcPr marL="81337" marR="81337" marT="40668" marB="40668" anchor="ctr"/>
                </a:tc>
              </a:tr>
            </a:tbl>
          </a:graphicData>
        </a:graphic>
      </p:graphicFrame>
      <p:grpSp>
        <p:nvGrpSpPr>
          <p:cNvPr id="3" name="组合 2"/>
          <p:cNvGrpSpPr/>
          <p:nvPr/>
        </p:nvGrpSpPr>
        <p:grpSpPr>
          <a:xfrm>
            <a:off x="6349396" y="852870"/>
            <a:ext cx="2041236" cy="1580726"/>
            <a:chOff x="858990" y="1269314"/>
            <a:chExt cx="2041236" cy="1580726"/>
          </a:xfrm>
        </p:grpSpPr>
        <p:sp>
          <p:nvSpPr>
            <p:cNvPr id="8" name="文本框 7"/>
            <p:cNvSpPr txBox="1"/>
            <p:nvPr>
              <p:custDataLst>
                <p:tags r:id="rId2"/>
              </p:custDataLst>
            </p:nvPr>
          </p:nvSpPr>
          <p:spPr>
            <a:xfrm>
              <a:off x="858990" y="1269314"/>
              <a:ext cx="1339273"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适应症</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3"/>
              </p:custDataLst>
            </p:nvPr>
          </p:nvSpPr>
          <p:spPr>
            <a:xfrm>
              <a:off x="858990" y="2388375"/>
              <a:ext cx="2041236"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用法用量</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sp>
        <p:nvSpPr>
          <p:cNvPr id="10" name="矩形 9"/>
          <p:cNvSpPr/>
          <p:nvPr>
            <p:custDataLst>
              <p:tags r:id="rId4"/>
            </p:custDataLst>
          </p:nvPr>
        </p:nvSpPr>
        <p:spPr>
          <a:xfrm>
            <a:off x="6478905" y="1314450"/>
            <a:ext cx="4858385" cy="654685"/>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矩形 13"/>
          <p:cNvSpPr/>
          <p:nvPr>
            <p:custDataLst>
              <p:tags r:id="rId5"/>
            </p:custDataLst>
          </p:nvPr>
        </p:nvSpPr>
        <p:spPr>
          <a:xfrm>
            <a:off x="6452235" y="2435751"/>
            <a:ext cx="4874260" cy="164465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文本框 11"/>
          <p:cNvSpPr txBox="1"/>
          <p:nvPr/>
        </p:nvSpPr>
        <p:spPr>
          <a:xfrm>
            <a:off x="6499225" y="1306830"/>
            <a:ext cx="4838065" cy="664845"/>
          </a:xfrm>
          <a:prstGeom prst="rect">
            <a:avLst/>
          </a:prstGeom>
          <a:noFill/>
        </p:spPr>
        <p:txBody>
          <a:bodyPr wrap="square" rtlCol="0">
            <a:noAutofit/>
          </a:bodyPr>
          <a:lstStyle/>
          <a:p>
            <a:r>
              <a:rPr lang="zh-CN" altLang="en-US" b="1" dirty="0">
                <a:solidFill>
                  <a:srgbClr val="C00000"/>
                </a:solidFill>
                <a:latin typeface="微软雅黑" panose="020B0503020204020204" pitchFamily="34" charset="-122"/>
                <a:ea typeface="微软雅黑" panose="020B0503020204020204" pitchFamily="34" charset="-122"/>
              </a:rPr>
              <a:t>本品适用于成人，用于任何需要清洁肠道的操作前的肠道清洁（如内镜、放射检查）。</a:t>
            </a:r>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dirty="0">
              <a:solidFill>
                <a:srgbClr val="C00000"/>
              </a:solidFill>
            </a:endParaRPr>
          </a:p>
        </p:txBody>
      </p:sp>
      <p:sp>
        <p:nvSpPr>
          <p:cNvPr id="16" name="文本框 15"/>
          <p:cNvSpPr txBox="1"/>
          <p:nvPr/>
        </p:nvSpPr>
        <p:spPr>
          <a:xfrm>
            <a:off x="6452235" y="2406650"/>
            <a:ext cx="4868545" cy="1805940"/>
          </a:xfrm>
          <a:prstGeom prst="rect">
            <a:avLst/>
          </a:prstGeom>
          <a:noFill/>
        </p:spPr>
        <p:txBody>
          <a:bodyPr wrap="square" rtlCol="0" anchor="t">
            <a:noAutofit/>
          </a:bodyPr>
          <a:lstStyle/>
          <a:p>
            <a:r>
              <a:rPr lang="zh-CN" altLang="en-US" sz="1400" b="1" dirty="0">
                <a:latin typeface="微软雅黑" panose="020B0503020204020204" pitchFamily="34" charset="-122"/>
                <a:ea typeface="微软雅黑" panose="020B0503020204020204" pitchFamily="34" charset="-122"/>
              </a:rPr>
              <a:t>口服。</a:t>
            </a:r>
            <a:r>
              <a:rPr lang="en-US" altLang="zh-CN" sz="1400" b="1" dirty="0">
                <a:latin typeface="微软雅黑" panose="020B0503020204020204" pitchFamily="34" charset="-122"/>
                <a:ea typeface="微软雅黑" panose="020B0503020204020204" pitchFamily="34" charset="-122"/>
              </a:rPr>
              <a:t>A </a:t>
            </a:r>
            <a:r>
              <a:rPr lang="zh-CN" altLang="en-US" sz="1400" b="1" dirty="0">
                <a:latin typeface="微软雅黑" panose="020B0503020204020204" pitchFamily="34" charset="-122"/>
                <a:ea typeface="微软雅黑" panose="020B0503020204020204" pitchFamily="34" charset="-122"/>
              </a:rPr>
              <a:t>剂、</a:t>
            </a:r>
            <a:r>
              <a:rPr lang="en-US" altLang="zh-CN" sz="1400" b="1" dirty="0">
                <a:latin typeface="微软雅黑" panose="020B0503020204020204" pitchFamily="34" charset="-122"/>
                <a:ea typeface="微软雅黑" panose="020B0503020204020204" pitchFamily="34" charset="-122"/>
              </a:rPr>
              <a:t>B </a:t>
            </a:r>
            <a:r>
              <a:rPr lang="zh-CN" altLang="en-US" sz="1400" b="1" dirty="0">
                <a:latin typeface="微软雅黑" panose="020B0503020204020204" pitchFamily="34" charset="-122"/>
                <a:ea typeface="微软雅黑" panose="020B0503020204020204" pitchFamily="34" charset="-122"/>
              </a:rPr>
              <a:t>剂各</a:t>
            </a:r>
            <a:r>
              <a:rPr lang="en-US" altLang="zh-CN" sz="1400" b="1" dirty="0">
                <a:latin typeface="微软雅黑" panose="020B0503020204020204" pitchFamily="34" charset="-122"/>
                <a:ea typeface="微软雅黑" panose="020B0503020204020204" pitchFamily="34" charset="-122"/>
              </a:rPr>
              <a:t> 1 </a:t>
            </a:r>
            <a:r>
              <a:rPr lang="zh-CN" altLang="en-US" sz="1400" b="1" dirty="0">
                <a:latin typeface="微软雅黑" panose="020B0503020204020204" pitchFamily="34" charset="-122"/>
                <a:ea typeface="微软雅黑" panose="020B0503020204020204" pitchFamily="34" charset="-122"/>
              </a:rPr>
              <a:t>袋，同溶于水中配成</a:t>
            </a:r>
            <a:r>
              <a:rPr lang="en-US" altLang="zh-CN" sz="1400" b="1" dirty="0">
                <a:latin typeface="微软雅黑" panose="020B0503020204020204" pitchFamily="34" charset="-122"/>
                <a:ea typeface="微软雅黑" panose="020B0503020204020204" pitchFamily="34" charset="-122"/>
              </a:rPr>
              <a:t> 1 </a:t>
            </a:r>
            <a:r>
              <a:rPr lang="zh-CN" altLang="en-US" sz="1400" b="1" dirty="0">
                <a:latin typeface="微软雅黑" panose="020B0503020204020204" pitchFamily="34" charset="-122"/>
                <a:ea typeface="微软雅黑" panose="020B0503020204020204" pitchFamily="34" charset="-122"/>
              </a:rPr>
              <a:t>升溶液。</a:t>
            </a:r>
            <a:endParaRPr lang="zh-CN" altLang="en-US" sz="1400" b="1"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服用本品</a:t>
            </a:r>
            <a:r>
              <a:rPr lang="en-US" altLang="zh-CN" sz="1400" b="1" dirty="0">
                <a:latin typeface="微软雅黑" panose="020B0503020204020204" pitchFamily="34" charset="-122"/>
                <a:ea typeface="微软雅黑" panose="020B0503020204020204" pitchFamily="34" charset="-122"/>
              </a:rPr>
              <a:t> 2 </a:t>
            </a:r>
            <a:r>
              <a:rPr lang="zh-CN" altLang="en-US" sz="1400" b="1" dirty="0">
                <a:latin typeface="微软雅黑" panose="020B0503020204020204" pitchFamily="34" charset="-122"/>
                <a:ea typeface="微软雅黑" panose="020B0503020204020204" pitchFamily="34" charset="-122"/>
              </a:rPr>
              <a:t>升。</a:t>
            </a:r>
            <a:endParaRPr lang="zh-CN" altLang="en-US" sz="1400" b="1" dirty="0">
              <a:latin typeface="微软雅黑" panose="020B0503020204020204" pitchFamily="34" charset="-122"/>
              <a:ea typeface="微软雅黑" panose="020B0503020204020204" pitchFamily="34" charset="-122"/>
            </a:endParaRPr>
          </a:p>
          <a:p>
            <a:endParaRPr lang="zh-CN" altLang="en-US" sz="1400" b="1" dirty="0">
              <a:latin typeface="微软雅黑" panose="020B0503020204020204" pitchFamily="34" charset="-122"/>
              <a:ea typeface="微软雅黑" panose="020B0503020204020204" pitchFamily="34" charset="-122"/>
            </a:endParaRPr>
          </a:p>
          <a:p>
            <a:r>
              <a:rPr lang="zh-CN" altLang="en-US"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特别适用于需少量饮水清肠患者并可减轻</a:t>
            </a:r>
            <a:r>
              <a:rPr lang="en-US" altLang="zh-CN"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60</a:t>
            </a:r>
            <a:r>
              <a:rPr lang="zh-CN" altLang="en-US"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岁以上老年人等清肠需大量饮水所带来的痛苦。</a:t>
            </a:r>
            <a:endParaRPr lang="zh-CN" altLang="en-US" sz="18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5" name="文本框 4"/>
          <p:cNvSpPr txBox="1"/>
          <p:nvPr>
            <p:custDataLst>
              <p:tags r:id="rId6"/>
            </p:custDataLst>
          </p:nvPr>
        </p:nvSpPr>
        <p:spPr>
          <a:xfrm>
            <a:off x="6349365" y="4080510"/>
            <a:ext cx="5843270" cy="857250"/>
          </a:xfrm>
          <a:prstGeom prst="rect">
            <a:avLst/>
          </a:prstGeom>
          <a:noFill/>
        </p:spPr>
        <p:txBody>
          <a:bodyPr wrap="square" rtlCol="0">
            <a:no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参照药品建议：</a:t>
            </a:r>
            <a:endParaRPr lang="zh-CN" altLang="en-US" sz="2400" b="1" dirty="0">
              <a:solidFill>
                <a:srgbClr val="0070C0"/>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硫酸镁钠钾口服用浓溶液</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custDataLst>
              <p:tags r:id="rId7"/>
            </p:custDataLst>
          </p:nvPr>
        </p:nvSpPr>
        <p:spPr>
          <a:xfrm>
            <a:off x="6445885" y="5022215"/>
            <a:ext cx="4874260" cy="168148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文本框 18"/>
          <p:cNvSpPr txBox="1"/>
          <p:nvPr/>
        </p:nvSpPr>
        <p:spPr>
          <a:xfrm>
            <a:off x="6445885" y="5046980"/>
            <a:ext cx="4772660" cy="1655445"/>
          </a:xfrm>
          <a:prstGeom prst="rect">
            <a:avLst/>
          </a:prstGeom>
          <a:noFill/>
        </p:spPr>
        <p:txBody>
          <a:bodyPr wrap="square" rtlCol="0" anchor="t">
            <a:noAutofit/>
          </a:bodyPr>
          <a:lstStyle/>
          <a:p>
            <a:pPr>
              <a:lnSpc>
                <a:spcPct val="160000"/>
              </a:lnSpc>
            </a:pPr>
            <a:r>
              <a:rPr lang="zh-CN" altLang="en-US" sz="1400" b="1" dirty="0" smtClean="0">
                <a:solidFill>
                  <a:schemeClr val="tx1"/>
                </a:solidFill>
                <a:latin typeface="微软雅黑" panose="020B0503020204020204" pitchFamily="34" charset="-122"/>
                <a:ea typeface="微软雅黑" panose="020B0503020204020204" pitchFamily="34" charset="-122"/>
                <a:sym typeface="+mn-ea"/>
              </a:rPr>
              <a:t>1</a:t>
            </a:r>
            <a:r>
              <a:rPr lang="zh-CN" altLang="en-US" sz="1400" b="1" dirty="0">
                <a:solidFill>
                  <a:schemeClr val="tx1"/>
                </a:solidFill>
                <a:latin typeface="微软雅黑" panose="020B0503020204020204" pitchFamily="34" charset="-122"/>
                <a:ea typeface="微软雅黑" panose="020B0503020204020204" pitchFamily="34" charset="-122"/>
                <a:sym typeface="+mn-ea"/>
              </a:rPr>
              <a:t>）硫酸镁钠钾口服用浓溶液为</a:t>
            </a:r>
            <a:r>
              <a:rPr lang="en-US" altLang="zh-CN" sz="1400" b="1" dirty="0">
                <a:solidFill>
                  <a:srgbClr val="C00000"/>
                </a:solidFill>
                <a:latin typeface="微软雅黑" panose="020B0503020204020204" pitchFamily="34" charset="-122"/>
                <a:ea typeface="微软雅黑" panose="020B0503020204020204" pitchFamily="34" charset="-122"/>
                <a:sym typeface="+mn-ea"/>
              </a:rPr>
              <a:t>2022</a:t>
            </a:r>
            <a:r>
              <a:rPr lang="zh-CN" altLang="en-US" sz="1400" b="1" dirty="0">
                <a:solidFill>
                  <a:srgbClr val="C00000"/>
                </a:solidFill>
                <a:latin typeface="微软雅黑" panose="020B0503020204020204" pitchFamily="34" charset="-122"/>
                <a:ea typeface="微软雅黑" panose="020B0503020204020204" pitchFamily="34" charset="-122"/>
                <a:sym typeface="+mn-ea"/>
              </a:rPr>
              <a:t>年上市</a:t>
            </a:r>
            <a:r>
              <a:rPr lang="zh-CN" altLang="en-US" sz="1400" b="1" dirty="0">
                <a:solidFill>
                  <a:schemeClr val="tx1"/>
                </a:solidFill>
                <a:latin typeface="微软雅黑" panose="020B0503020204020204" pitchFamily="34" charset="-122"/>
                <a:ea typeface="微软雅黑" panose="020B0503020204020204" pitchFamily="34" charset="-122"/>
                <a:sym typeface="+mn-ea"/>
              </a:rPr>
              <a:t>肠道清洁剂，与新一代肠道清洁剂舒常轻</a:t>
            </a:r>
            <a:r>
              <a:rPr lang="zh-CN" altLang="en-US" sz="1400" b="1" baseline="30000" dirty="0">
                <a:solidFill>
                  <a:schemeClr val="tx1"/>
                </a:solidFill>
                <a:latin typeface="微软雅黑" panose="020B0503020204020204" pitchFamily="34" charset="-122"/>
                <a:ea typeface="微软雅黑" panose="020B0503020204020204" pitchFamily="34" charset="-122"/>
                <a:sym typeface="+mn-ea"/>
              </a:rPr>
              <a:t>®</a:t>
            </a:r>
            <a:r>
              <a:rPr lang="zh-CN" altLang="en-US" sz="1400" b="1" dirty="0">
                <a:solidFill>
                  <a:schemeClr val="tx1"/>
                </a:solidFill>
                <a:latin typeface="微软雅黑" panose="020B0503020204020204" pitchFamily="34" charset="-122"/>
                <a:ea typeface="微软雅黑" panose="020B0503020204020204" pitchFamily="34" charset="-122"/>
                <a:sym typeface="+mn-ea"/>
              </a:rPr>
              <a:t>更具有可比性。</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a:p>
            <a:pPr>
              <a:lnSpc>
                <a:spcPct val="160000"/>
              </a:lnSpc>
            </a:pPr>
            <a:endParaRPr lang="en-US" altLang="zh-CN" sz="1400" b="1" dirty="0" smtClean="0">
              <a:solidFill>
                <a:schemeClr val="tx1"/>
              </a:solidFill>
              <a:latin typeface="微软雅黑" panose="020B0503020204020204" pitchFamily="34" charset="-122"/>
              <a:ea typeface="微软雅黑" panose="020B0503020204020204" pitchFamily="34" charset="-122"/>
              <a:sym typeface="+mn-ea"/>
            </a:endParaRPr>
          </a:p>
          <a:p>
            <a:pPr>
              <a:lnSpc>
                <a:spcPct val="160000"/>
              </a:lnSpc>
            </a:pPr>
            <a:r>
              <a:rPr lang="zh-CN" altLang="en-US" sz="1400" b="1" dirty="0" smtClean="0">
                <a:solidFill>
                  <a:schemeClr val="tx1"/>
                </a:solidFill>
                <a:latin typeface="微软雅黑" panose="020B0503020204020204" pitchFamily="34" charset="-122"/>
                <a:ea typeface="微软雅黑" panose="020B0503020204020204" pitchFamily="34" charset="-122"/>
                <a:sym typeface="+mn-ea"/>
              </a:rPr>
              <a:t>2</a:t>
            </a:r>
            <a:r>
              <a:rPr lang="zh-CN" altLang="en-US" sz="1400" b="1" dirty="0">
                <a:solidFill>
                  <a:schemeClr val="tx1"/>
                </a:solidFill>
                <a:latin typeface="微软雅黑" panose="020B0503020204020204" pitchFamily="34" charset="-122"/>
                <a:ea typeface="微软雅黑" panose="020B0503020204020204" pitchFamily="34" charset="-122"/>
                <a:sym typeface="+mn-ea"/>
              </a:rPr>
              <a:t>）硫酸镁钠钾口服用浓溶液</a:t>
            </a:r>
            <a:r>
              <a:rPr lang="zh-CN" altLang="en-US" sz="1400" b="1" dirty="0">
                <a:solidFill>
                  <a:srgbClr val="C00000"/>
                </a:solidFill>
                <a:latin typeface="微软雅黑" panose="020B0503020204020204" pitchFamily="34" charset="-122"/>
                <a:ea typeface="微软雅黑" panose="020B0503020204020204" pitchFamily="34" charset="-122"/>
                <a:sym typeface="+mn-ea"/>
              </a:rPr>
              <a:t>临床中使用率高</a:t>
            </a:r>
            <a:r>
              <a:rPr lang="zh-CN" altLang="en-US" sz="1400" b="1"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14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4" name="矩形 3"/>
          <p:cNvSpPr/>
          <p:nvPr/>
        </p:nvSpPr>
        <p:spPr>
          <a:xfrm>
            <a:off x="444500" y="6396355"/>
            <a:ext cx="10789285" cy="398780"/>
          </a:xfrm>
          <a:prstGeom prst="rect">
            <a:avLst/>
          </a:prstGeom>
        </p:spPr>
        <p:txBody>
          <a:bodyPr wrap="square">
            <a:spAutoFit/>
          </a:bodyPr>
          <a:lstStyle/>
          <a:p>
            <a:r>
              <a:rPr lang="en-US" altLang="zh-CN" sz="1000" b="1" dirty="0" smtClean="0">
                <a:latin typeface="微软雅黑" panose="020B0503020204020204" pitchFamily="34" charset="-122"/>
                <a:ea typeface="微软雅黑" panose="020B0503020204020204" pitchFamily="34" charset="-122"/>
              </a:rPr>
              <a:t>1. </a:t>
            </a:r>
            <a:r>
              <a:rPr lang="zh-CN" altLang="en-US" sz="1000" b="1" dirty="0" smtClean="0">
                <a:latin typeface="微软雅黑" panose="020B0503020204020204" pitchFamily="34" charset="-122"/>
                <a:ea typeface="微软雅黑" panose="020B0503020204020204" pitchFamily="34" charset="-122"/>
              </a:rPr>
              <a:t>中华医学会消化内镜学分会结直肠学组</a:t>
            </a:r>
            <a:r>
              <a:rPr lang="en-US" altLang="zh-CN" sz="1000" b="1" dirty="0" smtClean="0">
                <a:latin typeface="微软雅黑" panose="020B0503020204020204" pitchFamily="34" charset="-122"/>
                <a:ea typeface="微软雅黑" panose="020B0503020204020204" pitchFamily="34" charset="-122"/>
              </a:rPr>
              <a:t>. </a:t>
            </a:r>
            <a:r>
              <a:rPr lang="zh-CN" altLang="en-US" sz="1000" b="1" dirty="0" smtClean="0">
                <a:latin typeface="微软雅黑" panose="020B0503020204020204" pitchFamily="34" charset="-122"/>
                <a:ea typeface="微软雅黑" panose="020B0503020204020204" pitchFamily="34" charset="-122"/>
              </a:rPr>
              <a:t>结肠镜检查肠道准备专家共识意见（</a:t>
            </a:r>
            <a:r>
              <a:rPr lang="en-US" altLang="zh-CN" sz="1000" b="1" dirty="0" smtClean="0">
                <a:latin typeface="微软雅黑" panose="020B0503020204020204" pitchFamily="34" charset="-122"/>
                <a:ea typeface="微软雅黑" panose="020B0503020204020204" pitchFamily="34" charset="-122"/>
              </a:rPr>
              <a:t>2023</a:t>
            </a:r>
            <a:r>
              <a:rPr lang="zh-CN" altLang="en-US" sz="1000" b="1" dirty="0" smtClean="0">
                <a:latin typeface="微软雅黑" panose="020B0503020204020204" pitchFamily="34" charset="-122"/>
                <a:ea typeface="微软雅黑" panose="020B0503020204020204" pitchFamily="34" charset="-122"/>
              </a:rPr>
              <a:t>，广州）</a:t>
            </a:r>
            <a:r>
              <a:rPr lang="en-US" altLang="zh-CN" sz="1000" b="1" dirty="0" smtClean="0">
                <a:latin typeface="微软雅黑" panose="020B0503020204020204" pitchFamily="34" charset="-122"/>
                <a:ea typeface="微软雅黑" panose="020B0503020204020204" pitchFamily="34" charset="-122"/>
              </a:rPr>
              <a:t>[J].</a:t>
            </a:r>
            <a:r>
              <a:rPr lang="zh-CN" altLang="en-US" sz="1000" b="1" dirty="0" smtClean="0">
                <a:latin typeface="微软雅黑" panose="020B0503020204020204" pitchFamily="34" charset="-122"/>
                <a:ea typeface="微软雅黑" panose="020B0503020204020204" pitchFamily="34" charset="-122"/>
              </a:rPr>
              <a:t>中华消化内镜杂志</a:t>
            </a:r>
            <a:r>
              <a:rPr lang="en-US" altLang="zh-CN" sz="1000" b="1" dirty="0" smtClean="0">
                <a:latin typeface="微软雅黑" panose="020B0503020204020204" pitchFamily="34" charset="-122"/>
                <a:ea typeface="微软雅黑" panose="020B0503020204020204" pitchFamily="34" charset="-122"/>
              </a:rPr>
              <a:t>, 2023, 40(6): 421-430.</a:t>
            </a:r>
            <a:endParaRPr lang="en-US" altLang="zh-CN" sz="1000" b="1" dirty="0" smtClean="0">
              <a:latin typeface="微软雅黑" panose="020B0503020204020204" pitchFamily="34" charset="-122"/>
              <a:ea typeface="微软雅黑" panose="020B0503020204020204" pitchFamily="34" charset="-122"/>
            </a:endParaRPr>
          </a:p>
          <a:p>
            <a:r>
              <a:rPr lang="en-US" altLang="zh-CN" sz="1000" b="1" dirty="0" smtClean="0">
                <a:latin typeface="微软雅黑" panose="020B0503020204020204" pitchFamily="34" charset="-122"/>
                <a:ea typeface="微软雅黑" panose="020B0503020204020204" pitchFamily="34" charset="-122"/>
              </a:rPr>
              <a:t>2.</a:t>
            </a:r>
            <a:r>
              <a:rPr lang="zh-CN" altLang="en-US" sz="1000" b="1" dirty="0" smtClean="0">
                <a:latin typeface="微软雅黑" panose="020B0503020204020204" pitchFamily="34" charset="-122"/>
                <a:ea typeface="微软雅黑" panose="020B0503020204020204" pitchFamily="34" charset="-122"/>
              </a:rPr>
              <a:t>米内数据库。</a:t>
            </a:r>
            <a:endParaRPr lang="zh-CN" altLang="en-US" sz="1000" b="1" dirty="0" smtClean="0">
              <a:latin typeface="微软雅黑" panose="020B0503020204020204" pitchFamily="34" charset="-122"/>
              <a:ea typeface="微软雅黑" panose="020B0503020204020204" pitchFamily="34" charset="-122"/>
            </a:endParaRPr>
          </a:p>
        </p:txBody>
      </p:sp>
      <p:sp>
        <p:nvSpPr>
          <p:cNvPr id="5" name="文本框 4"/>
          <p:cNvSpPr txBox="1"/>
          <p:nvPr>
            <p:custDataLst>
              <p:tags r:id="rId1"/>
            </p:custDataLst>
          </p:nvPr>
        </p:nvSpPr>
        <p:spPr>
          <a:xfrm>
            <a:off x="1190625" y="129857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疾病的基本情况</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282700" y="1946910"/>
            <a:ext cx="4394200" cy="4361815"/>
          </a:xfrm>
          <a:prstGeom prst="rect">
            <a:avLst/>
          </a:prstGeom>
          <a:noFill/>
          <a:ln w="28575">
            <a:solidFill>
              <a:schemeClr val="accent1"/>
            </a:solidFill>
          </a:ln>
        </p:spPr>
        <p:txBody>
          <a:bodyPr wrap="square" rtlCol="0">
            <a:noAutofit/>
          </a:bodyPr>
          <a:lstStyle/>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随着生活水平的提高，肠道肿瘤发病率逐年提高。人们对于结肠镜检查的需求普遍加大。米内数据显示，</a:t>
            </a:r>
            <a:r>
              <a:rPr lang="en-US" altLang="zh-CN" sz="1400" b="1">
                <a:latin typeface="微软雅黑" panose="020B0503020204020204" pitchFamily="34" charset="-122"/>
                <a:ea typeface="微软雅黑" panose="020B0503020204020204" pitchFamily="34" charset="-122"/>
              </a:rPr>
              <a:t>2024</a:t>
            </a:r>
            <a:r>
              <a:rPr lang="zh-CN" altLang="en-US" sz="1400" b="1">
                <a:latin typeface="微软雅黑" panose="020B0503020204020204" pitchFamily="34" charset="-122"/>
                <a:ea typeface="微软雅黑" panose="020B0503020204020204" pitchFamily="34" charset="-122"/>
              </a:rPr>
              <a:t>年清肠患者多达约</a:t>
            </a:r>
            <a:r>
              <a:rPr lang="en-US" altLang="zh-CN" sz="1400" b="1">
                <a:latin typeface="微软雅黑" panose="020B0503020204020204" pitchFamily="34" charset="-122"/>
                <a:ea typeface="微软雅黑" panose="020B0503020204020204" pitchFamily="34" charset="-122"/>
              </a:rPr>
              <a:t>3600</a:t>
            </a:r>
            <a:r>
              <a:rPr lang="zh-CN" altLang="en-US" sz="1400" b="1">
                <a:latin typeface="微软雅黑" panose="020B0503020204020204" pitchFamily="34" charset="-122"/>
                <a:ea typeface="微软雅黑" panose="020B0503020204020204" pitchFamily="34" charset="-122"/>
              </a:rPr>
              <a:t>万人次。</a:t>
            </a:r>
            <a:endParaRPr lang="zh-CN" altLang="en-US" sz="1400" b="1">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sym typeface="+mn-ea"/>
              </a:rPr>
              <a:t>不充分的肠道清洁准备容易导致疾病漏诊、误诊。</a:t>
            </a:r>
            <a:endParaRPr lang="zh-CN" altLang="en-US" sz="1400" b="1">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目前临床常用肠道清洁药物，饮水量大（</a:t>
            </a:r>
            <a:r>
              <a:rPr lang="en-US" altLang="zh-CN" sz="1400" b="1">
                <a:latin typeface="微软雅黑" panose="020B0503020204020204" pitchFamily="34" charset="-122"/>
                <a:ea typeface="微软雅黑" panose="020B0503020204020204" pitchFamily="34" charset="-122"/>
              </a:rPr>
              <a:t>3</a:t>
            </a:r>
            <a:r>
              <a:rPr lang="zh-CN" altLang="en-US" sz="1400" b="1">
                <a:latin typeface="微软雅黑" panose="020B0503020204020204" pitchFamily="34" charset="-122"/>
                <a:ea typeface="微软雅黑" panose="020B0503020204020204" pitchFamily="34" charset="-122"/>
              </a:rPr>
              <a:t>升及以上）且口味不好，且高渗盐类容易导致肠道黏膜炎症性改变</a:t>
            </a:r>
            <a:r>
              <a:rPr lang="zh-CN" altLang="en-US" sz="1400" b="1">
                <a:latin typeface="微软雅黑" panose="020B0503020204020204" pitchFamily="34" charset="-122"/>
                <a:ea typeface="微软雅黑" panose="020B0503020204020204" pitchFamily="34" charset="-122"/>
                <a:sym typeface="+mn-ea"/>
              </a:rPr>
              <a:t>。</a:t>
            </a:r>
            <a:r>
              <a:rPr lang="zh-CN" altLang="en-US" sz="1400" b="1">
                <a:solidFill>
                  <a:srgbClr val="C00000"/>
                </a:solidFill>
                <a:latin typeface="微软雅黑" panose="020B0503020204020204" pitchFamily="34" charset="-122"/>
                <a:ea typeface="微软雅黑" panose="020B0503020204020204" pitchFamily="34" charset="-122"/>
                <a:sym typeface="+mn-ea"/>
              </a:rPr>
              <a:t>临床急需饮水量小、口味好、不良反应少的肠道清洁方案。</a:t>
            </a:r>
            <a:endParaRPr lang="zh-CN" altLang="en-US" sz="1400" b="1">
              <a:solidFill>
                <a:srgbClr val="C00000"/>
              </a:solidFill>
              <a:latin typeface="微软雅黑" panose="020B0503020204020204" pitchFamily="34" charset="-122"/>
              <a:ea typeface="微软雅黑" panose="020B0503020204020204" pitchFamily="34" charset="-122"/>
              <a:sym typeface="+mn-ea"/>
            </a:endParaRPr>
          </a:p>
        </p:txBody>
      </p:sp>
      <p:sp>
        <p:nvSpPr>
          <p:cNvPr id="19" name="文本框 18"/>
          <p:cNvSpPr txBox="1"/>
          <p:nvPr>
            <p:custDataLst>
              <p:tags r:id="rId2"/>
            </p:custDataLst>
          </p:nvPr>
        </p:nvSpPr>
        <p:spPr>
          <a:xfrm>
            <a:off x="6367145" y="1301115"/>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临床未满足的需求</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459220" y="1949450"/>
            <a:ext cx="4394200" cy="4361815"/>
          </a:xfrm>
          <a:prstGeom prst="rect">
            <a:avLst/>
          </a:prstGeom>
          <a:noFill/>
          <a:ln w="28575">
            <a:solidFill>
              <a:schemeClr val="accent1"/>
            </a:solidFill>
          </a:ln>
        </p:spPr>
        <p:txBody>
          <a:bodyPr wrap="square" rtlCol="0">
            <a:noAutofit/>
          </a:bodyPr>
          <a:lstStyle/>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复方聚乙二醇（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）电解质维</a:t>
            </a:r>
            <a:r>
              <a:rPr lang="en-US" altLang="zh-CN" sz="1400" b="1" dirty="0">
                <a:latin typeface="微软雅黑" panose="020B0503020204020204" pitchFamily="34" charset="-122"/>
                <a:ea typeface="微软雅黑" panose="020B0503020204020204" pitchFamily="34" charset="-122"/>
                <a:sym typeface="+mn-ea"/>
              </a:rPr>
              <a:t>C</a:t>
            </a:r>
            <a:r>
              <a:rPr lang="zh-CN" altLang="en-US" sz="1400" b="1" dirty="0">
                <a:latin typeface="微软雅黑" panose="020B0503020204020204" pitchFamily="34" charset="-122"/>
                <a:ea typeface="微软雅黑" panose="020B0503020204020204" pitchFamily="34" charset="-122"/>
                <a:sym typeface="+mn-ea"/>
              </a:rPr>
              <a:t>散，国内首仿，新一代</a:t>
            </a: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升肠道清洁剂。</a:t>
            </a:r>
            <a:r>
              <a:rPr lang="zh-CN" altLang="en-US" sz="1400" b="1" dirty="0">
                <a:solidFill>
                  <a:srgbClr val="C00000"/>
                </a:solidFill>
                <a:latin typeface="微软雅黑" panose="020B0503020204020204" pitchFamily="34" charset="-122"/>
                <a:ea typeface="微软雅黑" panose="020B0503020204020204" pitchFamily="34" charset="-122"/>
                <a:sym typeface="+mn-ea"/>
              </a:rPr>
              <a:t>特别适用于需少量饮水清肠患者并可减轻老年清肠需大量饮水所带来的痛苦</a:t>
            </a:r>
            <a:r>
              <a:rPr lang="zh-CN" altLang="en-US" sz="1400" b="1" dirty="0">
                <a:latin typeface="微软雅黑" panose="020B0503020204020204" pitchFamily="34" charset="-122"/>
                <a:ea typeface="微软雅黑" panose="020B0503020204020204" pitchFamily="34" charset="-122"/>
                <a:sym typeface="+mn-ea"/>
              </a:rPr>
              <a:t>。</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80000"/>
              </a:lnSpc>
              <a:buFont typeface="Wingdings" panose="05000000000000000000" charset="0"/>
              <a:buChar char="l"/>
            </a:pPr>
            <a:r>
              <a:rPr lang="en-US" altLang="zh-CN" sz="1400" b="1" dirty="0">
                <a:solidFill>
                  <a:srgbClr val="C00000"/>
                </a:solidFill>
                <a:latin typeface="微软雅黑" panose="020B0503020204020204" pitchFamily="34" charset="-122"/>
                <a:ea typeface="微软雅黑" panose="020B0503020204020204" pitchFamily="34" charset="-122"/>
                <a:sym typeface="+mn-ea"/>
              </a:rPr>
              <a:t>2</a:t>
            </a:r>
            <a:r>
              <a:rPr lang="zh-CN" altLang="en-US" sz="1400" b="1" dirty="0">
                <a:solidFill>
                  <a:srgbClr val="C00000"/>
                </a:solidFill>
                <a:latin typeface="微软雅黑" panose="020B0503020204020204" pitchFamily="34" charset="-122"/>
                <a:ea typeface="微软雅黑" panose="020B0503020204020204" pitchFamily="34" charset="-122"/>
                <a:sym typeface="+mn-ea"/>
              </a:rPr>
              <a:t>升饮水量、柠檬口味、</a:t>
            </a:r>
            <a:r>
              <a:rPr lang="zh-CN" altLang="en-US" sz="1400" b="1" dirty="0">
                <a:latin typeface="微软雅黑" panose="020B0503020204020204" pitchFamily="34" charset="-122"/>
                <a:ea typeface="微软雅黑" panose="020B0503020204020204" pitchFamily="34" charset="-122"/>
                <a:sym typeface="+mn-ea"/>
              </a:rPr>
              <a:t>单剂量或分剂量服用方式。主要成分聚乙二醇</a:t>
            </a:r>
            <a:r>
              <a:rPr lang="en-US" altLang="zh-CN" sz="1400" b="1" dirty="0">
                <a:latin typeface="微软雅黑" panose="020B0503020204020204" pitchFamily="34" charset="-122"/>
                <a:ea typeface="微软雅黑" panose="020B0503020204020204" pitchFamily="34" charset="-122"/>
                <a:sym typeface="+mn-ea"/>
              </a:rPr>
              <a:t>3350</a:t>
            </a:r>
            <a:r>
              <a:rPr lang="zh-CN" altLang="en-US" sz="1400" b="1" dirty="0">
                <a:latin typeface="微软雅黑" panose="020B0503020204020204" pitchFamily="34" charset="-122"/>
                <a:ea typeface="微软雅黑" panose="020B0503020204020204" pitchFamily="34" charset="-122"/>
                <a:sym typeface="+mn-ea"/>
              </a:rPr>
              <a:t>、硫酸钠和高剂量的抗坏血酸在肠道中起渗透锁水作用，可</a:t>
            </a:r>
            <a:r>
              <a:rPr lang="zh-CN" altLang="en-US" sz="1400" b="1" dirty="0">
                <a:solidFill>
                  <a:srgbClr val="C00000"/>
                </a:solidFill>
                <a:latin typeface="微软雅黑" panose="020B0503020204020204" pitchFamily="34" charset="-122"/>
                <a:ea typeface="微软雅黑" panose="020B0503020204020204" pitchFamily="34" charset="-122"/>
                <a:sym typeface="+mn-ea"/>
              </a:rPr>
              <a:t>高效诱导高质量</a:t>
            </a:r>
            <a:r>
              <a:rPr lang="zh-CN" altLang="en-US" sz="1400" b="1" dirty="0">
                <a:latin typeface="微软雅黑" panose="020B0503020204020204" pitchFamily="34" charset="-122"/>
                <a:ea typeface="微软雅黑" panose="020B0503020204020204" pitchFamily="34" charset="-122"/>
                <a:sym typeface="+mn-ea"/>
              </a:rPr>
              <a:t>清洁肠道。</a:t>
            </a:r>
            <a:r>
              <a:rPr lang="zh-CN" altLang="en-US" sz="1400" b="1" dirty="0">
                <a:solidFill>
                  <a:srgbClr val="C00000"/>
                </a:solidFill>
                <a:latin typeface="微软雅黑" panose="020B0503020204020204" pitchFamily="34" charset="-122"/>
                <a:ea typeface="微软雅黑" panose="020B0503020204020204" pitchFamily="34" charset="-122"/>
                <a:sym typeface="+mn-ea"/>
              </a:rPr>
              <a:t>添加抗坏血酸保护肠道黏膜。</a:t>
            </a:r>
            <a:r>
              <a:rPr lang="zh-CN" altLang="en-US" sz="1400" b="1" dirty="0">
                <a:latin typeface="微软雅黑" panose="020B0503020204020204" pitchFamily="34" charset="-122"/>
                <a:ea typeface="微软雅黑" panose="020B0503020204020204" pitchFamily="34" charset="-122"/>
                <a:sym typeface="+mn-ea"/>
              </a:rPr>
              <a:t>添加氯化钠、氯化钾等保证患者水电解质动态平衡。</a:t>
            </a:r>
            <a:endParaRPr lang="zh-CN" altLang="en-US" sz="1400" b="1" dirty="0">
              <a:latin typeface="微软雅黑" panose="020B0503020204020204" pitchFamily="34" charset="-122"/>
              <a:ea typeface="微软雅黑" panose="020B0503020204020204" pitchFamily="34" charset="-122"/>
              <a:sym typeface="+mn-ea"/>
            </a:endParaRPr>
          </a:p>
          <a:p>
            <a:pPr marL="285750" indent="-285750">
              <a:lnSpc>
                <a:spcPct val="180000"/>
              </a:lnSpc>
              <a:buFont typeface="Wingdings" panose="05000000000000000000" charset="0"/>
              <a:buChar char="l"/>
            </a:pPr>
            <a:r>
              <a:rPr lang="zh-CN" altLang="en-US" sz="1400" b="1" dirty="0">
                <a:latin typeface="微软雅黑" panose="020B0503020204020204" pitchFamily="34" charset="-122"/>
                <a:ea typeface="微软雅黑" panose="020B0503020204020204" pitchFamily="34" charset="-122"/>
                <a:sym typeface="+mn-ea"/>
              </a:rPr>
              <a:t>相较于临床较常使用产品硫酸镁钠钾口服用浓溶液，</a:t>
            </a:r>
            <a:r>
              <a:rPr lang="zh-CN" altLang="en-US" sz="1400" b="1" dirty="0">
                <a:solidFill>
                  <a:srgbClr val="C00000"/>
                </a:solidFill>
                <a:latin typeface="微软雅黑" panose="020B0503020204020204" pitchFamily="34" charset="-122"/>
                <a:ea typeface="微软雅黑" panose="020B0503020204020204" pitchFamily="34" charset="-122"/>
                <a:sym typeface="+mn-ea"/>
              </a:rPr>
              <a:t>舒常轻</a:t>
            </a:r>
            <a:r>
              <a:rPr lang="zh-CN" altLang="en-US" sz="1400" b="1" baseline="30000" dirty="0">
                <a:solidFill>
                  <a:srgbClr val="C00000"/>
                </a:solidFill>
                <a:latin typeface="微软雅黑" panose="020B0503020204020204" pitchFamily="34" charset="-122"/>
                <a:ea typeface="微软雅黑" panose="020B0503020204020204" pitchFamily="34" charset="-122"/>
                <a:sym typeface="+mn-ea"/>
              </a:rPr>
              <a:t>®</a:t>
            </a:r>
            <a:r>
              <a:rPr lang="zh-CN" altLang="en-US" sz="1400" b="1">
                <a:solidFill>
                  <a:srgbClr val="C00000"/>
                </a:solidFill>
                <a:latin typeface="微软雅黑" panose="020B0503020204020204" pitchFamily="34" charset="-122"/>
                <a:ea typeface="微软雅黑" panose="020B0503020204020204" pitchFamily="34" charset="-122"/>
                <a:sym typeface="+mn-ea"/>
              </a:rPr>
              <a:t>饮水量小、口味好、不良反应少的新一代肠道清洁方案。</a:t>
            </a:r>
            <a:endParaRPr lang="zh-CN" altLang="en-US" sz="1400" b="1" dirty="0">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213995" y="0"/>
            <a:ext cx="11483975" cy="953135"/>
          </a:xfrm>
          <a:prstGeom prst="rect">
            <a:avLst/>
          </a:prstGeom>
          <a:noFill/>
        </p:spPr>
        <p:txBody>
          <a:bodyPr wrap="square" rtlCol="0">
            <a:spAutoFit/>
          </a:bodyPr>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高质量、饮水量少、口味好、不良反应少，</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可解决临床未满足的需求</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60705" y="6229985"/>
            <a:ext cx="10605770" cy="494030"/>
          </a:xfrm>
          <a:prstGeom prst="rect">
            <a:avLst/>
          </a:prstGeom>
          <a:noFill/>
        </p:spPr>
        <p:txBody>
          <a:bodyPr wrap="square">
            <a:noAutofit/>
          </a:bodyPr>
          <a:lstStyle/>
          <a:p>
            <a:pPr marL="12700" algn="l" eaLnBrk="0">
              <a:lnSpc>
                <a:spcPct val="88000"/>
              </a:lnSpc>
              <a:spcBef>
                <a:spcPts val="0"/>
              </a:spcBef>
            </a:pPr>
            <a:r>
              <a:rPr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来源：</a:t>
            </a:r>
            <a:r>
              <a:rPr lang="en-US"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舒常轻说明书</a:t>
            </a:r>
            <a:r>
              <a:rPr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2.（2021年）刘靖伟.比较小剂量聚乙二醇加抗坏血酸与标准量聚乙二醇在肠镜检查前肠道准备功效的Meta分析[J]；3.C,Rodríguez,de,et al.Ascorbic acid PEG-2L is superior for early morning colonoscopies in colorectal cancer screening programs: A prospective non-randomized controlled trial - ScienceDirect[J].Gastroenterología y Hepatología, 2015, 38(2):62-70.DOI:10.1016/j.gastrohep.2014.09.007.4.Dig Endosc.2022 May;34(4):721-728.5.Kim M S , Park J , Park J H ,et al.Does Polyethylene Glycol (PEG) Plus Ascorbic Acid Induce More Mucosal Injuries than Split-Dose 4-L PEG during Bowel Preparation?[J].Gut &amp; Liver, 2016, 10(2).DOI:10.5009/gnl14439</a:t>
            </a:r>
            <a:r>
              <a:rPr lang="en-US" alt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6.Lee K J , Park H J , Kim H S ,et al.Electrolyte changes after bowel preparation for colonoscopy: A randomized controlled multicenter trial[J].World Journal of Gastroenterology Wjg, 2015, 21(10):3041-8.DOI:10.3748/wjg.v21.i10.3041</a:t>
            </a:r>
            <a:r>
              <a:rPr lang="en-US" altLang="zh-CN" sz="800"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800" b="1" kern="0" spc="-20" dirty="0">
              <a:solidFill>
                <a:schemeClr val="tx1">
                  <a:alpha val="10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02  </a:t>
            </a:r>
            <a:r>
              <a:rPr lang="zh-CN" altLang="en-US" sz="2800" b="1" dirty="0">
                <a:solidFill>
                  <a:schemeClr val="bg1"/>
                </a:solidFill>
                <a:latin typeface="微软雅黑" panose="020B0503020204020204" pitchFamily="34" charset="-122"/>
                <a:ea typeface="微软雅黑" panose="020B0503020204020204" pitchFamily="34" charset="-122"/>
              </a:rPr>
              <a:t>安全性</a:t>
            </a:r>
            <a:endParaRPr lang="zh-CN" altLang="en-US" sz="2800" dirty="0"/>
          </a:p>
        </p:txBody>
      </p:sp>
      <p:sp>
        <p:nvSpPr>
          <p:cNvPr id="4" name="文本框 3"/>
          <p:cNvSpPr txBox="1"/>
          <p:nvPr/>
        </p:nvSpPr>
        <p:spPr>
          <a:xfrm>
            <a:off x="539115" y="1124585"/>
            <a:ext cx="11008360" cy="5355590"/>
          </a:xfrm>
          <a:prstGeom prst="rect">
            <a:avLst/>
          </a:prstGeom>
          <a:noFill/>
        </p:spPr>
        <p:txBody>
          <a:bodyPr wrap="square" rtlCol="0">
            <a:noAutofit/>
          </a:bodyPr>
          <a:lstStyle/>
          <a:p>
            <a:pPr marL="285750" indent="-285750">
              <a:lnSpc>
                <a:spcPct val="150000"/>
              </a:lnSpc>
              <a:buFont typeface="Wingdings" panose="05000000000000000000" charset="0"/>
              <a:buChar char="ü"/>
            </a:pPr>
            <a:r>
              <a:rPr lang="zh-CN" altLang="en-US" b="1" dirty="0">
                <a:solidFill>
                  <a:srgbClr val="0070C0"/>
                </a:solidFill>
                <a:latin typeface="微软雅黑" panose="020B0503020204020204" pitchFamily="34" charset="-122"/>
                <a:ea typeface="微软雅黑" panose="020B0503020204020204" pitchFamily="34" charset="-122"/>
              </a:rPr>
              <a:t>说明书收载的安全性信息：</a:t>
            </a:r>
            <a:endParaRPr lang="zh-CN" altLang="en-US"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1600" b="1" dirty="0">
                <a:latin typeface="微软雅黑" panose="020B0503020204020204" pitchFamily="34" charset="-122"/>
                <a:ea typeface="微软雅黑" panose="020B0503020204020204" pitchFamily="34" charset="-122"/>
                <a:sym typeface="+mn-ea"/>
              </a:rPr>
              <a:t>1</a:t>
            </a:r>
            <a:r>
              <a:rPr lang="zh-CN" altLang="en-US" sz="1600" b="1" dirty="0">
                <a:latin typeface="微软雅黑" panose="020B0503020204020204" pitchFamily="34" charset="-122"/>
                <a:ea typeface="微软雅黑" panose="020B0503020204020204" pitchFamily="34" charset="-122"/>
                <a:sym typeface="+mn-ea"/>
              </a:rPr>
              <a:t>）主要成份</a:t>
            </a:r>
            <a:r>
              <a:rPr lang="zh-CN" altLang="en-US" sz="1600" b="1" dirty="0">
                <a:highlight>
                  <a:srgbClr val="000000">
                    <a:alpha val="0"/>
                  </a:srgbClr>
                </a:highlight>
                <a:latin typeface="微软雅黑" panose="020B0503020204020204" pitchFamily="34" charset="-122"/>
                <a:ea typeface="微软雅黑" panose="020B0503020204020204" pitchFamily="34" charset="-122"/>
                <a:sym typeface="+mn-ea"/>
              </a:rPr>
              <a:t>聚乙二醇3350</a:t>
            </a:r>
            <a:r>
              <a:rPr lang="zh-CN" altLang="en-US" sz="1600"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mn-ea"/>
              </a:rPr>
              <a:t>不吸收、不分解、不代谢，很少进入体液循环</a:t>
            </a:r>
            <a:r>
              <a:rPr lang="zh-CN" altLang="en-US" sz="1600" b="1" dirty="0">
                <a:highlight>
                  <a:srgbClr val="000000">
                    <a:alpha val="0"/>
                  </a:srgbClr>
                </a:highlight>
                <a:latin typeface="微软雅黑" panose="020B0503020204020204" pitchFamily="34" charset="-122"/>
                <a:ea typeface="微软雅黑" panose="020B0503020204020204" pitchFamily="34" charset="-122"/>
                <a:sym typeface="+mn-ea"/>
              </a:rPr>
              <a:t>。</a:t>
            </a:r>
            <a:endParaRPr lang="zh-CN" altLang="en-US" sz="16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腹泻是肠道准备的一种可预见的效果。</a:t>
            </a:r>
            <a:endParaRPr lang="zh-CN" altLang="en-US" sz="1600" b="1" dirty="0">
              <a:latin typeface="微软雅黑" panose="020B0503020204020204" pitchFamily="34" charset="-122"/>
              <a:ea typeface="微软雅黑" panose="020B0503020204020204" pitchFamily="34" charset="-122"/>
            </a:endParaRPr>
          </a:p>
          <a:p>
            <a:pPr>
              <a:lnSpc>
                <a:spcPct val="150000"/>
              </a:lnSpc>
            </a:pPr>
            <a:endParaRPr lang="zh-CN" altLang="en-US" sz="1600" b="1" dirty="0">
              <a:solidFill>
                <a:srgbClr val="0070C0"/>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ü"/>
            </a:pPr>
            <a:r>
              <a:rPr lang="zh-CN" altLang="en-US" sz="1800" b="1" dirty="0">
                <a:solidFill>
                  <a:srgbClr val="0070C0"/>
                </a:solidFill>
                <a:latin typeface="微软雅黑" panose="020B0503020204020204" pitchFamily="34" charset="-122"/>
                <a:ea typeface="微软雅黑" panose="020B0503020204020204" pitchFamily="34" charset="-122"/>
                <a:sym typeface="+mn-ea"/>
              </a:rPr>
              <a:t>国内外不良反应发生情况：</a:t>
            </a:r>
            <a:endParaRPr lang="zh-CN" altLang="en-US" sz="18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b="1" dirty="0">
                <a:solidFill>
                  <a:schemeClr val="tx1"/>
                </a:solidFill>
                <a:latin typeface="微软雅黑" panose="020B0503020204020204" pitchFamily="34" charset="-122"/>
                <a:ea typeface="微软雅黑" panose="020B0503020204020204" pitchFamily="34" charset="-122"/>
              </a:rPr>
              <a:t>复方聚乙二醇（3</a:t>
            </a:r>
            <a:r>
              <a:rPr lang="en-US" altLang="zh-CN" sz="1400" b="1" dirty="0">
                <a:solidFill>
                  <a:schemeClr val="tx1"/>
                </a:solidFill>
                <a:latin typeface="微软雅黑" panose="020B0503020204020204" pitchFamily="34" charset="-122"/>
                <a:ea typeface="微软雅黑" panose="020B0503020204020204" pitchFamily="34" charset="-122"/>
              </a:rPr>
              <a:t>350</a:t>
            </a:r>
            <a:r>
              <a:rPr lang="zh-CN" altLang="en-US" sz="1400" b="1" dirty="0">
                <a:solidFill>
                  <a:schemeClr val="tx1"/>
                </a:solidFill>
                <a:latin typeface="微软雅黑" panose="020B0503020204020204" pitchFamily="34" charset="-122"/>
                <a:ea typeface="微软雅黑" panose="020B0503020204020204" pitchFamily="34" charset="-122"/>
              </a:rPr>
              <a:t>）电解质维</a:t>
            </a:r>
            <a:r>
              <a:rPr lang="en-US" altLang="zh-CN" sz="1400" b="1" dirty="0">
                <a:solidFill>
                  <a:schemeClr val="tx1"/>
                </a:solidFill>
                <a:latin typeface="微软雅黑" panose="020B0503020204020204" pitchFamily="34" charset="-122"/>
                <a:ea typeface="微软雅黑" panose="020B0503020204020204" pitchFamily="34" charset="-122"/>
              </a:rPr>
              <a:t>C</a:t>
            </a:r>
            <a:r>
              <a:rPr lang="zh-CN" altLang="en-US" sz="1400" b="1" dirty="0">
                <a:solidFill>
                  <a:schemeClr val="tx1"/>
                </a:solidFill>
                <a:latin typeface="微软雅黑" panose="020B0503020204020204" pitchFamily="34" charset="-122"/>
                <a:ea typeface="微软雅黑" panose="020B0503020204020204" pitchFamily="34" charset="-122"/>
              </a:rPr>
              <a:t>散在上市后尚未接收到国家不良反应监测中心反馈的不良反应数据，也未自主监测到药品不良反应。</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800" b="1"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ü"/>
            </a:pPr>
            <a:r>
              <a:rPr lang="zh-CN" altLang="en-US" sz="1800" b="1" dirty="0">
                <a:solidFill>
                  <a:srgbClr val="0070C0"/>
                </a:solidFill>
                <a:latin typeface="微软雅黑" panose="020B0503020204020204" pitchFamily="34" charset="-122"/>
                <a:ea typeface="微软雅黑" panose="020B0503020204020204" pitchFamily="34" charset="-122"/>
                <a:sym typeface="+mn-ea"/>
              </a:rPr>
              <a:t>复方聚乙二醇（</a:t>
            </a:r>
            <a:r>
              <a:rPr lang="en-US" altLang="zh-CN" sz="1800" b="1" dirty="0">
                <a:solidFill>
                  <a:srgbClr val="0070C0"/>
                </a:solidFill>
                <a:latin typeface="微软雅黑" panose="020B0503020204020204" pitchFamily="34" charset="-122"/>
                <a:ea typeface="微软雅黑" panose="020B0503020204020204" pitchFamily="34" charset="-122"/>
                <a:sym typeface="+mn-ea"/>
              </a:rPr>
              <a:t>3350</a:t>
            </a:r>
            <a:r>
              <a:rPr lang="zh-CN" altLang="en-US" sz="1800" b="1" dirty="0">
                <a:solidFill>
                  <a:srgbClr val="0070C0"/>
                </a:solidFill>
                <a:latin typeface="微软雅黑" panose="020B0503020204020204" pitchFamily="34" charset="-122"/>
                <a:ea typeface="微软雅黑" panose="020B0503020204020204" pitchFamily="34" charset="-122"/>
                <a:sym typeface="+mn-ea"/>
              </a:rPr>
              <a:t>）电解质维</a:t>
            </a:r>
            <a:r>
              <a:rPr lang="en-US" altLang="zh-CN" sz="1800" b="1" dirty="0">
                <a:solidFill>
                  <a:srgbClr val="0070C0"/>
                </a:solidFill>
                <a:latin typeface="微软雅黑" panose="020B0503020204020204" pitchFamily="34" charset="-122"/>
                <a:ea typeface="微软雅黑" panose="020B0503020204020204" pitchFamily="34" charset="-122"/>
                <a:sym typeface="+mn-ea"/>
              </a:rPr>
              <a:t>C</a:t>
            </a:r>
            <a:r>
              <a:rPr lang="zh-CN" altLang="en-US" sz="1800" b="1" dirty="0">
                <a:solidFill>
                  <a:srgbClr val="0070C0"/>
                </a:solidFill>
                <a:latin typeface="微软雅黑" panose="020B0503020204020204" pitchFamily="34" charset="-122"/>
                <a:ea typeface="微软雅黑" panose="020B0503020204020204" pitchFamily="34" charset="-122"/>
                <a:sym typeface="+mn-ea"/>
              </a:rPr>
              <a:t>散</a:t>
            </a:r>
            <a:r>
              <a:rPr lang="zh-CN" altLang="en-US" b="1" dirty="0">
                <a:solidFill>
                  <a:srgbClr val="0070C0"/>
                </a:solidFill>
                <a:latin typeface="微软雅黑" panose="020B0503020204020204" pitchFamily="34" charset="-122"/>
                <a:ea typeface="微软雅黑" panose="020B0503020204020204" pitchFamily="34" charset="-122"/>
                <a:sym typeface="+mn-ea"/>
              </a:rPr>
              <a:t>安全清洁肠道，不良反应少</a:t>
            </a:r>
            <a:endParaRPr lang="zh-CN" altLang="en-US" sz="1800" b="1" dirty="0">
              <a:solidFill>
                <a:srgbClr val="0070C0"/>
              </a:solidFill>
              <a:latin typeface="微软雅黑" panose="020B0503020204020204" pitchFamily="34" charset="-122"/>
              <a:ea typeface="微软雅黑" panose="020B0503020204020204" pitchFamily="34" charset="-122"/>
              <a:sym typeface="+mn-ea"/>
            </a:endParaRPr>
          </a:p>
          <a:p>
            <a:pPr marL="285750" indent="-285750">
              <a:lnSpc>
                <a:spcPct val="150000"/>
              </a:lnSpc>
              <a:spcBef>
                <a:spcPct val="0"/>
              </a:spcBef>
              <a:spcAft>
                <a:spcPct val="0"/>
              </a:spcAft>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不良反应较4升聚乙二醇电解质散更少：1）不良反应、恶心、呕吐更低；2）恶心、口渴、头痛不良反应发生率更低；</a:t>
            </a:r>
            <a:endParaRPr lang="zh-CN" altLang="en-US" sz="1400" b="1" dirty="0">
              <a:latin typeface="微软雅黑" panose="020B0503020204020204" pitchFamily="34" charset="-122"/>
              <a:ea typeface="微软雅黑" panose="020B0503020204020204" pitchFamily="34" charset="-122"/>
              <a:sym typeface="+mn-ea"/>
            </a:endParaRPr>
          </a:p>
          <a:p>
            <a:pPr marL="285750" lvl="0" indent="-285750" algn="l">
              <a:spcBef>
                <a:spcPct val="0"/>
              </a:spcBef>
              <a:spcAft>
                <a:spcPct val="0"/>
              </a:spcAft>
              <a:buClrTx/>
              <a:buSzTx/>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较硫酸镁钠钾口服用浓溶液，恶心风险降低26%，呕吐风险降低50%以上</a:t>
            </a:r>
            <a:endParaRPr lang="zh-CN" altLang="en-US" sz="1400" b="1" dirty="0">
              <a:latin typeface="微软雅黑" panose="020B0503020204020204" pitchFamily="34" charset="-122"/>
              <a:ea typeface="微软雅黑" panose="020B0503020204020204" pitchFamily="34" charset="-122"/>
              <a:sym typeface="+mn-ea"/>
            </a:endParaRPr>
          </a:p>
          <a:p>
            <a:pPr marL="57150" indent="-285750">
              <a:lnSpc>
                <a:spcPct val="150000"/>
              </a:lnSpc>
              <a:spcBef>
                <a:spcPct val="0"/>
              </a:spcBef>
              <a:spcAft>
                <a:spcPct val="0"/>
              </a:spcAft>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sym typeface="+mn-ea"/>
              </a:rPr>
              <a:t>抗坏血酸保护肠道黏膜：1）较磷酸钠盐对肠粘膜损伤小；2）与聚乙二醇电解质散黏膜损伤方面无显著差异；</a:t>
            </a:r>
            <a:endParaRPr lang="zh-CN" altLang="en-US" sz="1400" b="1" dirty="0">
              <a:latin typeface="微软雅黑" panose="020B0503020204020204" pitchFamily="34" charset="-122"/>
              <a:ea typeface="微软雅黑" panose="020B0503020204020204" pitchFamily="34" charset="-122"/>
              <a:sym typeface="+mn-ea"/>
            </a:endParaRPr>
          </a:p>
          <a:p>
            <a:pPr marL="285750" lvl="0" indent="-285750" algn="l">
              <a:spcBef>
                <a:spcPct val="0"/>
              </a:spcBef>
              <a:spcAft>
                <a:spcPct val="0"/>
              </a:spcAft>
              <a:buClrTx/>
              <a:buSzTx/>
              <a:buFont typeface="Wingdings" panose="05000000000000000000" charset="0"/>
              <a:buChar char="Ø"/>
            </a:pPr>
            <a:endParaRPr lang="zh-CN" altLang="en-US" sz="1400" b="1" dirty="0">
              <a:latin typeface="微软雅黑" panose="020B0503020204020204" pitchFamily="34" charset="-122"/>
              <a:ea typeface="微软雅黑" panose="020B0503020204020204" pitchFamily="34" charset="-122"/>
              <a:sym typeface="+mn-ea"/>
            </a:endParaRPr>
          </a:p>
          <a:p>
            <a:pPr>
              <a:lnSpc>
                <a:spcPct val="150000"/>
              </a:lnSpc>
              <a:spcBef>
                <a:spcPct val="0"/>
              </a:spcBef>
              <a:spcAft>
                <a:spcPct val="0"/>
              </a:spcAft>
            </a:pPr>
            <a:endParaRPr lang="en-US" altLang="zh-CN" sz="1400" b="1" baseline="3000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p:cNvSpPr txBox="1"/>
          <p:nvPr/>
        </p:nvSpPr>
        <p:spPr>
          <a:xfrm>
            <a:off x="213995" y="0"/>
            <a:ext cx="11483975" cy="521970"/>
          </a:xfrm>
          <a:prstGeom prst="rect">
            <a:avLst/>
          </a:prstGeom>
          <a:noFill/>
        </p:spPr>
        <p:txBody>
          <a:bodyPr wrap="square" rtlCol="0">
            <a:spAutoFit/>
          </a:bodyPr>
          <a:p>
            <a:pPr algn="ct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安全清洁肠道，较临床常用药品，不良反应少</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51" name="文本框 50"/>
          <p:cNvSpPr txBox="1"/>
          <p:nvPr>
            <p:custDataLst>
              <p:tags r:id="rId1"/>
            </p:custDataLst>
          </p:nvPr>
        </p:nvSpPr>
        <p:spPr>
          <a:xfrm>
            <a:off x="752" y="6380756"/>
            <a:ext cx="12190495" cy="456565"/>
          </a:xfrm>
          <a:prstGeom prst="rect">
            <a:avLst/>
          </a:prstGeom>
          <a:noFill/>
        </p:spPr>
        <p:txBody>
          <a:bodyPr wrap="square" rtlCol="0" anchor="t">
            <a:spAutoFit/>
          </a:bodyPr>
          <a:p>
            <a:pPr marL="12700" algn="l" eaLnBrk="0">
              <a:lnSpc>
                <a:spcPct val="88000"/>
              </a:lnSpc>
              <a:spcBef>
                <a:spcPts val="0"/>
              </a:spcBef>
            </a:pP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来源：</a:t>
            </a:r>
            <a:r>
              <a:rPr 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舒常轻说明书</a:t>
            </a: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.C,Rodríguez,de,et al.Ascorbic acid PEG-2L is superior for early morning colonoscopies in colorectal cancer screening programs: A prospective non-randomized controlled trial</a:t>
            </a:r>
            <a:r>
              <a:rPr lang="en-US" alt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ScienceDirect[J].Gastroenterología y Hepatología, 2015, 38(2):62-70.DOI:10.1016/j.gastrohep.2014.09.007； </a:t>
            </a:r>
            <a:r>
              <a:rPr lang="en-US" alt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3.United European Gastroenterol J.2023 Jun;11(5):448-457;4.J Clin Gastroenterol.2019 Nov/Dec;53(10):e431-e437</a:t>
            </a:r>
            <a:r>
              <a:rPr lang="zh-CN" alt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5.Jung, Suk Y , Kyun C ,et al.Low-Volume Polyethylene Glycol with Ascorbic Acid for Colonoscopy Preparation in Elderly Patients: A Randomized Multicenter Study[J].[2023-11-09]；</a:t>
            </a:r>
            <a:endPar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2" name="对象1"/>
          <p:cNvSpPr/>
          <p:nvPr>
            <p:custDataLst>
              <p:tags r:id="rId2"/>
            </p:custDataLst>
          </p:nvPr>
        </p:nvSpPr>
        <p:spPr>
          <a:xfrm>
            <a:off x="2348236" y="2814611"/>
            <a:ext cx="4784795" cy="296231"/>
          </a:xfrm>
          <a:custGeom>
            <a:avLst/>
            <a:gdLst/>
            <a:ahLst/>
            <a:cxnLst/>
            <a:rect l="l" t="t" r="r" b="b"/>
            <a:pathLst>
              <a:path w="6793992" h="420624">
                <a:moveTo>
                  <a:pt x="1755648" y="0"/>
                </a:moveTo>
                <a:lnTo>
                  <a:pt x="1773936" y="0"/>
                </a:lnTo>
                <a:lnTo>
                  <a:pt x="1773936" y="27432"/>
                </a:lnTo>
                <a:lnTo>
                  <a:pt x="1764792" y="27432"/>
                </a:lnTo>
                <a:lnTo>
                  <a:pt x="1764792" y="27432"/>
                </a:lnTo>
                <a:lnTo>
                  <a:pt x="1746504" y="18288"/>
                </a:lnTo>
                <a:lnTo>
                  <a:pt x="1755648" y="0"/>
                </a:lnTo>
                <a:moveTo>
                  <a:pt x="1819656" y="27432"/>
                </a:moveTo>
                <a:lnTo>
                  <a:pt x="1801368" y="27432"/>
                </a:lnTo>
                <a:lnTo>
                  <a:pt x="1801368" y="0"/>
                </a:lnTo>
                <a:lnTo>
                  <a:pt x="1819656" y="0"/>
                </a:lnTo>
                <a:lnTo>
                  <a:pt x="1819656" y="27432"/>
                </a:lnTo>
                <a:moveTo>
                  <a:pt x="1874520" y="27432"/>
                </a:moveTo>
                <a:lnTo>
                  <a:pt x="1847088" y="27432"/>
                </a:lnTo>
                <a:lnTo>
                  <a:pt x="1847088" y="0"/>
                </a:lnTo>
                <a:lnTo>
                  <a:pt x="1874520" y="0"/>
                </a:lnTo>
                <a:lnTo>
                  <a:pt x="1874520" y="27432"/>
                </a:lnTo>
                <a:moveTo>
                  <a:pt x="1920240" y="27432"/>
                </a:moveTo>
                <a:lnTo>
                  <a:pt x="1901952" y="27432"/>
                </a:lnTo>
                <a:lnTo>
                  <a:pt x="1901952" y="0"/>
                </a:lnTo>
                <a:lnTo>
                  <a:pt x="1920240" y="0"/>
                </a:lnTo>
                <a:lnTo>
                  <a:pt x="1920240" y="27432"/>
                </a:lnTo>
                <a:moveTo>
                  <a:pt x="1975104" y="27432"/>
                </a:moveTo>
                <a:lnTo>
                  <a:pt x="1947672" y="27432"/>
                </a:lnTo>
                <a:lnTo>
                  <a:pt x="1947672" y="0"/>
                </a:lnTo>
                <a:lnTo>
                  <a:pt x="1975104" y="0"/>
                </a:lnTo>
                <a:lnTo>
                  <a:pt x="1975104" y="27432"/>
                </a:lnTo>
                <a:moveTo>
                  <a:pt x="2029968" y="27432"/>
                </a:moveTo>
                <a:lnTo>
                  <a:pt x="2002536" y="27432"/>
                </a:lnTo>
                <a:lnTo>
                  <a:pt x="2002536" y="0"/>
                </a:lnTo>
                <a:lnTo>
                  <a:pt x="2029968" y="0"/>
                </a:lnTo>
                <a:lnTo>
                  <a:pt x="2029968" y="27432"/>
                </a:lnTo>
                <a:moveTo>
                  <a:pt x="2075688" y="27432"/>
                </a:moveTo>
                <a:lnTo>
                  <a:pt x="2048256" y="27432"/>
                </a:lnTo>
                <a:lnTo>
                  <a:pt x="2048256" y="0"/>
                </a:lnTo>
                <a:lnTo>
                  <a:pt x="2075688" y="0"/>
                </a:lnTo>
                <a:lnTo>
                  <a:pt x="2075688" y="27432"/>
                </a:lnTo>
                <a:moveTo>
                  <a:pt x="2130552" y="27432"/>
                </a:moveTo>
                <a:lnTo>
                  <a:pt x="2103120" y="27432"/>
                </a:lnTo>
                <a:lnTo>
                  <a:pt x="2103120" y="0"/>
                </a:lnTo>
                <a:lnTo>
                  <a:pt x="2130552" y="0"/>
                </a:lnTo>
                <a:lnTo>
                  <a:pt x="2130552" y="27432"/>
                </a:lnTo>
                <a:moveTo>
                  <a:pt x="2176272" y="27432"/>
                </a:moveTo>
                <a:lnTo>
                  <a:pt x="2148840" y="27432"/>
                </a:lnTo>
                <a:lnTo>
                  <a:pt x="2148840" y="0"/>
                </a:lnTo>
                <a:lnTo>
                  <a:pt x="2176272" y="0"/>
                </a:lnTo>
                <a:lnTo>
                  <a:pt x="2176272" y="27432"/>
                </a:lnTo>
                <a:moveTo>
                  <a:pt x="2231136" y="27432"/>
                </a:moveTo>
                <a:lnTo>
                  <a:pt x="2203704" y="27432"/>
                </a:lnTo>
                <a:lnTo>
                  <a:pt x="2203704" y="0"/>
                </a:lnTo>
                <a:lnTo>
                  <a:pt x="2231136" y="0"/>
                </a:lnTo>
                <a:lnTo>
                  <a:pt x="2231136" y="27432"/>
                </a:lnTo>
                <a:moveTo>
                  <a:pt x="2276856" y="27432"/>
                </a:moveTo>
                <a:lnTo>
                  <a:pt x="2258568" y="27432"/>
                </a:lnTo>
                <a:lnTo>
                  <a:pt x="2258568" y="0"/>
                </a:lnTo>
                <a:lnTo>
                  <a:pt x="2276856" y="0"/>
                </a:lnTo>
                <a:lnTo>
                  <a:pt x="2276856" y="27432"/>
                </a:lnTo>
                <a:moveTo>
                  <a:pt x="2331720" y="27432"/>
                </a:moveTo>
                <a:lnTo>
                  <a:pt x="2304288" y="27432"/>
                </a:lnTo>
                <a:lnTo>
                  <a:pt x="2304288" y="0"/>
                </a:lnTo>
                <a:lnTo>
                  <a:pt x="2331720" y="0"/>
                </a:lnTo>
                <a:lnTo>
                  <a:pt x="2331720" y="27432"/>
                </a:lnTo>
                <a:moveTo>
                  <a:pt x="2386584" y="27432"/>
                </a:moveTo>
                <a:lnTo>
                  <a:pt x="2359152" y="27432"/>
                </a:lnTo>
                <a:lnTo>
                  <a:pt x="2359152" y="0"/>
                </a:lnTo>
                <a:lnTo>
                  <a:pt x="2386584" y="0"/>
                </a:lnTo>
                <a:lnTo>
                  <a:pt x="2386584" y="27432"/>
                </a:lnTo>
                <a:moveTo>
                  <a:pt x="2432304" y="27432"/>
                </a:moveTo>
                <a:lnTo>
                  <a:pt x="2404872" y="27432"/>
                </a:lnTo>
                <a:lnTo>
                  <a:pt x="2404872" y="0"/>
                </a:lnTo>
                <a:lnTo>
                  <a:pt x="2432304" y="0"/>
                </a:lnTo>
                <a:lnTo>
                  <a:pt x="2432304" y="27432"/>
                </a:lnTo>
                <a:moveTo>
                  <a:pt x="2487168" y="27432"/>
                </a:moveTo>
                <a:lnTo>
                  <a:pt x="2459736" y="27432"/>
                </a:lnTo>
                <a:lnTo>
                  <a:pt x="2459736" y="0"/>
                </a:lnTo>
                <a:lnTo>
                  <a:pt x="2487168" y="0"/>
                </a:lnTo>
                <a:lnTo>
                  <a:pt x="2487168" y="27432"/>
                </a:lnTo>
                <a:moveTo>
                  <a:pt x="2532888" y="27432"/>
                </a:moveTo>
                <a:lnTo>
                  <a:pt x="2505456" y="27432"/>
                </a:lnTo>
                <a:lnTo>
                  <a:pt x="2505456" y="0"/>
                </a:lnTo>
                <a:lnTo>
                  <a:pt x="2532888" y="0"/>
                </a:lnTo>
                <a:lnTo>
                  <a:pt x="2532888" y="27432"/>
                </a:lnTo>
                <a:moveTo>
                  <a:pt x="2587752" y="27432"/>
                </a:moveTo>
                <a:lnTo>
                  <a:pt x="2560320" y="27432"/>
                </a:lnTo>
                <a:lnTo>
                  <a:pt x="2560320" y="0"/>
                </a:lnTo>
                <a:lnTo>
                  <a:pt x="2587752" y="0"/>
                </a:lnTo>
                <a:lnTo>
                  <a:pt x="2587752" y="27432"/>
                </a:lnTo>
                <a:moveTo>
                  <a:pt x="2633472" y="27432"/>
                </a:moveTo>
                <a:lnTo>
                  <a:pt x="2615184" y="27432"/>
                </a:lnTo>
                <a:lnTo>
                  <a:pt x="2615184" y="0"/>
                </a:lnTo>
                <a:lnTo>
                  <a:pt x="2633472" y="0"/>
                </a:lnTo>
                <a:lnTo>
                  <a:pt x="2633472" y="27432"/>
                </a:lnTo>
                <a:moveTo>
                  <a:pt x="2688336" y="27432"/>
                </a:moveTo>
                <a:lnTo>
                  <a:pt x="2660904" y="27432"/>
                </a:lnTo>
                <a:lnTo>
                  <a:pt x="2660904" y="0"/>
                </a:lnTo>
                <a:lnTo>
                  <a:pt x="2688336" y="0"/>
                </a:lnTo>
                <a:lnTo>
                  <a:pt x="2688336" y="27432"/>
                </a:lnTo>
                <a:moveTo>
                  <a:pt x="2734056" y="27432"/>
                </a:moveTo>
                <a:lnTo>
                  <a:pt x="2715768" y="27432"/>
                </a:lnTo>
                <a:lnTo>
                  <a:pt x="2715768" y="0"/>
                </a:lnTo>
                <a:lnTo>
                  <a:pt x="2734056" y="0"/>
                </a:lnTo>
                <a:lnTo>
                  <a:pt x="2734056" y="27432"/>
                </a:lnTo>
                <a:moveTo>
                  <a:pt x="2788920" y="27432"/>
                </a:moveTo>
                <a:lnTo>
                  <a:pt x="2761488" y="27432"/>
                </a:lnTo>
                <a:lnTo>
                  <a:pt x="2761488" y="0"/>
                </a:lnTo>
                <a:lnTo>
                  <a:pt x="2788920" y="0"/>
                </a:lnTo>
                <a:lnTo>
                  <a:pt x="2788920" y="27432"/>
                </a:lnTo>
                <a:moveTo>
                  <a:pt x="2843784" y="27432"/>
                </a:moveTo>
                <a:lnTo>
                  <a:pt x="2816352" y="27432"/>
                </a:lnTo>
                <a:lnTo>
                  <a:pt x="2816352" y="0"/>
                </a:lnTo>
                <a:lnTo>
                  <a:pt x="2843784" y="0"/>
                </a:lnTo>
                <a:lnTo>
                  <a:pt x="2843784" y="27432"/>
                </a:lnTo>
                <a:moveTo>
                  <a:pt x="2889504" y="27432"/>
                </a:moveTo>
                <a:lnTo>
                  <a:pt x="2862072" y="27432"/>
                </a:lnTo>
                <a:lnTo>
                  <a:pt x="2862072" y="0"/>
                </a:lnTo>
                <a:lnTo>
                  <a:pt x="2889504" y="0"/>
                </a:lnTo>
                <a:lnTo>
                  <a:pt x="2889504" y="27432"/>
                </a:lnTo>
                <a:moveTo>
                  <a:pt x="2944368" y="27432"/>
                </a:moveTo>
                <a:lnTo>
                  <a:pt x="2916936" y="27432"/>
                </a:lnTo>
                <a:lnTo>
                  <a:pt x="2916936" y="0"/>
                </a:lnTo>
                <a:lnTo>
                  <a:pt x="2944368" y="0"/>
                </a:lnTo>
                <a:lnTo>
                  <a:pt x="2944368" y="27432"/>
                </a:lnTo>
                <a:moveTo>
                  <a:pt x="2990088" y="27432"/>
                </a:moveTo>
                <a:lnTo>
                  <a:pt x="2962656" y="27432"/>
                </a:lnTo>
                <a:lnTo>
                  <a:pt x="2962656" y="0"/>
                </a:lnTo>
                <a:lnTo>
                  <a:pt x="2990088" y="0"/>
                </a:lnTo>
                <a:lnTo>
                  <a:pt x="2990088" y="27432"/>
                </a:lnTo>
                <a:moveTo>
                  <a:pt x="3044952" y="27432"/>
                </a:moveTo>
                <a:lnTo>
                  <a:pt x="3017520" y="27432"/>
                </a:lnTo>
                <a:lnTo>
                  <a:pt x="3017520" y="0"/>
                </a:lnTo>
                <a:lnTo>
                  <a:pt x="3044952" y="0"/>
                </a:lnTo>
                <a:lnTo>
                  <a:pt x="3044952" y="27432"/>
                </a:lnTo>
                <a:moveTo>
                  <a:pt x="3090672" y="27432"/>
                </a:moveTo>
                <a:lnTo>
                  <a:pt x="3072384" y="27432"/>
                </a:lnTo>
                <a:lnTo>
                  <a:pt x="3072384" y="0"/>
                </a:lnTo>
                <a:lnTo>
                  <a:pt x="3090672" y="0"/>
                </a:lnTo>
                <a:lnTo>
                  <a:pt x="3090672" y="27432"/>
                </a:lnTo>
                <a:moveTo>
                  <a:pt x="3145536" y="27432"/>
                </a:moveTo>
                <a:lnTo>
                  <a:pt x="3118104" y="27432"/>
                </a:lnTo>
                <a:lnTo>
                  <a:pt x="3118104" y="0"/>
                </a:lnTo>
                <a:lnTo>
                  <a:pt x="3145536" y="0"/>
                </a:lnTo>
                <a:lnTo>
                  <a:pt x="3145536" y="27432"/>
                </a:lnTo>
                <a:moveTo>
                  <a:pt x="3200400" y="27432"/>
                </a:moveTo>
                <a:lnTo>
                  <a:pt x="3172968" y="27432"/>
                </a:lnTo>
                <a:lnTo>
                  <a:pt x="3172968" y="0"/>
                </a:lnTo>
                <a:lnTo>
                  <a:pt x="3200400" y="0"/>
                </a:lnTo>
                <a:lnTo>
                  <a:pt x="3200400" y="27432"/>
                </a:lnTo>
                <a:moveTo>
                  <a:pt x="3246120" y="27432"/>
                </a:moveTo>
                <a:lnTo>
                  <a:pt x="3218688" y="27432"/>
                </a:lnTo>
                <a:lnTo>
                  <a:pt x="3218688" y="0"/>
                </a:lnTo>
                <a:lnTo>
                  <a:pt x="3246120" y="0"/>
                </a:lnTo>
                <a:lnTo>
                  <a:pt x="3246120" y="27432"/>
                </a:lnTo>
                <a:moveTo>
                  <a:pt x="3300984" y="27432"/>
                </a:moveTo>
                <a:lnTo>
                  <a:pt x="3273552" y="27432"/>
                </a:lnTo>
                <a:lnTo>
                  <a:pt x="3273552" y="0"/>
                </a:lnTo>
                <a:lnTo>
                  <a:pt x="3300984" y="0"/>
                </a:lnTo>
                <a:lnTo>
                  <a:pt x="3300984" y="27432"/>
                </a:lnTo>
                <a:moveTo>
                  <a:pt x="3346704" y="27432"/>
                </a:moveTo>
                <a:lnTo>
                  <a:pt x="3319272" y="27432"/>
                </a:lnTo>
                <a:lnTo>
                  <a:pt x="3319272" y="0"/>
                </a:lnTo>
                <a:lnTo>
                  <a:pt x="3346704" y="0"/>
                </a:lnTo>
                <a:lnTo>
                  <a:pt x="3346704" y="27432"/>
                </a:lnTo>
                <a:moveTo>
                  <a:pt x="3401568" y="27432"/>
                </a:moveTo>
                <a:lnTo>
                  <a:pt x="3374136" y="27432"/>
                </a:lnTo>
                <a:lnTo>
                  <a:pt x="3374136" y="0"/>
                </a:lnTo>
                <a:lnTo>
                  <a:pt x="3401568" y="0"/>
                </a:lnTo>
                <a:lnTo>
                  <a:pt x="3401568" y="27432"/>
                </a:lnTo>
                <a:moveTo>
                  <a:pt x="3447288" y="27432"/>
                </a:moveTo>
                <a:lnTo>
                  <a:pt x="3429000" y="27432"/>
                </a:lnTo>
                <a:lnTo>
                  <a:pt x="3429000" y="0"/>
                </a:lnTo>
                <a:lnTo>
                  <a:pt x="3447288" y="0"/>
                </a:lnTo>
                <a:lnTo>
                  <a:pt x="3447288" y="27432"/>
                </a:lnTo>
                <a:moveTo>
                  <a:pt x="3502152" y="27432"/>
                </a:moveTo>
                <a:lnTo>
                  <a:pt x="3474720" y="27432"/>
                </a:lnTo>
                <a:lnTo>
                  <a:pt x="3474720" y="0"/>
                </a:lnTo>
                <a:lnTo>
                  <a:pt x="3502152" y="0"/>
                </a:lnTo>
                <a:lnTo>
                  <a:pt x="3502152" y="27432"/>
                </a:lnTo>
                <a:moveTo>
                  <a:pt x="3547872" y="27432"/>
                </a:moveTo>
                <a:lnTo>
                  <a:pt x="3529584" y="27432"/>
                </a:lnTo>
                <a:lnTo>
                  <a:pt x="3529584" y="0"/>
                </a:lnTo>
                <a:lnTo>
                  <a:pt x="3547872" y="0"/>
                </a:lnTo>
                <a:lnTo>
                  <a:pt x="3547872" y="27432"/>
                </a:lnTo>
                <a:moveTo>
                  <a:pt x="3602736" y="27432"/>
                </a:moveTo>
                <a:lnTo>
                  <a:pt x="3575304" y="27432"/>
                </a:lnTo>
                <a:lnTo>
                  <a:pt x="3575304" y="0"/>
                </a:lnTo>
                <a:lnTo>
                  <a:pt x="3602736" y="0"/>
                </a:lnTo>
                <a:lnTo>
                  <a:pt x="3602736" y="27432"/>
                </a:lnTo>
                <a:moveTo>
                  <a:pt x="3657600" y="27432"/>
                </a:moveTo>
                <a:lnTo>
                  <a:pt x="3630168" y="27432"/>
                </a:lnTo>
                <a:lnTo>
                  <a:pt x="3630168" y="0"/>
                </a:lnTo>
                <a:lnTo>
                  <a:pt x="3657600" y="0"/>
                </a:lnTo>
                <a:lnTo>
                  <a:pt x="3657600" y="27432"/>
                </a:lnTo>
                <a:moveTo>
                  <a:pt x="3703320" y="27432"/>
                </a:moveTo>
                <a:lnTo>
                  <a:pt x="3675888" y="27432"/>
                </a:lnTo>
                <a:lnTo>
                  <a:pt x="3675888" y="0"/>
                </a:lnTo>
                <a:lnTo>
                  <a:pt x="3703320" y="0"/>
                </a:lnTo>
                <a:lnTo>
                  <a:pt x="3703320" y="27432"/>
                </a:lnTo>
                <a:moveTo>
                  <a:pt x="3758184" y="27432"/>
                </a:moveTo>
                <a:lnTo>
                  <a:pt x="3730752" y="27432"/>
                </a:lnTo>
                <a:lnTo>
                  <a:pt x="3730752" y="0"/>
                </a:lnTo>
                <a:lnTo>
                  <a:pt x="3758184" y="0"/>
                </a:lnTo>
                <a:lnTo>
                  <a:pt x="3758184" y="27432"/>
                </a:lnTo>
                <a:moveTo>
                  <a:pt x="3803904" y="27432"/>
                </a:moveTo>
                <a:lnTo>
                  <a:pt x="3776472" y="27432"/>
                </a:lnTo>
                <a:lnTo>
                  <a:pt x="3776472" y="0"/>
                </a:lnTo>
                <a:lnTo>
                  <a:pt x="3803904" y="0"/>
                </a:lnTo>
                <a:lnTo>
                  <a:pt x="3803904" y="27432"/>
                </a:lnTo>
                <a:moveTo>
                  <a:pt x="3858768" y="27432"/>
                </a:moveTo>
                <a:lnTo>
                  <a:pt x="3831336" y="27432"/>
                </a:lnTo>
                <a:lnTo>
                  <a:pt x="3831336" y="0"/>
                </a:lnTo>
                <a:lnTo>
                  <a:pt x="3858768" y="0"/>
                </a:lnTo>
                <a:lnTo>
                  <a:pt x="3858768" y="27432"/>
                </a:lnTo>
                <a:moveTo>
                  <a:pt x="3904488" y="27432"/>
                </a:moveTo>
                <a:lnTo>
                  <a:pt x="3886200" y="27432"/>
                </a:lnTo>
                <a:lnTo>
                  <a:pt x="3886200" y="0"/>
                </a:lnTo>
                <a:lnTo>
                  <a:pt x="3904488" y="0"/>
                </a:lnTo>
                <a:lnTo>
                  <a:pt x="3904488" y="27432"/>
                </a:lnTo>
                <a:moveTo>
                  <a:pt x="3959352" y="27432"/>
                </a:moveTo>
                <a:lnTo>
                  <a:pt x="3931920" y="27432"/>
                </a:lnTo>
                <a:lnTo>
                  <a:pt x="3931920" y="0"/>
                </a:lnTo>
                <a:lnTo>
                  <a:pt x="3959352" y="0"/>
                </a:lnTo>
                <a:lnTo>
                  <a:pt x="3959352" y="27432"/>
                </a:lnTo>
                <a:moveTo>
                  <a:pt x="4014216" y="27432"/>
                </a:moveTo>
                <a:lnTo>
                  <a:pt x="3986784" y="27432"/>
                </a:lnTo>
                <a:lnTo>
                  <a:pt x="3986784" y="0"/>
                </a:lnTo>
                <a:lnTo>
                  <a:pt x="4014216" y="0"/>
                </a:lnTo>
                <a:lnTo>
                  <a:pt x="4014216" y="27432"/>
                </a:lnTo>
                <a:moveTo>
                  <a:pt x="4059936" y="27432"/>
                </a:moveTo>
                <a:lnTo>
                  <a:pt x="4032504" y="27432"/>
                </a:lnTo>
                <a:lnTo>
                  <a:pt x="4032504" y="0"/>
                </a:lnTo>
                <a:lnTo>
                  <a:pt x="4059936" y="0"/>
                </a:lnTo>
                <a:lnTo>
                  <a:pt x="4059936" y="27432"/>
                </a:lnTo>
                <a:moveTo>
                  <a:pt x="4114800" y="27432"/>
                </a:moveTo>
                <a:lnTo>
                  <a:pt x="4087368" y="27432"/>
                </a:lnTo>
                <a:lnTo>
                  <a:pt x="4087368" y="0"/>
                </a:lnTo>
                <a:lnTo>
                  <a:pt x="4114800" y="0"/>
                </a:lnTo>
                <a:lnTo>
                  <a:pt x="4114800" y="27432"/>
                </a:lnTo>
                <a:moveTo>
                  <a:pt x="4160520" y="27432"/>
                </a:moveTo>
                <a:lnTo>
                  <a:pt x="4133088" y="27432"/>
                </a:lnTo>
                <a:lnTo>
                  <a:pt x="4133088" y="0"/>
                </a:lnTo>
                <a:lnTo>
                  <a:pt x="4160520" y="0"/>
                </a:lnTo>
                <a:lnTo>
                  <a:pt x="4160520" y="27432"/>
                </a:lnTo>
                <a:moveTo>
                  <a:pt x="4215384" y="27432"/>
                </a:moveTo>
                <a:lnTo>
                  <a:pt x="4187952" y="27432"/>
                </a:lnTo>
                <a:lnTo>
                  <a:pt x="4187952" y="0"/>
                </a:lnTo>
                <a:lnTo>
                  <a:pt x="4215384" y="0"/>
                </a:lnTo>
                <a:lnTo>
                  <a:pt x="4215384" y="27432"/>
                </a:lnTo>
                <a:moveTo>
                  <a:pt x="4261104" y="27432"/>
                </a:moveTo>
                <a:lnTo>
                  <a:pt x="4242816" y="27432"/>
                </a:lnTo>
                <a:lnTo>
                  <a:pt x="4242816" y="0"/>
                </a:lnTo>
                <a:lnTo>
                  <a:pt x="4261104" y="0"/>
                </a:lnTo>
                <a:lnTo>
                  <a:pt x="4261104" y="27432"/>
                </a:lnTo>
                <a:moveTo>
                  <a:pt x="4315968" y="27432"/>
                </a:moveTo>
                <a:lnTo>
                  <a:pt x="4288536" y="27432"/>
                </a:lnTo>
                <a:lnTo>
                  <a:pt x="4288536" y="0"/>
                </a:lnTo>
                <a:lnTo>
                  <a:pt x="4315968" y="0"/>
                </a:lnTo>
                <a:lnTo>
                  <a:pt x="4315968" y="27432"/>
                </a:lnTo>
                <a:moveTo>
                  <a:pt x="4361688" y="27432"/>
                </a:moveTo>
                <a:lnTo>
                  <a:pt x="4343400" y="27432"/>
                </a:lnTo>
                <a:lnTo>
                  <a:pt x="4343400" y="0"/>
                </a:lnTo>
                <a:lnTo>
                  <a:pt x="4361688" y="0"/>
                </a:lnTo>
                <a:lnTo>
                  <a:pt x="4361688" y="27432"/>
                </a:lnTo>
                <a:moveTo>
                  <a:pt x="4416552" y="27432"/>
                </a:moveTo>
                <a:lnTo>
                  <a:pt x="4389120" y="27432"/>
                </a:lnTo>
                <a:lnTo>
                  <a:pt x="4389120" y="0"/>
                </a:lnTo>
                <a:lnTo>
                  <a:pt x="4416552" y="0"/>
                </a:lnTo>
                <a:lnTo>
                  <a:pt x="4416552" y="27432"/>
                </a:lnTo>
                <a:moveTo>
                  <a:pt x="4471416" y="27432"/>
                </a:moveTo>
                <a:lnTo>
                  <a:pt x="4443984" y="27432"/>
                </a:lnTo>
                <a:lnTo>
                  <a:pt x="4443984" y="0"/>
                </a:lnTo>
                <a:lnTo>
                  <a:pt x="4471416" y="0"/>
                </a:lnTo>
                <a:lnTo>
                  <a:pt x="4471416" y="27432"/>
                </a:lnTo>
                <a:moveTo>
                  <a:pt x="4517136" y="27432"/>
                </a:moveTo>
                <a:lnTo>
                  <a:pt x="4489704" y="27432"/>
                </a:lnTo>
                <a:lnTo>
                  <a:pt x="4489704" y="0"/>
                </a:lnTo>
                <a:lnTo>
                  <a:pt x="4517136" y="0"/>
                </a:lnTo>
                <a:lnTo>
                  <a:pt x="4517136" y="27432"/>
                </a:lnTo>
                <a:moveTo>
                  <a:pt x="4572000" y="27432"/>
                </a:moveTo>
                <a:lnTo>
                  <a:pt x="4544568" y="27432"/>
                </a:lnTo>
                <a:lnTo>
                  <a:pt x="4544568" y="0"/>
                </a:lnTo>
                <a:lnTo>
                  <a:pt x="4572000" y="0"/>
                </a:lnTo>
                <a:lnTo>
                  <a:pt x="4572000" y="27432"/>
                </a:lnTo>
                <a:moveTo>
                  <a:pt x="4617720" y="27432"/>
                </a:moveTo>
                <a:lnTo>
                  <a:pt x="4590288" y="27432"/>
                </a:lnTo>
                <a:lnTo>
                  <a:pt x="4590288" y="0"/>
                </a:lnTo>
                <a:lnTo>
                  <a:pt x="4617720" y="0"/>
                </a:lnTo>
                <a:lnTo>
                  <a:pt x="4617720" y="27432"/>
                </a:lnTo>
                <a:moveTo>
                  <a:pt x="4672584" y="27432"/>
                </a:moveTo>
                <a:lnTo>
                  <a:pt x="4645152" y="27432"/>
                </a:lnTo>
                <a:lnTo>
                  <a:pt x="4645152" y="0"/>
                </a:lnTo>
                <a:lnTo>
                  <a:pt x="4672584" y="0"/>
                </a:lnTo>
                <a:lnTo>
                  <a:pt x="4672584" y="27432"/>
                </a:lnTo>
                <a:moveTo>
                  <a:pt x="4718304" y="27432"/>
                </a:moveTo>
                <a:lnTo>
                  <a:pt x="4700016" y="27432"/>
                </a:lnTo>
                <a:lnTo>
                  <a:pt x="4700016" y="0"/>
                </a:lnTo>
                <a:lnTo>
                  <a:pt x="4718304" y="0"/>
                </a:lnTo>
                <a:lnTo>
                  <a:pt x="4718304" y="27432"/>
                </a:lnTo>
                <a:moveTo>
                  <a:pt x="4773168" y="27432"/>
                </a:moveTo>
                <a:lnTo>
                  <a:pt x="4745736" y="27432"/>
                </a:lnTo>
                <a:lnTo>
                  <a:pt x="4745736" y="0"/>
                </a:lnTo>
                <a:lnTo>
                  <a:pt x="4773168" y="0"/>
                </a:lnTo>
                <a:lnTo>
                  <a:pt x="4773168" y="27432"/>
                </a:lnTo>
                <a:moveTo>
                  <a:pt x="4828032" y="27432"/>
                </a:moveTo>
                <a:lnTo>
                  <a:pt x="4800600" y="27432"/>
                </a:lnTo>
                <a:lnTo>
                  <a:pt x="4800600" y="0"/>
                </a:lnTo>
                <a:lnTo>
                  <a:pt x="4828032" y="0"/>
                </a:lnTo>
                <a:lnTo>
                  <a:pt x="4828032" y="27432"/>
                </a:lnTo>
                <a:moveTo>
                  <a:pt x="4873752" y="27432"/>
                </a:moveTo>
                <a:lnTo>
                  <a:pt x="4846320" y="27432"/>
                </a:lnTo>
                <a:lnTo>
                  <a:pt x="4846320" y="0"/>
                </a:lnTo>
                <a:lnTo>
                  <a:pt x="4873752" y="0"/>
                </a:lnTo>
                <a:lnTo>
                  <a:pt x="4873752" y="27432"/>
                </a:lnTo>
                <a:moveTo>
                  <a:pt x="4928616" y="27432"/>
                </a:moveTo>
                <a:lnTo>
                  <a:pt x="4901184" y="27432"/>
                </a:lnTo>
                <a:lnTo>
                  <a:pt x="4901184" y="0"/>
                </a:lnTo>
                <a:lnTo>
                  <a:pt x="4928616" y="0"/>
                </a:lnTo>
                <a:lnTo>
                  <a:pt x="4928616" y="27432"/>
                </a:lnTo>
                <a:moveTo>
                  <a:pt x="4974336" y="27432"/>
                </a:moveTo>
                <a:lnTo>
                  <a:pt x="4946904" y="27432"/>
                </a:lnTo>
                <a:lnTo>
                  <a:pt x="4946904" y="0"/>
                </a:lnTo>
                <a:lnTo>
                  <a:pt x="4974336" y="0"/>
                </a:lnTo>
                <a:lnTo>
                  <a:pt x="4974336" y="27432"/>
                </a:lnTo>
                <a:moveTo>
                  <a:pt x="5029200" y="27432"/>
                </a:moveTo>
                <a:lnTo>
                  <a:pt x="5001768" y="27432"/>
                </a:lnTo>
                <a:lnTo>
                  <a:pt x="5001768" y="0"/>
                </a:lnTo>
                <a:lnTo>
                  <a:pt x="5029200" y="0"/>
                </a:lnTo>
                <a:lnTo>
                  <a:pt x="5029200" y="27432"/>
                </a:lnTo>
                <a:moveTo>
                  <a:pt x="5074920" y="27432"/>
                </a:moveTo>
                <a:lnTo>
                  <a:pt x="5056632" y="27432"/>
                </a:lnTo>
                <a:lnTo>
                  <a:pt x="5056632" y="0"/>
                </a:lnTo>
                <a:lnTo>
                  <a:pt x="5074920" y="0"/>
                </a:lnTo>
                <a:lnTo>
                  <a:pt x="5074920" y="27432"/>
                </a:lnTo>
                <a:moveTo>
                  <a:pt x="5129784" y="27432"/>
                </a:moveTo>
                <a:lnTo>
                  <a:pt x="5102352" y="27432"/>
                </a:lnTo>
                <a:lnTo>
                  <a:pt x="5102352" y="0"/>
                </a:lnTo>
                <a:lnTo>
                  <a:pt x="5129784" y="0"/>
                </a:lnTo>
                <a:lnTo>
                  <a:pt x="5129784" y="27432"/>
                </a:lnTo>
                <a:moveTo>
                  <a:pt x="5175504" y="27432"/>
                </a:moveTo>
                <a:lnTo>
                  <a:pt x="5157216" y="27432"/>
                </a:lnTo>
                <a:lnTo>
                  <a:pt x="5157216" y="0"/>
                </a:lnTo>
                <a:lnTo>
                  <a:pt x="5175504" y="0"/>
                </a:lnTo>
                <a:lnTo>
                  <a:pt x="5175504" y="27432"/>
                </a:lnTo>
                <a:moveTo>
                  <a:pt x="5230368" y="27432"/>
                </a:moveTo>
                <a:lnTo>
                  <a:pt x="5202936" y="27432"/>
                </a:lnTo>
                <a:lnTo>
                  <a:pt x="5202936" y="0"/>
                </a:lnTo>
                <a:lnTo>
                  <a:pt x="5230368" y="0"/>
                </a:lnTo>
                <a:lnTo>
                  <a:pt x="5230368" y="27432"/>
                </a:lnTo>
                <a:moveTo>
                  <a:pt x="5285232" y="27432"/>
                </a:moveTo>
                <a:lnTo>
                  <a:pt x="5257800" y="27432"/>
                </a:lnTo>
                <a:lnTo>
                  <a:pt x="5257800" y="0"/>
                </a:lnTo>
                <a:lnTo>
                  <a:pt x="5285232" y="0"/>
                </a:lnTo>
                <a:lnTo>
                  <a:pt x="5285232" y="27432"/>
                </a:lnTo>
                <a:moveTo>
                  <a:pt x="5330952" y="27432"/>
                </a:moveTo>
                <a:lnTo>
                  <a:pt x="5303520" y="27432"/>
                </a:lnTo>
                <a:lnTo>
                  <a:pt x="5303520" y="0"/>
                </a:lnTo>
                <a:lnTo>
                  <a:pt x="5330952" y="0"/>
                </a:lnTo>
                <a:lnTo>
                  <a:pt x="5330952" y="27432"/>
                </a:lnTo>
                <a:moveTo>
                  <a:pt x="5385816" y="27432"/>
                </a:moveTo>
                <a:lnTo>
                  <a:pt x="5358384" y="27432"/>
                </a:lnTo>
                <a:lnTo>
                  <a:pt x="5358384" y="0"/>
                </a:lnTo>
                <a:lnTo>
                  <a:pt x="5385816" y="0"/>
                </a:lnTo>
                <a:lnTo>
                  <a:pt x="5385816" y="27432"/>
                </a:lnTo>
                <a:moveTo>
                  <a:pt x="5431536" y="27432"/>
                </a:moveTo>
                <a:lnTo>
                  <a:pt x="5404104" y="27432"/>
                </a:lnTo>
                <a:lnTo>
                  <a:pt x="5404104" y="0"/>
                </a:lnTo>
                <a:lnTo>
                  <a:pt x="5431536" y="0"/>
                </a:lnTo>
                <a:lnTo>
                  <a:pt x="5431536" y="27432"/>
                </a:lnTo>
                <a:moveTo>
                  <a:pt x="5486400" y="27432"/>
                </a:moveTo>
                <a:lnTo>
                  <a:pt x="5458968" y="27432"/>
                </a:lnTo>
                <a:lnTo>
                  <a:pt x="5458968" y="0"/>
                </a:lnTo>
                <a:lnTo>
                  <a:pt x="5486400" y="0"/>
                </a:lnTo>
                <a:lnTo>
                  <a:pt x="5486400" y="27432"/>
                </a:lnTo>
                <a:moveTo>
                  <a:pt x="5532120" y="27432"/>
                </a:moveTo>
                <a:lnTo>
                  <a:pt x="5513832" y="27432"/>
                </a:lnTo>
                <a:lnTo>
                  <a:pt x="5513832" y="0"/>
                </a:lnTo>
                <a:lnTo>
                  <a:pt x="5532120" y="0"/>
                </a:lnTo>
                <a:lnTo>
                  <a:pt x="5532120" y="27432"/>
                </a:lnTo>
                <a:moveTo>
                  <a:pt x="5586984" y="27432"/>
                </a:moveTo>
                <a:lnTo>
                  <a:pt x="5559552" y="27432"/>
                </a:lnTo>
                <a:lnTo>
                  <a:pt x="5559552" y="0"/>
                </a:lnTo>
                <a:lnTo>
                  <a:pt x="5586984" y="0"/>
                </a:lnTo>
                <a:lnTo>
                  <a:pt x="5586984" y="27432"/>
                </a:lnTo>
                <a:moveTo>
                  <a:pt x="5641848" y="27432"/>
                </a:moveTo>
                <a:lnTo>
                  <a:pt x="5614416" y="27432"/>
                </a:lnTo>
                <a:lnTo>
                  <a:pt x="5614416" y="0"/>
                </a:lnTo>
                <a:lnTo>
                  <a:pt x="5641848" y="0"/>
                </a:lnTo>
                <a:lnTo>
                  <a:pt x="5641848" y="27432"/>
                </a:lnTo>
                <a:moveTo>
                  <a:pt x="5687568" y="27432"/>
                </a:moveTo>
                <a:lnTo>
                  <a:pt x="5660136" y="27432"/>
                </a:lnTo>
                <a:lnTo>
                  <a:pt x="5660136" y="0"/>
                </a:lnTo>
                <a:lnTo>
                  <a:pt x="5687568" y="0"/>
                </a:lnTo>
                <a:lnTo>
                  <a:pt x="5687568" y="27432"/>
                </a:lnTo>
                <a:moveTo>
                  <a:pt x="5742432" y="27432"/>
                </a:moveTo>
                <a:lnTo>
                  <a:pt x="5715000" y="27432"/>
                </a:lnTo>
                <a:lnTo>
                  <a:pt x="5715000" y="0"/>
                </a:lnTo>
                <a:lnTo>
                  <a:pt x="5742432" y="0"/>
                </a:lnTo>
                <a:lnTo>
                  <a:pt x="5742432" y="27432"/>
                </a:lnTo>
                <a:moveTo>
                  <a:pt x="5788152" y="27432"/>
                </a:moveTo>
                <a:lnTo>
                  <a:pt x="5760720" y="27432"/>
                </a:lnTo>
                <a:lnTo>
                  <a:pt x="5760720" y="0"/>
                </a:lnTo>
                <a:lnTo>
                  <a:pt x="5788152" y="0"/>
                </a:lnTo>
                <a:lnTo>
                  <a:pt x="5788152" y="27432"/>
                </a:lnTo>
                <a:moveTo>
                  <a:pt x="5843016" y="27432"/>
                </a:moveTo>
                <a:lnTo>
                  <a:pt x="5815584" y="27432"/>
                </a:lnTo>
                <a:lnTo>
                  <a:pt x="5815584" y="0"/>
                </a:lnTo>
                <a:lnTo>
                  <a:pt x="5843016" y="0"/>
                </a:lnTo>
                <a:lnTo>
                  <a:pt x="5843016" y="27432"/>
                </a:lnTo>
                <a:moveTo>
                  <a:pt x="5888736" y="27432"/>
                </a:moveTo>
                <a:lnTo>
                  <a:pt x="5870448" y="27432"/>
                </a:lnTo>
                <a:lnTo>
                  <a:pt x="5870448" y="0"/>
                </a:lnTo>
                <a:lnTo>
                  <a:pt x="5888736" y="0"/>
                </a:lnTo>
                <a:lnTo>
                  <a:pt x="5888736" y="27432"/>
                </a:lnTo>
                <a:moveTo>
                  <a:pt x="5943600" y="27432"/>
                </a:moveTo>
                <a:lnTo>
                  <a:pt x="5916168" y="27432"/>
                </a:lnTo>
                <a:lnTo>
                  <a:pt x="5916168" y="0"/>
                </a:lnTo>
                <a:lnTo>
                  <a:pt x="5943600" y="0"/>
                </a:lnTo>
                <a:lnTo>
                  <a:pt x="5943600" y="27432"/>
                </a:lnTo>
                <a:moveTo>
                  <a:pt x="5989320" y="27432"/>
                </a:moveTo>
                <a:lnTo>
                  <a:pt x="5971032" y="27432"/>
                </a:lnTo>
                <a:lnTo>
                  <a:pt x="5971032" y="0"/>
                </a:lnTo>
                <a:lnTo>
                  <a:pt x="5989320" y="0"/>
                </a:lnTo>
                <a:lnTo>
                  <a:pt x="5989320" y="27432"/>
                </a:lnTo>
                <a:moveTo>
                  <a:pt x="6044184" y="27432"/>
                </a:moveTo>
                <a:lnTo>
                  <a:pt x="6016752" y="27432"/>
                </a:lnTo>
                <a:lnTo>
                  <a:pt x="6016752" y="0"/>
                </a:lnTo>
                <a:lnTo>
                  <a:pt x="6044184" y="0"/>
                </a:lnTo>
                <a:lnTo>
                  <a:pt x="6044184" y="27432"/>
                </a:lnTo>
                <a:moveTo>
                  <a:pt x="6099048" y="27432"/>
                </a:moveTo>
                <a:lnTo>
                  <a:pt x="6071616" y="27432"/>
                </a:lnTo>
                <a:lnTo>
                  <a:pt x="6071616" y="0"/>
                </a:lnTo>
                <a:lnTo>
                  <a:pt x="6099048" y="0"/>
                </a:lnTo>
                <a:lnTo>
                  <a:pt x="6099048" y="27432"/>
                </a:lnTo>
                <a:moveTo>
                  <a:pt x="6144768" y="27432"/>
                </a:moveTo>
                <a:lnTo>
                  <a:pt x="6117336" y="27432"/>
                </a:lnTo>
                <a:lnTo>
                  <a:pt x="6117336" y="0"/>
                </a:lnTo>
                <a:lnTo>
                  <a:pt x="6144768" y="0"/>
                </a:lnTo>
                <a:lnTo>
                  <a:pt x="6144768" y="27432"/>
                </a:lnTo>
                <a:moveTo>
                  <a:pt x="6199632" y="27432"/>
                </a:moveTo>
                <a:lnTo>
                  <a:pt x="6172200" y="27432"/>
                </a:lnTo>
                <a:lnTo>
                  <a:pt x="6172200" y="0"/>
                </a:lnTo>
                <a:lnTo>
                  <a:pt x="6199632" y="0"/>
                </a:lnTo>
                <a:lnTo>
                  <a:pt x="6199632" y="27432"/>
                </a:lnTo>
                <a:moveTo>
                  <a:pt x="6245352" y="27432"/>
                </a:moveTo>
                <a:lnTo>
                  <a:pt x="6217920" y="27432"/>
                </a:lnTo>
                <a:lnTo>
                  <a:pt x="6217920" y="0"/>
                </a:lnTo>
                <a:lnTo>
                  <a:pt x="6245352" y="0"/>
                </a:lnTo>
                <a:lnTo>
                  <a:pt x="6245352" y="27432"/>
                </a:lnTo>
                <a:moveTo>
                  <a:pt x="6300216" y="27432"/>
                </a:moveTo>
                <a:lnTo>
                  <a:pt x="6272784" y="27432"/>
                </a:lnTo>
                <a:lnTo>
                  <a:pt x="6272784" y="0"/>
                </a:lnTo>
                <a:lnTo>
                  <a:pt x="6300216" y="0"/>
                </a:lnTo>
                <a:lnTo>
                  <a:pt x="6300216" y="27432"/>
                </a:lnTo>
                <a:moveTo>
                  <a:pt x="6345936" y="27432"/>
                </a:moveTo>
                <a:lnTo>
                  <a:pt x="6327648" y="27432"/>
                </a:lnTo>
                <a:lnTo>
                  <a:pt x="6327648" y="0"/>
                </a:lnTo>
                <a:lnTo>
                  <a:pt x="6345936" y="0"/>
                </a:lnTo>
                <a:lnTo>
                  <a:pt x="6345936" y="27432"/>
                </a:lnTo>
                <a:moveTo>
                  <a:pt x="6400800" y="27432"/>
                </a:moveTo>
                <a:lnTo>
                  <a:pt x="6373368" y="27432"/>
                </a:lnTo>
                <a:lnTo>
                  <a:pt x="6373368" y="0"/>
                </a:lnTo>
                <a:lnTo>
                  <a:pt x="6400800" y="0"/>
                </a:lnTo>
                <a:lnTo>
                  <a:pt x="6400800" y="27432"/>
                </a:lnTo>
                <a:moveTo>
                  <a:pt x="6455664" y="27432"/>
                </a:moveTo>
                <a:lnTo>
                  <a:pt x="6428232" y="27432"/>
                </a:lnTo>
                <a:lnTo>
                  <a:pt x="6428232" y="0"/>
                </a:lnTo>
                <a:lnTo>
                  <a:pt x="6455664" y="0"/>
                </a:lnTo>
                <a:lnTo>
                  <a:pt x="6455664" y="27432"/>
                </a:lnTo>
                <a:moveTo>
                  <a:pt x="6501384" y="27432"/>
                </a:moveTo>
                <a:lnTo>
                  <a:pt x="6473952" y="27432"/>
                </a:lnTo>
                <a:lnTo>
                  <a:pt x="6473952" y="0"/>
                </a:lnTo>
                <a:lnTo>
                  <a:pt x="6501384" y="0"/>
                </a:lnTo>
                <a:lnTo>
                  <a:pt x="6501384" y="27432"/>
                </a:lnTo>
                <a:moveTo>
                  <a:pt x="6556248" y="27432"/>
                </a:moveTo>
                <a:lnTo>
                  <a:pt x="6528816" y="27432"/>
                </a:lnTo>
                <a:lnTo>
                  <a:pt x="6528816" y="0"/>
                </a:lnTo>
                <a:lnTo>
                  <a:pt x="6556248" y="0"/>
                </a:lnTo>
                <a:lnTo>
                  <a:pt x="6556248" y="27432"/>
                </a:lnTo>
                <a:moveTo>
                  <a:pt x="6601968" y="27432"/>
                </a:moveTo>
                <a:lnTo>
                  <a:pt x="6574536" y="27432"/>
                </a:lnTo>
                <a:lnTo>
                  <a:pt x="6574536" y="0"/>
                </a:lnTo>
                <a:lnTo>
                  <a:pt x="6601968" y="0"/>
                </a:lnTo>
                <a:lnTo>
                  <a:pt x="6601968" y="27432"/>
                </a:lnTo>
                <a:moveTo>
                  <a:pt x="6656832" y="27432"/>
                </a:moveTo>
                <a:lnTo>
                  <a:pt x="6629400" y="27432"/>
                </a:lnTo>
                <a:lnTo>
                  <a:pt x="6629400" y="0"/>
                </a:lnTo>
                <a:lnTo>
                  <a:pt x="6656832" y="0"/>
                </a:lnTo>
                <a:lnTo>
                  <a:pt x="6656832" y="27432"/>
                </a:lnTo>
                <a:moveTo>
                  <a:pt x="6702552" y="27432"/>
                </a:moveTo>
                <a:lnTo>
                  <a:pt x="6684264" y="27432"/>
                </a:lnTo>
                <a:lnTo>
                  <a:pt x="6684264" y="0"/>
                </a:lnTo>
                <a:lnTo>
                  <a:pt x="6702552" y="0"/>
                </a:lnTo>
                <a:lnTo>
                  <a:pt x="6702552" y="27432"/>
                </a:lnTo>
                <a:moveTo>
                  <a:pt x="6757416" y="27432"/>
                </a:moveTo>
                <a:lnTo>
                  <a:pt x="6729984" y="27432"/>
                </a:lnTo>
                <a:lnTo>
                  <a:pt x="6729984" y="0"/>
                </a:lnTo>
                <a:lnTo>
                  <a:pt x="6757416" y="0"/>
                </a:lnTo>
                <a:lnTo>
                  <a:pt x="6757416" y="27432"/>
                </a:lnTo>
                <a:moveTo>
                  <a:pt x="6793992" y="27432"/>
                </a:moveTo>
                <a:lnTo>
                  <a:pt x="6784848" y="27432"/>
                </a:lnTo>
                <a:lnTo>
                  <a:pt x="6784848" y="0"/>
                </a:lnTo>
                <a:lnTo>
                  <a:pt x="6793992" y="0"/>
                </a:lnTo>
                <a:lnTo>
                  <a:pt x="6793992" y="27432"/>
                </a:lnTo>
                <a:moveTo>
                  <a:pt x="1755648" y="54864"/>
                </a:moveTo>
                <a:lnTo>
                  <a:pt x="1746504" y="73152"/>
                </a:lnTo>
                <a:lnTo>
                  <a:pt x="1719072" y="64008"/>
                </a:lnTo>
                <a:lnTo>
                  <a:pt x="1728216" y="36576"/>
                </a:lnTo>
                <a:lnTo>
                  <a:pt x="1755648" y="54864"/>
                </a:lnTo>
                <a:moveTo>
                  <a:pt x="1728216" y="91440"/>
                </a:moveTo>
                <a:lnTo>
                  <a:pt x="1719072" y="118872"/>
                </a:lnTo>
                <a:lnTo>
                  <a:pt x="1700784" y="109728"/>
                </a:lnTo>
                <a:lnTo>
                  <a:pt x="1709928" y="82296"/>
                </a:lnTo>
                <a:lnTo>
                  <a:pt x="1728216" y="91440"/>
                </a:lnTo>
                <a:moveTo>
                  <a:pt x="1709928" y="137160"/>
                </a:moveTo>
                <a:lnTo>
                  <a:pt x="1700784" y="164592"/>
                </a:lnTo>
                <a:lnTo>
                  <a:pt x="1673352" y="146304"/>
                </a:lnTo>
                <a:lnTo>
                  <a:pt x="1691640" y="128016"/>
                </a:lnTo>
                <a:lnTo>
                  <a:pt x="1709928" y="137160"/>
                </a:lnTo>
                <a:moveTo>
                  <a:pt x="1691640" y="182880"/>
                </a:moveTo>
                <a:lnTo>
                  <a:pt x="1673352" y="201168"/>
                </a:lnTo>
                <a:lnTo>
                  <a:pt x="1655064" y="192024"/>
                </a:lnTo>
                <a:lnTo>
                  <a:pt x="1664208" y="173736"/>
                </a:lnTo>
                <a:lnTo>
                  <a:pt x="1691640" y="182880"/>
                </a:lnTo>
                <a:moveTo>
                  <a:pt x="1664208" y="228600"/>
                </a:moveTo>
                <a:lnTo>
                  <a:pt x="1655064" y="246888"/>
                </a:lnTo>
                <a:lnTo>
                  <a:pt x="1636776" y="237744"/>
                </a:lnTo>
                <a:lnTo>
                  <a:pt x="1645920" y="210312"/>
                </a:lnTo>
                <a:lnTo>
                  <a:pt x="1664208" y="228600"/>
                </a:lnTo>
                <a:moveTo>
                  <a:pt x="1645920" y="274320"/>
                </a:moveTo>
                <a:lnTo>
                  <a:pt x="1636776" y="292608"/>
                </a:lnTo>
                <a:lnTo>
                  <a:pt x="1609344" y="283464"/>
                </a:lnTo>
                <a:lnTo>
                  <a:pt x="1618488" y="256032"/>
                </a:lnTo>
                <a:lnTo>
                  <a:pt x="1645920" y="274320"/>
                </a:lnTo>
                <a:moveTo>
                  <a:pt x="1618488" y="310896"/>
                </a:moveTo>
                <a:lnTo>
                  <a:pt x="1609344" y="338328"/>
                </a:lnTo>
                <a:lnTo>
                  <a:pt x="1591056" y="320040"/>
                </a:lnTo>
                <a:lnTo>
                  <a:pt x="1600200" y="301752"/>
                </a:lnTo>
                <a:lnTo>
                  <a:pt x="1618488" y="310896"/>
                </a:lnTo>
                <a:moveTo>
                  <a:pt x="1600200" y="356616"/>
                </a:moveTo>
                <a:lnTo>
                  <a:pt x="1591056" y="374904"/>
                </a:lnTo>
                <a:lnTo>
                  <a:pt x="1563624" y="365760"/>
                </a:lnTo>
                <a:lnTo>
                  <a:pt x="1581912" y="347472"/>
                </a:lnTo>
                <a:lnTo>
                  <a:pt x="1600200" y="356616"/>
                </a:lnTo>
                <a:moveTo>
                  <a:pt x="1581912" y="402336"/>
                </a:moveTo>
                <a:lnTo>
                  <a:pt x="1572768" y="420624"/>
                </a:lnTo>
                <a:lnTo>
                  <a:pt x="1545336" y="420624"/>
                </a:lnTo>
                <a:lnTo>
                  <a:pt x="1545336" y="393192"/>
                </a:lnTo>
                <a:lnTo>
                  <a:pt x="1554480" y="393192"/>
                </a:lnTo>
                <a:lnTo>
                  <a:pt x="1554480" y="393192"/>
                </a:lnTo>
                <a:lnTo>
                  <a:pt x="1581912" y="402336"/>
                </a:lnTo>
                <a:moveTo>
                  <a:pt x="9144" y="420624"/>
                </a:moveTo>
                <a:lnTo>
                  <a:pt x="0" y="420624"/>
                </a:lnTo>
                <a:lnTo>
                  <a:pt x="0" y="393192"/>
                </a:lnTo>
                <a:lnTo>
                  <a:pt x="9144" y="393192"/>
                </a:lnTo>
                <a:lnTo>
                  <a:pt x="9144" y="420624"/>
                </a:lnTo>
                <a:moveTo>
                  <a:pt x="64008" y="420624"/>
                </a:moveTo>
                <a:lnTo>
                  <a:pt x="36576" y="420624"/>
                </a:lnTo>
                <a:lnTo>
                  <a:pt x="36576" y="393192"/>
                </a:lnTo>
                <a:lnTo>
                  <a:pt x="64008" y="393192"/>
                </a:lnTo>
                <a:lnTo>
                  <a:pt x="64008" y="420624"/>
                </a:lnTo>
                <a:moveTo>
                  <a:pt x="109728" y="420624"/>
                </a:moveTo>
                <a:lnTo>
                  <a:pt x="91440" y="420624"/>
                </a:lnTo>
                <a:lnTo>
                  <a:pt x="91440" y="393192"/>
                </a:lnTo>
                <a:lnTo>
                  <a:pt x="109728" y="393192"/>
                </a:lnTo>
                <a:lnTo>
                  <a:pt x="109728" y="420624"/>
                </a:lnTo>
                <a:moveTo>
                  <a:pt x="164592" y="420624"/>
                </a:moveTo>
                <a:lnTo>
                  <a:pt x="137160" y="420624"/>
                </a:lnTo>
                <a:lnTo>
                  <a:pt x="137160" y="393192"/>
                </a:lnTo>
                <a:lnTo>
                  <a:pt x="164592" y="393192"/>
                </a:lnTo>
                <a:lnTo>
                  <a:pt x="164592" y="420624"/>
                </a:lnTo>
                <a:moveTo>
                  <a:pt x="210312" y="420624"/>
                </a:moveTo>
                <a:lnTo>
                  <a:pt x="192024" y="420624"/>
                </a:lnTo>
                <a:lnTo>
                  <a:pt x="192024" y="393192"/>
                </a:lnTo>
                <a:lnTo>
                  <a:pt x="210312" y="393192"/>
                </a:lnTo>
                <a:lnTo>
                  <a:pt x="210312" y="420624"/>
                </a:lnTo>
                <a:moveTo>
                  <a:pt x="265176" y="420624"/>
                </a:moveTo>
                <a:lnTo>
                  <a:pt x="237744" y="420624"/>
                </a:lnTo>
                <a:lnTo>
                  <a:pt x="237744" y="393192"/>
                </a:lnTo>
                <a:lnTo>
                  <a:pt x="265176" y="393192"/>
                </a:lnTo>
                <a:lnTo>
                  <a:pt x="265176" y="420624"/>
                </a:lnTo>
                <a:moveTo>
                  <a:pt x="310896" y="420624"/>
                </a:moveTo>
                <a:lnTo>
                  <a:pt x="292608" y="420624"/>
                </a:lnTo>
                <a:lnTo>
                  <a:pt x="292608" y="393192"/>
                </a:lnTo>
                <a:lnTo>
                  <a:pt x="310896" y="393192"/>
                </a:lnTo>
                <a:lnTo>
                  <a:pt x="310896" y="420624"/>
                </a:lnTo>
                <a:moveTo>
                  <a:pt x="365760" y="420624"/>
                </a:moveTo>
                <a:lnTo>
                  <a:pt x="338328" y="420624"/>
                </a:lnTo>
                <a:lnTo>
                  <a:pt x="338328" y="393192"/>
                </a:lnTo>
                <a:lnTo>
                  <a:pt x="365760" y="393192"/>
                </a:lnTo>
                <a:lnTo>
                  <a:pt x="365760" y="420624"/>
                </a:lnTo>
                <a:moveTo>
                  <a:pt x="411480" y="420624"/>
                </a:moveTo>
                <a:lnTo>
                  <a:pt x="393192" y="420624"/>
                </a:lnTo>
                <a:lnTo>
                  <a:pt x="393192" y="393192"/>
                </a:lnTo>
                <a:lnTo>
                  <a:pt x="411480" y="393192"/>
                </a:lnTo>
                <a:lnTo>
                  <a:pt x="411480" y="420624"/>
                </a:lnTo>
                <a:moveTo>
                  <a:pt x="466344" y="420624"/>
                </a:moveTo>
                <a:lnTo>
                  <a:pt x="438912" y="420624"/>
                </a:lnTo>
                <a:lnTo>
                  <a:pt x="438912" y="393192"/>
                </a:lnTo>
                <a:lnTo>
                  <a:pt x="466344" y="393192"/>
                </a:lnTo>
                <a:lnTo>
                  <a:pt x="466344" y="420624"/>
                </a:lnTo>
                <a:moveTo>
                  <a:pt x="512064" y="420624"/>
                </a:moveTo>
                <a:lnTo>
                  <a:pt x="493776" y="420624"/>
                </a:lnTo>
                <a:lnTo>
                  <a:pt x="493776" y="393192"/>
                </a:lnTo>
                <a:lnTo>
                  <a:pt x="512064" y="393192"/>
                </a:lnTo>
                <a:lnTo>
                  <a:pt x="512064" y="420624"/>
                </a:lnTo>
                <a:moveTo>
                  <a:pt x="566928" y="420624"/>
                </a:moveTo>
                <a:lnTo>
                  <a:pt x="539496" y="420624"/>
                </a:lnTo>
                <a:lnTo>
                  <a:pt x="539496" y="393192"/>
                </a:lnTo>
                <a:lnTo>
                  <a:pt x="566928" y="393192"/>
                </a:lnTo>
                <a:lnTo>
                  <a:pt x="566928" y="420624"/>
                </a:lnTo>
                <a:moveTo>
                  <a:pt x="621792" y="420624"/>
                </a:moveTo>
                <a:lnTo>
                  <a:pt x="594360" y="420624"/>
                </a:lnTo>
                <a:lnTo>
                  <a:pt x="594360" y="393192"/>
                </a:lnTo>
                <a:lnTo>
                  <a:pt x="621792" y="393192"/>
                </a:lnTo>
                <a:lnTo>
                  <a:pt x="621792" y="420624"/>
                </a:lnTo>
                <a:moveTo>
                  <a:pt x="667512" y="420624"/>
                </a:moveTo>
                <a:lnTo>
                  <a:pt x="640080" y="420624"/>
                </a:lnTo>
                <a:lnTo>
                  <a:pt x="640080" y="393192"/>
                </a:lnTo>
                <a:lnTo>
                  <a:pt x="667512" y="393192"/>
                </a:lnTo>
                <a:lnTo>
                  <a:pt x="667512" y="420624"/>
                </a:lnTo>
                <a:moveTo>
                  <a:pt x="722376" y="420624"/>
                </a:moveTo>
                <a:lnTo>
                  <a:pt x="694944" y="420624"/>
                </a:lnTo>
                <a:lnTo>
                  <a:pt x="694944" y="393192"/>
                </a:lnTo>
                <a:lnTo>
                  <a:pt x="722376" y="393192"/>
                </a:lnTo>
                <a:lnTo>
                  <a:pt x="722376" y="420624"/>
                </a:lnTo>
                <a:moveTo>
                  <a:pt x="768096" y="420624"/>
                </a:moveTo>
                <a:lnTo>
                  <a:pt x="740664" y="420624"/>
                </a:lnTo>
                <a:lnTo>
                  <a:pt x="740664" y="393192"/>
                </a:lnTo>
                <a:lnTo>
                  <a:pt x="768096" y="393192"/>
                </a:lnTo>
                <a:lnTo>
                  <a:pt x="768096" y="420624"/>
                </a:lnTo>
                <a:moveTo>
                  <a:pt x="822960" y="420624"/>
                </a:moveTo>
                <a:lnTo>
                  <a:pt x="795528" y="420624"/>
                </a:lnTo>
                <a:lnTo>
                  <a:pt x="795528" y="393192"/>
                </a:lnTo>
                <a:lnTo>
                  <a:pt x="822960" y="393192"/>
                </a:lnTo>
                <a:lnTo>
                  <a:pt x="822960" y="420624"/>
                </a:lnTo>
                <a:moveTo>
                  <a:pt x="868680" y="420624"/>
                </a:moveTo>
                <a:lnTo>
                  <a:pt x="841248" y="420624"/>
                </a:lnTo>
                <a:lnTo>
                  <a:pt x="841248" y="393192"/>
                </a:lnTo>
                <a:lnTo>
                  <a:pt x="868680" y="393192"/>
                </a:lnTo>
                <a:lnTo>
                  <a:pt x="868680" y="420624"/>
                </a:lnTo>
                <a:moveTo>
                  <a:pt x="923544" y="420624"/>
                </a:moveTo>
                <a:lnTo>
                  <a:pt x="896112" y="420624"/>
                </a:lnTo>
                <a:lnTo>
                  <a:pt x="896112" y="393192"/>
                </a:lnTo>
                <a:lnTo>
                  <a:pt x="923544" y="393192"/>
                </a:lnTo>
                <a:lnTo>
                  <a:pt x="923544" y="420624"/>
                </a:lnTo>
                <a:moveTo>
                  <a:pt x="969264" y="420624"/>
                </a:moveTo>
                <a:lnTo>
                  <a:pt x="941832" y="420624"/>
                </a:lnTo>
                <a:lnTo>
                  <a:pt x="941832" y="393192"/>
                </a:lnTo>
                <a:lnTo>
                  <a:pt x="969264" y="393192"/>
                </a:lnTo>
                <a:lnTo>
                  <a:pt x="969264" y="420624"/>
                </a:lnTo>
                <a:moveTo>
                  <a:pt x="1024128" y="420624"/>
                </a:moveTo>
                <a:lnTo>
                  <a:pt x="996696" y="420624"/>
                </a:lnTo>
                <a:lnTo>
                  <a:pt x="996696" y="393192"/>
                </a:lnTo>
                <a:lnTo>
                  <a:pt x="1024128" y="393192"/>
                </a:lnTo>
                <a:lnTo>
                  <a:pt x="1024128" y="420624"/>
                </a:lnTo>
                <a:moveTo>
                  <a:pt x="1069848" y="420624"/>
                </a:moveTo>
                <a:lnTo>
                  <a:pt x="1042416" y="420624"/>
                </a:lnTo>
                <a:lnTo>
                  <a:pt x="1042416" y="393192"/>
                </a:lnTo>
                <a:lnTo>
                  <a:pt x="1069848" y="393192"/>
                </a:lnTo>
                <a:lnTo>
                  <a:pt x="1069848" y="420624"/>
                </a:lnTo>
                <a:moveTo>
                  <a:pt x="1124712" y="420624"/>
                </a:moveTo>
                <a:lnTo>
                  <a:pt x="1097280" y="420624"/>
                </a:lnTo>
                <a:lnTo>
                  <a:pt x="1097280" y="393192"/>
                </a:lnTo>
                <a:lnTo>
                  <a:pt x="1124712" y="393192"/>
                </a:lnTo>
                <a:lnTo>
                  <a:pt x="1124712" y="420624"/>
                </a:lnTo>
                <a:moveTo>
                  <a:pt x="1170432" y="420624"/>
                </a:moveTo>
                <a:lnTo>
                  <a:pt x="1143000" y="420624"/>
                </a:lnTo>
                <a:lnTo>
                  <a:pt x="1143000" y="393192"/>
                </a:lnTo>
                <a:lnTo>
                  <a:pt x="1170432" y="393192"/>
                </a:lnTo>
                <a:lnTo>
                  <a:pt x="1170432" y="420624"/>
                </a:lnTo>
                <a:moveTo>
                  <a:pt x="1225296" y="420624"/>
                </a:moveTo>
                <a:lnTo>
                  <a:pt x="1197864" y="420624"/>
                </a:lnTo>
                <a:lnTo>
                  <a:pt x="1197864" y="393192"/>
                </a:lnTo>
                <a:lnTo>
                  <a:pt x="1225296" y="393192"/>
                </a:lnTo>
                <a:lnTo>
                  <a:pt x="1225296" y="420624"/>
                </a:lnTo>
                <a:moveTo>
                  <a:pt x="1271016" y="420624"/>
                </a:moveTo>
                <a:lnTo>
                  <a:pt x="1243584" y="420624"/>
                </a:lnTo>
                <a:lnTo>
                  <a:pt x="1243584" y="393192"/>
                </a:lnTo>
                <a:lnTo>
                  <a:pt x="1271016" y="393192"/>
                </a:lnTo>
                <a:lnTo>
                  <a:pt x="1271016" y="420624"/>
                </a:lnTo>
                <a:moveTo>
                  <a:pt x="1325880" y="420624"/>
                </a:moveTo>
                <a:lnTo>
                  <a:pt x="1298448" y="420624"/>
                </a:lnTo>
                <a:lnTo>
                  <a:pt x="1298448" y="393192"/>
                </a:lnTo>
                <a:lnTo>
                  <a:pt x="1325880" y="393192"/>
                </a:lnTo>
                <a:lnTo>
                  <a:pt x="1325880" y="420624"/>
                </a:lnTo>
                <a:moveTo>
                  <a:pt x="1371600" y="420624"/>
                </a:moveTo>
                <a:lnTo>
                  <a:pt x="1344168" y="420624"/>
                </a:lnTo>
                <a:lnTo>
                  <a:pt x="1344168" y="393192"/>
                </a:lnTo>
                <a:lnTo>
                  <a:pt x="1371600" y="393192"/>
                </a:lnTo>
                <a:lnTo>
                  <a:pt x="1371600" y="420624"/>
                </a:lnTo>
                <a:moveTo>
                  <a:pt x="1426464" y="420624"/>
                </a:moveTo>
                <a:lnTo>
                  <a:pt x="1399032" y="420624"/>
                </a:lnTo>
                <a:lnTo>
                  <a:pt x="1399032" y="393192"/>
                </a:lnTo>
                <a:lnTo>
                  <a:pt x="1426464" y="393192"/>
                </a:lnTo>
                <a:lnTo>
                  <a:pt x="1426464" y="420624"/>
                </a:lnTo>
                <a:moveTo>
                  <a:pt x="1472184" y="420624"/>
                </a:moveTo>
                <a:lnTo>
                  <a:pt x="1444752" y="420624"/>
                </a:lnTo>
                <a:lnTo>
                  <a:pt x="1444752" y="393192"/>
                </a:lnTo>
                <a:lnTo>
                  <a:pt x="1472184" y="393192"/>
                </a:lnTo>
                <a:lnTo>
                  <a:pt x="1472184" y="420624"/>
                </a:lnTo>
                <a:moveTo>
                  <a:pt x="1527048" y="420624"/>
                </a:moveTo>
                <a:lnTo>
                  <a:pt x="1499616" y="420624"/>
                </a:lnTo>
                <a:lnTo>
                  <a:pt x="1499616" y="393192"/>
                </a:lnTo>
                <a:lnTo>
                  <a:pt x="1527048" y="393192"/>
                </a:lnTo>
                <a:lnTo>
                  <a:pt x="1527048" y="420624"/>
                </a:lnTo>
              </a:path>
            </a:pathLst>
          </a:custGeom>
          <a:gradFill>
            <a:gsLst>
              <a:gs pos="0">
                <a:srgbClr val="75BD42">
                  <a:lumMod val="20000"/>
                  <a:lumOff val="80000"/>
                  <a:alpha val="100000"/>
                </a:srgbClr>
              </a:gs>
              <a:gs pos="100000">
                <a:srgbClr val="75BD42">
                  <a:alpha val="100000"/>
                </a:srgbClr>
              </a:gs>
            </a:gsLst>
            <a:lin ang="10800000" scaled="0"/>
          </a:gradFill>
          <a:ln w="25400" cap="flat" cmpd="sng" algn="ctr">
            <a:no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3" name="对象2"/>
          <p:cNvSpPr/>
          <p:nvPr>
            <p:custDataLst>
              <p:tags r:id="rId3"/>
            </p:custDataLst>
          </p:nvPr>
        </p:nvSpPr>
        <p:spPr>
          <a:xfrm>
            <a:off x="1987337" y="3864662"/>
            <a:ext cx="5145425" cy="296231"/>
          </a:xfrm>
          <a:custGeom>
            <a:avLst/>
            <a:gdLst/>
            <a:ahLst/>
            <a:cxnLst/>
            <a:rect l="l" t="t" r="r" b="b"/>
            <a:pathLst>
              <a:path w="7306056" h="420624">
                <a:moveTo>
                  <a:pt x="2258568" y="0"/>
                </a:moveTo>
                <a:lnTo>
                  <a:pt x="2276856" y="0"/>
                </a:lnTo>
                <a:lnTo>
                  <a:pt x="2276856" y="27432"/>
                </a:lnTo>
                <a:lnTo>
                  <a:pt x="2276856" y="27432"/>
                </a:lnTo>
                <a:lnTo>
                  <a:pt x="2276856" y="27432"/>
                </a:lnTo>
                <a:lnTo>
                  <a:pt x="2249424" y="18288"/>
                </a:lnTo>
                <a:lnTo>
                  <a:pt x="2258568" y="0"/>
                </a:lnTo>
                <a:moveTo>
                  <a:pt x="2331720" y="27432"/>
                </a:moveTo>
                <a:lnTo>
                  <a:pt x="2304288" y="27432"/>
                </a:lnTo>
                <a:lnTo>
                  <a:pt x="2304288" y="0"/>
                </a:lnTo>
                <a:lnTo>
                  <a:pt x="2331720" y="0"/>
                </a:lnTo>
                <a:lnTo>
                  <a:pt x="2331720" y="27432"/>
                </a:lnTo>
                <a:moveTo>
                  <a:pt x="2377440" y="27432"/>
                </a:moveTo>
                <a:lnTo>
                  <a:pt x="2359152" y="27432"/>
                </a:lnTo>
                <a:lnTo>
                  <a:pt x="2359152" y="0"/>
                </a:lnTo>
                <a:lnTo>
                  <a:pt x="2377440" y="0"/>
                </a:lnTo>
                <a:lnTo>
                  <a:pt x="2377440" y="27432"/>
                </a:lnTo>
                <a:moveTo>
                  <a:pt x="2432304" y="27432"/>
                </a:moveTo>
                <a:lnTo>
                  <a:pt x="2404872" y="27432"/>
                </a:lnTo>
                <a:lnTo>
                  <a:pt x="2404872" y="0"/>
                </a:lnTo>
                <a:lnTo>
                  <a:pt x="2432304" y="0"/>
                </a:lnTo>
                <a:lnTo>
                  <a:pt x="2432304" y="27432"/>
                </a:lnTo>
                <a:moveTo>
                  <a:pt x="2487168" y="27432"/>
                </a:moveTo>
                <a:lnTo>
                  <a:pt x="2459736" y="27432"/>
                </a:lnTo>
                <a:lnTo>
                  <a:pt x="2459736" y="0"/>
                </a:lnTo>
                <a:lnTo>
                  <a:pt x="2487168" y="0"/>
                </a:lnTo>
                <a:lnTo>
                  <a:pt x="2487168" y="27432"/>
                </a:lnTo>
                <a:moveTo>
                  <a:pt x="2532888" y="27432"/>
                </a:moveTo>
                <a:lnTo>
                  <a:pt x="2505456" y="27432"/>
                </a:lnTo>
                <a:lnTo>
                  <a:pt x="2505456" y="0"/>
                </a:lnTo>
                <a:lnTo>
                  <a:pt x="2532888" y="0"/>
                </a:lnTo>
                <a:lnTo>
                  <a:pt x="2532888" y="27432"/>
                </a:lnTo>
                <a:moveTo>
                  <a:pt x="2587752" y="27432"/>
                </a:moveTo>
                <a:lnTo>
                  <a:pt x="2560320" y="27432"/>
                </a:lnTo>
                <a:lnTo>
                  <a:pt x="2560320" y="0"/>
                </a:lnTo>
                <a:lnTo>
                  <a:pt x="2587752" y="0"/>
                </a:lnTo>
                <a:lnTo>
                  <a:pt x="2587752" y="27432"/>
                </a:lnTo>
                <a:moveTo>
                  <a:pt x="2633472" y="27432"/>
                </a:moveTo>
                <a:lnTo>
                  <a:pt x="2606040" y="27432"/>
                </a:lnTo>
                <a:lnTo>
                  <a:pt x="2606040" y="0"/>
                </a:lnTo>
                <a:lnTo>
                  <a:pt x="2633472" y="0"/>
                </a:lnTo>
                <a:lnTo>
                  <a:pt x="2633472" y="27432"/>
                </a:lnTo>
                <a:moveTo>
                  <a:pt x="2688336" y="27432"/>
                </a:moveTo>
                <a:lnTo>
                  <a:pt x="2660904" y="27432"/>
                </a:lnTo>
                <a:lnTo>
                  <a:pt x="2660904" y="0"/>
                </a:lnTo>
                <a:lnTo>
                  <a:pt x="2688336" y="0"/>
                </a:lnTo>
                <a:lnTo>
                  <a:pt x="2688336" y="27432"/>
                </a:lnTo>
                <a:moveTo>
                  <a:pt x="2734056" y="27432"/>
                </a:moveTo>
                <a:lnTo>
                  <a:pt x="2715768" y="27432"/>
                </a:lnTo>
                <a:lnTo>
                  <a:pt x="2715768" y="0"/>
                </a:lnTo>
                <a:lnTo>
                  <a:pt x="2734056" y="0"/>
                </a:lnTo>
                <a:lnTo>
                  <a:pt x="2734056" y="27432"/>
                </a:lnTo>
                <a:moveTo>
                  <a:pt x="2788920" y="27432"/>
                </a:moveTo>
                <a:lnTo>
                  <a:pt x="2761488" y="27432"/>
                </a:lnTo>
                <a:lnTo>
                  <a:pt x="2761488" y="0"/>
                </a:lnTo>
                <a:lnTo>
                  <a:pt x="2788920" y="0"/>
                </a:lnTo>
                <a:lnTo>
                  <a:pt x="2788920" y="27432"/>
                </a:lnTo>
                <a:moveTo>
                  <a:pt x="2834640" y="27432"/>
                </a:moveTo>
                <a:lnTo>
                  <a:pt x="2816352" y="27432"/>
                </a:lnTo>
                <a:lnTo>
                  <a:pt x="2816352" y="0"/>
                </a:lnTo>
                <a:lnTo>
                  <a:pt x="2834640" y="0"/>
                </a:lnTo>
                <a:lnTo>
                  <a:pt x="2834640" y="27432"/>
                </a:lnTo>
                <a:moveTo>
                  <a:pt x="2889504" y="27432"/>
                </a:moveTo>
                <a:lnTo>
                  <a:pt x="2862072" y="27432"/>
                </a:lnTo>
                <a:lnTo>
                  <a:pt x="2862072" y="0"/>
                </a:lnTo>
                <a:lnTo>
                  <a:pt x="2889504" y="0"/>
                </a:lnTo>
                <a:lnTo>
                  <a:pt x="2889504" y="27432"/>
                </a:lnTo>
                <a:moveTo>
                  <a:pt x="2944368" y="27432"/>
                </a:moveTo>
                <a:lnTo>
                  <a:pt x="2916936" y="27432"/>
                </a:lnTo>
                <a:lnTo>
                  <a:pt x="2916936" y="0"/>
                </a:lnTo>
                <a:lnTo>
                  <a:pt x="2944368" y="0"/>
                </a:lnTo>
                <a:lnTo>
                  <a:pt x="2944368" y="27432"/>
                </a:lnTo>
                <a:moveTo>
                  <a:pt x="2990088" y="27432"/>
                </a:moveTo>
                <a:lnTo>
                  <a:pt x="2962656" y="27432"/>
                </a:lnTo>
                <a:lnTo>
                  <a:pt x="2962656" y="0"/>
                </a:lnTo>
                <a:lnTo>
                  <a:pt x="2990088" y="0"/>
                </a:lnTo>
                <a:lnTo>
                  <a:pt x="2990088" y="27432"/>
                </a:lnTo>
                <a:moveTo>
                  <a:pt x="3044952" y="27432"/>
                </a:moveTo>
                <a:lnTo>
                  <a:pt x="3017520" y="27432"/>
                </a:lnTo>
                <a:lnTo>
                  <a:pt x="3017520" y="0"/>
                </a:lnTo>
                <a:lnTo>
                  <a:pt x="3044952" y="0"/>
                </a:lnTo>
                <a:lnTo>
                  <a:pt x="3044952" y="27432"/>
                </a:lnTo>
                <a:moveTo>
                  <a:pt x="3090672" y="27432"/>
                </a:moveTo>
                <a:lnTo>
                  <a:pt x="3072384" y="27432"/>
                </a:lnTo>
                <a:lnTo>
                  <a:pt x="3072384" y="0"/>
                </a:lnTo>
                <a:lnTo>
                  <a:pt x="3090672" y="0"/>
                </a:lnTo>
                <a:lnTo>
                  <a:pt x="3090672" y="27432"/>
                </a:lnTo>
                <a:moveTo>
                  <a:pt x="3145536" y="27432"/>
                </a:moveTo>
                <a:lnTo>
                  <a:pt x="3118104" y="27432"/>
                </a:lnTo>
                <a:lnTo>
                  <a:pt x="3118104" y="0"/>
                </a:lnTo>
                <a:lnTo>
                  <a:pt x="3145536" y="0"/>
                </a:lnTo>
                <a:lnTo>
                  <a:pt x="3145536" y="27432"/>
                </a:lnTo>
                <a:moveTo>
                  <a:pt x="3191256" y="27432"/>
                </a:moveTo>
                <a:lnTo>
                  <a:pt x="3172968" y="27432"/>
                </a:lnTo>
                <a:lnTo>
                  <a:pt x="3172968" y="0"/>
                </a:lnTo>
                <a:lnTo>
                  <a:pt x="3191256" y="0"/>
                </a:lnTo>
                <a:lnTo>
                  <a:pt x="3191256" y="27432"/>
                </a:lnTo>
                <a:moveTo>
                  <a:pt x="3246120" y="27432"/>
                </a:moveTo>
                <a:lnTo>
                  <a:pt x="3218688" y="27432"/>
                </a:lnTo>
                <a:lnTo>
                  <a:pt x="3218688" y="0"/>
                </a:lnTo>
                <a:lnTo>
                  <a:pt x="3246120" y="0"/>
                </a:lnTo>
                <a:lnTo>
                  <a:pt x="3246120" y="27432"/>
                </a:lnTo>
                <a:moveTo>
                  <a:pt x="3300984" y="27432"/>
                </a:moveTo>
                <a:lnTo>
                  <a:pt x="3273552" y="27432"/>
                </a:lnTo>
                <a:lnTo>
                  <a:pt x="3273552" y="0"/>
                </a:lnTo>
                <a:lnTo>
                  <a:pt x="3300984" y="0"/>
                </a:lnTo>
                <a:lnTo>
                  <a:pt x="3300984" y="27432"/>
                </a:lnTo>
                <a:moveTo>
                  <a:pt x="3346704" y="27432"/>
                </a:moveTo>
                <a:lnTo>
                  <a:pt x="3319272" y="27432"/>
                </a:lnTo>
                <a:lnTo>
                  <a:pt x="3319272" y="0"/>
                </a:lnTo>
                <a:lnTo>
                  <a:pt x="3346704" y="0"/>
                </a:lnTo>
                <a:lnTo>
                  <a:pt x="3346704" y="27432"/>
                </a:lnTo>
                <a:moveTo>
                  <a:pt x="3401568" y="27432"/>
                </a:moveTo>
                <a:lnTo>
                  <a:pt x="3374136" y="27432"/>
                </a:lnTo>
                <a:lnTo>
                  <a:pt x="3374136" y="0"/>
                </a:lnTo>
                <a:lnTo>
                  <a:pt x="3401568" y="0"/>
                </a:lnTo>
                <a:lnTo>
                  <a:pt x="3401568" y="27432"/>
                </a:lnTo>
                <a:moveTo>
                  <a:pt x="3447288" y="27432"/>
                </a:moveTo>
                <a:lnTo>
                  <a:pt x="3419856" y="27432"/>
                </a:lnTo>
                <a:lnTo>
                  <a:pt x="3419856" y="0"/>
                </a:lnTo>
                <a:lnTo>
                  <a:pt x="3447288" y="0"/>
                </a:lnTo>
                <a:lnTo>
                  <a:pt x="3447288" y="27432"/>
                </a:lnTo>
                <a:moveTo>
                  <a:pt x="3502152" y="27432"/>
                </a:moveTo>
                <a:lnTo>
                  <a:pt x="3474720" y="27432"/>
                </a:lnTo>
                <a:lnTo>
                  <a:pt x="3474720" y="0"/>
                </a:lnTo>
                <a:lnTo>
                  <a:pt x="3502152" y="0"/>
                </a:lnTo>
                <a:lnTo>
                  <a:pt x="3502152" y="27432"/>
                </a:lnTo>
                <a:moveTo>
                  <a:pt x="3547872" y="27432"/>
                </a:moveTo>
                <a:lnTo>
                  <a:pt x="3529584" y="27432"/>
                </a:lnTo>
                <a:lnTo>
                  <a:pt x="3529584" y="0"/>
                </a:lnTo>
                <a:lnTo>
                  <a:pt x="3547872" y="0"/>
                </a:lnTo>
                <a:lnTo>
                  <a:pt x="3547872" y="27432"/>
                </a:lnTo>
                <a:moveTo>
                  <a:pt x="3602736" y="27432"/>
                </a:moveTo>
                <a:lnTo>
                  <a:pt x="3575304" y="27432"/>
                </a:lnTo>
                <a:lnTo>
                  <a:pt x="3575304" y="0"/>
                </a:lnTo>
                <a:lnTo>
                  <a:pt x="3602736" y="0"/>
                </a:lnTo>
                <a:lnTo>
                  <a:pt x="3602736" y="27432"/>
                </a:lnTo>
                <a:moveTo>
                  <a:pt x="3648456" y="27432"/>
                </a:moveTo>
                <a:lnTo>
                  <a:pt x="3630168" y="27432"/>
                </a:lnTo>
                <a:lnTo>
                  <a:pt x="3630168" y="0"/>
                </a:lnTo>
                <a:lnTo>
                  <a:pt x="3648456" y="0"/>
                </a:lnTo>
                <a:lnTo>
                  <a:pt x="3648456" y="27432"/>
                </a:lnTo>
                <a:moveTo>
                  <a:pt x="3703320" y="27432"/>
                </a:moveTo>
                <a:lnTo>
                  <a:pt x="3675888" y="27432"/>
                </a:lnTo>
                <a:lnTo>
                  <a:pt x="3675888" y="0"/>
                </a:lnTo>
                <a:lnTo>
                  <a:pt x="3703320" y="0"/>
                </a:lnTo>
                <a:lnTo>
                  <a:pt x="3703320" y="27432"/>
                </a:lnTo>
                <a:moveTo>
                  <a:pt x="3758184" y="27432"/>
                </a:moveTo>
                <a:lnTo>
                  <a:pt x="3730752" y="27432"/>
                </a:lnTo>
                <a:lnTo>
                  <a:pt x="3730752" y="0"/>
                </a:lnTo>
                <a:lnTo>
                  <a:pt x="3758184" y="0"/>
                </a:lnTo>
                <a:lnTo>
                  <a:pt x="3758184" y="27432"/>
                </a:lnTo>
                <a:moveTo>
                  <a:pt x="3803904" y="27432"/>
                </a:moveTo>
                <a:lnTo>
                  <a:pt x="3776472" y="27432"/>
                </a:lnTo>
                <a:lnTo>
                  <a:pt x="3776472" y="0"/>
                </a:lnTo>
                <a:lnTo>
                  <a:pt x="3803904" y="0"/>
                </a:lnTo>
                <a:lnTo>
                  <a:pt x="3803904" y="27432"/>
                </a:lnTo>
                <a:moveTo>
                  <a:pt x="3858768" y="27432"/>
                </a:moveTo>
                <a:lnTo>
                  <a:pt x="3831336" y="27432"/>
                </a:lnTo>
                <a:lnTo>
                  <a:pt x="3831336" y="0"/>
                </a:lnTo>
                <a:lnTo>
                  <a:pt x="3858768" y="0"/>
                </a:lnTo>
                <a:lnTo>
                  <a:pt x="3858768" y="27432"/>
                </a:lnTo>
                <a:moveTo>
                  <a:pt x="3904488" y="27432"/>
                </a:moveTo>
                <a:lnTo>
                  <a:pt x="3886200" y="27432"/>
                </a:lnTo>
                <a:lnTo>
                  <a:pt x="3886200" y="0"/>
                </a:lnTo>
                <a:lnTo>
                  <a:pt x="3904488" y="0"/>
                </a:lnTo>
                <a:lnTo>
                  <a:pt x="3904488" y="27432"/>
                </a:lnTo>
                <a:moveTo>
                  <a:pt x="3959352" y="27432"/>
                </a:moveTo>
                <a:lnTo>
                  <a:pt x="3931920" y="27432"/>
                </a:lnTo>
                <a:lnTo>
                  <a:pt x="3931920" y="0"/>
                </a:lnTo>
                <a:lnTo>
                  <a:pt x="3959352" y="0"/>
                </a:lnTo>
                <a:lnTo>
                  <a:pt x="3959352" y="27432"/>
                </a:lnTo>
                <a:moveTo>
                  <a:pt x="4005072" y="27432"/>
                </a:moveTo>
                <a:lnTo>
                  <a:pt x="3986784" y="27432"/>
                </a:lnTo>
                <a:lnTo>
                  <a:pt x="3986784" y="0"/>
                </a:lnTo>
                <a:lnTo>
                  <a:pt x="4005072" y="0"/>
                </a:lnTo>
                <a:lnTo>
                  <a:pt x="4005072" y="27432"/>
                </a:lnTo>
                <a:moveTo>
                  <a:pt x="4059936" y="27432"/>
                </a:moveTo>
                <a:lnTo>
                  <a:pt x="4032504" y="27432"/>
                </a:lnTo>
                <a:lnTo>
                  <a:pt x="4032504" y="0"/>
                </a:lnTo>
                <a:lnTo>
                  <a:pt x="4059936" y="0"/>
                </a:lnTo>
                <a:lnTo>
                  <a:pt x="4059936" y="27432"/>
                </a:lnTo>
                <a:moveTo>
                  <a:pt x="4114800" y="27432"/>
                </a:moveTo>
                <a:lnTo>
                  <a:pt x="4087368" y="27432"/>
                </a:lnTo>
                <a:lnTo>
                  <a:pt x="4087368" y="0"/>
                </a:lnTo>
                <a:lnTo>
                  <a:pt x="4114800" y="0"/>
                </a:lnTo>
                <a:lnTo>
                  <a:pt x="4114800" y="27432"/>
                </a:lnTo>
                <a:moveTo>
                  <a:pt x="4160520" y="27432"/>
                </a:moveTo>
                <a:lnTo>
                  <a:pt x="4133088" y="27432"/>
                </a:lnTo>
                <a:lnTo>
                  <a:pt x="4133088" y="0"/>
                </a:lnTo>
                <a:lnTo>
                  <a:pt x="4160520" y="0"/>
                </a:lnTo>
                <a:lnTo>
                  <a:pt x="4160520" y="27432"/>
                </a:lnTo>
                <a:moveTo>
                  <a:pt x="4215384" y="27432"/>
                </a:moveTo>
                <a:lnTo>
                  <a:pt x="4187952" y="27432"/>
                </a:lnTo>
                <a:lnTo>
                  <a:pt x="4187952" y="0"/>
                </a:lnTo>
                <a:lnTo>
                  <a:pt x="4215384" y="0"/>
                </a:lnTo>
                <a:lnTo>
                  <a:pt x="4215384" y="27432"/>
                </a:lnTo>
                <a:moveTo>
                  <a:pt x="4261104" y="27432"/>
                </a:moveTo>
                <a:lnTo>
                  <a:pt x="4233672" y="27432"/>
                </a:lnTo>
                <a:lnTo>
                  <a:pt x="4233672" y="0"/>
                </a:lnTo>
                <a:lnTo>
                  <a:pt x="4261104" y="0"/>
                </a:lnTo>
                <a:lnTo>
                  <a:pt x="4261104" y="27432"/>
                </a:lnTo>
                <a:moveTo>
                  <a:pt x="4315968" y="27432"/>
                </a:moveTo>
                <a:lnTo>
                  <a:pt x="4288536" y="27432"/>
                </a:lnTo>
                <a:lnTo>
                  <a:pt x="4288536" y="0"/>
                </a:lnTo>
                <a:lnTo>
                  <a:pt x="4315968" y="0"/>
                </a:lnTo>
                <a:lnTo>
                  <a:pt x="4315968" y="27432"/>
                </a:lnTo>
                <a:moveTo>
                  <a:pt x="4361688" y="27432"/>
                </a:moveTo>
                <a:lnTo>
                  <a:pt x="4343400" y="27432"/>
                </a:lnTo>
                <a:lnTo>
                  <a:pt x="4343400" y="0"/>
                </a:lnTo>
                <a:lnTo>
                  <a:pt x="4361688" y="0"/>
                </a:lnTo>
                <a:lnTo>
                  <a:pt x="4361688" y="27432"/>
                </a:lnTo>
                <a:moveTo>
                  <a:pt x="4416552" y="27432"/>
                </a:moveTo>
                <a:lnTo>
                  <a:pt x="4389120" y="27432"/>
                </a:lnTo>
                <a:lnTo>
                  <a:pt x="4389120" y="0"/>
                </a:lnTo>
                <a:lnTo>
                  <a:pt x="4416552" y="0"/>
                </a:lnTo>
                <a:lnTo>
                  <a:pt x="4416552" y="27432"/>
                </a:lnTo>
                <a:moveTo>
                  <a:pt x="4462272" y="27432"/>
                </a:moveTo>
                <a:lnTo>
                  <a:pt x="4443984" y="27432"/>
                </a:lnTo>
                <a:lnTo>
                  <a:pt x="4443984" y="0"/>
                </a:lnTo>
                <a:lnTo>
                  <a:pt x="4462272" y="0"/>
                </a:lnTo>
                <a:lnTo>
                  <a:pt x="4462272" y="27432"/>
                </a:lnTo>
                <a:moveTo>
                  <a:pt x="4517136" y="27432"/>
                </a:moveTo>
                <a:lnTo>
                  <a:pt x="4489704" y="27432"/>
                </a:lnTo>
                <a:lnTo>
                  <a:pt x="4489704" y="0"/>
                </a:lnTo>
                <a:lnTo>
                  <a:pt x="4517136" y="0"/>
                </a:lnTo>
                <a:lnTo>
                  <a:pt x="4517136" y="27432"/>
                </a:lnTo>
                <a:moveTo>
                  <a:pt x="4572000" y="27432"/>
                </a:moveTo>
                <a:lnTo>
                  <a:pt x="4544568" y="27432"/>
                </a:lnTo>
                <a:lnTo>
                  <a:pt x="4544568" y="0"/>
                </a:lnTo>
                <a:lnTo>
                  <a:pt x="4572000" y="0"/>
                </a:lnTo>
                <a:lnTo>
                  <a:pt x="4572000" y="27432"/>
                </a:lnTo>
                <a:moveTo>
                  <a:pt x="4617720" y="27432"/>
                </a:moveTo>
                <a:lnTo>
                  <a:pt x="4590288" y="27432"/>
                </a:lnTo>
                <a:lnTo>
                  <a:pt x="4590288" y="0"/>
                </a:lnTo>
                <a:lnTo>
                  <a:pt x="4617720" y="0"/>
                </a:lnTo>
                <a:lnTo>
                  <a:pt x="4617720" y="27432"/>
                </a:lnTo>
                <a:moveTo>
                  <a:pt x="4672584" y="27432"/>
                </a:moveTo>
                <a:lnTo>
                  <a:pt x="4645152" y="27432"/>
                </a:lnTo>
                <a:lnTo>
                  <a:pt x="4645152" y="0"/>
                </a:lnTo>
                <a:lnTo>
                  <a:pt x="4672584" y="0"/>
                </a:lnTo>
                <a:lnTo>
                  <a:pt x="4672584" y="27432"/>
                </a:lnTo>
                <a:moveTo>
                  <a:pt x="4718304" y="27432"/>
                </a:moveTo>
                <a:lnTo>
                  <a:pt x="4700016" y="27432"/>
                </a:lnTo>
                <a:lnTo>
                  <a:pt x="4700016" y="0"/>
                </a:lnTo>
                <a:lnTo>
                  <a:pt x="4718304" y="0"/>
                </a:lnTo>
                <a:lnTo>
                  <a:pt x="4718304" y="27432"/>
                </a:lnTo>
                <a:moveTo>
                  <a:pt x="4773168" y="27432"/>
                </a:moveTo>
                <a:lnTo>
                  <a:pt x="4745736" y="27432"/>
                </a:lnTo>
                <a:lnTo>
                  <a:pt x="4745736" y="0"/>
                </a:lnTo>
                <a:lnTo>
                  <a:pt x="4773168" y="0"/>
                </a:lnTo>
                <a:lnTo>
                  <a:pt x="4773168" y="27432"/>
                </a:lnTo>
                <a:moveTo>
                  <a:pt x="4818888" y="27432"/>
                </a:moveTo>
                <a:lnTo>
                  <a:pt x="4800600" y="27432"/>
                </a:lnTo>
                <a:lnTo>
                  <a:pt x="4800600" y="0"/>
                </a:lnTo>
                <a:lnTo>
                  <a:pt x="4818888" y="0"/>
                </a:lnTo>
                <a:lnTo>
                  <a:pt x="4818888" y="27432"/>
                </a:lnTo>
                <a:moveTo>
                  <a:pt x="4873752" y="27432"/>
                </a:moveTo>
                <a:lnTo>
                  <a:pt x="4846320" y="27432"/>
                </a:lnTo>
                <a:lnTo>
                  <a:pt x="4846320" y="0"/>
                </a:lnTo>
                <a:lnTo>
                  <a:pt x="4873752" y="0"/>
                </a:lnTo>
                <a:lnTo>
                  <a:pt x="4873752" y="27432"/>
                </a:lnTo>
                <a:moveTo>
                  <a:pt x="4928616" y="27432"/>
                </a:moveTo>
                <a:lnTo>
                  <a:pt x="4901184" y="27432"/>
                </a:lnTo>
                <a:lnTo>
                  <a:pt x="4901184" y="0"/>
                </a:lnTo>
                <a:lnTo>
                  <a:pt x="4928616" y="0"/>
                </a:lnTo>
                <a:lnTo>
                  <a:pt x="4928616" y="27432"/>
                </a:lnTo>
                <a:moveTo>
                  <a:pt x="4974336" y="27432"/>
                </a:moveTo>
                <a:lnTo>
                  <a:pt x="4946904" y="27432"/>
                </a:lnTo>
                <a:lnTo>
                  <a:pt x="4946904" y="0"/>
                </a:lnTo>
                <a:lnTo>
                  <a:pt x="4974336" y="0"/>
                </a:lnTo>
                <a:lnTo>
                  <a:pt x="4974336" y="27432"/>
                </a:lnTo>
                <a:moveTo>
                  <a:pt x="5029200" y="27432"/>
                </a:moveTo>
                <a:lnTo>
                  <a:pt x="5001768" y="27432"/>
                </a:lnTo>
                <a:lnTo>
                  <a:pt x="5001768" y="0"/>
                </a:lnTo>
                <a:lnTo>
                  <a:pt x="5029200" y="0"/>
                </a:lnTo>
                <a:lnTo>
                  <a:pt x="5029200" y="27432"/>
                </a:lnTo>
                <a:moveTo>
                  <a:pt x="5074920" y="27432"/>
                </a:moveTo>
                <a:lnTo>
                  <a:pt x="5047488" y="27432"/>
                </a:lnTo>
                <a:lnTo>
                  <a:pt x="5047488" y="0"/>
                </a:lnTo>
                <a:lnTo>
                  <a:pt x="5074920" y="0"/>
                </a:lnTo>
                <a:lnTo>
                  <a:pt x="5074920" y="27432"/>
                </a:lnTo>
                <a:moveTo>
                  <a:pt x="5129784" y="27432"/>
                </a:moveTo>
                <a:lnTo>
                  <a:pt x="5102352" y="27432"/>
                </a:lnTo>
                <a:lnTo>
                  <a:pt x="5102352" y="0"/>
                </a:lnTo>
                <a:lnTo>
                  <a:pt x="5129784" y="0"/>
                </a:lnTo>
                <a:lnTo>
                  <a:pt x="5129784" y="27432"/>
                </a:lnTo>
                <a:moveTo>
                  <a:pt x="5175504" y="27432"/>
                </a:moveTo>
                <a:lnTo>
                  <a:pt x="5157216" y="27432"/>
                </a:lnTo>
                <a:lnTo>
                  <a:pt x="5157216" y="0"/>
                </a:lnTo>
                <a:lnTo>
                  <a:pt x="5175504" y="0"/>
                </a:lnTo>
                <a:lnTo>
                  <a:pt x="5175504" y="27432"/>
                </a:lnTo>
                <a:moveTo>
                  <a:pt x="5230368" y="27432"/>
                </a:moveTo>
                <a:lnTo>
                  <a:pt x="5202936" y="27432"/>
                </a:lnTo>
                <a:lnTo>
                  <a:pt x="5202936" y="0"/>
                </a:lnTo>
                <a:lnTo>
                  <a:pt x="5230368" y="0"/>
                </a:lnTo>
                <a:lnTo>
                  <a:pt x="5230368" y="27432"/>
                </a:lnTo>
                <a:moveTo>
                  <a:pt x="5285232" y="27432"/>
                </a:moveTo>
                <a:lnTo>
                  <a:pt x="5257800" y="27432"/>
                </a:lnTo>
                <a:lnTo>
                  <a:pt x="5257800" y="0"/>
                </a:lnTo>
                <a:lnTo>
                  <a:pt x="5285232" y="0"/>
                </a:lnTo>
                <a:lnTo>
                  <a:pt x="5285232" y="27432"/>
                </a:lnTo>
                <a:moveTo>
                  <a:pt x="5330952" y="27432"/>
                </a:moveTo>
                <a:lnTo>
                  <a:pt x="5303520" y="27432"/>
                </a:lnTo>
                <a:lnTo>
                  <a:pt x="5303520" y="0"/>
                </a:lnTo>
                <a:lnTo>
                  <a:pt x="5330952" y="0"/>
                </a:lnTo>
                <a:lnTo>
                  <a:pt x="5330952" y="27432"/>
                </a:lnTo>
                <a:moveTo>
                  <a:pt x="5385816" y="27432"/>
                </a:moveTo>
                <a:lnTo>
                  <a:pt x="5358384" y="27432"/>
                </a:lnTo>
                <a:lnTo>
                  <a:pt x="5358384" y="0"/>
                </a:lnTo>
                <a:lnTo>
                  <a:pt x="5385816" y="0"/>
                </a:lnTo>
                <a:lnTo>
                  <a:pt x="5385816" y="27432"/>
                </a:lnTo>
                <a:moveTo>
                  <a:pt x="5431536" y="27432"/>
                </a:moveTo>
                <a:lnTo>
                  <a:pt x="5404104" y="27432"/>
                </a:lnTo>
                <a:lnTo>
                  <a:pt x="5404104" y="0"/>
                </a:lnTo>
                <a:lnTo>
                  <a:pt x="5431536" y="0"/>
                </a:lnTo>
                <a:lnTo>
                  <a:pt x="5431536" y="27432"/>
                </a:lnTo>
                <a:moveTo>
                  <a:pt x="5486400" y="27432"/>
                </a:moveTo>
                <a:lnTo>
                  <a:pt x="5458968" y="27432"/>
                </a:lnTo>
                <a:lnTo>
                  <a:pt x="5458968" y="0"/>
                </a:lnTo>
                <a:lnTo>
                  <a:pt x="5486400" y="0"/>
                </a:lnTo>
                <a:lnTo>
                  <a:pt x="5486400" y="27432"/>
                </a:lnTo>
                <a:moveTo>
                  <a:pt x="5532120" y="27432"/>
                </a:moveTo>
                <a:lnTo>
                  <a:pt x="5513832" y="27432"/>
                </a:lnTo>
                <a:lnTo>
                  <a:pt x="5513832" y="0"/>
                </a:lnTo>
                <a:lnTo>
                  <a:pt x="5532120" y="0"/>
                </a:lnTo>
                <a:lnTo>
                  <a:pt x="5532120" y="27432"/>
                </a:lnTo>
                <a:moveTo>
                  <a:pt x="5586984" y="27432"/>
                </a:moveTo>
                <a:lnTo>
                  <a:pt x="5559552" y="27432"/>
                </a:lnTo>
                <a:lnTo>
                  <a:pt x="5559552" y="0"/>
                </a:lnTo>
                <a:lnTo>
                  <a:pt x="5586984" y="0"/>
                </a:lnTo>
                <a:lnTo>
                  <a:pt x="5586984" y="27432"/>
                </a:lnTo>
                <a:moveTo>
                  <a:pt x="5632704" y="27432"/>
                </a:moveTo>
                <a:lnTo>
                  <a:pt x="5614416" y="27432"/>
                </a:lnTo>
                <a:lnTo>
                  <a:pt x="5614416" y="0"/>
                </a:lnTo>
                <a:lnTo>
                  <a:pt x="5632704" y="0"/>
                </a:lnTo>
                <a:lnTo>
                  <a:pt x="5632704" y="27432"/>
                </a:lnTo>
                <a:moveTo>
                  <a:pt x="5687568" y="27432"/>
                </a:moveTo>
                <a:lnTo>
                  <a:pt x="5660136" y="27432"/>
                </a:lnTo>
                <a:lnTo>
                  <a:pt x="5660136" y="0"/>
                </a:lnTo>
                <a:lnTo>
                  <a:pt x="5687568" y="0"/>
                </a:lnTo>
                <a:lnTo>
                  <a:pt x="5687568" y="27432"/>
                </a:lnTo>
                <a:moveTo>
                  <a:pt x="5742432" y="27432"/>
                </a:moveTo>
                <a:lnTo>
                  <a:pt x="5715000" y="27432"/>
                </a:lnTo>
                <a:lnTo>
                  <a:pt x="5715000" y="0"/>
                </a:lnTo>
                <a:lnTo>
                  <a:pt x="5742432" y="0"/>
                </a:lnTo>
                <a:lnTo>
                  <a:pt x="5742432" y="27432"/>
                </a:lnTo>
                <a:moveTo>
                  <a:pt x="5788152" y="27432"/>
                </a:moveTo>
                <a:lnTo>
                  <a:pt x="5760720" y="27432"/>
                </a:lnTo>
                <a:lnTo>
                  <a:pt x="5760720" y="0"/>
                </a:lnTo>
                <a:lnTo>
                  <a:pt x="5788152" y="0"/>
                </a:lnTo>
                <a:lnTo>
                  <a:pt x="5788152" y="27432"/>
                </a:lnTo>
                <a:moveTo>
                  <a:pt x="5843016" y="27432"/>
                </a:moveTo>
                <a:lnTo>
                  <a:pt x="5815584" y="27432"/>
                </a:lnTo>
                <a:lnTo>
                  <a:pt x="5815584" y="0"/>
                </a:lnTo>
                <a:lnTo>
                  <a:pt x="5843016" y="0"/>
                </a:lnTo>
                <a:lnTo>
                  <a:pt x="5843016" y="27432"/>
                </a:lnTo>
                <a:moveTo>
                  <a:pt x="5888736" y="27432"/>
                </a:moveTo>
                <a:lnTo>
                  <a:pt x="5861304" y="27432"/>
                </a:lnTo>
                <a:lnTo>
                  <a:pt x="5861304" y="0"/>
                </a:lnTo>
                <a:lnTo>
                  <a:pt x="5888736" y="0"/>
                </a:lnTo>
                <a:lnTo>
                  <a:pt x="5888736" y="27432"/>
                </a:lnTo>
                <a:moveTo>
                  <a:pt x="5943600" y="27432"/>
                </a:moveTo>
                <a:lnTo>
                  <a:pt x="5916168" y="27432"/>
                </a:lnTo>
                <a:lnTo>
                  <a:pt x="5916168" y="0"/>
                </a:lnTo>
                <a:lnTo>
                  <a:pt x="5943600" y="0"/>
                </a:lnTo>
                <a:lnTo>
                  <a:pt x="5943600" y="27432"/>
                </a:lnTo>
                <a:moveTo>
                  <a:pt x="5989320" y="27432"/>
                </a:moveTo>
                <a:lnTo>
                  <a:pt x="5971032" y="27432"/>
                </a:lnTo>
                <a:lnTo>
                  <a:pt x="5971032" y="0"/>
                </a:lnTo>
                <a:lnTo>
                  <a:pt x="5989320" y="0"/>
                </a:lnTo>
                <a:lnTo>
                  <a:pt x="5989320" y="27432"/>
                </a:lnTo>
                <a:moveTo>
                  <a:pt x="6044184" y="27432"/>
                </a:moveTo>
                <a:lnTo>
                  <a:pt x="6016752" y="27432"/>
                </a:lnTo>
                <a:lnTo>
                  <a:pt x="6016752" y="0"/>
                </a:lnTo>
                <a:lnTo>
                  <a:pt x="6044184" y="0"/>
                </a:lnTo>
                <a:lnTo>
                  <a:pt x="6044184" y="27432"/>
                </a:lnTo>
                <a:moveTo>
                  <a:pt x="6099048" y="27432"/>
                </a:moveTo>
                <a:lnTo>
                  <a:pt x="6071616" y="27432"/>
                </a:lnTo>
                <a:lnTo>
                  <a:pt x="6071616" y="0"/>
                </a:lnTo>
                <a:lnTo>
                  <a:pt x="6099048" y="0"/>
                </a:lnTo>
                <a:lnTo>
                  <a:pt x="6099048" y="27432"/>
                </a:lnTo>
                <a:moveTo>
                  <a:pt x="6144768" y="27432"/>
                </a:moveTo>
                <a:lnTo>
                  <a:pt x="6117336" y="27432"/>
                </a:lnTo>
                <a:lnTo>
                  <a:pt x="6117336" y="0"/>
                </a:lnTo>
                <a:lnTo>
                  <a:pt x="6144768" y="0"/>
                </a:lnTo>
                <a:lnTo>
                  <a:pt x="6144768" y="27432"/>
                </a:lnTo>
                <a:moveTo>
                  <a:pt x="6199632" y="27432"/>
                </a:moveTo>
                <a:lnTo>
                  <a:pt x="6172200" y="27432"/>
                </a:lnTo>
                <a:lnTo>
                  <a:pt x="6172200" y="0"/>
                </a:lnTo>
                <a:lnTo>
                  <a:pt x="6199632" y="0"/>
                </a:lnTo>
                <a:lnTo>
                  <a:pt x="6199632" y="27432"/>
                </a:lnTo>
                <a:moveTo>
                  <a:pt x="6245352" y="27432"/>
                </a:moveTo>
                <a:lnTo>
                  <a:pt x="6217920" y="27432"/>
                </a:lnTo>
                <a:lnTo>
                  <a:pt x="6217920" y="0"/>
                </a:lnTo>
                <a:lnTo>
                  <a:pt x="6245352" y="0"/>
                </a:lnTo>
                <a:lnTo>
                  <a:pt x="6245352" y="27432"/>
                </a:lnTo>
                <a:moveTo>
                  <a:pt x="6300216" y="27432"/>
                </a:moveTo>
                <a:lnTo>
                  <a:pt x="6272784" y="27432"/>
                </a:lnTo>
                <a:lnTo>
                  <a:pt x="6272784" y="0"/>
                </a:lnTo>
                <a:lnTo>
                  <a:pt x="6300216" y="0"/>
                </a:lnTo>
                <a:lnTo>
                  <a:pt x="6300216" y="27432"/>
                </a:lnTo>
                <a:moveTo>
                  <a:pt x="6345936" y="27432"/>
                </a:moveTo>
                <a:lnTo>
                  <a:pt x="6327648" y="27432"/>
                </a:lnTo>
                <a:lnTo>
                  <a:pt x="6327648" y="0"/>
                </a:lnTo>
                <a:lnTo>
                  <a:pt x="6345936" y="0"/>
                </a:lnTo>
                <a:lnTo>
                  <a:pt x="6345936" y="27432"/>
                </a:lnTo>
                <a:moveTo>
                  <a:pt x="6400800" y="27432"/>
                </a:moveTo>
                <a:lnTo>
                  <a:pt x="6373368" y="27432"/>
                </a:lnTo>
                <a:lnTo>
                  <a:pt x="6373368" y="0"/>
                </a:lnTo>
                <a:lnTo>
                  <a:pt x="6400800" y="0"/>
                </a:lnTo>
                <a:lnTo>
                  <a:pt x="6400800" y="27432"/>
                </a:lnTo>
                <a:moveTo>
                  <a:pt x="6446520" y="27432"/>
                </a:moveTo>
                <a:lnTo>
                  <a:pt x="6428232" y="27432"/>
                </a:lnTo>
                <a:lnTo>
                  <a:pt x="6428232" y="0"/>
                </a:lnTo>
                <a:lnTo>
                  <a:pt x="6446520" y="0"/>
                </a:lnTo>
                <a:lnTo>
                  <a:pt x="6446520" y="27432"/>
                </a:lnTo>
                <a:moveTo>
                  <a:pt x="6501384" y="27432"/>
                </a:moveTo>
                <a:lnTo>
                  <a:pt x="6473952" y="27432"/>
                </a:lnTo>
                <a:lnTo>
                  <a:pt x="6473952" y="0"/>
                </a:lnTo>
                <a:lnTo>
                  <a:pt x="6501384" y="0"/>
                </a:lnTo>
                <a:lnTo>
                  <a:pt x="6501384" y="27432"/>
                </a:lnTo>
                <a:moveTo>
                  <a:pt x="6556248" y="27432"/>
                </a:moveTo>
                <a:lnTo>
                  <a:pt x="6528816" y="27432"/>
                </a:lnTo>
                <a:lnTo>
                  <a:pt x="6528816" y="0"/>
                </a:lnTo>
                <a:lnTo>
                  <a:pt x="6556248" y="0"/>
                </a:lnTo>
                <a:lnTo>
                  <a:pt x="6556248" y="27432"/>
                </a:lnTo>
                <a:moveTo>
                  <a:pt x="6601968" y="27432"/>
                </a:moveTo>
                <a:lnTo>
                  <a:pt x="6574536" y="27432"/>
                </a:lnTo>
                <a:lnTo>
                  <a:pt x="6574536" y="0"/>
                </a:lnTo>
                <a:lnTo>
                  <a:pt x="6601968" y="0"/>
                </a:lnTo>
                <a:lnTo>
                  <a:pt x="6601968" y="27432"/>
                </a:lnTo>
                <a:moveTo>
                  <a:pt x="6656832" y="27432"/>
                </a:moveTo>
                <a:lnTo>
                  <a:pt x="6629400" y="27432"/>
                </a:lnTo>
                <a:lnTo>
                  <a:pt x="6629400" y="0"/>
                </a:lnTo>
                <a:lnTo>
                  <a:pt x="6656832" y="0"/>
                </a:lnTo>
                <a:lnTo>
                  <a:pt x="6656832" y="27432"/>
                </a:lnTo>
                <a:moveTo>
                  <a:pt x="6702552" y="27432"/>
                </a:moveTo>
                <a:lnTo>
                  <a:pt x="6675120" y="27432"/>
                </a:lnTo>
                <a:lnTo>
                  <a:pt x="6675120" y="0"/>
                </a:lnTo>
                <a:lnTo>
                  <a:pt x="6702552" y="0"/>
                </a:lnTo>
                <a:lnTo>
                  <a:pt x="6702552" y="27432"/>
                </a:lnTo>
                <a:moveTo>
                  <a:pt x="6757416" y="27432"/>
                </a:moveTo>
                <a:lnTo>
                  <a:pt x="6729984" y="27432"/>
                </a:lnTo>
                <a:lnTo>
                  <a:pt x="6729984" y="0"/>
                </a:lnTo>
                <a:lnTo>
                  <a:pt x="6757416" y="0"/>
                </a:lnTo>
                <a:lnTo>
                  <a:pt x="6757416" y="27432"/>
                </a:lnTo>
                <a:moveTo>
                  <a:pt x="6803136" y="27432"/>
                </a:moveTo>
                <a:lnTo>
                  <a:pt x="6784848" y="27432"/>
                </a:lnTo>
                <a:lnTo>
                  <a:pt x="6784848" y="0"/>
                </a:lnTo>
                <a:lnTo>
                  <a:pt x="6803136" y="0"/>
                </a:lnTo>
                <a:lnTo>
                  <a:pt x="6803136" y="27432"/>
                </a:lnTo>
                <a:moveTo>
                  <a:pt x="6858000" y="27432"/>
                </a:moveTo>
                <a:lnTo>
                  <a:pt x="6830568" y="27432"/>
                </a:lnTo>
                <a:lnTo>
                  <a:pt x="6830568" y="0"/>
                </a:lnTo>
                <a:lnTo>
                  <a:pt x="6858000" y="0"/>
                </a:lnTo>
                <a:lnTo>
                  <a:pt x="6858000" y="27432"/>
                </a:lnTo>
                <a:moveTo>
                  <a:pt x="6912864" y="27432"/>
                </a:moveTo>
                <a:lnTo>
                  <a:pt x="6885432" y="27432"/>
                </a:lnTo>
                <a:lnTo>
                  <a:pt x="6885432" y="0"/>
                </a:lnTo>
                <a:lnTo>
                  <a:pt x="6912864" y="0"/>
                </a:lnTo>
                <a:lnTo>
                  <a:pt x="6912864" y="27432"/>
                </a:lnTo>
                <a:moveTo>
                  <a:pt x="6958584" y="27432"/>
                </a:moveTo>
                <a:lnTo>
                  <a:pt x="6931152" y="27432"/>
                </a:lnTo>
                <a:lnTo>
                  <a:pt x="6931152" y="0"/>
                </a:lnTo>
                <a:lnTo>
                  <a:pt x="6958584" y="0"/>
                </a:lnTo>
                <a:lnTo>
                  <a:pt x="6958584" y="27432"/>
                </a:lnTo>
                <a:moveTo>
                  <a:pt x="7013448" y="27432"/>
                </a:moveTo>
                <a:lnTo>
                  <a:pt x="6986016" y="27432"/>
                </a:lnTo>
                <a:lnTo>
                  <a:pt x="6986016" y="0"/>
                </a:lnTo>
                <a:lnTo>
                  <a:pt x="7013448" y="0"/>
                </a:lnTo>
                <a:lnTo>
                  <a:pt x="7013448" y="27432"/>
                </a:lnTo>
                <a:moveTo>
                  <a:pt x="7059168" y="27432"/>
                </a:moveTo>
                <a:lnTo>
                  <a:pt x="7031736" y="27432"/>
                </a:lnTo>
                <a:lnTo>
                  <a:pt x="7031736" y="0"/>
                </a:lnTo>
                <a:lnTo>
                  <a:pt x="7059168" y="0"/>
                </a:lnTo>
                <a:lnTo>
                  <a:pt x="7059168" y="27432"/>
                </a:lnTo>
                <a:moveTo>
                  <a:pt x="7114032" y="27432"/>
                </a:moveTo>
                <a:lnTo>
                  <a:pt x="7086600" y="27432"/>
                </a:lnTo>
                <a:lnTo>
                  <a:pt x="7086600" y="0"/>
                </a:lnTo>
                <a:lnTo>
                  <a:pt x="7114032" y="0"/>
                </a:lnTo>
                <a:lnTo>
                  <a:pt x="7114032" y="27432"/>
                </a:lnTo>
                <a:moveTo>
                  <a:pt x="7159752" y="27432"/>
                </a:moveTo>
                <a:lnTo>
                  <a:pt x="7141464" y="27432"/>
                </a:lnTo>
                <a:lnTo>
                  <a:pt x="7141464" y="0"/>
                </a:lnTo>
                <a:lnTo>
                  <a:pt x="7159752" y="0"/>
                </a:lnTo>
                <a:lnTo>
                  <a:pt x="7159752" y="27432"/>
                </a:lnTo>
                <a:moveTo>
                  <a:pt x="7214616" y="27432"/>
                </a:moveTo>
                <a:lnTo>
                  <a:pt x="7187184" y="27432"/>
                </a:lnTo>
                <a:lnTo>
                  <a:pt x="7187184" y="0"/>
                </a:lnTo>
                <a:lnTo>
                  <a:pt x="7214616" y="0"/>
                </a:lnTo>
                <a:lnTo>
                  <a:pt x="7214616" y="27432"/>
                </a:lnTo>
                <a:moveTo>
                  <a:pt x="7260336" y="27432"/>
                </a:moveTo>
                <a:lnTo>
                  <a:pt x="7242048" y="27432"/>
                </a:lnTo>
                <a:lnTo>
                  <a:pt x="7242048" y="0"/>
                </a:lnTo>
                <a:lnTo>
                  <a:pt x="7260336" y="0"/>
                </a:lnTo>
                <a:lnTo>
                  <a:pt x="7260336" y="27432"/>
                </a:lnTo>
                <a:moveTo>
                  <a:pt x="7306056" y="27432"/>
                </a:moveTo>
                <a:lnTo>
                  <a:pt x="7287768" y="27432"/>
                </a:lnTo>
                <a:lnTo>
                  <a:pt x="7287768" y="0"/>
                </a:lnTo>
                <a:lnTo>
                  <a:pt x="7306056" y="0"/>
                </a:lnTo>
                <a:lnTo>
                  <a:pt x="7306056" y="27432"/>
                </a:lnTo>
                <a:moveTo>
                  <a:pt x="2258568" y="54864"/>
                </a:moveTo>
                <a:lnTo>
                  <a:pt x="2249424" y="73152"/>
                </a:lnTo>
                <a:lnTo>
                  <a:pt x="2231136" y="64008"/>
                </a:lnTo>
                <a:lnTo>
                  <a:pt x="2240280" y="36576"/>
                </a:lnTo>
                <a:lnTo>
                  <a:pt x="2258568" y="54864"/>
                </a:lnTo>
                <a:moveTo>
                  <a:pt x="2240280" y="91440"/>
                </a:moveTo>
                <a:lnTo>
                  <a:pt x="2231136" y="118872"/>
                </a:lnTo>
                <a:lnTo>
                  <a:pt x="2203704" y="109728"/>
                </a:lnTo>
                <a:lnTo>
                  <a:pt x="2212848" y="82296"/>
                </a:lnTo>
                <a:lnTo>
                  <a:pt x="2240280" y="91440"/>
                </a:lnTo>
                <a:moveTo>
                  <a:pt x="2221992" y="137160"/>
                </a:moveTo>
                <a:lnTo>
                  <a:pt x="2203704" y="164592"/>
                </a:lnTo>
                <a:lnTo>
                  <a:pt x="2185416" y="146304"/>
                </a:lnTo>
                <a:lnTo>
                  <a:pt x="2194560" y="128016"/>
                </a:lnTo>
                <a:lnTo>
                  <a:pt x="2221992" y="137160"/>
                </a:lnTo>
                <a:moveTo>
                  <a:pt x="2194560" y="182880"/>
                </a:moveTo>
                <a:lnTo>
                  <a:pt x="2185416" y="201168"/>
                </a:lnTo>
                <a:lnTo>
                  <a:pt x="2167128" y="192024"/>
                </a:lnTo>
                <a:lnTo>
                  <a:pt x="2176272" y="173736"/>
                </a:lnTo>
                <a:lnTo>
                  <a:pt x="2194560" y="182880"/>
                </a:lnTo>
                <a:moveTo>
                  <a:pt x="2176272" y="228600"/>
                </a:moveTo>
                <a:lnTo>
                  <a:pt x="2167128" y="246888"/>
                </a:lnTo>
                <a:lnTo>
                  <a:pt x="2139696" y="237744"/>
                </a:lnTo>
                <a:lnTo>
                  <a:pt x="2148840" y="210312"/>
                </a:lnTo>
                <a:lnTo>
                  <a:pt x="2176272" y="228600"/>
                </a:lnTo>
                <a:moveTo>
                  <a:pt x="2148840" y="274320"/>
                </a:moveTo>
                <a:lnTo>
                  <a:pt x="2139696" y="292608"/>
                </a:lnTo>
                <a:lnTo>
                  <a:pt x="2121408" y="283464"/>
                </a:lnTo>
                <a:lnTo>
                  <a:pt x="2130552" y="256032"/>
                </a:lnTo>
                <a:lnTo>
                  <a:pt x="2148840" y="274320"/>
                </a:lnTo>
                <a:moveTo>
                  <a:pt x="2130552" y="310896"/>
                </a:moveTo>
                <a:lnTo>
                  <a:pt x="2121408" y="338328"/>
                </a:lnTo>
                <a:lnTo>
                  <a:pt x="2093976" y="320040"/>
                </a:lnTo>
                <a:lnTo>
                  <a:pt x="2112264" y="301752"/>
                </a:lnTo>
                <a:lnTo>
                  <a:pt x="2130552" y="310896"/>
                </a:lnTo>
                <a:moveTo>
                  <a:pt x="2112264" y="356616"/>
                </a:moveTo>
                <a:lnTo>
                  <a:pt x="2093976" y="374904"/>
                </a:lnTo>
                <a:lnTo>
                  <a:pt x="2075688" y="365760"/>
                </a:lnTo>
                <a:lnTo>
                  <a:pt x="2084832" y="347472"/>
                </a:lnTo>
                <a:lnTo>
                  <a:pt x="2112264" y="356616"/>
                </a:lnTo>
                <a:moveTo>
                  <a:pt x="2084832" y="402336"/>
                </a:moveTo>
                <a:lnTo>
                  <a:pt x="2075688" y="420624"/>
                </a:lnTo>
                <a:lnTo>
                  <a:pt x="2057400" y="420624"/>
                </a:lnTo>
                <a:lnTo>
                  <a:pt x="2057400" y="393192"/>
                </a:lnTo>
                <a:lnTo>
                  <a:pt x="2066544" y="393192"/>
                </a:lnTo>
                <a:lnTo>
                  <a:pt x="2066544" y="393192"/>
                </a:lnTo>
                <a:lnTo>
                  <a:pt x="2084832" y="402336"/>
                </a:lnTo>
                <a:moveTo>
                  <a:pt x="9144" y="420624"/>
                </a:moveTo>
                <a:lnTo>
                  <a:pt x="0" y="420624"/>
                </a:lnTo>
                <a:lnTo>
                  <a:pt x="0" y="393192"/>
                </a:lnTo>
                <a:lnTo>
                  <a:pt x="9144" y="393192"/>
                </a:lnTo>
                <a:lnTo>
                  <a:pt x="9144" y="420624"/>
                </a:lnTo>
                <a:moveTo>
                  <a:pt x="64008" y="420624"/>
                </a:moveTo>
                <a:lnTo>
                  <a:pt x="36576" y="420624"/>
                </a:lnTo>
                <a:lnTo>
                  <a:pt x="36576" y="393192"/>
                </a:lnTo>
                <a:lnTo>
                  <a:pt x="64008" y="393192"/>
                </a:lnTo>
                <a:lnTo>
                  <a:pt x="64008" y="420624"/>
                </a:lnTo>
                <a:moveTo>
                  <a:pt x="109728" y="420624"/>
                </a:moveTo>
                <a:lnTo>
                  <a:pt x="91440" y="420624"/>
                </a:lnTo>
                <a:lnTo>
                  <a:pt x="91440" y="393192"/>
                </a:lnTo>
                <a:lnTo>
                  <a:pt x="109728" y="393192"/>
                </a:lnTo>
                <a:lnTo>
                  <a:pt x="109728" y="420624"/>
                </a:lnTo>
                <a:moveTo>
                  <a:pt x="164592" y="420624"/>
                </a:moveTo>
                <a:lnTo>
                  <a:pt x="137160" y="420624"/>
                </a:lnTo>
                <a:lnTo>
                  <a:pt x="137160" y="393192"/>
                </a:lnTo>
                <a:lnTo>
                  <a:pt x="164592" y="393192"/>
                </a:lnTo>
                <a:lnTo>
                  <a:pt x="164592" y="420624"/>
                </a:lnTo>
                <a:moveTo>
                  <a:pt x="210312" y="420624"/>
                </a:moveTo>
                <a:lnTo>
                  <a:pt x="192024" y="420624"/>
                </a:lnTo>
                <a:lnTo>
                  <a:pt x="192024" y="393192"/>
                </a:lnTo>
                <a:lnTo>
                  <a:pt x="210312" y="393192"/>
                </a:lnTo>
                <a:lnTo>
                  <a:pt x="210312" y="420624"/>
                </a:lnTo>
                <a:moveTo>
                  <a:pt x="265176" y="420624"/>
                </a:moveTo>
                <a:lnTo>
                  <a:pt x="237744" y="420624"/>
                </a:lnTo>
                <a:lnTo>
                  <a:pt x="237744" y="393192"/>
                </a:lnTo>
                <a:lnTo>
                  <a:pt x="265176" y="393192"/>
                </a:lnTo>
                <a:lnTo>
                  <a:pt x="265176" y="420624"/>
                </a:lnTo>
                <a:moveTo>
                  <a:pt x="320040" y="420624"/>
                </a:moveTo>
                <a:lnTo>
                  <a:pt x="292608" y="420624"/>
                </a:lnTo>
                <a:lnTo>
                  <a:pt x="292608" y="393192"/>
                </a:lnTo>
                <a:lnTo>
                  <a:pt x="320040" y="393192"/>
                </a:lnTo>
                <a:lnTo>
                  <a:pt x="320040" y="420624"/>
                </a:lnTo>
                <a:moveTo>
                  <a:pt x="365760" y="420624"/>
                </a:moveTo>
                <a:lnTo>
                  <a:pt x="338328" y="420624"/>
                </a:lnTo>
                <a:lnTo>
                  <a:pt x="338328" y="393192"/>
                </a:lnTo>
                <a:lnTo>
                  <a:pt x="365760" y="393192"/>
                </a:lnTo>
                <a:lnTo>
                  <a:pt x="365760" y="420624"/>
                </a:lnTo>
                <a:moveTo>
                  <a:pt x="420624" y="420624"/>
                </a:moveTo>
                <a:lnTo>
                  <a:pt x="393192" y="420624"/>
                </a:lnTo>
                <a:lnTo>
                  <a:pt x="393192" y="393192"/>
                </a:lnTo>
                <a:lnTo>
                  <a:pt x="420624" y="393192"/>
                </a:lnTo>
                <a:lnTo>
                  <a:pt x="420624" y="420624"/>
                </a:lnTo>
                <a:moveTo>
                  <a:pt x="466344" y="420624"/>
                </a:moveTo>
                <a:lnTo>
                  <a:pt x="438912" y="420624"/>
                </a:lnTo>
                <a:lnTo>
                  <a:pt x="438912" y="393192"/>
                </a:lnTo>
                <a:lnTo>
                  <a:pt x="466344" y="393192"/>
                </a:lnTo>
                <a:lnTo>
                  <a:pt x="466344" y="420624"/>
                </a:lnTo>
                <a:moveTo>
                  <a:pt x="521208" y="420624"/>
                </a:moveTo>
                <a:lnTo>
                  <a:pt x="493776" y="420624"/>
                </a:lnTo>
                <a:lnTo>
                  <a:pt x="493776" y="393192"/>
                </a:lnTo>
                <a:lnTo>
                  <a:pt x="521208" y="393192"/>
                </a:lnTo>
                <a:lnTo>
                  <a:pt x="521208" y="420624"/>
                </a:lnTo>
                <a:moveTo>
                  <a:pt x="566928" y="420624"/>
                </a:moveTo>
                <a:lnTo>
                  <a:pt x="539496" y="420624"/>
                </a:lnTo>
                <a:lnTo>
                  <a:pt x="539496" y="393192"/>
                </a:lnTo>
                <a:lnTo>
                  <a:pt x="566928" y="393192"/>
                </a:lnTo>
                <a:lnTo>
                  <a:pt x="566928" y="420624"/>
                </a:lnTo>
                <a:moveTo>
                  <a:pt x="621792" y="420624"/>
                </a:moveTo>
                <a:lnTo>
                  <a:pt x="594360" y="420624"/>
                </a:lnTo>
                <a:lnTo>
                  <a:pt x="594360" y="393192"/>
                </a:lnTo>
                <a:lnTo>
                  <a:pt x="621792" y="393192"/>
                </a:lnTo>
                <a:lnTo>
                  <a:pt x="621792" y="420624"/>
                </a:lnTo>
                <a:moveTo>
                  <a:pt x="667512" y="420624"/>
                </a:moveTo>
                <a:lnTo>
                  <a:pt x="640080" y="420624"/>
                </a:lnTo>
                <a:lnTo>
                  <a:pt x="640080" y="393192"/>
                </a:lnTo>
                <a:lnTo>
                  <a:pt x="667512" y="393192"/>
                </a:lnTo>
                <a:lnTo>
                  <a:pt x="667512" y="420624"/>
                </a:lnTo>
                <a:moveTo>
                  <a:pt x="722376" y="420624"/>
                </a:moveTo>
                <a:lnTo>
                  <a:pt x="694944" y="420624"/>
                </a:lnTo>
                <a:lnTo>
                  <a:pt x="694944" y="393192"/>
                </a:lnTo>
                <a:lnTo>
                  <a:pt x="722376" y="393192"/>
                </a:lnTo>
                <a:lnTo>
                  <a:pt x="722376" y="420624"/>
                </a:lnTo>
                <a:moveTo>
                  <a:pt x="768096" y="420624"/>
                </a:moveTo>
                <a:lnTo>
                  <a:pt x="740664" y="420624"/>
                </a:lnTo>
                <a:lnTo>
                  <a:pt x="740664" y="393192"/>
                </a:lnTo>
                <a:lnTo>
                  <a:pt x="768096" y="393192"/>
                </a:lnTo>
                <a:lnTo>
                  <a:pt x="768096" y="420624"/>
                </a:lnTo>
                <a:moveTo>
                  <a:pt x="822960" y="420624"/>
                </a:moveTo>
                <a:lnTo>
                  <a:pt x="795528" y="420624"/>
                </a:lnTo>
                <a:lnTo>
                  <a:pt x="795528" y="393192"/>
                </a:lnTo>
                <a:lnTo>
                  <a:pt x="822960" y="393192"/>
                </a:lnTo>
                <a:lnTo>
                  <a:pt x="822960" y="420624"/>
                </a:lnTo>
                <a:moveTo>
                  <a:pt x="868680" y="420624"/>
                </a:moveTo>
                <a:lnTo>
                  <a:pt x="841248" y="420624"/>
                </a:lnTo>
                <a:lnTo>
                  <a:pt x="841248" y="393192"/>
                </a:lnTo>
                <a:lnTo>
                  <a:pt x="868680" y="393192"/>
                </a:lnTo>
                <a:lnTo>
                  <a:pt x="868680" y="420624"/>
                </a:lnTo>
                <a:moveTo>
                  <a:pt x="923544" y="420624"/>
                </a:moveTo>
                <a:lnTo>
                  <a:pt x="896112" y="420624"/>
                </a:lnTo>
                <a:lnTo>
                  <a:pt x="896112" y="393192"/>
                </a:lnTo>
                <a:lnTo>
                  <a:pt x="923544" y="393192"/>
                </a:lnTo>
                <a:lnTo>
                  <a:pt x="923544" y="420624"/>
                </a:lnTo>
                <a:moveTo>
                  <a:pt x="969264" y="420624"/>
                </a:moveTo>
                <a:lnTo>
                  <a:pt x="950976" y="420624"/>
                </a:lnTo>
                <a:lnTo>
                  <a:pt x="950976" y="393192"/>
                </a:lnTo>
                <a:lnTo>
                  <a:pt x="969264" y="393192"/>
                </a:lnTo>
                <a:lnTo>
                  <a:pt x="969264" y="420624"/>
                </a:lnTo>
                <a:moveTo>
                  <a:pt x="1024128" y="420624"/>
                </a:moveTo>
                <a:lnTo>
                  <a:pt x="996696" y="420624"/>
                </a:lnTo>
                <a:lnTo>
                  <a:pt x="996696" y="393192"/>
                </a:lnTo>
                <a:lnTo>
                  <a:pt x="1024128" y="393192"/>
                </a:lnTo>
                <a:lnTo>
                  <a:pt x="1024128" y="420624"/>
                </a:lnTo>
                <a:moveTo>
                  <a:pt x="1069848" y="420624"/>
                </a:moveTo>
                <a:lnTo>
                  <a:pt x="1051560" y="420624"/>
                </a:lnTo>
                <a:lnTo>
                  <a:pt x="1051560" y="393192"/>
                </a:lnTo>
                <a:lnTo>
                  <a:pt x="1069848" y="393192"/>
                </a:lnTo>
                <a:lnTo>
                  <a:pt x="1069848" y="420624"/>
                </a:lnTo>
                <a:moveTo>
                  <a:pt x="1124712" y="420624"/>
                </a:moveTo>
                <a:lnTo>
                  <a:pt x="1097280" y="420624"/>
                </a:lnTo>
                <a:lnTo>
                  <a:pt x="1097280" y="393192"/>
                </a:lnTo>
                <a:lnTo>
                  <a:pt x="1124712" y="393192"/>
                </a:lnTo>
                <a:lnTo>
                  <a:pt x="1124712" y="420624"/>
                </a:lnTo>
                <a:moveTo>
                  <a:pt x="1170432" y="420624"/>
                </a:moveTo>
                <a:lnTo>
                  <a:pt x="1152144" y="420624"/>
                </a:lnTo>
                <a:lnTo>
                  <a:pt x="1152144" y="393192"/>
                </a:lnTo>
                <a:lnTo>
                  <a:pt x="1170432" y="393192"/>
                </a:lnTo>
                <a:lnTo>
                  <a:pt x="1170432" y="420624"/>
                </a:lnTo>
                <a:moveTo>
                  <a:pt x="1225296" y="420624"/>
                </a:moveTo>
                <a:lnTo>
                  <a:pt x="1197864" y="420624"/>
                </a:lnTo>
                <a:lnTo>
                  <a:pt x="1197864" y="393192"/>
                </a:lnTo>
                <a:lnTo>
                  <a:pt x="1225296" y="393192"/>
                </a:lnTo>
                <a:lnTo>
                  <a:pt x="1225296" y="420624"/>
                </a:lnTo>
                <a:moveTo>
                  <a:pt x="1271016" y="420624"/>
                </a:moveTo>
                <a:lnTo>
                  <a:pt x="1252728" y="420624"/>
                </a:lnTo>
                <a:lnTo>
                  <a:pt x="1252728" y="393192"/>
                </a:lnTo>
                <a:lnTo>
                  <a:pt x="1271016" y="393192"/>
                </a:lnTo>
                <a:lnTo>
                  <a:pt x="1271016" y="420624"/>
                </a:lnTo>
                <a:moveTo>
                  <a:pt x="1325880" y="420624"/>
                </a:moveTo>
                <a:lnTo>
                  <a:pt x="1298448" y="420624"/>
                </a:lnTo>
                <a:lnTo>
                  <a:pt x="1298448" y="393192"/>
                </a:lnTo>
                <a:lnTo>
                  <a:pt x="1325880" y="393192"/>
                </a:lnTo>
                <a:lnTo>
                  <a:pt x="1325880" y="420624"/>
                </a:lnTo>
                <a:moveTo>
                  <a:pt x="1371600" y="420624"/>
                </a:moveTo>
                <a:lnTo>
                  <a:pt x="1353312" y="420624"/>
                </a:lnTo>
                <a:lnTo>
                  <a:pt x="1353312" y="393192"/>
                </a:lnTo>
                <a:lnTo>
                  <a:pt x="1371600" y="393192"/>
                </a:lnTo>
                <a:lnTo>
                  <a:pt x="1371600" y="420624"/>
                </a:lnTo>
                <a:moveTo>
                  <a:pt x="1426464" y="420624"/>
                </a:moveTo>
                <a:lnTo>
                  <a:pt x="1399032" y="420624"/>
                </a:lnTo>
                <a:lnTo>
                  <a:pt x="1399032" y="393192"/>
                </a:lnTo>
                <a:lnTo>
                  <a:pt x="1426464" y="393192"/>
                </a:lnTo>
                <a:lnTo>
                  <a:pt x="1426464" y="420624"/>
                </a:lnTo>
                <a:moveTo>
                  <a:pt x="1481328" y="420624"/>
                </a:moveTo>
                <a:lnTo>
                  <a:pt x="1453896" y="420624"/>
                </a:lnTo>
                <a:lnTo>
                  <a:pt x="1453896" y="393192"/>
                </a:lnTo>
                <a:lnTo>
                  <a:pt x="1481328" y="393192"/>
                </a:lnTo>
                <a:lnTo>
                  <a:pt x="1481328" y="420624"/>
                </a:lnTo>
                <a:moveTo>
                  <a:pt x="1527048" y="420624"/>
                </a:moveTo>
                <a:lnTo>
                  <a:pt x="1499616" y="420624"/>
                </a:lnTo>
                <a:lnTo>
                  <a:pt x="1499616" y="393192"/>
                </a:lnTo>
                <a:lnTo>
                  <a:pt x="1527048" y="393192"/>
                </a:lnTo>
                <a:lnTo>
                  <a:pt x="1527048" y="420624"/>
                </a:lnTo>
                <a:moveTo>
                  <a:pt x="1581912" y="420624"/>
                </a:moveTo>
                <a:lnTo>
                  <a:pt x="1554480" y="420624"/>
                </a:lnTo>
                <a:lnTo>
                  <a:pt x="1554480" y="393192"/>
                </a:lnTo>
                <a:lnTo>
                  <a:pt x="1581912" y="393192"/>
                </a:lnTo>
                <a:lnTo>
                  <a:pt x="1581912" y="420624"/>
                </a:lnTo>
                <a:moveTo>
                  <a:pt x="1627632" y="420624"/>
                </a:moveTo>
                <a:lnTo>
                  <a:pt x="1600200" y="420624"/>
                </a:lnTo>
                <a:lnTo>
                  <a:pt x="1600200" y="393192"/>
                </a:lnTo>
                <a:lnTo>
                  <a:pt x="1627632" y="393192"/>
                </a:lnTo>
                <a:lnTo>
                  <a:pt x="1627632" y="420624"/>
                </a:lnTo>
                <a:moveTo>
                  <a:pt x="1682496" y="420624"/>
                </a:moveTo>
                <a:lnTo>
                  <a:pt x="1655064" y="420624"/>
                </a:lnTo>
                <a:lnTo>
                  <a:pt x="1655064" y="393192"/>
                </a:lnTo>
                <a:lnTo>
                  <a:pt x="1682496" y="393192"/>
                </a:lnTo>
                <a:lnTo>
                  <a:pt x="1682496" y="420624"/>
                </a:lnTo>
                <a:moveTo>
                  <a:pt x="1728216" y="420624"/>
                </a:moveTo>
                <a:lnTo>
                  <a:pt x="1700784" y="420624"/>
                </a:lnTo>
                <a:lnTo>
                  <a:pt x="1700784" y="393192"/>
                </a:lnTo>
                <a:lnTo>
                  <a:pt x="1728216" y="393192"/>
                </a:lnTo>
                <a:lnTo>
                  <a:pt x="1728216" y="420624"/>
                </a:lnTo>
                <a:moveTo>
                  <a:pt x="1783080" y="420624"/>
                </a:moveTo>
                <a:lnTo>
                  <a:pt x="1755648" y="420624"/>
                </a:lnTo>
                <a:lnTo>
                  <a:pt x="1755648" y="393192"/>
                </a:lnTo>
                <a:lnTo>
                  <a:pt x="1783080" y="393192"/>
                </a:lnTo>
                <a:lnTo>
                  <a:pt x="1783080" y="420624"/>
                </a:lnTo>
                <a:moveTo>
                  <a:pt x="1828800" y="420624"/>
                </a:moveTo>
                <a:lnTo>
                  <a:pt x="1801368" y="420624"/>
                </a:lnTo>
                <a:lnTo>
                  <a:pt x="1801368" y="393192"/>
                </a:lnTo>
                <a:lnTo>
                  <a:pt x="1828800" y="393192"/>
                </a:lnTo>
                <a:lnTo>
                  <a:pt x="1828800" y="420624"/>
                </a:lnTo>
                <a:moveTo>
                  <a:pt x="1883664" y="420624"/>
                </a:moveTo>
                <a:lnTo>
                  <a:pt x="1856232" y="420624"/>
                </a:lnTo>
                <a:lnTo>
                  <a:pt x="1856232" y="393192"/>
                </a:lnTo>
                <a:lnTo>
                  <a:pt x="1883664" y="393192"/>
                </a:lnTo>
                <a:lnTo>
                  <a:pt x="1883664" y="420624"/>
                </a:lnTo>
                <a:moveTo>
                  <a:pt x="1929384" y="420624"/>
                </a:moveTo>
                <a:lnTo>
                  <a:pt x="1901952" y="420624"/>
                </a:lnTo>
                <a:lnTo>
                  <a:pt x="1901952" y="393192"/>
                </a:lnTo>
                <a:lnTo>
                  <a:pt x="1929384" y="393192"/>
                </a:lnTo>
                <a:lnTo>
                  <a:pt x="1929384" y="420624"/>
                </a:lnTo>
                <a:moveTo>
                  <a:pt x="1984248" y="420624"/>
                </a:moveTo>
                <a:lnTo>
                  <a:pt x="1956816" y="420624"/>
                </a:lnTo>
                <a:lnTo>
                  <a:pt x="1956816" y="393192"/>
                </a:lnTo>
                <a:lnTo>
                  <a:pt x="1984248" y="393192"/>
                </a:lnTo>
                <a:lnTo>
                  <a:pt x="1984248" y="420624"/>
                </a:lnTo>
                <a:moveTo>
                  <a:pt x="2029968" y="420624"/>
                </a:moveTo>
                <a:lnTo>
                  <a:pt x="2002536" y="420624"/>
                </a:lnTo>
                <a:lnTo>
                  <a:pt x="2002536" y="393192"/>
                </a:lnTo>
                <a:lnTo>
                  <a:pt x="2029968" y="393192"/>
                </a:lnTo>
                <a:lnTo>
                  <a:pt x="2029968" y="420624"/>
                </a:lnTo>
              </a:path>
            </a:pathLst>
          </a:custGeom>
          <a:gradFill>
            <a:gsLst>
              <a:gs pos="0">
                <a:srgbClr val="30C0B4">
                  <a:lumMod val="20000"/>
                  <a:lumOff val="80000"/>
                  <a:alpha val="100000"/>
                </a:srgbClr>
              </a:gs>
              <a:gs pos="100000">
                <a:srgbClr val="30C0B4">
                  <a:alpha val="100000"/>
                </a:srgbClr>
              </a:gs>
            </a:gsLst>
            <a:lin ang="10800000" scaled="0"/>
          </a:gradFill>
          <a:ln w="25400" cap="flat" cmpd="sng" algn="ctr">
            <a:no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4" name="对象3"/>
          <p:cNvSpPr/>
          <p:nvPr>
            <p:custDataLst>
              <p:tags r:id="rId4"/>
            </p:custDataLst>
          </p:nvPr>
        </p:nvSpPr>
        <p:spPr>
          <a:xfrm>
            <a:off x="1704253" y="4920525"/>
            <a:ext cx="5422337" cy="296231"/>
          </a:xfrm>
          <a:custGeom>
            <a:avLst/>
            <a:gdLst/>
            <a:ahLst/>
            <a:cxnLst/>
            <a:rect l="l" t="t" r="r" b="b"/>
            <a:pathLst>
              <a:path w="7699248" h="420624">
                <a:moveTo>
                  <a:pt x="2660904" y="0"/>
                </a:moveTo>
                <a:lnTo>
                  <a:pt x="2679192" y="0"/>
                </a:lnTo>
                <a:lnTo>
                  <a:pt x="2679192" y="27432"/>
                </a:lnTo>
                <a:lnTo>
                  <a:pt x="2679192" y="27432"/>
                </a:lnTo>
                <a:lnTo>
                  <a:pt x="2670048" y="27432"/>
                </a:lnTo>
                <a:lnTo>
                  <a:pt x="2651760" y="18288"/>
                </a:lnTo>
                <a:lnTo>
                  <a:pt x="2660904" y="0"/>
                </a:lnTo>
                <a:moveTo>
                  <a:pt x="2734056" y="27432"/>
                </a:moveTo>
                <a:lnTo>
                  <a:pt x="2706624" y="27432"/>
                </a:lnTo>
                <a:lnTo>
                  <a:pt x="2706624" y="0"/>
                </a:lnTo>
                <a:lnTo>
                  <a:pt x="2734056" y="0"/>
                </a:lnTo>
                <a:lnTo>
                  <a:pt x="2734056" y="27432"/>
                </a:lnTo>
                <a:moveTo>
                  <a:pt x="2779776" y="27432"/>
                </a:moveTo>
                <a:lnTo>
                  <a:pt x="2752344" y="27432"/>
                </a:lnTo>
                <a:lnTo>
                  <a:pt x="2752344" y="0"/>
                </a:lnTo>
                <a:lnTo>
                  <a:pt x="2779776" y="0"/>
                </a:lnTo>
                <a:lnTo>
                  <a:pt x="2779776" y="27432"/>
                </a:lnTo>
                <a:moveTo>
                  <a:pt x="2834640" y="27432"/>
                </a:moveTo>
                <a:lnTo>
                  <a:pt x="2807208" y="27432"/>
                </a:lnTo>
                <a:lnTo>
                  <a:pt x="2807208" y="0"/>
                </a:lnTo>
                <a:lnTo>
                  <a:pt x="2834640" y="0"/>
                </a:lnTo>
                <a:lnTo>
                  <a:pt x="2834640" y="27432"/>
                </a:lnTo>
                <a:moveTo>
                  <a:pt x="2880360" y="27432"/>
                </a:moveTo>
                <a:lnTo>
                  <a:pt x="2862072" y="27432"/>
                </a:lnTo>
                <a:lnTo>
                  <a:pt x="2862072" y="0"/>
                </a:lnTo>
                <a:lnTo>
                  <a:pt x="2880360" y="0"/>
                </a:lnTo>
                <a:lnTo>
                  <a:pt x="2880360" y="27432"/>
                </a:lnTo>
                <a:moveTo>
                  <a:pt x="2935224" y="27432"/>
                </a:moveTo>
                <a:lnTo>
                  <a:pt x="2907792" y="27432"/>
                </a:lnTo>
                <a:lnTo>
                  <a:pt x="2907792" y="0"/>
                </a:lnTo>
                <a:lnTo>
                  <a:pt x="2935224" y="0"/>
                </a:lnTo>
                <a:lnTo>
                  <a:pt x="2935224" y="27432"/>
                </a:lnTo>
                <a:moveTo>
                  <a:pt x="2980944" y="27432"/>
                </a:moveTo>
                <a:lnTo>
                  <a:pt x="2962656" y="27432"/>
                </a:lnTo>
                <a:lnTo>
                  <a:pt x="2962656" y="0"/>
                </a:lnTo>
                <a:lnTo>
                  <a:pt x="2980944" y="0"/>
                </a:lnTo>
                <a:lnTo>
                  <a:pt x="2980944" y="27432"/>
                </a:lnTo>
                <a:moveTo>
                  <a:pt x="3035808" y="27432"/>
                </a:moveTo>
                <a:lnTo>
                  <a:pt x="3008376" y="27432"/>
                </a:lnTo>
                <a:lnTo>
                  <a:pt x="3008376" y="0"/>
                </a:lnTo>
                <a:lnTo>
                  <a:pt x="3035808" y="0"/>
                </a:lnTo>
                <a:lnTo>
                  <a:pt x="3035808" y="27432"/>
                </a:lnTo>
                <a:moveTo>
                  <a:pt x="3090672" y="27432"/>
                </a:moveTo>
                <a:lnTo>
                  <a:pt x="3063240" y="27432"/>
                </a:lnTo>
                <a:lnTo>
                  <a:pt x="3063240" y="0"/>
                </a:lnTo>
                <a:lnTo>
                  <a:pt x="3090672" y="0"/>
                </a:lnTo>
                <a:lnTo>
                  <a:pt x="3090672" y="27432"/>
                </a:lnTo>
                <a:moveTo>
                  <a:pt x="3136392" y="27432"/>
                </a:moveTo>
                <a:lnTo>
                  <a:pt x="3108960" y="27432"/>
                </a:lnTo>
                <a:lnTo>
                  <a:pt x="3108960" y="0"/>
                </a:lnTo>
                <a:lnTo>
                  <a:pt x="3136392" y="0"/>
                </a:lnTo>
                <a:lnTo>
                  <a:pt x="3136392" y="27432"/>
                </a:lnTo>
                <a:moveTo>
                  <a:pt x="3191256" y="27432"/>
                </a:moveTo>
                <a:lnTo>
                  <a:pt x="3163824" y="27432"/>
                </a:lnTo>
                <a:lnTo>
                  <a:pt x="3163824" y="0"/>
                </a:lnTo>
                <a:lnTo>
                  <a:pt x="3191256" y="0"/>
                </a:lnTo>
                <a:lnTo>
                  <a:pt x="3191256" y="27432"/>
                </a:lnTo>
                <a:moveTo>
                  <a:pt x="3236976" y="27432"/>
                </a:moveTo>
                <a:lnTo>
                  <a:pt x="3209544" y="27432"/>
                </a:lnTo>
                <a:lnTo>
                  <a:pt x="3209544" y="0"/>
                </a:lnTo>
                <a:lnTo>
                  <a:pt x="3236976" y="0"/>
                </a:lnTo>
                <a:lnTo>
                  <a:pt x="3236976" y="27432"/>
                </a:lnTo>
                <a:moveTo>
                  <a:pt x="3291840" y="27432"/>
                </a:moveTo>
                <a:lnTo>
                  <a:pt x="3264408" y="27432"/>
                </a:lnTo>
                <a:lnTo>
                  <a:pt x="3264408" y="0"/>
                </a:lnTo>
                <a:lnTo>
                  <a:pt x="3291840" y="0"/>
                </a:lnTo>
                <a:lnTo>
                  <a:pt x="3291840" y="27432"/>
                </a:lnTo>
                <a:moveTo>
                  <a:pt x="3337560" y="27432"/>
                </a:moveTo>
                <a:lnTo>
                  <a:pt x="3319272" y="27432"/>
                </a:lnTo>
                <a:lnTo>
                  <a:pt x="3319272" y="0"/>
                </a:lnTo>
                <a:lnTo>
                  <a:pt x="3337560" y="0"/>
                </a:lnTo>
                <a:lnTo>
                  <a:pt x="3337560" y="27432"/>
                </a:lnTo>
                <a:moveTo>
                  <a:pt x="3392424" y="27432"/>
                </a:moveTo>
                <a:lnTo>
                  <a:pt x="3364992" y="27432"/>
                </a:lnTo>
                <a:lnTo>
                  <a:pt x="3364992" y="0"/>
                </a:lnTo>
                <a:lnTo>
                  <a:pt x="3392424" y="0"/>
                </a:lnTo>
                <a:lnTo>
                  <a:pt x="3392424" y="27432"/>
                </a:lnTo>
                <a:moveTo>
                  <a:pt x="3438144" y="27432"/>
                </a:moveTo>
                <a:lnTo>
                  <a:pt x="3419856" y="27432"/>
                </a:lnTo>
                <a:lnTo>
                  <a:pt x="3419856" y="0"/>
                </a:lnTo>
                <a:lnTo>
                  <a:pt x="3438144" y="0"/>
                </a:lnTo>
                <a:lnTo>
                  <a:pt x="3438144" y="27432"/>
                </a:lnTo>
                <a:moveTo>
                  <a:pt x="3493008" y="27432"/>
                </a:moveTo>
                <a:lnTo>
                  <a:pt x="3465576" y="27432"/>
                </a:lnTo>
                <a:lnTo>
                  <a:pt x="3465576" y="0"/>
                </a:lnTo>
                <a:lnTo>
                  <a:pt x="3493008" y="0"/>
                </a:lnTo>
                <a:lnTo>
                  <a:pt x="3493008" y="27432"/>
                </a:lnTo>
                <a:moveTo>
                  <a:pt x="3547872" y="27432"/>
                </a:moveTo>
                <a:lnTo>
                  <a:pt x="3520440" y="27432"/>
                </a:lnTo>
                <a:lnTo>
                  <a:pt x="3520440" y="0"/>
                </a:lnTo>
                <a:lnTo>
                  <a:pt x="3547872" y="0"/>
                </a:lnTo>
                <a:lnTo>
                  <a:pt x="3547872" y="27432"/>
                </a:lnTo>
                <a:moveTo>
                  <a:pt x="3593592" y="27432"/>
                </a:moveTo>
                <a:lnTo>
                  <a:pt x="3566160" y="27432"/>
                </a:lnTo>
                <a:lnTo>
                  <a:pt x="3566160" y="0"/>
                </a:lnTo>
                <a:lnTo>
                  <a:pt x="3593592" y="0"/>
                </a:lnTo>
                <a:lnTo>
                  <a:pt x="3593592" y="27432"/>
                </a:lnTo>
                <a:moveTo>
                  <a:pt x="3648456" y="27432"/>
                </a:moveTo>
                <a:lnTo>
                  <a:pt x="3621024" y="27432"/>
                </a:lnTo>
                <a:lnTo>
                  <a:pt x="3621024" y="0"/>
                </a:lnTo>
                <a:lnTo>
                  <a:pt x="3648456" y="0"/>
                </a:lnTo>
                <a:lnTo>
                  <a:pt x="3648456" y="27432"/>
                </a:lnTo>
                <a:moveTo>
                  <a:pt x="3694176" y="27432"/>
                </a:moveTo>
                <a:lnTo>
                  <a:pt x="3675888" y="27432"/>
                </a:lnTo>
                <a:lnTo>
                  <a:pt x="3675888" y="0"/>
                </a:lnTo>
                <a:lnTo>
                  <a:pt x="3694176" y="0"/>
                </a:lnTo>
                <a:lnTo>
                  <a:pt x="3694176" y="27432"/>
                </a:lnTo>
                <a:moveTo>
                  <a:pt x="3749040" y="27432"/>
                </a:moveTo>
                <a:lnTo>
                  <a:pt x="3721608" y="27432"/>
                </a:lnTo>
                <a:lnTo>
                  <a:pt x="3721608" y="0"/>
                </a:lnTo>
                <a:lnTo>
                  <a:pt x="3749040" y="0"/>
                </a:lnTo>
                <a:lnTo>
                  <a:pt x="3749040" y="27432"/>
                </a:lnTo>
                <a:moveTo>
                  <a:pt x="3794760" y="27432"/>
                </a:moveTo>
                <a:lnTo>
                  <a:pt x="3776472" y="27432"/>
                </a:lnTo>
                <a:lnTo>
                  <a:pt x="3776472" y="0"/>
                </a:lnTo>
                <a:lnTo>
                  <a:pt x="3794760" y="0"/>
                </a:lnTo>
                <a:lnTo>
                  <a:pt x="3794760" y="27432"/>
                </a:lnTo>
                <a:moveTo>
                  <a:pt x="3849624" y="27432"/>
                </a:moveTo>
                <a:lnTo>
                  <a:pt x="3822192" y="27432"/>
                </a:lnTo>
                <a:lnTo>
                  <a:pt x="3822192" y="0"/>
                </a:lnTo>
                <a:lnTo>
                  <a:pt x="3849624" y="0"/>
                </a:lnTo>
                <a:lnTo>
                  <a:pt x="3849624" y="27432"/>
                </a:lnTo>
                <a:moveTo>
                  <a:pt x="3904488" y="27432"/>
                </a:moveTo>
                <a:lnTo>
                  <a:pt x="3877056" y="27432"/>
                </a:lnTo>
                <a:lnTo>
                  <a:pt x="3877056" y="0"/>
                </a:lnTo>
                <a:lnTo>
                  <a:pt x="3904488" y="0"/>
                </a:lnTo>
                <a:lnTo>
                  <a:pt x="3904488" y="27432"/>
                </a:lnTo>
                <a:moveTo>
                  <a:pt x="3950208" y="27432"/>
                </a:moveTo>
                <a:lnTo>
                  <a:pt x="3922776" y="27432"/>
                </a:lnTo>
                <a:lnTo>
                  <a:pt x="3922776" y="0"/>
                </a:lnTo>
                <a:lnTo>
                  <a:pt x="3950208" y="0"/>
                </a:lnTo>
                <a:lnTo>
                  <a:pt x="3950208" y="27432"/>
                </a:lnTo>
                <a:moveTo>
                  <a:pt x="4005072" y="27432"/>
                </a:moveTo>
                <a:lnTo>
                  <a:pt x="3977640" y="27432"/>
                </a:lnTo>
                <a:lnTo>
                  <a:pt x="3977640" y="0"/>
                </a:lnTo>
                <a:lnTo>
                  <a:pt x="4005072" y="0"/>
                </a:lnTo>
                <a:lnTo>
                  <a:pt x="4005072" y="27432"/>
                </a:lnTo>
                <a:moveTo>
                  <a:pt x="4050792" y="27432"/>
                </a:moveTo>
                <a:lnTo>
                  <a:pt x="4023360" y="27432"/>
                </a:lnTo>
                <a:lnTo>
                  <a:pt x="4023360" y="0"/>
                </a:lnTo>
                <a:lnTo>
                  <a:pt x="4050792" y="0"/>
                </a:lnTo>
                <a:lnTo>
                  <a:pt x="4050792" y="27432"/>
                </a:lnTo>
                <a:moveTo>
                  <a:pt x="4105656" y="27432"/>
                </a:moveTo>
                <a:lnTo>
                  <a:pt x="4078224" y="27432"/>
                </a:lnTo>
                <a:lnTo>
                  <a:pt x="4078224" y="0"/>
                </a:lnTo>
                <a:lnTo>
                  <a:pt x="4105656" y="0"/>
                </a:lnTo>
                <a:lnTo>
                  <a:pt x="4105656" y="27432"/>
                </a:lnTo>
                <a:moveTo>
                  <a:pt x="4151376" y="27432"/>
                </a:moveTo>
                <a:lnTo>
                  <a:pt x="4133088" y="27432"/>
                </a:lnTo>
                <a:lnTo>
                  <a:pt x="4133088" y="0"/>
                </a:lnTo>
                <a:lnTo>
                  <a:pt x="4151376" y="0"/>
                </a:lnTo>
                <a:lnTo>
                  <a:pt x="4151376" y="27432"/>
                </a:lnTo>
                <a:moveTo>
                  <a:pt x="4206240" y="27432"/>
                </a:moveTo>
                <a:lnTo>
                  <a:pt x="4178808" y="27432"/>
                </a:lnTo>
                <a:lnTo>
                  <a:pt x="4178808" y="0"/>
                </a:lnTo>
                <a:lnTo>
                  <a:pt x="4206240" y="0"/>
                </a:lnTo>
                <a:lnTo>
                  <a:pt x="4206240" y="27432"/>
                </a:lnTo>
                <a:moveTo>
                  <a:pt x="4251960" y="27432"/>
                </a:moveTo>
                <a:lnTo>
                  <a:pt x="4233672" y="27432"/>
                </a:lnTo>
                <a:lnTo>
                  <a:pt x="4233672" y="0"/>
                </a:lnTo>
                <a:lnTo>
                  <a:pt x="4251960" y="0"/>
                </a:lnTo>
                <a:lnTo>
                  <a:pt x="4251960" y="27432"/>
                </a:lnTo>
                <a:moveTo>
                  <a:pt x="4306824" y="27432"/>
                </a:moveTo>
                <a:lnTo>
                  <a:pt x="4279392" y="27432"/>
                </a:lnTo>
                <a:lnTo>
                  <a:pt x="4279392" y="0"/>
                </a:lnTo>
                <a:lnTo>
                  <a:pt x="4306824" y="0"/>
                </a:lnTo>
                <a:lnTo>
                  <a:pt x="4306824" y="27432"/>
                </a:lnTo>
                <a:moveTo>
                  <a:pt x="4361688" y="27432"/>
                </a:moveTo>
                <a:lnTo>
                  <a:pt x="4334256" y="27432"/>
                </a:lnTo>
                <a:lnTo>
                  <a:pt x="4334256" y="0"/>
                </a:lnTo>
                <a:lnTo>
                  <a:pt x="4361688" y="0"/>
                </a:lnTo>
                <a:lnTo>
                  <a:pt x="4361688" y="27432"/>
                </a:lnTo>
                <a:moveTo>
                  <a:pt x="4407408" y="27432"/>
                </a:moveTo>
                <a:lnTo>
                  <a:pt x="4379976" y="27432"/>
                </a:lnTo>
                <a:lnTo>
                  <a:pt x="4379976" y="0"/>
                </a:lnTo>
                <a:lnTo>
                  <a:pt x="4407408" y="0"/>
                </a:lnTo>
                <a:lnTo>
                  <a:pt x="4407408" y="27432"/>
                </a:lnTo>
                <a:moveTo>
                  <a:pt x="4462272" y="27432"/>
                </a:moveTo>
                <a:lnTo>
                  <a:pt x="4434840" y="27432"/>
                </a:lnTo>
                <a:lnTo>
                  <a:pt x="4434840" y="0"/>
                </a:lnTo>
                <a:lnTo>
                  <a:pt x="4462272" y="0"/>
                </a:lnTo>
                <a:lnTo>
                  <a:pt x="4462272" y="27432"/>
                </a:lnTo>
                <a:moveTo>
                  <a:pt x="4507992" y="27432"/>
                </a:moveTo>
                <a:lnTo>
                  <a:pt x="4489704" y="27432"/>
                </a:lnTo>
                <a:lnTo>
                  <a:pt x="4489704" y="0"/>
                </a:lnTo>
                <a:lnTo>
                  <a:pt x="4507992" y="0"/>
                </a:lnTo>
                <a:lnTo>
                  <a:pt x="4507992" y="27432"/>
                </a:lnTo>
                <a:moveTo>
                  <a:pt x="4562856" y="27432"/>
                </a:moveTo>
                <a:lnTo>
                  <a:pt x="4535424" y="27432"/>
                </a:lnTo>
                <a:lnTo>
                  <a:pt x="4535424" y="0"/>
                </a:lnTo>
                <a:lnTo>
                  <a:pt x="4562856" y="0"/>
                </a:lnTo>
                <a:lnTo>
                  <a:pt x="4562856" y="27432"/>
                </a:lnTo>
                <a:moveTo>
                  <a:pt x="4608576" y="27432"/>
                </a:moveTo>
                <a:lnTo>
                  <a:pt x="4590288" y="27432"/>
                </a:lnTo>
                <a:lnTo>
                  <a:pt x="4590288" y="0"/>
                </a:lnTo>
                <a:lnTo>
                  <a:pt x="4608576" y="0"/>
                </a:lnTo>
                <a:lnTo>
                  <a:pt x="4608576" y="27432"/>
                </a:lnTo>
                <a:moveTo>
                  <a:pt x="4663440" y="27432"/>
                </a:moveTo>
                <a:lnTo>
                  <a:pt x="4636008" y="27432"/>
                </a:lnTo>
                <a:lnTo>
                  <a:pt x="4636008" y="0"/>
                </a:lnTo>
                <a:lnTo>
                  <a:pt x="4663440" y="0"/>
                </a:lnTo>
                <a:lnTo>
                  <a:pt x="4663440" y="27432"/>
                </a:lnTo>
                <a:moveTo>
                  <a:pt x="4718304" y="27432"/>
                </a:moveTo>
                <a:lnTo>
                  <a:pt x="4690872" y="27432"/>
                </a:lnTo>
                <a:lnTo>
                  <a:pt x="4690872" y="0"/>
                </a:lnTo>
                <a:lnTo>
                  <a:pt x="4718304" y="0"/>
                </a:lnTo>
                <a:lnTo>
                  <a:pt x="4718304" y="27432"/>
                </a:lnTo>
                <a:moveTo>
                  <a:pt x="4764024" y="27432"/>
                </a:moveTo>
                <a:lnTo>
                  <a:pt x="4736592" y="27432"/>
                </a:lnTo>
                <a:lnTo>
                  <a:pt x="4736592" y="0"/>
                </a:lnTo>
                <a:lnTo>
                  <a:pt x="4764024" y="0"/>
                </a:lnTo>
                <a:lnTo>
                  <a:pt x="4764024" y="27432"/>
                </a:lnTo>
                <a:moveTo>
                  <a:pt x="4818888" y="27432"/>
                </a:moveTo>
                <a:lnTo>
                  <a:pt x="4791456" y="27432"/>
                </a:lnTo>
                <a:lnTo>
                  <a:pt x="4791456" y="0"/>
                </a:lnTo>
                <a:lnTo>
                  <a:pt x="4818888" y="0"/>
                </a:lnTo>
                <a:lnTo>
                  <a:pt x="4818888" y="27432"/>
                </a:lnTo>
                <a:moveTo>
                  <a:pt x="4864608" y="27432"/>
                </a:moveTo>
                <a:lnTo>
                  <a:pt x="4837176" y="27432"/>
                </a:lnTo>
                <a:lnTo>
                  <a:pt x="4837176" y="0"/>
                </a:lnTo>
                <a:lnTo>
                  <a:pt x="4864608" y="0"/>
                </a:lnTo>
                <a:lnTo>
                  <a:pt x="4864608" y="27432"/>
                </a:lnTo>
                <a:moveTo>
                  <a:pt x="4919472" y="27432"/>
                </a:moveTo>
                <a:lnTo>
                  <a:pt x="4892040" y="27432"/>
                </a:lnTo>
                <a:lnTo>
                  <a:pt x="4892040" y="0"/>
                </a:lnTo>
                <a:lnTo>
                  <a:pt x="4919472" y="0"/>
                </a:lnTo>
                <a:lnTo>
                  <a:pt x="4919472" y="27432"/>
                </a:lnTo>
                <a:moveTo>
                  <a:pt x="4965192" y="27432"/>
                </a:moveTo>
                <a:lnTo>
                  <a:pt x="4946904" y="27432"/>
                </a:lnTo>
                <a:lnTo>
                  <a:pt x="4946904" y="0"/>
                </a:lnTo>
                <a:lnTo>
                  <a:pt x="4965192" y="0"/>
                </a:lnTo>
                <a:lnTo>
                  <a:pt x="4965192" y="27432"/>
                </a:lnTo>
                <a:moveTo>
                  <a:pt x="5020056" y="27432"/>
                </a:moveTo>
                <a:lnTo>
                  <a:pt x="4992624" y="27432"/>
                </a:lnTo>
                <a:lnTo>
                  <a:pt x="4992624" y="0"/>
                </a:lnTo>
                <a:lnTo>
                  <a:pt x="5020056" y="0"/>
                </a:lnTo>
                <a:lnTo>
                  <a:pt x="5020056" y="27432"/>
                </a:lnTo>
                <a:moveTo>
                  <a:pt x="5065776" y="27432"/>
                </a:moveTo>
                <a:lnTo>
                  <a:pt x="5047488" y="27432"/>
                </a:lnTo>
                <a:lnTo>
                  <a:pt x="5047488" y="0"/>
                </a:lnTo>
                <a:lnTo>
                  <a:pt x="5065776" y="0"/>
                </a:lnTo>
                <a:lnTo>
                  <a:pt x="5065776" y="27432"/>
                </a:lnTo>
                <a:moveTo>
                  <a:pt x="5120640" y="27432"/>
                </a:moveTo>
                <a:lnTo>
                  <a:pt x="5093208" y="27432"/>
                </a:lnTo>
                <a:lnTo>
                  <a:pt x="5093208" y="0"/>
                </a:lnTo>
                <a:lnTo>
                  <a:pt x="5120640" y="0"/>
                </a:lnTo>
                <a:lnTo>
                  <a:pt x="5120640" y="27432"/>
                </a:lnTo>
                <a:moveTo>
                  <a:pt x="5175504" y="27432"/>
                </a:moveTo>
                <a:lnTo>
                  <a:pt x="5148072" y="27432"/>
                </a:lnTo>
                <a:lnTo>
                  <a:pt x="5148072" y="0"/>
                </a:lnTo>
                <a:lnTo>
                  <a:pt x="5175504" y="0"/>
                </a:lnTo>
                <a:lnTo>
                  <a:pt x="5175504" y="27432"/>
                </a:lnTo>
                <a:moveTo>
                  <a:pt x="5221224" y="27432"/>
                </a:moveTo>
                <a:lnTo>
                  <a:pt x="5193792" y="27432"/>
                </a:lnTo>
                <a:lnTo>
                  <a:pt x="5193792" y="0"/>
                </a:lnTo>
                <a:lnTo>
                  <a:pt x="5221224" y="0"/>
                </a:lnTo>
                <a:lnTo>
                  <a:pt x="5221224" y="27432"/>
                </a:lnTo>
                <a:moveTo>
                  <a:pt x="5276088" y="27432"/>
                </a:moveTo>
                <a:lnTo>
                  <a:pt x="5248656" y="27432"/>
                </a:lnTo>
                <a:lnTo>
                  <a:pt x="5248656" y="0"/>
                </a:lnTo>
                <a:lnTo>
                  <a:pt x="5276088" y="0"/>
                </a:lnTo>
                <a:lnTo>
                  <a:pt x="5276088" y="27432"/>
                </a:lnTo>
                <a:moveTo>
                  <a:pt x="5321808" y="27432"/>
                </a:moveTo>
                <a:lnTo>
                  <a:pt x="5303520" y="27432"/>
                </a:lnTo>
                <a:lnTo>
                  <a:pt x="5303520" y="0"/>
                </a:lnTo>
                <a:lnTo>
                  <a:pt x="5321808" y="0"/>
                </a:lnTo>
                <a:lnTo>
                  <a:pt x="5321808" y="27432"/>
                </a:lnTo>
                <a:moveTo>
                  <a:pt x="5376672" y="27432"/>
                </a:moveTo>
                <a:lnTo>
                  <a:pt x="5349240" y="27432"/>
                </a:lnTo>
                <a:lnTo>
                  <a:pt x="5349240" y="0"/>
                </a:lnTo>
                <a:lnTo>
                  <a:pt x="5376672" y="0"/>
                </a:lnTo>
                <a:lnTo>
                  <a:pt x="5376672" y="27432"/>
                </a:lnTo>
                <a:moveTo>
                  <a:pt x="5422392" y="27432"/>
                </a:moveTo>
                <a:lnTo>
                  <a:pt x="5404104" y="27432"/>
                </a:lnTo>
                <a:lnTo>
                  <a:pt x="5404104" y="0"/>
                </a:lnTo>
                <a:lnTo>
                  <a:pt x="5422392" y="0"/>
                </a:lnTo>
                <a:lnTo>
                  <a:pt x="5422392" y="27432"/>
                </a:lnTo>
                <a:moveTo>
                  <a:pt x="5477256" y="27432"/>
                </a:moveTo>
                <a:lnTo>
                  <a:pt x="5449824" y="27432"/>
                </a:lnTo>
                <a:lnTo>
                  <a:pt x="5449824" y="0"/>
                </a:lnTo>
                <a:lnTo>
                  <a:pt x="5477256" y="0"/>
                </a:lnTo>
                <a:lnTo>
                  <a:pt x="5477256" y="27432"/>
                </a:lnTo>
                <a:moveTo>
                  <a:pt x="5532120" y="27432"/>
                </a:moveTo>
                <a:lnTo>
                  <a:pt x="5504688" y="27432"/>
                </a:lnTo>
                <a:lnTo>
                  <a:pt x="5504688" y="0"/>
                </a:lnTo>
                <a:lnTo>
                  <a:pt x="5532120" y="0"/>
                </a:lnTo>
                <a:lnTo>
                  <a:pt x="5532120" y="27432"/>
                </a:lnTo>
                <a:moveTo>
                  <a:pt x="5577840" y="27432"/>
                </a:moveTo>
                <a:lnTo>
                  <a:pt x="5550408" y="27432"/>
                </a:lnTo>
                <a:lnTo>
                  <a:pt x="5550408" y="0"/>
                </a:lnTo>
                <a:lnTo>
                  <a:pt x="5577840" y="0"/>
                </a:lnTo>
                <a:lnTo>
                  <a:pt x="5577840" y="27432"/>
                </a:lnTo>
                <a:moveTo>
                  <a:pt x="5632704" y="27432"/>
                </a:moveTo>
                <a:lnTo>
                  <a:pt x="5605272" y="27432"/>
                </a:lnTo>
                <a:lnTo>
                  <a:pt x="5605272" y="0"/>
                </a:lnTo>
                <a:lnTo>
                  <a:pt x="5632704" y="0"/>
                </a:lnTo>
                <a:lnTo>
                  <a:pt x="5632704" y="27432"/>
                </a:lnTo>
                <a:moveTo>
                  <a:pt x="5678424" y="27432"/>
                </a:moveTo>
                <a:lnTo>
                  <a:pt x="5650992" y="27432"/>
                </a:lnTo>
                <a:lnTo>
                  <a:pt x="5650992" y="0"/>
                </a:lnTo>
                <a:lnTo>
                  <a:pt x="5678424" y="0"/>
                </a:lnTo>
                <a:lnTo>
                  <a:pt x="5678424" y="27432"/>
                </a:lnTo>
                <a:moveTo>
                  <a:pt x="5733288" y="27432"/>
                </a:moveTo>
                <a:lnTo>
                  <a:pt x="5705856" y="27432"/>
                </a:lnTo>
                <a:lnTo>
                  <a:pt x="5705856" y="0"/>
                </a:lnTo>
                <a:lnTo>
                  <a:pt x="5733288" y="0"/>
                </a:lnTo>
                <a:lnTo>
                  <a:pt x="5733288" y="27432"/>
                </a:lnTo>
                <a:moveTo>
                  <a:pt x="5779008" y="27432"/>
                </a:moveTo>
                <a:lnTo>
                  <a:pt x="5760720" y="27432"/>
                </a:lnTo>
                <a:lnTo>
                  <a:pt x="5760720" y="0"/>
                </a:lnTo>
                <a:lnTo>
                  <a:pt x="5779008" y="0"/>
                </a:lnTo>
                <a:lnTo>
                  <a:pt x="5779008" y="27432"/>
                </a:lnTo>
                <a:moveTo>
                  <a:pt x="5833872" y="27432"/>
                </a:moveTo>
                <a:lnTo>
                  <a:pt x="5806440" y="27432"/>
                </a:lnTo>
                <a:lnTo>
                  <a:pt x="5806440" y="0"/>
                </a:lnTo>
                <a:lnTo>
                  <a:pt x="5833872" y="0"/>
                </a:lnTo>
                <a:lnTo>
                  <a:pt x="5833872" y="27432"/>
                </a:lnTo>
                <a:moveTo>
                  <a:pt x="5888736" y="27432"/>
                </a:moveTo>
                <a:lnTo>
                  <a:pt x="5861304" y="27432"/>
                </a:lnTo>
                <a:lnTo>
                  <a:pt x="5861304" y="0"/>
                </a:lnTo>
                <a:lnTo>
                  <a:pt x="5888736" y="0"/>
                </a:lnTo>
                <a:lnTo>
                  <a:pt x="5888736" y="27432"/>
                </a:lnTo>
                <a:moveTo>
                  <a:pt x="5934456" y="27432"/>
                </a:moveTo>
                <a:lnTo>
                  <a:pt x="5907024" y="27432"/>
                </a:lnTo>
                <a:lnTo>
                  <a:pt x="5907024" y="0"/>
                </a:lnTo>
                <a:lnTo>
                  <a:pt x="5934456" y="0"/>
                </a:lnTo>
                <a:lnTo>
                  <a:pt x="5934456" y="27432"/>
                </a:lnTo>
                <a:moveTo>
                  <a:pt x="5989320" y="27432"/>
                </a:moveTo>
                <a:lnTo>
                  <a:pt x="5961888" y="27432"/>
                </a:lnTo>
                <a:lnTo>
                  <a:pt x="5961888" y="0"/>
                </a:lnTo>
                <a:lnTo>
                  <a:pt x="5989320" y="0"/>
                </a:lnTo>
                <a:lnTo>
                  <a:pt x="5989320" y="27432"/>
                </a:lnTo>
                <a:moveTo>
                  <a:pt x="6035040" y="27432"/>
                </a:moveTo>
                <a:lnTo>
                  <a:pt x="6007608" y="27432"/>
                </a:lnTo>
                <a:lnTo>
                  <a:pt x="6007608" y="0"/>
                </a:lnTo>
                <a:lnTo>
                  <a:pt x="6035040" y="0"/>
                </a:lnTo>
                <a:lnTo>
                  <a:pt x="6035040" y="27432"/>
                </a:lnTo>
                <a:moveTo>
                  <a:pt x="6089904" y="27432"/>
                </a:moveTo>
                <a:lnTo>
                  <a:pt x="6062472" y="27432"/>
                </a:lnTo>
                <a:lnTo>
                  <a:pt x="6062472" y="0"/>
                </a:lnTo>
                <a:lnTo>
                  <a:pt x="6089904" y="0"/>
                </a:lnTo>
                <a:lnTo>
                  <a:pt x="6089904" y="27432"/>
                </a:lnTo>
                <a:moveTo>
                  <a:pt x="6135624" y="27432"/>
                </a:moveTo>
                <a:lnTo>
                  <a:pt x="6117336" y="27432"/>
                </a:lnTo>
                <a:lnTo>
                  <a:pt x="6117336" y="0"/>
                </a:lnTo>
                <a:lnTo>
                  <a:pt x="6135624" y="0"/>
                </a:lnTo>
                <a:lnTo>
                  <a:pt x="6135624" y="27432"/>
                </a:lnTo>
                <a:moveTo>
                  <a:pt x="6190488" y="27432"/>
                </a:moveTo>
                <a:lnTo>
                  <a:pt x="6163056" y="27432"/>
                </a:lnTo>
                <a:lnTo>
                  <a:pt x="6163056" y="0"/>
                </a:lnTo>
                <a:lnTo>
                  <a:pt x="6190488" y="0"/>
                </a:lnTo>
                <a:lnTo>
                  <a:pt x="6190488" y="27432"/>
                </a:lnTo>
                <a:moveTo>
                  <a:pt x="6236208" y="27432"/>
                </a:moveTo>
                <a:lnTo>
                  <a:pt x="6217920" y="27432"/>
                </a:lnTo>
                <a:lnTo>
                  <a:pt x="6217920" y="0"/>
                </a:lnTo>
                <a:lnTo>
                  <a:pt x="6236208" y="0"/>
                </a:lnTo>
                <a:lnTo>
                  <a:pt x="6236208" y="27432"/>
                </a:lnTo>
                <a:moveTo>
                  <a:pt x="6291072" y="27432"/>
                </a:moveTo>
                <a:lnTo>
                  <a:pt x="6263640" y="27432"/>
                </a:lnTo>
                <a:lnTo>
                  <a:pt x="6263640" y="0"/>
                </a:lnTo>
                <a:lnTo>
                  <a:pt x="6291072" y="0"/>
                </a:lnTo>
                <a:lnTo>
                  <a:pt x="6291072" y="27432"/>
                </a:lnTo>
                <a:moveTo>
                  <a:pt x="6345936" y="27432"/>
                </a:moveTo>
                <a:lnTo>
                  <a:pt x="6318504" y="27432"/>
                </a:lnTo>
                <a:lnTo>
                  <a:pt x="6318504" y="0"/>
                </a:lnTo>
                <a:lnTo>
                  <a:pt x="6345936" y="0"/>
                </a:lnTo>
                <a:lnTo>
                  <a:pt x="6345936" y="27432"/>
                </a:lnTo>
                <a:moveTo>
                  <a:pt x="6391656" y="27432"/>
                </a:moveTo>
                <a:lnTo>
                  <a:pt x="6364224" y="27432"/>
                </a:lnTo>
                <a:lnTo>
                  <a:pt x="6364224" y="0"/>
                </a:lnTo>
                <a:lnTo>
                  <a:pt x="6391656" y="0"/>
                </a:lnTo>
                <a:lnTo>
                  <a:pt x="6391656" y="27432"/>
                </a:lnTo>
                <a:moveTo>
                  <a:pt x="6446520" y="27432"/>
                </a:moveTo>
                <a:lnTo>
                  <a:pt x="6419088" y="27432"/>
                </a:lnTo>
                <a:lnTo>
                  <a:pt x="6419088" y="0"/>
                </a:lnTo>
                <a:lnTo>
                  <a:pt x="6446520" y="0"/>
                </a:lnTo>
                <a:lnTo>
                  <a:pt x="6446520" y="27432"/>
                </a:lnTo>
                <a:moveTo>
                  <a:pt x="6492240" y="27432"/>
                </a:moveTo>
                <a:lnTo>
                  <a:pt x="6464808" y="27432"/>
                </a:lnTo>
                <a:lnTo>
                  <a:pt x="6464808" y="0"/>
                </a:lnTo>
                <a:lnTo>
                  <a:pt x="6492240" y="0"/>
                </a:lnTo>
                <a:lnTo>
                  <a:pt x="6492240" y="27432"/>
                </a:lnTo>
                <a:moveTo>
                  <a:pt x="6547104" y="27432"/>
                </a:moveTo>
                <a:lnTo>
                  <a:pt x="6519672" y="27432"/>
                </a:lnTo>
                <a:lnTo>
                  <a:pt x="6519672" y="0"/>
                </a:lnTo>
                <a:lnTo>
                  <a:pt x="6547104" y="0"/>
                </a:lnTo>
                <a:lnTo>
                  <a:pt x="6547104" y="27432"/>
                </a:lnTo>
                <a:moveTo>
                  <a:pt x="6592824" y="27432"/>
                </a:moveTo>
                <a:lnTo>
                  <a:pt x="6574536" y="27432"/>
                </a:lnTo>
                <a:lnTo>
                  <a:pt x="6574536" y="0"/>
                </a:lnTo>
                <a:lnTo>
                  <a:pt x="6592824" y="0"/>
                </a:lnTo>
                <a:lnTo>
                  <a:pt x="6592824" y="27432"/>
                </a:lnTo>
                <a:moveTo>
                  <a:pt x="6647688" y="27432"/>
                </a:moveTo>
                <a:lnTo>
                  <a:pt x="6620256" y="27432"/>
                </a:lnTo>
                <a:lnTo>
                  <a:pt x="6620256" y="0"/>
                </a:lnTo>
                <a:lnTo>
                  <a:pt x="6647688" y="0"/>
                </a:lnTo>
                <a:lnTo>
                  <a:pt x="6647688" y="27432"/>
                </a:lnTo>
                <a:moveTo>
                  <a:pt x="6702552" y="27432"/>
                </a:moveTo>
                <a:lnTo>
                  <a:pt x="6675120" y="27432"/>
                </a:lnTo>
                <a:lnTo>
                  <a:pt x="6675120" y="0"/>
                </a:lnTo>
                <a:lnTo>
                  <a:pt x="6702552" y="0"/>
                </a:lnTo>
                <a:lnTo>
                  <a:pt x="6702552" y="27432"/>
                </a:lnTo>
                <a:moveTo>
                  <a:pt x="6748272" y="27432"/>
                </a:moveTo>
                <a:lnTo>
                  <a:pt x="6720840" y="27432"/>
                </a:lnTo>
                <a:lnTo>
                  <a:pt x="6720840" y="0"/>
                </a:lnTo>
                <a:lnTo>
                  <a:pt x="6748272" y="0"/>
                </a:lnTo>
                <a:lnTo>
                  <a:pt x="6748272" y="27432"/>
                </a:lnTo>
                <a:moveTo>
                  <a:pt x="6803136" y="27432"/>
                </a:moveTo>
                <a:lnTo>
                  <a:pt x="6775704" y="27432"/>
                </a:lnTo>
                <a:lnTo>
                  <a:pt x="6775704" y="0"/>
                </a:lnTo>
                <a:lnTo>
                  <a:pt x="6803136" y="0"/>
                </a:lnTo>
                <a:lnTo>
                  <a:pt x="6803136" y="27432"/>
                </a:lnTo>
                <a:moveTo>
                  <a:pt x="6848856" y="27432"/>
                </a:moveTo>
                <a:lnTo>
                  <a:pt x="6821424" y="27432"/>
                </a:lnTo>
                <a:lnTo>
                  <a:pt x="6821424" y="0"/>
                </a:lnTo>
                <a:lnTo>
                  <a:pt x="6848856" y="0"/>
                </a:lnTo>
                <a:lnTo>
                  <a:pt x="6848856" y="27432"/>
                </a:lnTo>
                <a:moveTo>
                  <a:pt x="6903720" y="27432"/>
                </a:moveTo>
                <a:lnTo>
                  <a:pt x="6876288" y="27432"/>
                </a:lnTo>
                <a:lnTo>
                  <a:pt x="6876288" y="0"/>
                </a:lnTo>
                <a:lnTo>
                  <a:pt x="6903720" y="0"/>
                </a:lnTo>
                <a:lnTo>
                  <a:pt x="6903720" y="27432"/>
                </a:lnTo>
                <a:moveTo>
                  <a:pt x="6949440" y="27432"/>
                </a:moveTo>
                <a:lnTo>
                  <a:pt x="6931152" y="27432"/>
                </a:lnTo>
                <a:lnTo>
                  <a:pt x="6931152" y="0"/>
                </a:lnTo>
                <a:lnTo>
                  <a:pt x="6949440" y="0"/>
                </a:lnTo>
                <a:lnTo>
                  <a:pt x="6949440" y="27432"/>
                </a:lnTo>
                <a:moveTo>
                  <a:pt x="7004304" y="27432"/>
                </a:moveTo>
                <a:lnTo>
                  <a:pt x="6976872" y="27432"/>
                </a:lnTo>
                <a:lnTo>
                  <a:pt x="6976872" y="0"/>
                </a:lnTo>
                <a:lnTo>
                  <a:pt x="7004304" y="0"/>
                </a:lnTo>
                <a:lnTo>
                  <a:pt x="7004304" y="27432"/>
                </a:lnTo>
                <a:moveTo>
                  <a:pt x="7050024" y="27432"/>
                </a:moveTo>
                <a:lnTo>
                  <a:pt x="7031736" y="27432"/>
                </a:lnTo>
                <a:lnTo>
                  <a:pt x="7031736" y="0"/>
                </a:lnTo>
                <a:lnTo>
                  <a:pt x="7050024" y="0"/>
                </a:lnTo>
                <a:lnTo>
                  <a:pt x="7050024" y="27432"/>
                </a:lnTo>
                <a:moveTo>
                  <a:pt x="7104888" y="27432"/>
                </a:moveTo>
                <a:lnTo>
                  <a:pt x="7077456" y="27432"/>
                </a:lnTo>
                <a:lnTo>
                  <a:pt x="7077456" y="0"/>
                </a:lnTo>
                <a:lnTo>
                  <a:pt x="7104888" y="0"/>
                </a:lnTo>
                <a:lnTo>
                  <a:pt x="7104888" y="27432"/>
                </a:lnTo>
                <a:moveTo>
                  <a:pt x="7159752" y="27432"/>
                </a:moveTo>
                <a:lnTo>
                  <a:pt x="7132320" y="27432"/>
                </a:lnTo>
                <a:lnTo>
                  <a:pt x="7132320" y="0"/>
                </a:lnTo>
                <a:lnTo>
                  <a:pt x="7159752" y="0"/>
                </a:lnTo>
                <a:lnTo>
                  <a:pt x="7159752" y="27432"/>
                </a:lnTo>
                <a:moveTo>
                  <a:pt x="7205472" y="27432"/>
                </a:moveTo>
                <a:lnTo>
                  <a:pt x="7178040" y="27432"/>
                </a:lnTo>
                <a:lnTo>
                  <a:pt x="7178040" y="0"/>
                </a:lnTo>
                <a:lnTo>
                  <a:pt x="7205472" y="0"/>
                </a:lnTo>
                <a:lnTo>
                  <a:pt x="7205472" y="27432"/>
                </a:lnTo>
                <a:moveTo>
                  <a:pt x="7260336" y="27432"/>
                </a:moveTo>
                <a:lnTo>
                  <a:pt x="7232904" y="27432"/>
                </a:lnTo>
                <a:lnTo>
                  <a:pt x="7232904" y="0"/>
                </a:lnTo>
                <a:lnTo>
                  <a:pt x="7260336" y="0"/>
                </a:lnTo>
                <a:lnTo>
                  <a:pt x="7260336" y="27432"/>
                </a:lnTo>
                <a:moveTo>
                  <a:pt x="7306056" y="27432"/>
                </a:moveTo>
                <a:lnTo>
                  <a:pt x="7278624" y="27432"/>
                </a:lnTo>
                <a:lnTo>
                  <a:pt x="7278624" y="0"/>
                </a:lnTo>
                <a:lnTo>
                  <a:pt x="7306056" y="0"/>
                </a:lnTo>
                <a:lnTo>
                  <a:pt x="7306056" y="27432"/>
                </a:lnTo>
                <a:moveTo>
                  <a:pt x="7360920" y="27432"/>
                </a:moveTo>
                <a:lnTo>
                  <a:pt x="7333488" y="27432"/>
                </a:lnTo>
                <a:lnTo>
                  <a:pt x="7333488" y="0"/>
                </a:lnTo>
                <a:lnTo>
                  <a:pt x="7360920" y="0"/>
                </a:lnTo>
                <a:lnTo>
                  <a:pt x="7360920" y="27432"/>
                </a:lnTo>
                <a:moveTo>
                  <a:pt x="7406640" y="27432"/>
                </a:moveTo>
                <a:lnTo>
                  <a:pt x="7388352" y="27432"/>
                </a:lnTo>
                <a:lnTo>
                  <a:pt x="7388352" y="0"/>
                </a:lnTo>
                <a:lnTo>
                  <a:pt x="7406640" y="0"/>
                </a:lnTo>
                <a:lnTo>
                  <a:pt x="7406640" y="27432"/>
                </a:lnTo>
                <a:moveTo>
                  <a:pt x="7461504" y="27432"/>
                </a:moveTo>
                <a:lnTo>
                  <a:pt x="7434072" y="27432"/>
                </a:lnTo>
                <a:lnTo>
                  <a:pt x="7434072" y="0"/>
                </a:lnTo>
                <a:lnTo>
                  <a:pt x="7461504" y="0"/>
                </a:lnTo>
                <a:lnTo>
                  <a:pt x="7461504" y="27432"/>
                </a:lnTo>
                <a:moveTo>
                  <a:pt x="7516368" y="27432"/>
                </a:moveTo>
                <a:lnTo>
                  <a:pt x="7488936" y="27432"/>
                </a:lnTo>
                <a:lnTo>
                  <a:pt x="7488936" y="0"/>
                </a:lnTo>
                <a:lnTo>
                  <a:pt x="7516368" y="0"/>
                </a:lnTo>
                <a:lnTo>
                  <a:pt x="7516368" y="27432"/>
                </a:lnTo>
                <a:moveTo>
                  <a:pt x="7562088" y="27432"/>
                </a:moveTo>
                <a:lnTo>
                  <a:pt x="7534656" y="27432"/>
                </a:lnTo>
                <a:lnTo>
                  <a:pt x="7534656" y="0"/>
                </a:lnTo>
                <a:lnTo>
                  <a:pt x="7562088" y="0"/>
                </a:lnTo>
                <a:lnTo>
                  <a:pt x="7562088" y="27432"/>
                </a:lnTo>
                <a:moveTo>
                  <a:pt x="7616952" y="27432"/>
                </a:moveTo>
                <a:lnTo>
                  <a:pt x="7589520" y="27432"/>
                </a:lnTo>
                <a:lnTo>
                  <a:pt x="7589520" y="0"/>
                </a:lnTo>
                <a:lnTo>
                  <a:pt x="7616952" y="0"/>
                </a:lnTo>
                <a:lnTo>
                  <a:pt x="7616952" y="27432"/>
                </a:lnTo>
                <a:moveTo>
                  <a:pt x="7662672" y="27432"/>
                </a:moveTo>
                <a:lnTo>
                  <a:pt x="7635240" y="27432"/>
                </a:lnTo>
                <a:lnTo>
                  <a:pt x="7635240" y="0"/>
                </a:lnTo>
                <a:lnTo>
                  <a:pt x="7662672" y="0"/>
                </a:lnTo>
                <a:lnTo>
                  <a:pt x="7662672" y="27432"/>
                </a:lnTo>
                <a:moveTo>
                  <a:pt x="7699248" y="27432"/>
                </a:moveTo>
                <a:lnTo>
                  <a:pt x="7690104" y="27432"/>
                </a:lnTo>
                <a:lnTo>
                  <a:pt x="7690104" y="0"/>
                </a:lnTo>
                <a:lnTo>
                  <a:pt x="7699248" y="0"/>
                </a:lnTo>
                <a:lnTo>
                  <a:pt x="7699248" y="27432"/>
                </a:lnTo>
                <a:moveTo>
                  <a:pt x="2660904" y="54864"/>
                </a:moveTo>
                <a:lnTo>
                  <a:pt x="2651760" y="73152"/>
                </a:lnTo>
                <a:lnTo>
                  <a:pt x="2624328" y="64008"/>
                </a:lnTo>
                <a:lnTo>
                  <a:pt x="2642616" y="36576"/>
                </a:lnTo>
                <a:lnTo>
                  <a:pt x="2660904" y="54864"/>
                </a:lnTo>
                <a:moveTo>
                  <a:pt x="2642616" y="91440"/>
                </a:moveTo>
                <a:lnTo>
                  <a:pt x="2633472" y="118872"/>
                </a:lnTo>
                <a:lnTo>
                  <a:pt x="2606040" y="109728"/>
                </a:lnTo>
                <a:lnTo>
                  <a:pt x="2615184" y="82296"/>
                </a:lnTo>
                <a:lnTo>
                  <a:pt x="2642616" y="91440"/>
                </a:lnTo>
                <a:moveTo>
                  <a:pt x="2615184" y="137160"/>
                </a:moveTo>
                <a:lnTo>
                  <a:pt x="2606040" y="164592"/>
                </a:lnTo>
                <a:lnTo>
                  <a:pt x="2587752" y="146304"/>
                </a:lnTo>
                <a:lnTo>
                  <a:pt x="2596896" y="128016"/>
                </a:lnTo>
                <a:lnTo>
                  <a:pt x="2615184" y="137160"/>
                </a:lnTo>
                <a:moveTo>
                  <a:pt x="2596896" y="182880"/>
                </a:moveTo>
                <a:lnTo>
                  <a:pt x="2587752" y="201168"/>
                </a:lnTo>
                <a:lnTo>
                  <a:pt x="2560320" y="192024"/>
                </a:lnTo>
                <a:lnTo>
                  <a:pt x="2569464" y="173736"/>
                </a:lnTo>
                <a:lnTo>
                  <a:pt x="2596896" y="182880"/>
                </a:lnTo>
                <a:moveTo>
                  <a:pt x="2578608" y="228600"/>
                </a:moveTo>
                <a:lnTo>
                  <a:pt x="2560320" y="246888"/>
                </a:lnTo>
                <a:lnTo>
                  <a:pt x="2542032" y="237744"/>
                </a:lnTo>
                <a:lnTo>
                  <a:pt x="2551176" y="210312"/>
                </a:lnTo>
                <a:lnTo>
                  <a:pt x="2578608" y="228600"/>
                </a:lnTo>
                <a:moveTo>
                  <a:pt x="2551176" y="274320"/>
                </a:moveTo>
                <a:lnTo>
                  <a:pt x="2542032" y="292608"/>
                </a:lnTo>
                <a:lnTo>
                  <a:pt x="2514600" y="283464"/>
                </a:lnTo>
                <a:lnTo>
                  <a:pt x="2532888" y="256032"/>
                </a:lnTo>
                <a:lnTo>
                  <a:pt x="2551176" y="274320"/>
                </a:lnTo>
                <a:moveTo>
                  <a:pt x="2532888" y="310896"/>
                </a:moveTo>
                <a:lnTo>
                  <a:pt x="2523744" y="338328"/>
                </a:lnTo>
                <a:lnTo>
                  <a:pt x="2496312" y="320040"/>
                </a:lnTo>
                <a:lnTo>
                  <a:pt x="2505456" y="301752"/>
                </a:lnTo>
                <a:lnTo>
                  <a:pt x="2532888" y="310896"/>
                </a:lnTo>
                <a:moveTo>
                  <a:pt x="2505456" y="356616"/>
                </a:moveTo>
                <a:lnTo>
                  <a:pt x="2496312" y="374904"/>
                </a:lnTo>
                <a:lnTo>
                  <a:pt x="2478024" y="365760"/>
                </a:lnTo>
                <a:lnTo>
                  <a:pt x="2487168" y="347472"/>
                </a:lnTo>
                <a:lnTo>
                  <a:pt x="2505456" y="356616"/>
                </a:lnTo>
                <a:moveTo>
                  <a:pt x="2487168" y="402336"/>
                </a:moveTo>
                <a:lnTo>
                  <a:pt x="2478024" y="420624"/>
                </a:lnTo>
                <a:lnTo>
                  <a:pt x="2459736" y="420624"/>
                </a:lnTo>
                <a:lnTo>
                  <a:pt x="2459736" y="393192"/>
                </a:lnTo>
                <a:lnTo>
                  <a:pt x="2459736" y="393192"/>
                </a:lnTo>
                <a:lnTo>
                  <a:pt x="2459736" y="393192"/>
                </a:lnTo>
                <a:lnTo>
                  <a:pt x="2487168" y="402336"/>
                </a:lnTo>
                <a:moveTo>
                  <a:pt x="9144" y="420624"/>
                </a:moveTo>
                <a:lnTo>
                  <a:pt x="0" y="420624"/>
                </a:lnTo>
                <a:lnTo>
                  <a:pt x="0" y="393192"/>
                </a:lnTo>
                <a:lnTo>
                  <a:pt x="9144" y="393192"/>
                </a:lnTo>
                <a:lnTo>
                  <a:pt x="9144" y="420624"/>
                </a:lnTo>
                <a:moveTo>
                  <a:pt x="64008" y="420624"/>
                </a:moveTo>
                <a:lnTo>
                  <a:pt x="36576" y="420624"/>
                </a:lnTo>
                <a:lnTo>
                  <a:pt x="36576" y="393192"/>
                </a:lnTo>
                <a:lnTo>
                  <a:pt x="64008" y="393192"/>
                </a:lnTo>
                <a:lnTo>
                  <a:pt x="64008" y="420624"/>
                </a:lnTo>
                <a:moveTo>
                  <a:pt x="109728" y="420624"/>
                </a:moveTo>
                <a:lnTo>
                  <a:pt x="91440" y="420624"/>
                </a:lnTo>
                <a:lnTo>
                  <a:pt x="91440" y="393192"/>
                </a:lnTo>
                <a:lnTo>
                  <a:pt x="109728" y="393192"/>
                </a:lnTo>
                <a:lnTo>
                  <a:pt x="109728" y="420624"/>
                </a:lnTo>
                <a:moveTo>
                  <a:pt x="164592" y="420624"/>
                </a:moveTo>
                <a:lnTo>
                  <a:pt x="137160" y="420624"/>
                </a:lnTo>
                <a:lnTo>
                  <a:pt x="137160" y="393192"/>
                </a:lnTo>
                <a:lnTo>
                  <a:pt x="164592" y="393192"/>
                </a:lnTo>
                <a:lnTo>
                  <a:pt x="164592" y="420624"/>
                </a:lnTo>
                <a:moveTo>
                  <a:pt x="210312" y="420624"/>
                </a:moveTo>
                <a:lnTo>
                  <a:pt x="192024" y="420624"/>
                </a:lnTo>
                <a:lnTo>
                  <a:pt x="192024" y="393192"/>
                </a:lnTo>
                <a:lnTo>
                  <a:pt x="210312" y="393192"/>
                </a:lnTo>
                <a:lnTo>
                  <a:pt x="210312" y="420624"/>
                </a:lnTo>
                <a:moveTo>
                  <a:pt x="265176" y="420624"/>
                </a:moveTo>
                <a:lnTo>
                  <a:pt x="237744" y="420624"/>
                </a:lnTo>
                <a:lnTo>
                  <a:pt x="237744" y="393192"/>
                </a:lnTo>
                <a:lnTo>
                  <a:pt x="265176" y="393192"/>
                </a:lnTo>
                <a:lnTo>
                  <a:pt x="265176" y="420624"/>
                </a:lnTo>
                <a:moveTo>
                  <a:pt x="310896" y="420624"/>
                </a:moveTo>
                <a:lnTo>
                  <a:pt x="292608" y="420624"/>
                </a:lnTo>
                <a:lnTo>
                  <a:pt x="292608" y="393192"/>
                </a:lnTo>
                <a:lnTo>
                  <a:pt x="310896" y="393192"/>
                </a:lnTo>
                <a:lnTo>
                  <a:pt x="310896" y="420624"/>
                </a:lnTo>
                <a:moveTo>
                  <a:pt x="365760" y="420624"/>
                </a:moveTo>
                <a:lnTo>
                  <a:pt x="338328" y="420624"/>
                </a:lnTo>
                <a:lnTo>
                  <a:pt x="338328" y="393192"/>
                </a:lnTo>
                <a:lnTo>
                  <a:pt x="365760" y="393192"/>
                </a:lnTo>
                <a:lnTo>
                  <a:pt x="365760" y="420624"/>
                </a:lnTo>
                <a:moveTo>
                  <a:pt x="411480" y="420624"/>
                </a:moveTo>
                <a:lnTo>
                  <a:pt x="393192" y="420624"/>
                </a:lnTo>
                <a:lnTo>
                  <a:pt x="393192" y="393192"/>
                </a:lnTo>
                <a:lnTo>
                  <a:pt x="411480" y="393192"/>
                </a:lnTo>
                <a:lnTo>
                  <a:pt x="411480" y="420624"/>
                </a:lnTo>
                <a:moveTo>
                  <a:pt x="466344" y="420624"/>
                </a:moveTo>
                <a:lnTo>
                  <a:pt x="438912" y="420624"/>
                </a:lnTo>
                <a:lnTo>
                  <a:pt x="438912" y="393192"/>
                </a:lnTo>
                <a:lnTo>
                  <a:pt x="466344" y="393192"/>
                </a:lnTo>
                <a:lnTo>
                  <a:pt x="466344" y="420624"/>
                </a:lnTo>
                <a:moveTo>
                  <a:pt x="521208" y="420624"/>
                </a:moveTo>
                <a:lnTo>
                  <a:pt x="493776" y="420624"/>
                </a:lnTo>
                <a:lnTo>
                  <a:pt x="493776" y="393192"/>
                </a:lnTo>
                <a:lnTo>
                  <a:pt x="521208" y="393192"/>
                </a:lnTo>
                <a:lnTo>
                  <a:pt x="521208" y="420624"/>
                </a:lnTo>
                <a:moveTo>
                  <a:pt x="566928" y="420624"/>
                </a:moveTo>
                <a:lnTo>
                  <a:pt x="539496" y="420624"/>
                </a:lnTo>
                <a:lnTo>
                  <a:pt x="539496" y="393192"/>
                </a:lnTo>
                <a:lnTo>
                  <a:pt x="566928" y="393192"/>
                </a:lnTo>
                <a:lnTo>
                  <a:pt x="566928" y="420624"/>
                </a:lnTo>
                <a:moveTo>
                  <a:pt x="621792" y="420624"/>
                </a:moveTo>
                <a:lnTo>
                  <a:pt x="594360" y="420624"/>
                </a:lnTo>
                <a:lnTo>
                  <a:pt x="594360" y="393192"/>
                </a:lnTo>
                <a:lnTo>
                  <a:pt x="621792" y="393192"/>
                </a:lnTo>
                <a:lnTo>
                  <a:pt x="621792" y="420624"/>
                </a:lnTo>
                <a:moveTo>
                  <a:pt x="667512" y="420624"/>
                </a:moveTo>
                <a:lnTo>
                  <a:pt x="640080" y="420624"/>
                </a:lnTo>
                <a:lnTo>
                  <a:pt x="640080" y="393192"/>
                </a:lnTo>
                <a:lnTo>
                  <a:pt x="667512" y="393192"/>
                </a:lnTo>
                <a:lnTo>
                  <a:pt x="667512" y="420624"/>
                </a:lnTo>
                <a:moveTo>
                  <a:pt x="722376" y="420624"/>
                </a:moveTo>
                <a:lnTo>
                  <a:pt x="694944" y="420624"/>
                </a:lnTo>
                <a:lnTo>
                  <a:pt x="694944" y="393192"/>
                </a:lnTo>
                <a:lnTo>
                  <a:pt x="722376" y="393192"/>
                </a:lnTo>
                <a:lnTo>
                  <a:pt x="722376" y="420624"/>
                </a:lnTo>
                <a:moveTo>
                  <a:pt x="768096" y="420624"/>
                </a:moveTo>
                <a:lnTo>
                  <a:pt x="740664" y="420624"/>
                </a:lnTo>
                <a:lnTo>
                  <a:pt x="740664" y="393192"/>
                </a:lnTo>
                <a:lnTo>
                  <a:pt x="768096" y="393192"/>
                </a:lnTo>
                <a:lnTo>
                  <a:pt x="768096" y="420624"/>
                </a:lnTo>
                <a:moveTo>
                  <a:pt x="822960" y="420624"/>
                </a:moveTo>
                <a:lnTo>
                  <a:pt x="795528" y="420624"/>
                </a:lnTo>
                <a:lnTo>
                  <a:pt x="795528" y="393192"/>
                </a:lnTo>
                <a:lnTo>
                  <a:pt x="822960" y="393192"/>
                </a:lnTo>
                <a:lnTo>
                  <a:pt x="822960" y="420624"/>
                </a:lnTo>
                <a:moveTo>
                  <a:pt x="868680" y="420624"/>
                </a:moveTo>
                <a:lnTo>
                  <a:pt x="841248" y="420624"/>
                </a:lnTo>
                <a:lnTo>
                  <a:pt x="841248" y="393192"/>
                </a:lnTo>
                <a:lnTo>
                  <a:pt x="868680" y="393192"/>
                </a:lnTo>
                <a:lnTo>
                  <a:pt x="868680" y="420624"/>
                </a:lnTo>
                <a:moveTo>
                  <a:pt x="923544" y="420624"/>
                </a:moveTo>
                <a:lnTo>
                  <a:pt x="896112" y="420624"/>
                </a:lnTo>
                <a:lnTo>
                  <a:pt x="896112" y="393192"/>
                </a:lnTo>
                <a:lnTo>
                  <a:pt x="923544" y="393192"/>
                </a:lnTo>
                <a:lnTo>
                  <a:pt x="923544" y="420624"/>
                </a:lnTo>
                <a:moveTo>
                  <a:pt x="969264" y="420624"/>
                </a:moveTo>
                <a:lnTo>
                  <a:pt x="941832" y="420624"/>
                </a:lnTo>
                <a:lnTo>
                  <a:pt x="941832" y="393192"/>
                </a:lnTo>
                <a:lnTo>
                  <a:pt x="969264" y="393192"/>
                </a:lnTo>
                <a:lnTo>
                  <a:pt x="969264" y="420624"/>
                </a:lnTo>
                <a:moveTo>
                  <a:pt x="1024128" y="420624"/>
                </a:moveTo>
                <a:lnTo>
                  <a:pt x="996696" y="420624"/>
                </a:lnTo>
                <a:lnTo>
                  <a:pt x="996696" y="393192"/>
                </a:lnTo>
                <a:lnTo>
                  <a:pt x="1024128" y="393192"/>
                </a:lnTo>
                <a:lnTo>
                  <a:pt x="1024128" y="420624"/>
                </a:lnTo>
                <a:moveTo>
                  <a:pt x="1069848" y="420624"/>
                </a:moveTo>
                <a:lnTo>
                  <a:pt x="1042416" y="420624"/>
                </a:lnTo>
                <a:lnTo>
                  <a:pt x="1042416" y="393192"/>
                </a:lnTo>
                <a:lnTo>
                  <a:pt x="1069848" y="393192"/>
                </a:lnTo>
                <a:lnTo>
                  <a:pt x="1069848" y="420624"/>
                </a:lnTo>
                <a:moveTo>
                  <a:pt x="1124712" y="420624"/>
                </a:moveTo>
                <a:lnTo>
                  <a:pt x="1097280" y="420624"/>
                </a:lnTo>
                <a:lnTo>
                  <a:pt x="1097280" y="393192"/>
                </a:lnTo>
                <a:lnTo>
                  <a:pt x="1124712" y="393192"/>
                </a:lnTo>
                <a:lnTo>
                  <a:pt x="1124712" y="420624"/>
                </a:lnTo>
                <a:moveTo>
                  <a:pt x="1170432" y="420624"/>
                </a:moveTo>
                <a:lnTo>
                  <a:pt x="1143000" y="420624"/>
                </a:lnTo>
                <a:lnTo>
                  <a:pt x="1143000" y="393192"/>
                </a:lnTo>
                <a:lnTo>
                  <a:pt x="1170432" y="393192"/>
                </a:lnTo>
                <a:lnTo>
                  <a:pt x="1170432" y="420624"/>
                </a:lnTo>
                <a:moveTo>
                  <a:pt x="1225296" y="420624"/>
                </a:moveTo>
                <a:lnTo>
                  <a:pt x="1197864" y="420624"/>
                </a:lnTo>
                <a:lnTo>
                  <a:pt x="1197864" y="393192"/>
                </a:lnTo>
                <a:lnTo>
                  <a:pt x="1225296" y="393192"/>
                </a:lnTo>
                <a:lnTo>
                  <a:pt x="1225296" y="420624"/>
                </a:lnTo>
                <a:moveTo>
                  <a:pt x="1271016" y="420624"/>
                </a:moveTo>
                <a:lnTo>
                  <a:pt x="1243584" y="420624"/>
                </a:lnTo>
                <a:lnTo>
                  <a:pt x="1243584" y="393192"/>
                </a:lnTo>
                <a:lnTo>
                  <a:pt x="1271016" y="393192"/>
                </a:lnTo>
                <a:lnTo>
                  <a:pt x="1271016" y="420624"/>
                </a:lnTo>
                <a:moveTo>
                  <a:pt x="1325880" y="420624"/>
                </a:moveTo>
                <a:lnTo>
                  <a:pt x="1298448" y="420624"/>
                </a:lnTo>
                <a:lnTo>
                  <a:pt x="1298448" y="393192"/>
                </a:lnTo>
                <a:lnTo>
                  <a:pt x="1325880" y="393192"/>
                </a:lnTo>
                <a:lnTo>
                  <a:pt x="1325880" y="420624"/>
                </a:lnTo>
                <a:moveTo>
                  <a:pt x="1371600" y="420624"/>
                </a:moveTo>
                <a:lnTo>
                  <a:pt x="1344168" y="420624"/>
                </a:lnTo>
                <a:lnTo>
                  <a:pt x="1344168" y="393192"/>
                </a:lnTo>
                <a:lnTo>
                  <a:pt x="1371600" y="393192"/>
                </a:lnTo>
                <a:lnTo>
                  <a:pt x="1371600" y="420624"/>
                </a:lnTo>
                <a:moveTo>
                  <a:pt x="1426464" y="420624"/>
                </a:moveTo>
                <a:lnTo>
                  <a:pt x="1399032" y="420624"/>
                </a:lnTo>
                <a:lnTo>
                  <a:pt x="1399032" y="393192"/>
                </a:lnTo>
                <a:lnTo>
                  <a:pt x="1426464" y="393192"/>
                </a:lnTo>
                <a:lnTo>
                  <a:pt x="1426464" y="420624"/>
                </a:lnTo>
                <a:moveTo>
                  <a:pt x="1472184" y="420624"/>
                </a:moveTo>
                <a:lnTo>
                  <a:pt x="1453896" y="420624"/>
                </a:lnTo>
                <a:lnTo>
                  <a:pt x="1453896" y="393192"/>
                </a:lnTo>
                <a:lnTo>
                  <a:pt x="1472184" y="393192"/>
                </a:lnTo>
                <a:lnTo>
                  <a:pt x="1472184" y="420624"/>
                </a:lnTo>
                <a:moveTo>
                  <a:pt x="1527048" y="420624"/>
                </a:moveTo>
                <a:lnTo>
                  <a:pt x="1499616" y="420624"/>
                </a:lnTo>
                <a:lnTo>
                  <a:pt x="1499616" y="393192"/>
                </a:lnTo>
                <a:lnTo>
                  <a:pt x="1527048" y="393192"/>
                </a:lnTo>
                <a:lnTo>
                  <a:pt x="1527048" y="420624"/>
                </a:lnTo>
                <a:moveTo>
                  <a:pt x="1572768" y="420624"/>
                </a:moveTo>
                <a:lnTo>
                  <a:pt x="1554480" y="420624"/>
                </a:lnTo>
                <a:lnTo>
                  <a:pt x="1554480" y="393192"/>
                </a:lnTo>
                <a:lnTo>
                  <a:pt x="1572768" y="393192"/>
                </a:lnTo>
                <a:lnTo>
                  <a:pt x="1572768" y="420624"/>
                </a:lnTo>
                <a:moveTo>
                  <a:pt x="1627632" y="420624"/>
                </a:moveTo>
                <a:lnTo>
                  <a:pt x="1600200" y="420624"/>
                </a:lnTo>
                <a:lnTo>
                  <a:pt x="1600200" y="393192"/>
                </a:lnTo>
                <a:lnTo>
                  <a:pt x="1627632" y="393192"/>
                </a:lnTo>
                <a:lnTo>
                  <a:pt x="1627632" y="420624"/>
                </a:lnTo>
                <a:moveTo>
                  <a:pt x="1673352" y="420624"/>
                </a:moveTo>
                <a:lnTo>
                  <a:pt x="1655064" y="420624"/>
                </a:lnTo>
                <a:lnTo>
                  <a:pt x="1655064" y="393192"/>
                </a:lnTo>
                <a:lnTo>
                  <a:pt x="1673352" y="393192"/>
                </a:lnTo>
                <a:lnTo>
                  <a:pt x="1673352" y="420624"/>
                </a:lnTo>
                <a:moveTo>
                  <a:pt x="1728216" y="420624"/>
                </a:moveTo>
                <a:lnTo>
                  <a:pt x="1700784" y="420624"/>
                </a:lnTo>
                <a:lnTo>
                  <a:pt x="1700784" y="393192"/>
                </a:lnTo>
                <a:lnTo>
                  <a:pt x="1728216" y="393192"/>
                </a:lnTo>
                <a:lnTo>
                  <a:pt x="1728216" y="420624"/>
                </a:lnTo>
                <a:moveTo>
                  <a:pt x="1773936" y="420624"/>
                </a:moveTo>
                <a:lnTo>
                  <a:pt x="1755648" y="420624"/>
                </a:lnTo>
                <a:lnTo>
                  <a:pt x="1755648" y="393192"/>
                </a:lnTo>
                <a:lnTo>
                  <a:pt x="1773936" y="393192"/>
                </a:lnTo>
                <a:lnTo>
                  <a:pt x="1773936" y="420624"/>
                </a:lnTo>
                <a:moveTo>
                  <a:pt x="1828800" y="420624"/>
                </a:moveTo>
                <a:lnTo>
                  <a:pt x="1801368" y="420624"/>
                </a:lnTo>
                <a:lnTo>
                  <a:pt x="1801368" y="393192"/>
                </a:lnTo>
                <a:lnTo>
                  <a:pt x="1828800" y="393192"/>
                </a:lnTo>
                <a:lnTo>
                  <a:pt x="1828800" y="420624"/>
                </a:lnTo>
                <a:moveTo>
                  <a:pt x="1874520" y="420624"/>
                </a:moveTo>
                <a:lnTo>
                  <a:pt x="1856232" y="420624"/>
                </a:lnTo>
                <a:lnTo>
                  <a:pt x="1856232" y="393192"/>
                </a:lnTo>
                <a:lnTo>
                  <a:pt x="1874520" y="393192"/>
                </a:lnTo>
                <a:lnTo>
                  <a:pt x="1874520" y="420624"/>
                </a:lnTo>
                <a:moveTo>
                  <a:pt x="1929384" y="420624"/>
                </a:moveTo>
                <a:lnTo>
                  <a:pt x="1901952" y="420624"/>
                </a:lnTo>
                <a:lnTo>
                  <a:pt x="1901952" y="393192"/>
                </a:lnTo>
                <a:lnTo>
                  <a:pt x="1929384" y="393192"/>
                </a:lnTo>
                <a:lnTo>
                  <a:pt x="1929384" y="420624"/>
                </a:lnTo>
                <a:moveTo>
                  <a:pt x="1975104" y="420624"/>
                </a:moveTo>
                <a:lnTo>
                  <a:pt x="1956816" y="420624"/>
                </a:lnTo>
                <a:lnTo>
                  <a:pt x="1956816" y="393192"/>
                </a:lnTo>
                <a:lnTo>
                  <a:pt x="1975104" y="393192"/>
                </a:lnTo>
                <a:lnTo>
                  <a:pt x="1975104" y="420624"/>
                </a:lnTo>
                <a:moveTo>
                  <a:pt x="2029968" y="420624"/>
                </a:moveTo>
                <a:lnTo>
                  <a:pt x="2002536" y="420624"/>
                </a:lnTo>
                <a:lnTo>
                  <a:pt x="2002536" y="393192"/>
                </a:lnTo>
                <a:lnTo>
                  <a:pt x="2029968" y="393192"/>
                </a:lnTo>
                <a:lnTo>
                  <a:pt x="2029968" y="420624"/>
                </a:lnTo>
                <a:moveTo>
                  <a:pt x="2075688" y="420624"/>
                </a:moveTo>
                <a:lnTo>
                  <a:pt x="2057400" y="420624"/>
                </a:lnTo>
                <a:lnTo>
                  <a:pt x="2057400" y="393192"/>
                </a:lnTo>
                <a:lnTo>
                  <a:pt x="2075688" y="393192"/>
                </a:lnTo>
                <a:lnTo>
                  <a:pt x="2075688" y="420624"/>
                </a:lnTo>
                <a:moveTo>
                  <a:pt x="2130552" y="420624"/>
                </a:moveTo>
                <a:lnTo>
                  <a:pt x="2103120" y="420624"/>
                </a:lnTo>
                <a:lnTo>
                  <a:pt x="2103120" y="393192"/>
                </a:lnTo>
                <a:lnTo>
                  <a:pt x="2130552" y="393192"/>
                </a:lnTo>
                <a:lnTo>
                  <a:pt x="2130552" y="420624"/>
                </a:lnTo>
                <a:moveTo>
                  <a:pt x="2176272" y="420624"/>
                </a:moveTo>
                <a:lnTo>
                  <a:pt x="2157984" y="420624"/>
                </a:lnTo>
                <a:lnTo>
                  <a:pt x="2157984" y="393192"/>
                </a:lnTo>
                <a:lnTo>
                  <a:pt x="2176272" y="393192"/>
                </a:lnTo>
                <a:lnTo>
                  <a:pt x="2176272" y="420624"/>
                </a:lnTo>
                <a:moveTo>
                  <a:pt x="2231136" y="420624"/>
                </a:moveTo>
                <a:lnTo>
                  <a:pt x="2203704" y="420624"/>
                </a:lnTo>
                <a:lnTo>
                  <a:pt x="2203704" y="393192"/>
                </a:lnTo>
                <a:lnTo>
                  <a:pt x="2231136" y="393192"/>
                </a:lnTo>
                <a:lnTo>
                  <a:pt x="2231136" y="420624"/>
                </a:lnTo>
                <a:moveTo>
                  <a:pt x="2276856" y="420624"/>
                </a:moveTo>
                <a:lnTo>
                  <a:pt x="2258568" y="420624"/>
                </a:lnTo>
                <a:lnTo>
                  <a:pt x="2258568" y="393192"/>
                </a:lnTo>
                <a:lnTo>
                  <a:pt x="2276856" y="393192"/>
                </a:lnTo>
                <a:lnTo>
                  <a:pt x="2276856" y="420624"/>
                </a:lnTo>
                <a:moveTo>
                  <a:pt x="2331720" y="420624"/>
                </a:moveTo>
                <a:lnTo>
                  <a:pt x="2304288" y="420624"/>
                </a:lnTo>
                <a:lnTo>
                  <a:pt x="2304288" y="393192"/>
                </a:lnTo>
                <a:lnTo>
                  <a:pt x="2331720" y="393192"/>
                </a:lnTo>
                <a:lnTo>
                  <a:pt x="2331720" y="420624"/>
                </a:lnTo>
                <a:moveTo>
                  <a:pt x="2377440" y="420624"/>
                </a:moveTo>
                <a:lnTo>
                  <a:pt x="2359152" y="420624"/>
                </a:lnTo>
                <a:lnTo>
                  <a:pt x="2359152" y="393192"/>
                </a:lnTo>
                <a:lnTo>
                  <a:pt x="2377440" y="393192"/>
                </a:lnTo>
                <a:lnTo>
                  <a:pt x="2377440" y="420624"/>
                </a:lnTo>
                <a:moveTo>
                  <a:pt x="2432304" y="420624"/>
                </a:moveTo>
                <a:lnTo>
                  <a:pt x="2404872" y="420624"/>
                </a:lnTo>
                <a:lnTo>
                  <a:pt x="2404872" y="393192"/>
                </a:lnTo>
                <a:lnTo>
                  <a:pt x="2432304" y="393192"/>
                </a:lnTo>
                <a:lnTo>
                  <a:pt x="2432304" y="420624"/>
                </a:lnTo>
              </a:path>
            </a:pathLst>
          </a:custGeom>
          <a:gradFill>
            <a:gsLst>
              <a:gs pos="0">
                <a:srgbClr val="75BD42">
                  <a:lumMod val="20000"/>
                  <a:lumOff val="80000"/>
                  <a:alpha val="100000"/>
                </a:srgbClr>
              </a:gs>
              <a:gs pos="100000">
                <a:srgbClr val="75BD42">
                  <a:alpha val="100000"/>
                </a:srgbClr>
              </a:gs>
            </a:gsLst>
            <a:lin ang="10800000" scaled="0"/>
          </a:gradFill>
          <a:ln w="25400" cap="flat" cmpd="sng" algn="ctr">
            <a:no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5" name="对象4"/>
          <p:cNvSpPr/>
          <p:nvPr>
            <p:custDataLst>
              <p:tags r:id="rId5"/>
            </p:custDataLst>
          </p:nvPr>
        </p:nvSpPr>
        <p:spPr>
          <a:xfrm>
            <a:off x="48232" y="2943407"/>
            <a:ext cx="2247501" cy="2247501"/>
          </a:xfrm>
          <a:prstGeom prst="ellipse">
            <a:avLst/>
          </a:prstGeom>
          <a:solidFill>
            <a:srgbClr val="75BD42">
              <a:lumMod val="20000"/>
              <a:lumOff val="80000"/>
              <a:alpha val="50000"/>
            </a:srgbClr>
          </a:solidFill>
        </p:spPr>
        <p:txBody>
          <a:bodyPr/>
          <a:p>
            <a:endParaRPr lang="zh-CN" altLang="en-US" sz="2025">
              <a:solidFill>
                <a:sysClr val="windowText" lastClr="000000"/>
              </a:solidFill>
            </a:endParaRPr>
          </a:p>
        </p:txBody>
      </p:sp>
      <p:sp>
        <p:nvSpPr>
          <p:cNvPr id="56" name="对象5"/>
          <p:cNvSpPr/>
          <p:nvPr>
            <p:custDataLst>
              <p:tags r:id="rId6"/>
            </p:custDataLst>
          </p:nvPr>
        </p:nvSpPr>
        <p:spPr>
          <a:xfrm>
            <a:off x="1182359" y="4096317"/>
            <a:ext cx="1146290" cy="1307285"/>
          </a:xfrm>
          <a:custGeom>
            <a:avLst/>
            <a:gdLst/>
            <a:ahLst/>
            <a:cxnLst/>
            <a:rect l="l" t="t" r="r" b="b"/>
            <a:pathLst>
              <a:path w="1627632" h="1856232">
                <a:moveTo>
                  <a:pt x="0" y="1792224"/>
                </a:moveTo>
                <a:cubicBezTo>
                  <a:pt x="0" y="1828800"/>
                  <a:pt x="27432" y="1856232"/>
                  <a:pt x="54864" y="1856232"/>
                </a:cubicBezTo>
                <a:cubicBezTo>
                  <a:pt x="356616" y="1856232"/>
                  <a:pt x="676656" y="1764792"/>
                  <a:pt x="950976" y="1609344"/>
                </a:cubicBezTo>
                <a:cubicBezTo>
                  <a:pt x="1225296" y="1444752"/>
                  <a:pt x="1453896" y="1225296"/>
                  <a:pt x="1618488" y="960120"/>
                </a:cubicBezTo>
                <a:cubicBezTo>
                  <a:pt x="1636776" y="932688"/>
                  <a:pt x="1627632" y="905256"/>
                  <a:pt x="1600200" y="886968"/>
                </a:cubicBezTo>
                <a:lnTo>
                  <a:pt x="73152" y="9144"/>
                </a:lnTo>
                <a:cubicBezTo>
                  <a:pt x="45720" y="-9144"/>
                  <a:pt x="18288" y="9144"/>
                  <a:pt x="0" y="54864"/>
                </a:cubicBezTo>
                <a:lnTo>
                  <a:pt x="0" y="1792224"/>
                </a:lnTo>
              </a:path>
            </a:pathLst>
          </a:custGeom>
          <a:gradFill>
            <a:gsLst>
              <a:gs pos="0">
                <a:srgbClr val="75BD42">
                  <a:alpha val="100000"/>
                </a:srgbClr>
              </a:gs>
              <a:gs pos="100000">
                <a:srgbClr val="75BD42">
                  <a:alpha val="100000"/>
                </a:srgbClr>
              </a:gs>
            </a:gsLst>
            <a:lin ang="14391897" scaled="0"/>
          </a:gradFill>
          <a:ln w="25400" cap="flat" cmpd="sng" algn="ctr">
            <a:solidFill>
              <a:sysClr val="window" lastClr="FFFFFF"/>
            </a:solid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7" name="对象6"/>
          <p:cNvSpPr/>
          <p:nvPr>
            <p:custDataLst>
              <p:tags r:id="rId7"/>
            </p:custDataLst>
          </p:nvPr>
        </p:nvSpPr>
        <p:spPr>
          <a:xfrm>
            <a:off x="1208297" y="3374966"/>
            <a:ext cx="1371684" cy="1384564"/>
          </a:xfrm>
          <a:custGeom>
            <a:avLst/>
            <a:gdLst/>
            <a:ahLst/>
            <a:cxnLst/>
            <a:rect l="l" t="t" r="r" b="b"/>
            <a:pathLst>
              <a:path w="1947672" h="1965960">
                <a:moveTo>
                  <a:pt x="1636776" y="1956816"/>
                </a:moveTo>
                <a:cubicBezTo>
                  <a:pt x="1664208" y="1965960"/>
                  <a:pt x="1691640" y="1965960"/>
                  <a:pt x="1709928" y="1938528"/>
                </a:cubicBezTo>
                <a:cubicBezTo>
                  <a:pt x="1865376" y="1645920"/>
                  <a:pt x="1947672" y="1316736"/>
                  <a:pt x="1947672" y="978408"/>
                </a:cubicBezTo>
                <a:cubicBezTo>
                  <a:pt x="1947672" y="649224"/>
                  <a:pt x="1865376" y="320040"/>
                  <a:pt x="1709928" y="27432"/>
                </a:cubicBezTo>
                <a:cubicBezTo>
                  <a:pt x="1691640" y="0"/>
                  <a:pt x="1664208" y="-9144"/>
                  <a:pt x="1636776" y="9144"/>
                </a:cubicBezTo>
                <a:lnTo>
                  <a:pt x="27432" y="941832"/>
                </a:lnTo>
                <a:cubicBezTo>
                  <a:pt x="-9144" y="960120"/>
                  <a:pt x="-9144" y="1005840"/>
                  <a:pt x="27432" y="1024128"/>
                </a:cubicBezTo>
                <a:lnTo>
                  <a:pt x="1636776" y="1956816"/>
                </a:lnTo>
              </a:path>
            </a:pathLst>
          </a:custGeom>
          <a:gradFill>
            <a:gsLst>
              <a:gs pos="0">
                <a:srgbClr val="30C0B4">
                  <a:alpha val="100000"/>
                </a:srgbClr>
              </a:gs>
              <a:gs pos="100000">
                <a:srgbClr val="30C0B4">
                  <a:alpha val="100000"/>
                </a:srgbClr>
              </a:gs>
            </a:gsLst>
            <a:lin ang="10702551" scaled="0"/>
          </a:gradFill>
          <a:ln w="25400" cap="flat" cmpd="sng" algn="ctr">
            <a:solidFill>
              <a:sysClr val="window" lastClr="FFFFFF"/>
            </a:solid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8" name="对象7"/>
          <p:cNvSpPr/>
          <p:nvPr>
            <p:custDataLst>
              <p:tags r:id="rId8"/>
            </p:custDataLst>
          </p:nvPr>
        </p:nvSpPr>
        <p:spPr>
          <a:xfrm>
            <a:off x="1169836" y="2589218"/>
            <a:ext cx="1268646" cy="1455402"/>
          </a:xfrm>
          <a:custGeom>
            <a:avLst/>
            <a:gdLst/>
            <a:ahLst/>
            <a:cxnLst/>
            <a:rect l="l" t="t" r="r" b="b"/>
            <a:pathLst>
              <a:path w="1801368" h="2066544">
                <a:moveTo>
                  <a:pt x="1773936" y="1078992"/>
                </a:moveTo>
                <a:cubicBezTo>
                  <a:pt x="1801368" y="1060704"/>
                  <a:pt x="1810512" y="1033272"/>
                  <a:pt x="1792224" y="1005840"/>
                </a:cubicBezTo>
                <a:cubicBezTo>
                  <a:pt x="1609344" y="704088"/>
                  <a:pt x="1353312" y="457200"/>
                  <a:pt x="1051560" y="283464"/>
                </a:cubicBezTo>
                <a:cubicBezTo>
                  <a:pt x="749808" y="100584"/>
                  <a:pt x="402336" y="9144"/>
                  <a:pt x="54864" y="0"/>
                </a:cubicBezTo>
                <a:cubicBezTo>
                  <a:pt x="18288" y="0"/>
                  <a:pt x="-9144" y="18288"/>
                  <a:pt x="0" y="45720"/>
                </a:cubicBezTo>
                <a:lnTo>
                  <a:pt x="91440" y="2011680"/>
                </a:lnTo>
                <a:cubicBezTo>
                  <a:pt x="91440" y="2048256"/>
                  <a:pt x="45720" y="2075688"/>
                  <a:pt x="73152" y="2057400"/>
                </a:cubicBezTo>
                <a:lnTo>
                  <a:pt x="1773936" y="1078992"/>
                </a:lnTo>
              </a:path>
            </a:pathLst>
          </a:custGeom>
          <a:gradFill>
            <a:gsLst>
              <a:gs pos="0">
                <a:srgbClr val="75BD42">
                  <a:alpha val="100000"/>
                </a:srgbClr>
              </a:gs>
              <a:gs pos="100000">
                <a:srgbClr val="75BD42">
                  <a:alpha val="100000"/>
                </a:srgbClr>
              </a:gs>
            </a:gsLst>
            <a:lin ang="7310709" scaled="0"/>
          </a:gradFill>
          <a:ln w="25400" cap="flat" cmpd="sng" algn="ctr">
            <a:solidFill>
              <a:sysClr val="window" lastClr="FFFFFF"/>
            </a:solidFill>
            <a:prstDash val="solid"/>
            <a:miter lim="800000"/>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txBody>
          <a:bodyPr/>
          <a:p>
            <a:endParaRPr lang="zh-CN" altLang="en-US" sz="2025">
              <a:solidFill>
                <a:sysClr val="window" lastClr="FFFFFF"/>
              </a:solidFill>
              <a:latin typeface="Calibri" panose="020F0502020204030204" pitchFamily="34" charset="0"/>
              <a:ea typeface="微软雅黑" panose="020B0503020204020204" pitchFamily="34" charset="-122"/>
            </a:endParaRPr>
          </a:p>
        </p:txBody>
      </p:sp>
      <p:sp>
        <p:nvSpPr>
          <p:cNvPr id="59" name="对象15"/>
          <p:cNvSpPr/>
          <p:nvPr>
            <p:custDataLst>
              <p:tags r:id="rId9"/>
            </p:custDataLst>
          </p:nvPr>
        </p:nvSpPr>
        <p:spPr>
          <a:xfrm>
            <a:off x="396609" y="3297598"/>
            <a:ext cx="1538967" cy="1538967"/>
          </a:xfrm>
          <a:prstGeom prst="ellipse">
            <a:avLst/>
          </a:prstGeom>
          <a:solidFill>
            <a:srgbClr val="FFFFFF"/>
          </a:solidFill>
          <a:ln w="12700" cap="flat" cmpd="sng" algn="ctr">
            <a:noFill/>
            <a:prstDash val="solid"/>
            <a:miter lim="800000"/>
          </a:ln>
          <a:effectLst/>
          <a:extLst>
            <a:ext uri="{AF507438-7753-43E0-B8FC-AC1667EBCBE1}">
              <a14:hiddenEffects xmlns:a14="http://schemas.microsoft.com/office/drawing/2010/main">
                <a:effectLst>
                  <a:outerShdw blurRad="127000" dist="127000" dir="5400000" algn="ctr" rotWithShape="0">
                    <a:srgbClr val="000000">
                      <a:alpha val="40000"/>
                    </a:srgbClr>
                  </a:outerShdw>
                </a:effectLst>
              </a14:hiddenEffects>
            </a:ext>
          </a:extLst>
        </p:spPr>
        <p:txBody>
          <a:bodyPr vertOverflow="overflow" horzOverflow="overflow" vert="horz" wrap="square" lIns="0" tIns="0" rIns="0" bIns="0" numCol="1" spcCol="0" rtlCol="0" fromWordArt="0" anchor="ctr" anchorCtr="0" forceAA="0" compatLnSpc="1">
            <a:noAutofit/>
          </a:bodyPr>
          <a:p>
            <a:pPr lvl="0" algn="ctr">
              <a:spcBef>
                <a:spcPct val="0"/>
              </a:spcBef>
              <a:spcAft>
                <a:spcPct val="0"/>
              </a:spcAft>
              <a:buClrTx/>
              <a:buSzTx/>
              <a:buFontTx/>
            </a:pPr>
            <a:r>
              <a:rPr lang="zh-CN" altLang="en-US" sz="270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高效</a:t>
            </a:r>
            <a:endParaRPr lang="zh-CN" altLang="en-US" sz="2705" b="1">
              <a:solidFill>
                <a:srgbClr val="000000"/>
              </a:solidFill>
              <a:latin typeface="微软雅黑" panose="020B0503020204020204" pitchFamily="34" charset="-122"/>
              <a:cs typeface="微软雅黑" panose="020B0503020204020204" pitchFamily="34" charset="-122"/>
              <a:sym typeface="微软雅黑" panose="020B0503020204020204" pitchFamily="34" charset="-122"/>
            </a:endParaRPr>
          </a:p>
          <a:p>
            <a:pPr lvl="0" algn="ctr">
              <a:spcBef>
                <a:spcPct val="0"/>
              </a:spcBef>
              <a:spcAft>
                <a:spcPct val="0"/>
              </a:spcAft>
              <a:buClrTx/>
              <a:buSzTx/>
              <a:buFontTx/>
            </a:pPr>
            <a:r>
              <a:rPr lang="zh-CN" altLang="en-US" sz="270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清肠</a:t>
            </a:r>
            <a:endParaRPr lang="zh-CN" altLang="en-US" sz="2705"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0" name="对象16"/>
          <p:cNvSpPr/>
          <p:nvPr>
            <p:custDataLst>
              <p:tags r:id="rId10"/>
            </p:custDataLst>
          </p:nvPr>
        </p:nvSpPr>
        <p:spPr>
          <a:xfrm>
            <a:off x="461008" y="3361997"/>
            <a:ext cx="1410323" cy="1410323"/>
          </a:xfrm>
          <a:custGeom>
            <a:avLst/>
            <a:gdLst/>
            <a:ahLst/>
            <a:cxnLst/>
            <a:rect l="l" t="t" r="r" b="b"/>
            <a:pathLst>
              <a:path w="2002536" h="2002536">
                <a:moveTo>
                  <a:pt x="987552" y="0"/>
                </a:moveTo>
                <a:cubicBezTo>
                  <a:pt x="987552" y="0"/>
                  <a:pt x="996696" y="0"/>
                  <a:pt x="1005840" y="0"/>
                </a:cubicBezTo>
                <a:cubicBezTo>
                  <a:pt x="1005840" y="0"/>
                  <a:pt x="1014984" y="0"/>
                  <a:pt x="1024128" y="0"/>
                </a:cubicBezTo>
                <a:lnTo>
                  <a:pt x="1024128" y="27432"/>
                </a:lnTo>
                <a:cubicBezTo>
                  <a:pt x="1014984" y="27432"/>
                  <a:pt x="1005840" y="27432"/>
                  <a:pt x="1005840" y="27432"/>
                </a:cubicBezTo>
                <a:cubicBezTo>
                  <a:pt x="996696" y="27432"/>
                  <a:pt x="987552" y="27432"/>
                  <a:pt x="987552" y="27432"/>
                </a:cubicBezTo>
                <a:lnTo>
                  <a:pt x="987552" y="0"/>
                </a:lnTo>
                <a:moveTo>
                  <a:pt x="905256" y="9144"/>
                </a:moveTo>
                <a:cubicBezTo>
                  <a:pt x="914400" y="0"/>
                  <a:pt x="932688" y="0"/>
                  <a:pt x="941832" y="0"/>
                </a:cubicBezTo>
                <a:lnTo>
                  <a:pt x="941832" y="27432"/>
                </a:lnTo>
                <a:cubicBezTo>
                  <a:pt x="932688" y="27432"/>
                  <a:pt x="923544" y="27432"/>
                  <a:pt x="905256" y="27432"/>
                </a:cubicBezTo>
                <a:lnTo>
                  <a:pt x="905256" y="9144"/>
                </a:lnTo>
                <a:moveTo>
                  <a:pt x="1060704" y="0"/>
                </a:moveTo>
                <a:cubicBezTo>
                  <a:pt x="1078992" y="0"/>
                  <a:pt x="1088136" y="0"/>
                  <a:pt x="1097280" y="9144"/>
                </a:cubicBezTo>
                <a:lnTo>
                  <a:pt x="1097280" y="27432"/>
                </a:lnTo>
                <a:cubicBezTo>
                  <a:pt x="1088136" y="27432"/>
                  <a:pt x="1069848" y="27432"/>
                  <a:pt x="1060704" y="27432"/>
                </a:cubicBezTo>
                <a:lnTo>
                  <a:pt x="1060704" y="0"/>
                </a:lnTo>
                <a:moveTo>
                  <a:pt x="822960" y="18288"/>
                </a:moveTo>
                <a:cubicBezTo>
                  <a:pt x="841248" y="9144"/>
                  <a:pt x="850392" y="9144"/>
                  <a:pt x="868680" y="9144"/>
                </a:cubicBezTo>
                <a:lnTo>
                  <a:pt x="868680" y="36576"/>
                </a:lnTo>
                <a:cubicBezTo>
                  <a:pt x="859536" y="36576"/>
                  <a:pt x="841248" y="36576"/>
                  <a:pt x="832104" y="36576"/>
                </a:cubicBezTo>
                <a:lnTo>
                  <a:pt x="822960" y="18288"/>
                </a:lnTo>
                <a:moveTo>
                  <a:pt x="1143000" y="9144"/>
                </a:moveTo>
                <a:cubicBezTo>
                  <a:pt x="1152144" y="9144"/>
                  <a:pt x="1170432" y="9144"/>
                  <a:pt x="1179576" y="18288"/>
                </a:cubicBezTo>
                <a:lnTo>
                  <a:pt x="1179576" y="36576"/>
                </a:lnTo>
                <a:cubicBezTo>
                  <a:pt x="1161288" y="36576"/>
                  <a:pt x="1152144" y="36576"/>
                  <a:pt x="1133856" y="36576"/>
                </a:cubicBezTo>
                <a:lnTo>
                  <a:pt x="1143000" y="9144"/>
                </a:lnTo>
                <a:moveTo>
                  <a:pt x="749808" y="36576"/>
                </a:moveTo>
                <a:cubicBezTo>
                  <a:pt x="758952" y="27432"/>
                  <a:pt x="777240" y="27432"/>
                  <a:pt x="786384" y="27432"/>
                </a:cubicBezTo>
                <a:lnTo>
                  <a:pt x="795528" y="45720"/>
                </a:lnTo>
                <a:cubicBezTo>
                  <a:pt x="777240" y="54864"/>
                  <a:pt x="768096" y="54864"/>
                  <a:pt x="758952" y="54864"/>
                </a:cubicBezTo>
                <a:lnTo>
                  <a:pt x="749808" y="36576"/>
                </a:lnTo>
                <a:moveTo>
                  <a:pt x="1216152" y="27432"/>
                </a:moveTo>
                <a:cubicBezTo>
                  <a:pt x="1234440" y="27432"/>
                  <a:pt x="1243584" y="27432"/>
                  <a:pt x="1252728" y="36576"/>
                </a:cubicBezTo>
                <a:lnTo>
                  <a:pt x="1252728" y="54864"/>
                </a:lnTo>
                <a:cubicBezTo>
                  <a:pt x="1234440" y="54864"/>
                  <a:pt x="1225296" y="54864"/>
                  <a:pt x="1216152" y="45720"/>
                </a:cubicBezTo>
                <a:lnTo>
                  <a:pt x="1216152" y="27432"/>
                </a:lnTo>
                <a:moveTo>
                  <a:pt x="676656" y="54864"/>
                </a:moveTo>
                <a:cubicBezTo>
                  <a:pt x="685800" y="54864"/>
                  <a:pt x="694944" y="45720"/>
                  <a:pt x="713232" y="45720"/>
                </a:cubicBezTo>
                <a:lnTo>
                  <a:pt x="722376" y="64008"/>
                </a:lnTo>
                <a:cubicBezTo>
                  <a:pt x="704088" y="73152"/>
                  <a:pt x="694944" y="73152"/>
                  <a:pt x="685800" y="82296"/>
                </a:cubicBezTo>
                <a:lnTo>
                  <a:pt x="676656" y="54864"/>
                </a:lnTo>
                <a:moveTo>
                  <a:pt x="1298448" y="45720"/>
                </a:moveTo>
                <a:cubicBezTo>
                  <a:pt x="1307592" y="45720"/>
                  <a:pt x="1316736" y="54864"/>
                  <a:pt x="1335024" y="54864"/>
                </a:cubicBezTo>
                <a:lnTo>
                  <a:pt x="1325880" y="82296"/>
                </a:lnTo>
                <a:cubicBezTo>
                  <a:pt x="1307592" y="73152"/>
                  <a:pt x="1298448" y="73152"/>
                  <a:pt x="1289304" y="64008"/>
                </a:cubicBezTo>
                <a:lnTo>
                  <a:pt x="1298448" y="45720"/>
                </a:lnTo>
                <a:moveTo>
                  <a:pt x="603504" y="82296"/>
                </a:moveTo>
                <a:cubicBezTo>
                  <a:pt x="612648" y="82296"/>
                  <a:pt x="621792" y="73152"/>
                  <a:pt x="640080" y="73152"/>
                </a:cubicBezTo>
                <a:lnTo>
                  <a:pt x="649224" y="91440"/>
                </a:lnTo>
                <a:cubicBezTo>
                  <a:pt x="630936" y="100584"/>
                  <a:pt x="621792" y="100584"/>
                  <a:pt x="612648" y="109728"/>
                </a:cubicBezTo>
                <a:lnTo>
                  <a:pt x="603504" y="82296"/>
                </a:lnTo>
                <a:moveTo>
                  <a:pt x="1371600" y="73152"/>
                </a:moveTo>
                <a:cubicBezTo>
                  <a:pt x="1380744" y="73152"/>
                  <a:pt x="1389888" y="82296"/>
                  <a:pt x="1408176" y="82296"/>
                </a:cubicBezTo>
                <a:lnTo>
                  <a:pt x="1399032" y="109728"/>
                </a:lnTo>
                <a:cubicBezTo>
                  <a:pt x="1380744" y="100584"/>
                  <a:pt x="1371600" y="100584"/>
                  <a:pt x="1362456" y="91440"/>
                </a:cubicBezTo>
                <a:lnTo>
                  <a:pt x="1371600" y="73152"/>
                </a:lnTo>
                <a:moveTo>
                  <a:pt x="530352" y="118872"/>
                </a:moveTo>
                <a:cubicBezTo>
                  <a:pt x="539496" y="109728"/>
                  <a:pt x="557784" y="109728"/>
                  <a:pt x="566928" y="100584"/>
                </a:cubicBezTo>
                <a:lnTo>
                  <a:pt x="576072" y="118872"/>
                </a:lnTo>
                <a:cubicBezTo>
                  <a:pt x="566928" y="128016"/>
                  <a:pt x="557784" y="137160"/>
                  <a:pt x="539496" y="137160"/>
                </a:cubicBezTo>
                <a:lnTo>
                  <a:pt x="530352" y="118872"/>
                </a:lnTo>
                <a:moveTo>
                  <a:pt x="1444752" y="100584"/>
                </a:moveTo>
                <a:cubicBezTo>
                  <a:pt x="1453896" y="109728"/>
                  <a:pt x="1463040" y="109728"/>
                  <a:pt x="1472184" y="118872"/>
                </a:cubicBezTo>
                <a:lnTo>
                  <a:pt x="1463040" y="137160"/>
                </a:lnTo>
                <a:cubicBezTo>
                  <a:pt x="1453896" y="137160"/>
                  <a:pt x="1444752" y="128016"/>
                  <a:pt x="1426464" y="118872"/>
                </a:cubicBezTo>
                <a:lnTo>
                  <a:pt x="1444752" y="100584"/>
                </a:lnTo>
                <a:moveTo>
                  <a:pt x="466344" y="155448"/>
                </a:moveTo>
                <a:cubicBezTo>
                  <a:pt x="475488" y="155448"/>
                  <a:pt x="484632" y="146304"/>
                  <a:pt x="493776" y="137160"/>
                </a:cubicBezTo>
                <a:lnTo>
                  <a:pt x="512064" y="155448"/>
                </a:lnTo>
                <a:cubicBezTo>
                  <a:pt x="493776" y="164592"/>
                  <a:pt x="484632" y="173736"/>
                  <a:pt x="475488" y="182880"/>
                </a:cubicBezTo>
                <a:lnTo>
                  <a:pt x="466344" y="155448"/>
                </a:lnTo>
                <a:moveTo>
                  <a:pt x="1508760" y="137160"/>
                </a:moveTo>
                <a:cubicBezTo>
                  <a:pt x="1517904" y="146304"/>
                  <a:pt x="1536192" y="155448"/>
                  <a:pt x="1545336" y="155448"/>
                </a:cubicBezTo>
                <a:lnTo>
                  <a:pt x="1527048" y="182880"/>
                </a:lnTo>
                <a:cubicBezTo>
                  <a:pt x="1517904" y="173736"/>
                  <a:pt x="1508760" y="164592"/>
                  <a:pt x="1499616" y="155448"/>
                </a:cubicBezTo>
                <a:lnTo>
                  <a:pt x="1508760" y="137160"/>
                </a:lnTo>
                <a:moveTo>
                  <a:pt x="1572768" y="182880"/>
                </a:moveTo>
                <a:cubicBezTo>
                  <a:pt x="1591056" y="192024"/>
                  <a:pt x="1600200" y="192024"/>
                  <a:pt x="1609344" y="201168"/>
                </a:cubicBezTo>
                <a:lnTo>
                  <a:pt x="1591056" y="219456"/>
                </a:lnTo>
                <a:cubicBezTo>
                  <a:pt x="1581912" y="219456"/>
                  <a:pt x="1572768" y="210312"/>
                  <a:pt x="1563624" y="201168"/>
                </a:cubicBezTo>
                <a:lnTo>
                  <a:pt x="1572768" y="182880"/>
                </a:lnTo>
                <a:moveTo>
                  <a:pt x="393192" y="201168"/>
                </a:moveTo>
                <a:cubicBezTo>
                  <a:pt x="411480" y="192024"/>
                  <a:pt x="420624" y="192024"/>
                  <a:pt x="429768" y="182880"/>
                </a:cubicBezTo>
                <a:lnTo>
                  <a:pt x="448056" y="201168"/>
                </a:lnTo>
                <a:cubicBezTo>
                  <a:pt x="429768" y="210312"/>
                  <a:pt x="420624" y="219456"/>
                  <a:pt x="411480" y="219456"/>
                </a:cubicBezTo>
                <a:lnTo>
                  <a:pt x="393192" y="201168"/>
                </a:lnTo>
                <a:moveTo>
                  <a:pt x="1636776" y="228600"/>
                </a:moveTo>
                <a:cubicBezTo>
                  <a:pt x="1645920" y="237744"/>
                  <a:pt x="1664208" y="246888"/>
                  <a:pt x="1673352" y="256032"/>
                </a:cubicBezTo>
                <a:lnTo>
                  <a:pt x="1655064" y="274320"/>
                </a:lnTo>
                <a:cubicBezTo>
                  <a:pt x="1645920" y="265176"/>
                  <a:pt x="1636776" y="256032"/>
                  <a:pt x="1627632" y="246888"/>
                </a:cubicBezTo>
                <a:lnTo>
                  <a:pt x="1636776" y="228600"/>
                </a:lnTo>
                <a:moveTo>
                  <a:pt x="338328" y="256032"/>
                </a:moveTo>
                <a:cubicBezTo>
                  <a:pt x="347472" y="246888"/>
                  <a:pt x="356616" y="237744"/>
                  <a:pt x="365760" y="228600"/>
                </a:cubicBezTo>
                <a:lnTo>
                  <a:pt x="384048" y="246888"/>
                </a:lnTo>
                <a:cubicBezTo>
                  <a:pt x="374904" y="256032"/>
                  <a:pt x="365760" y="265176"/>
                  <a:pt x="356616" y="274320"/>
                </a:cubicBezTo>
                <a:lnTo>
                  <a:pt x="338328" y="256032"/>
                </a:lnTo>
                <a:moveTo>
                  <a:pt x="1700784" y="283464"/>
                </a:moveTo>
                <a:cubicBezTo>
                  <a:pt x="1709928" y="292608"/>
                  <a:pt x="1719072" y="301752"/>
                  <a:pt x="1728216" y="310896"/>
                </a:cubicBezTo>
                <a:lnTo>
                  <a:pt x="1709928" y="329184"/>
                </a:lnTo>
                <a:cubicBezTo>
                  <a:pt x="1700784" y="320040"/>
                  <a:pt x="1691640" y="310896"/>
                  <a:pt x="1682496" y="301752"/>
                </a:cubicBezTo>
                <a:lnTo>
                  <a:pt x="1700784" y="283464"/>
                </a:lnTo>
                <a:moveTo>
                  <a:pt x="283464" y="310896"/>
                </a:moveTo>
                <a:cubicBezTo>
                  <a:pt x="292608" y="301752"/>
                  <a:pt x="301752" y="292608"/>
                  <a:pt x="310896" y="283464"/>
                </a:cubicBezTo>
                <a:lnTo>
                  <a:pt x="329184" y="301752"/>
                </a:lnTo>
                <a:cubicBezTo>
                  <a:pt x="320040" y="310896"/>
                  <a:pt x="310896" y="320040"/>
                  <a:pt x="301752" y="329184"/>
                </a:cubicBezTo>
                <a:lnTo>
                  <a:pt x="283464" y="310896"/>
                </a:lnTo>
                <a:moveTo>
                  <a:pt x="1755648" y="338328"/>
                </a:moveTo>
                <a:cubicBezTo>
                  <a:pt x="1764792" y="347472"/>
                  <a:pt x="1773936" y="356616"/>
                  <a:pt x="1783080" y="365760"/>
                </a:cubicBezTo>
                <a:lnTo>
                  <a:pt x="1755648" y="384048"/>
                </a:lnTo>
                <a:cubicBezTo>
                  <a:pt x="1755648" y="374904"/>
                  <a:pt x="1746504" y="365760"/>
                  <a:pt x="1737360" y="356616"/>
                </a:cubicBezTo>
                <a:lnTo>
                  <a:pt x="1755648" y="338328"/>
                </a:lnTo>
                <a:moveTo>
                  <a:pt x="228600" y="365760"/>
                </a:moveTo>
                <a:cubicBezTo>
                  <a:pt x="237744" y="356616"/>
                  <a:pt x="246888" y="347472"/>
                  <a:pt x="256032" y="338328"/>
                </a:cubicBezTo>
                <a:lnTo>
                  <a:pt x="274320" y="356616"/>
                </a:lnTo>
                <a:cubicBezTo>
                  <a:pt x="265176" y="365760"/>
                  <a:pt x="256032" y="374904"/>
                  <a:pt x="246888" y="384048"/>
                </a:cubicBezTo>
                <a:lnTo>
                  <a:pt x="228600" y="365760"/>
                </a:lnTo>
                <a:moveTo>
                  <a:pt x="1801368" y="393192"/>
                </a:moveTo>
                <a:cubicBezTo>
                  <a:pt x="1810512" y="411480"/>
                  <a:pt x="1819656" y="420624"/>
                  <a:pt x="1828800" y="429768"/>
                </a:cubicBezTo>
                <a:lnTo>
                  <a:pt x="1801368" y="448056"/>
                </a:lnTo>
                <a:cubicBezTo>
                  <a:pt x="1801368" y="429768"/>
                  <a:pt x="1792224" y="420624"/>
                  <a:pt x="1783080" y="411480"/>
                </a:cubicBezTo>
                <a:lnTo>
                  <a:pt x="1801368" y="393192"/>
                </a:lnTo>
                <a:moveTo>
                  <a:pt x="182880" y="429768"/>
                </a:moveTo>
                <a:cubicBezTo>
                  <a:pt x="192024" y="420624"/>
                  <a:pt x="192024" y="411480"/>
                  <a:pt x="201168" y="393192"/>
                </a:cubicBezTo>
                <a:lnTo>
                  <a:pt x="219456" y="411480"/>
                </a:lnTo>
                <a:cubicBezTo>
                  <a:pt x="219456" y="420624"/>
                  <a:pt x="210312" y="429768"/>
                  <a:pt x="201168" y="448056"/>
                </a:cubicBezTo>
                <a:lnTo>
                  <a:pt x="182880" y="429768"/>
                </a:lnTo>
                <a:moveTo>
                  <a:pt x="1847088" y="466344"/>
                </a:moveTo>
                <a:cubicBezTo>
                  <a:pt x="1856232" y="475488"/>
                  <a:pt x="1865376" y="484632"/>
                  <a:pt x="1865376" y="493776"/>
                </a:cubicBezTo>
                <a:lnTo>
                  <a:pt x="1847088" y="512064"/>
                </a:lnTo>
                <a:cubicBezTo>
                  <a:pt x="1837944" y="493776"/>
                  <a:pt x="1837944" y="484632"/>
                  <a:pt x="1828800" y="475488"/>
                </a:cubicBezTo>
                <a:lnTo>
                  <a:pt x="1847088" y="466344"/>
                </a:lnTo>
                <a:moveTo>
                  <a:pt x="137160" y="493776"/>
                </a:moveTo>
                <a:cubicBezTo>
                  <a:pt x="146304" y="484632"/>
                  <a:pt x="155448" y="475488"/>
                  <a:pt x="155448" y="466344"/>
                </a:cubicBezTo>
                <a:lnTo>
                  <a:pt x="182880" y="475488"/>
                </a:lnTo>
                <a:cubicBezTo>
                  <a:pt x="173736" y="484632"/>
                  <a:pt x="164592" y="493776"/>
                  <a:pt x="155448" y="512064"/>
                </a:cubicBezTo>
                <a:lnTo>
                  <a:pt x="137160" y="493776"/>
                </a:lnTo>
                <a:moveTo>
                  <a:pt x="100584" y="566928"/>
                </a:moveTo>
                <a:cubicBezTo>
                  <a:pt x="109728" y="557784"/>
                  <a:pt x="109728" y="539496"/>
                  <a:pt x="118872" y="530352"/>
                </a:cubicBezTo>
                <a:lnTo>
                  <a:pt x="137160" y="539496"/>
                </a:lnTo>
                <a:cubicBezTo>
                  <a:pt x="137160" y="557784"/>
                  <a:pt x="128016" y="566928"/>
                  <a:pt x="118872" y="576072"/>
                </a:cubicBezTo>
                <a:lnTo>
                  <a:pt x="100584" y="566928"/>
                </a:lnTo>
                <a:moveTo>
                  <a:pt x="1892808" y="530352"/>
                </a:moveTo>
                <a:cubicBezTo>
                  <a:pt x="1892808" y="539496"/>
                  <a:pt x="1901952" y="557784"/>
                  <a:pt x="1901952" y="566928"/>
                </a:cubicBezTo>
                <a:lnTo>
                  <a:pt x="1883664" y="576072"/>
                </a:lnTo>
                <a:cubicBezTo>
                  <a:pt x="1874520" y="566928"/>
                  <a:pt x="1874520" y="557784"/>
                  <a:pt x="1865376" y="539496"/>
                </a:cubicBezTo>
                <a:lnTo>
                  <a:pt x="1892808" y="530352"/>
                </a:lnTo>
                <a:moveTo>
                  <a:pt x="73152" y="640080"/>
                </a:moveTo>
                <a:cubicBezTo>
                  <a:pt x="73152" y="621792"/>
                  <a:pt x="82296" y="612648"/>
                  <a:pt x="82296" y="603504"/>
                </a:cubicBezTo>
                <a:lnTo>
                  <a:pt x="109728" y="612648"/>
                </a:lnTo>
                <a:cubicBezTo>
                  <a:pt x="100584" y="621792"/>
                  <a:pt x="100584" y="630936"/>
                  <a:pt x="91440" y="649224"/>
                </a:cubicBezTo>
                <a:lnTo>
                  <a:pt x="73152" y="640080"/>
                </a:lnTo>
                <a:moveTo>
                  <a:pt x="1920240" y="603504"/>
                </a:moveTo>
                <a:cubicBezTo>
                  <a:pt x="1929384" y="612648"/>
                  <a:pt x="1929384" y="621792"/>
                  <a:pt x="1938528" y="640080"/>
                </a:cubicBezTo>
                <a:lnTo>
                  <a:pt x="1911096" y="649224"/>
                </a:lnTo>
                <a:cubicBezTo>
                  <a:pt x="1911096" y="630936"/>
                  <a:pt x="1901952" y="621792"/>
                  <a:pt x="1901952" y="612648"/>
                </a:cubicBezTo>
                <a:lnTo>
                  <a:pt x="1920240" y="603504"/>
                </a:lnTo>
                <a:moveTo>
                  <a:pt x="45720" y="713232"/>
                </a:moveTo>
                <a:cubicBezTo>
                  <a:pt x="45720" y="694944"/>
                  <a:pt x="54864" y="685800"/>
                  <a:pt x="54864" y="676656"/>
                </a:cubicBezTo>
                <a:lnTo>
                  <a:pt x="82296" y="685800"/>
                </a:lnTo>
                <a:cubicBezTo>
                  <a:pt x="73152" y="694944"/>
                  <a:pt x="73152" y="704088"/>
                  <a:pt x="64008" y="722376"/>
                </a:cubicBezTo>
                <a:lnTo>
                  <a:pt x="45720" y="713232"/>
                </a:lnTo>
                <a:moveTo>
                  <a:pt x="1947672" y="676656"/>
                </a:moveTo>
                <a:cubicBezTo>
                  <a:pt x="1956816" y="685800"/>
                  <a:pt x="1956816" y="694944"/>
                  <a:pt x="1965960" y="713232"/>
                </a:cubicBezTo>
                <a:lnTo>
                  <a:pt x="1938528" y="722376"/>
                </a:lnTo>
                <a:cubicBezTo>
                  <a:pt x="1938528" y="704088"/>
                  <a:pt x="1929384" y="694944"/>
                  <a:pt x="1929384" y="685800"/>
                </a:cubicBezTo>
                <a:lnTo>
                  <a:pt x="1947672" y="676656"/>
                </a:lnTo>
                <a:moveTo>
                  <a:pt x="27432" y="786384"/>
                </a:moveTo>
                <a:cubicBezTo>
                  <a:pt x="27432" y="777240"/>
                  <a:pt x="27432" y="758952"/>
                  <a:pt x="36576" y="749808"/>
                </a:cubicBezTo>
                <a:lnTo>
                  <a:pt x="54864" y="758952"/>
                </a:lnTo>
                <a:cubicBezTo>
                  <a:pt x="54864" y="768096"/>
                  <a:pt x="54864" y="777240"/>
                  <a:pt x="45720" y="795528"/>
                </a:cubicBezTo>
                <a:lnTo>
                  <a:pt x="27432" y="786384"/>
                </a:lnTo>
                <a:moveTo>
                  <a:pt x="1975104" y="749808"/>
                </a:moveTo>
                <a:cubicBezTo>
                  <a:pt x="1975104" y="758952"/>
                  <a:pt x="1984248" y="777240"/>
                  <a:pt x="1984248" y="786384"/>
                </a:cubicBezTo>
                <a:lnTo>
                  <a:pt x="1956816" y="795528"/>
                </a:lnTo>
                <a:cubicBezTo>
                  <a:pt x="1956816" y="777240"/>
                  <a:pt x="1956816" y="768096"/>
                  <a:pt x="1947672" y="758952"/>
                </a:cubicBezTo>
                <a:lnTo>
                  <a:pt x="1975104" y="749808"/>
                </a:lnTo>
                <a:moveTo>
                  <a:pt x="9144" y="868680"/>
                </a:moveTo>
                <a:cubicBezTo>
                  <a:pt x="9144" y="850392"/>
                  <a:pt x="9144" y="841248"/>
                  <a:pt x="18288" y="822960"/>
                </a:cubicBezTo>
                <a:lnTo>
                  <a:pt x="36576" y="832104"/>
                </a:lnTo>
                <a:cubicBezTo>
                  <a:pt x="36576" y="841248"/>
                  <a:pt x="36576" y="859536"/>
                  <a:pt x="36576" y="868680"/>
                </a:cubicBezTo>
                <a:lnTo>
                  <a:pt x="9144" y="868680"/>
                </a:lnTo>
                <a:moveTo>
                  <a:pt x="1993392" y="822960"/>
                </a:moveTo>
                <a:cubicBezTo>
                  <a:pt x="1993392" y="841248"/>
                  <a:pt x="1993392" y="850392"/>
                  <a:pt x="1993392" y="868680"/>
                </a:cubicBezTo>
                <a:lnTo>
                  <a:pt x="1975104" y="868680"/>
                </a:lnTo>
                <a:cubicBezTo>
                  <a:pt x="1965960" y="859536"/>
                  <a:pt x="1965960" y="841248"/>
                  <a:pt x="1965960" y="832104"/>
                </a:cubicBezTo>
                <a:lnTo>
                  <a:pt x="1993392" y="822960"/>
                </a:lnTo>
                <a:moveTo>
                  <a:pt x="0" y="941832"/>
                </a:moveTo>
                <a:cubicBezTo>
                  <a:pt x="0" y="932688"/>
                  <a:pt x="0" y="914400"/>
                  <a:pt x="9144" y="905256"/>
                </a:cubicBezTo>
                <a:lnTo>
                  <a:pt x="27432" y="905256"/>
                </a:lnTo>
                <a:cubicBezTo>
                  <a:pt x="27432" y="923544"/>
                  <a:pt x="27432" y="932688"/>
                  <a:pt x="27432" y="941832"/>
                </a:cubicBezTo>
                <a:lnTo>
                  <a:pt x="0" y="941832"/>
                </a:lnTo>
                <a:moveTo>
                  <a:pt x="2002536" y="905256"/>
                </a:moveTo>
                <a:cubicBezTo>
                  <a:pt x="2002536" y="914400"/>
                  <a:pt x="2002536" y="932688"/>
                  <a:pt x="2002536" y="941832"/>
                </a:cubicBezTo>
                <a:lnTo>
                  <a:pt x="1975104" y="941832"/>
                </a:lnTo>
                <a:cubicBezTo>
                  <a:pt x="1975104" y="932688"/>
                  <a:pt x="1975104" y="923544"/>
                  <a:pt x="1975104" y="905256"/>
                </a:cubicBezTo>
                <a:lnTo>
                  <a:pt x="2002536" y="905256"/>
                </a:lnTo>
                <a:moveTo>
                  <a:pt x="0" y="1005840"/>
                </a:moveTo>
                <a:cubicBezTo>
                  <a:pt x="0" y="996696"/>
                  <a:pt x="0" y="987552"/>
                  <a:pt x="0" y="987552"/>
                </a:cubicBezTo>
                <a:lnTo>
                  <a:pt x="27432" y="987552"/>
                </a:lnTo>
                <a:cubicBezTo>
                  <a:pt x="27432" y="987552"/>
                  <a:pt x="27432" y="996696"/>
                  <a:pt x="27432" y="1005840"/>
                </a:cubicBezTo>
                <a:cubicBezTo>
                  <a:pt x="27432" y="1005840"/>
                  <a:pt x="27432" y="1014984"/>
                  <a:pt x="27432" y="1024128"/>
                </a:cubicBezTo>
                <a:lnTo>
                  <a:pt x="0" y="1024128"/>
                </a:lnTo>
                <a:cubicBezTo>
                  <a:pt x="0" y="1014984"/>
                  <a:pt x="0" y="1005840"/>
                  <a:pt x="0" y="1005840"/>
                </a:cubicBezTo>
                <a:moveTo>
                  <a:pt x="2002536" y="987552"/>
                </a:moveTo>
                <a:cubicBezTo>
                  <a:pt x="2002536" y="987552"/>
                  <a:pt x="2002536" y="996696"/>
                  <a:pt x="2002536" y="1005840"/>
                </a:cubicBezTo>
                <a:cubicBezTo>
                  <a:pt x="2002536" y="1005840"/>
                  <a:pt x="2002536" y="1014984"/>
                  <a:pt x="2002536" y="1024128"/>
                </a:cubicBezTo>
                <a:lnTo>
                  <a:pt x="1984248" y="1024128"/>
                </a:lnTo>
                <a:cubicBezTo>
                  <a:pt x="1984248" y="1014984"/>
                  <a:pt x="1984248" y="1005840"/>
                  <a:pt x="1984248" y="1005840"/>
                </a:cubicBezTo>
                <a:cubicBezTo>
                  <a:pt x="1984248" y="996696"/>
                  <a:pt x="1984248" y="987552"/>
                  <a:pt x="1984248" y="987552"/>
                </a:cubicBezTo>
                <a:lnTo>
                  <a:pt x="2002536" y="987552"/>
                </a:lnTo>
                <a:moveTo>
                  <a:pt x="9144" y="1097280"/>
                </a:moveTo>
                <a:cubicBezTo>
                  <a:pt x="0" y="1088136"/>
                  <a:pt x="0" y="1078992"/>
                  <a:pt x="0" y="1060704"/>
                </a:cubicBezTo>
                <a:lnTo>
                  <a:pt x="27432" y="1060704"/>
                </a:lnTo>
                <a:cubicBezTo>
                  <a:pt x="27432" y="1069848"/>
                  <a:pt x="27432" y="1088136"/>
                  <a:pt x="27432" y="1097280"/>
                </a:cubicBezTo>
                <a:lnTo>
                  <a:pt x="9144" y="1097280"/>
                </a:lnTo>
                <a:moveTo>
                  <a:pt x="2002536" y="1060704"/>
                </a:moveTo>
                <a:cubicBezTo>
                  <a:pt x="2002536" y="1078992"/>
                  <a:pt x="2002536" y="1088136"/>
                  <a:pt x="2002536" y="1097280"/>
                </a:cubicBezTo>
                <a:lnTo>
                  <a:pt x="1975104" y="1097280"/>
                </a:lnTo>
                <a:cubicBezTo>
                  <a:pt x="1975104" y="1088136"/>
                  <a:pt x="1975104" y="1069848"/>
                  <a:pt x="1975104" y="1060704"/>
                </a:cubicBezTo>
                <a:lnTo>
                  <a:pt x="2002536" y="1060704"/>
                </a:lnTo>
                <a:moveTo>
                  <a:pt x="18288" y="1179576"/>
                </a:moveTo>
                <a:cubicBezTo>
                  <a:pt x="9144" y="1170432"/>
                  <a:pt x="9144" y="1152144"/>
                  <a:pt x="9144" y="1143000"/>
                </a:cubicBezTo>
                <a:lnTo>
                  <a:pt x="36576" y="1133856"/>
                </a:lnTo>
                <a:cubicBezTo>
                  <a:pt x="36576" y="1152144"/>
                  <a:pt x="36576" y="1161288"/>
                  <a:pt x="36576" y="1179576"/>
                </a:cubicBezTo>
                <a:lnTo>
                  <a:pt x="18288" y="1179576"/>
                </a:lnTo>
                <a:moveTo>
                  <a:pt x="1993392" y="1143000"/>
                </a:moveTo>
                <a:cubicBezTo>
                  <a:pt x="1993392" y="1152144"/>
                  <a:pt x="1993392" y="1170432"/>
                  <a:pt x="1993392" y="1179576"/>
                </a:cubicBezTo>
                <a:lnTo>
                  <a:pt x="1965960" y="1179576"/>
                </a:lnTo>
                <a:cubicBezTo>
                  <a:pt x="1965960" y="1161288"/>
                  <a:pt x="1965960" y="1152144"/>
                  <a:pt x="1975104" y="1133856"/>
                </a:cubicBezTo>
                <a:lnTo>
                  <a:pt x="1993392" y="1143000"/>
                </a:lnTo>
                <a:moveTo>
                  <a:pt x="36576" y="1252728"/>
                </a:moveTo>
                <a:cubicBezTo>
                  <a:pt x="27432" y="1243584"/>
                  <a:pt x="27432" y="1234440"/>
                  <a:pt x="27432" y="1216152"/>
                </a:cubicBezTo>
                <a:lnTo>
                  <a:pt x="45720" y="1216152"/>
                </a:lnTo>
                <a:cubicBezTo>
                  <a:pt x="54864" y="1225296"/>
                  <a:pt x="54864" y="1234440"/>
                  <a:pt x="54864" y="1252728"/>
                </a:cubicBezTo>
                <a:lnTo>
                  <a:pt x="36576" y="1252728"/>
                </a:lnTo>
                <a:moveTo>
                  <a:pt x="1984248" y="1216152"/>
                </a:moveTo>
                <a:cubicBezTo>
                  <a:pt x="1984248" y="1234440"/>
                  <a:pt x="1975104" y="1243584"/>
                  <a:pt x="1975104" y="1252728"/>
                </a:cubicBezTo>
                <a:lnTo>
                  <a:pt x="1947672" y="1252728"/>
                </a:lnTo>
                <a:cubicBezTo>
                  <a:pt x="1956816" y="1234440"/>
                  <a:pt x="1956816" y="1225296"/>
                  <a:pt x="1956816" y="1216152"/>
                </a:cubicBezTo>
                <a:lnTo>
                  <a:pt x="1984248" y="1216152"/>
                </a:lnTo>
                <a:moveTo>
                  <a:pt x="54864" y="1335024"/>
                </a:moveTo>
                <a:cubicBezTo>
                  <a:pt x="54864" y="1316736"/>
                  <a:pt x="45720" y="1307592"/>
                  <a:pt x="45720" y="1298448"/>
                </a:cubicBezTo>
                <a:lnTo>
                  <a:pt x="64008" y="1289304"/>
                </a:lnTo>
                <a:cubicBezTo>
                  <a:pt x="73152" y="1298448"/>
                  <a:pt x="73152" y="1307592"/>
                  <a:pt x="82296" y="1325880"/>
                </a:cubicBezTo>
                <a:lnTo>
                  <a:pt x="54864" y="1335024"/>
                </a:lnTo>
                <a:moveTo>
                  <a:pt x="1965960" y="1298448"/>
                </a:moveTo>
                <a:cubicBezTo>
                  <a:pt x="1956816" y="1307592"/>
                  <a:pt x="1956816" y="1316736"/>
                  <a:pt x="1947672" y="1335024"/>
                </a:cubicBezTo>
                <a:lnTo>
                  <a:pt x="1929384" y="1325880"/>
                </a:lnTo>
                <a:cubicBezTo>
                  <a:pt x="1929384" y="1307592"/>
                  <a:pt x="1938528" y="1298448"/>
                  <a:pt x="1938528" y="1289304"/>
                </a:cubicBezTo>
                <a:lnTo>
                  <a:pt x="1965960" y="1298448"/>
                </a:lnTo>
                <a:moveTo>
                  <a:pt x="82296" y="1408176"/>
                </a:moveTo>
                <a:cubicBezTo>
                  <a:pt x="82296" y="1389888"/>
                  <a:pt x="73152" y="1380744"/>
                  <a:pt x="73152" y="1371600"/>
                </a:cubicBezTo>
                <a:lnTo>
                  <a:pt x="91440" y="1362456"/>
                </a:lnTo>
                <a:cubicBezTo>
                  <a:pt x="100584" y="1371600"/>
                  <a:pt x="100584" y="1380744"/>
                  <a:pt x="109728" y="1399032"/>
                </a:cubicBezTo>
                <a:lnTo>
                  <a:pt x="82296" y="1408176"/>
                </a:lnTo>
                <a:moveTo>
                  <a:pt x="1938528" y="1371600"/>
                </a:moveTo>
                <a:cubicBezTo>
                  <a:pt x="1929384" y="1380744"/>
                  <a:pt x="1929384" y="1389888"/>
                  <a:pt x="1920240" y="1408176"/>
                </a:cubicBezTo>
                <a:lnTo>
                  <a:pt x="1901952" y="1399032"/>
                </a:lnTo>
                <a:cubicBezTo>
                  <a:pt x="1901952" y="1380744"/>
                  <a:pt x="1911096" y="1371600"/>
                  <a:pt x="1911096" y="1362456"/>
                </a:cubicBezTo>
                <a:lnTo>
                  <a:pt x="1938528" y="1371600"/>
                </a:lnTo>
                <a:moveTo>
                  <a:pt x="118872" y="1472184"/>
                </a:moveTo>
                <a:cubicBezTo>
                  <a:pt x="109728" y="1463040"/>
                  <a:pt x="109728" y="1453896"/>
                  <a:pt x="100584" y="1444752"/>
                </a:cubicBezTo>
                <a:lnTo>
                  <a:pt x="118872" y="1426464"/>
                </a:lnTo>
                <a:cubicBezTo>
                  <a:pt x="128016" y="1444752"/>
                  <a:pt x="137160" y="1453896"/>
                  <a:pt x="137160" y="1463040"/>
                </a:cubicBezTo>
                <a:lnTo>
                  <a:pt x="118872" y="1472184"/>
                </a:lnTo>
                <a:moveTo>
                  <a:pt x="1901952" y="1444752"/>
                </a:moveTo>
                <a:cubicBezTo>
                  <a:pt x="1901952" y="1453896"/>
                  <a:pt x="1892808" y="1463040"/>
                  <a:pt x="1892808" y="1472184"/>
                </a:cubicBezTo>
                <a:lnTo>
                  <a:pt x="1865376" y="1463040"/>
                </a:lnTo>
                <a:cubicBezTo>
                  <a:pt x="1874520" y="1453896"/>
                  <a:pt x="1874520" y="1444752"/>
                  <a:pt x="1883664" y="1426464"/>
                </a:cubicBezTo>
                <a:lnTo>
                  <a:pt x="1901952" y="1444752"/>
                </a:lnTo>
                <a:moveTo>
                  <a:pt x="155448" y="1545336"/>
                </a:moveTo>
                <a:cubicBezTo>
                  <a:pt x="155448" y="1536192"/>
                  <a:pt x="146304" y="1517904"/>
                  <a:pt x="137160" y="1508760"/>
                </a:cubicBezTo>
                <a:lnTo>
                  <a:pt x="155448" y="1499616"/>
                </a:lnTo>
                <a:cubicBezTo>
                  <a:pt x="164592" y="1508760"/>
                  <a:pt x="173736" y="1517904"/>
                  <a:pt x="182880" y="1527048"/>
                </a:cubicBezTo>
                <a:lnTo>
                  <a:pt x="155448" y="1545336"/>
                </a:lnTo>
                <a:moveTo>
                  <a:pt x="1865376" y="1508760"/>
                </a:moveTo>
                <a:cubicBezTo>
                  <a:pt x="1865376" y="1517904"/>
                  <a:pt x="1856232" y="1536192"/>
                  <a:pt x="1847088" y="1545336"/>
                </a:cubicBezTo>
                <a:lnTo>
                  <a:pt x="1828800" y="1527048"/>
                </a:lnTo>
                <a:cubicBezTo>
                  <a:pt x="1837944" y="1517904"/>
                  <a:pt x="1837944" y="1508760"/>
                  <a:pt x="1847088" y="1499616"/>
                </a:cubicBezTo>
                <a:lnTo>
                  <a:pt x="1865376" y="1508760"/>
                </a:lnTo>
                <a:moveTo>
                  <a:pt x="201168" y="1609344"/>
                </a:moveTo>
                <a:cubicBezTo>
                  <a:pt x="192024" y="1600200"/>
                  <a:pt x="192024" y="1591056"/>
                  <a:pt x="182880" y="1572768"/>
                </a:cubicBezTo>
                <a:lnTo>
                  <a:pt x="201168" y="1563624"/>
                </a:lnTo>
                <a:cubicBezTo>
                  <a:pt x="210312" y="1572768"/>
                  <a:pt x="219456" y="1581912"/>
                  <a:pt x="219456" y="1591056"/>
                </a:cubicBezTo>
                <a:lnTo>
                  <a:pt x="201168" y="1609344"/>
                </a:lnTo>
                <a:moveTo>
                  <a:pt x="1828800" y="1572768"/>
                </a:moveTo>
                <a:cubicBezTo>
                  <a:pt x="1819656" y="1591056"/>
                  <a:pt x="1810512" y="1600200"/>
                  <a:pt x="1801368" y="1609344"/>
                </a:cubicBezTo>
                <a:lnTo>
                  <a:pt x="1783080" y="1591056"/>
                </a:lnTo>
                <a:cubicBezTo>
                  <a:pt x="1792224" y="1581912"/>
                  <a:pt x="1801368" y="1572768"/>
                  <a:pt x="1801368" y="1563624"/>
                </a:cubicBezTo>
                <a:lnTo>
                  <a:pt x="1828800" y="1572768"/>
                </a:lnTo>
                <a:moveTo>
                  <a:pt x="1783080" y="1636776"/>
                </a:moveTo>
                <a:cubicBezTo>
                  <a:pt x="1773936" y="1645920"/>
                  <a:pt x="1764792" y="1664208"/>
                  <a:pt x="1755648" y="1673352"/>
                </a:cubicBezTo>
                <a:lnTo>
                  <a:pt x="1737360" y="1655064"/>
                </a:lnTo>
                <a:cubicBezTo>
                  <a:pt x="1746504" y="1645920"/>
                  <a:pt x="1755648" y="1636776"/>
                  <a:pt x="1755648" y="1627632"/>
                </a:cubicBezTo>
                <a:lnTo>
                  <a:pt x="1783080" y="1636776"/>
                </a:lnTo>
                <a:moveTo>
                  <a:pt x="256032" y="1673352"/>
                </a:moveTo>
                <a:cubicBezTo>
                  <a:pt x="246888" y="1664208"/>
                  <a:pt x="237744" y="1645920"/>
                  <a:pt x="228600" y="1636776"/>
                </a:cubicBezTo>
                <a:lnTo>
                  <a:pt x="246888" y="1627632"/>
                </a:lnTo>
                <a:cubicBezTo>
                  <a:pt x="256032" y="1636776"/>
                  <a:pt x="265176" y="1645920"/>
                  <a:pt x="274320" y="1655064"/>
                </a:cubicBezTo>
                <a:lnTo>
                  <a:pt x="256032" y="1673352"/>
                </a:lnTo>
                <a:moveTo>
                  <a:pt x="1728216" y="1700784"/>
                </a:moveTo>
                <a:cubicBezTo>
                  <a:pt x="1719072" y="1709928"/>
                  <a:pt x="1709928" y="1719072"/>
                  <a:pt x="1700784" y="1728216"/>
                </a:cubicBezTo>
                <a:lnTo>
                  <a:pt x="1682496" y="1709928"/>
                </a:lnTo>
                <a:cubicBezTo>
                  <a:pt x="1691640" y="1700784"/>
                  <a:pt x="1700784" y="1691640"/>
                  <a:pt x="1709928" y="1682496"/>
                </a:cubicBezTo>
                <a:lnTo>
                  <a:pt x="1728216" y="1700784"/>
                </a:lnTo>
                <a:moveTo>
                  <a:pt x="310896" y="1728216"/>
                </a:moveTo>
                <a:cubicBezTo>
                  <a:pt x="301752" y="1719072"/>
                  <a:pt x="292608" y="1709928"/>
                  <a:pt x="283464" y="1700784"/>
                </a:cubicBezTo>
                <a:lnTo>
                  <a:pt x="301752" y="1682496"/>
                </a:lnTo>
                <a:cubicBezTo>
                  <a:pt x="310896" y="1691640"/>
                  <a:pt x="320040" y="1700784"/>
                  <a:pt x="329184" y="1709928"/>
                </a:cubicBezTo>
                <a:lnTo>
                  <a:pt x="310896" y="1728216"/>
                </a:lnTo>
                <a:moveTo>
                  <a:pt x="365760" y="1783080"/>
                </a:moveTo>
                <a:cubicBezTo>
                  <a:pt x="356616" y="1773936"/>
                  <a:pt x="347472" y="1764792"/>
                  <a:pt x="338328" y="1755648"/>
                </a:cubicBezTo>
                <a:lnTo>
                  <a:pt x="356616" y="1737360"/>
                </a:lnTo>
                <a:cubicBezTo>
                  <a:pt x="365760" y="1746504"/>
                  <a:pt x="374904" y="1755648"/>
                  <a:pt x="384048" y="1755648"/>
                </a:cubicBezTo>
                <a:lnTo>
                  <a:pt x="365760" y="1783080"/>
                </a:lnTo>
                <a:moveTo>
                  <a:pt x="1673352" y="1755648"/>
                </a:moveTo>
                <a:cubicBezTo>
                  <a:pt x="1664208" y="1764792"/>
                  <a:pt x="1645920" y="1773936"/>
                  <a:pt x="1636776" y="1783080"/>
                </a:cubicBezTo>
                <a:lnTo>
                  <a:pt x="1627632" y="1755648"/>
                </a:lnTo>
                <a:cubicBezTo>
                  <a:pt x="1636776" y="1755648"/>
                  <a:pt x="1645920" y="1746504"/>
                  <a:pt x="1655064" y="1737360"/>
                </a:cubicBezTo>
                <a:lnTo>
                  <a:pt x="1673352" y="1755648"/>
                </a:lnTo>
                <a:moveTo>
                  <a:pt x="429768" y="1828800"/>
                </a:moveTo>
                <a:cubicBezTo>
                  <a:pt x="420624" y="1819656"/>
                  <a:pt x="411480" y="1810512"/>
                  <a:pt x="393192" y="1801368"/>
                </a:cubicBezTo>
                <a:lnTo>
                  <a:pt x="411480" y="1783080"/>
                </a:lnTo>
                <a:cubicBezTo>
                  <a:pt x="420624" y="1792224"/>
                  <a:pt x="429768" y="1801368"/>
                  <a:pt x="448056" y="1801368"/>
                </a:cubicBezTo>
                <a:lnTo>
                  <a:pt x="429768" y="1828800"/>
                </a:lnTo>
                <a:moveTo>
                  <a:pt x="1609344" y="1801368"/>
                </a:moveTo>
                <a:cubicBezTo>
                  <a:pt x="1600200" y="1810512"/>
                  <a:pt x="1591056" y="1819656"/>
                  <a:pt x="1572768" y="1828800"/>
                </a:cubicBezTo>
                <a:lnTo>
                  <a:pt x="1563624" y="1801368"/>
                </a:lnTo>
                <a:cubicBezTo>
                  <a:pt x="1572768" y="1801368"/>
                  <a:pt x="1581912" y="1792224"/>
                  <a:pt x="1591056" y="1783080"/>
                </a:cubicBezTo>
                <a:lnTo>
                  <a:pt x="1609344" y="1801368"/>
                </a:lnTo>
                <a:moveTo>
                  <a:pt x="493776" y="1865376"/>
                </a:moveTo>
                <a:cubicBezTo>
                  <a:pt x="484632" y="1865376"/>
                  <a:pt x="475488" y="1856232"/>
                  <a:pt x="466344" y="1847088"/>
                </a:cubicBezTo>
                <a:lnTo>
                  <a:pt x="475488" y="1828800"/>
                </a:lnTo>
                <a:cubicBezTo>
                  <a:pt x="484632" y="1837944"/>
                  <a:pt x="493776" y="1837944"/>
                  <a:pt x="512064" y="1847088"/>
                </a:cubicBezTo>
                <a:lnTo>
                  <a:pt x="493776" y="1865376"/>
                </a:lnTo>
                <a:moveTo>
                  <a:pt x="1545336" y="1847088"/>
                </a:moveTo>
                <a:cubicBezTo>
                  <a:pt x="1536192" y="1856232"/>
                  <a:pt x="1517904" y="1865376"/>
                  <a:pt x="1508760" y="1865376"/>
                </a:cubicBezTo>
                <a:lnTo>
                  <a:pt x="1499616" y="1847088"/>
                </a:lnTo>
                <a:cubicBezTo>
                  <a:pt x="1508760" y="1837944"/>
                  <a:pt x="1517904" y="1837944"/>
                  <a:pt x="1527048" y="1828800"/>
                </a:cubicBezTo>
                <a:lnTo>
                  <a:pt x="1545336" y="1847088"/>
                </a:lnTo>
                <a:moveTo>
                  <a:pt x="566928" y="1901952"/>
                </a:moveTo>
                <a:cubicBezTo>
                  <a:pt x="557784" y="1901952"/>
                  <a:pt x="539496" y="1892808"/>
                  <a:pt x="530352" y="1892808"/>
                </a:cubicBezTo>
                <a:lnTo>
                  <a:pt x="539496" y="1865376"/>
                </a:lnTo>
                <a:cubicBezTo>
                  <a:pt x="557784" y="1874520"/>
                  <a:pt x="566928" y="1874520"/>
                  <a:pt x="576072" y="1883664"/>
                </a:cubicBezTo>
                <a:lnTo>
                  <a:pt x="566928" y="1901952"/>
                </a:lnTo>
                <a:moveTo>
                  <a:pt x="1472184" y="1892808"/>
                </a:moveTo>
                <a:cubicBezTo>
                  <a:pt x="1463040" y="1892808"/>
                  <a:pt x="1453896" y="1901952"/>
                  <a:pt x="1444752" y="1901952"/>
                </a:cubicBezTo>
                <a:lnTo>
                  <a:pt x="1426464" y="1883664"/>
                </a:lnTo>
                <a:cubicBezTo>
                  <a:pt x="1444752" y="1874520"/>
                  <a:pt x="1453896" y="1874520"/>
                  <a:pt x="1463040" y="1865376"/>
                </a:cubicBezTo>
                <a:lnTo>
                  <a:pt x="1472184" y="1892808"/>
                </a:lnTo>
                <a:moveTo>
                  <a:pt x="640080" y="1938528"/>
                </a:moveTo>
                <a:cubicBezTo>
                  <a:pt x="621792" y="1929384"/>
                  <a:pt x="612648" y="1929384"/>
                  <a:pt x="603504" y="1920240"/>
                </a:cubicBezTo>
                <a:lnTo>
                  <a:pt x="612648" y="1901952"/>
                </a:lnTo>
                <a:cubicBezTo>
                  <a:pt x="621792" y="1901952"/>
                  <a:pt x="630936" y="1911096"/>
                  <a:pt x="649224" y="1911096"/>
                </a:cubicBezTo>
                <a:lnTo>
                  <a:pt x="640080" y="1938528"/>
                </a:lnTo>
                <a:moveTo>
                  <a:pt x="1408176" y="1920240"/>
                </a:moveTo>
                <a:cubicBezTo>
                  <a:pt x="1389888" y="1929384"/>
                  <a:pt x="1380744" y="1929384"/>
                  <a:pt x="1371600" y="1938528"/>
                </a:cubicBezTo>
                <a:lnTo>
                  <a:pt x="1362456" y="1911096"/>
                </a:lnTo>
                <a:cubicBezTo>
                  <a:pt x="1371600" y="1911096"/>
                  <a:pt x="1380744" y="1901952"/>
                  <a:pt x="1399032" y="1901952"/>
                </a:cubicBezTo>
                <a:lnTo>
                  <a:pt x="1408176" y="1920240"/>
                </a:lnTo>
                <a:moveTo>
                  <a:pt x="713232" y="1965960"/>
                </a:moveTo>
                <a:cubicBezTo>
                  <a:pt x="694944" y="1956816"/>
                  <a:pt x="685800" y="1956816"/>
                  <a:pt x="676656" y="1947672"/>
                </a:cubicBezTo>
                <a:lnTo>
                  <a:pt x="685800" y="1929384"/>
                </a:lnTo>
                <a:cubicBezTo>
                  <a:pt x="694944" y="1929384"/>
                  <a:pt x="704088" y="1938528"/>
                  <a:pt x="722376" y="1938528"/>
                </a:cubicBezTo>
                <a:lnTo>
                  <a:pt x="713232" y="1965960"/>
                </a:lnTo>
                <a:moveTo>
                  <a:pt x="1335024" y="1947672"/>
                </a:moveTo>
                <a:cubicBezTo>
                  <a:pt x="1316736" y="1956816"/>
                  <a:pt x="1307592" y="1956816"/>
                  <a:pt x="1298448" y="1965960"/>
                </a:cubicBezTo>
                <a:lnTo>
                  <a:pt x="1289304" y="1938528"/>
                </a:lnTo>
                <a:cubicBezTo>
                  <a:pt x="1298448" y="1938528"/>
                  <a:pt x="1307592" y="1929384"/>
                  <a:pt x="1325880" y="1929384"/>
                </a:cubicBezTo>
                <a:lnTo>
                  <a:pt x="1335024" y="1947672"/>
                </a:lnTo>
                <a:moveTo>
                  <a:pt x="786384" y="1984248"/>
                </a:moveTo>
                <a:cubicBezTo>
                  <a:pt x="777240" y="1984248"/>
                  <a:pt x="758952" y="1975104"/>
                  <a:pt x="749808" y="1975104"/>
                </a:cubicBezTo>
                <a:lnTo>
                  <a:pt x="758952" y="1947672"/>
                </a:lnTo>
                <a:cubicBezTo>
                  <a:pt x="768096" y="1956816"/>
                  <a:pt x="777240" y="1956816"/>
                  <a:pt x="795528" y="1956816"/>
                </a:cubicBezTo>
                <a:lnTo>
                  <a:pt x="786384" y="1984248"/>
                </a:lnTo>
                <a:moveTo>
                  <a:pt x="1252728" y="1975104"/>
                </a:moveTo>
                <a:cubicBezTo>
                  <a:pt x="1243584" y="1975104"/>
                  <a:pt x="1234440" y="1984248"/>
                  <a:pt x="1216152" y="1984248"/>
                </a:cubicBezTo>
                <a:lnTo>
                  <a:pt x="1216152" y="1956816"/>
                </a:lnTo>
                <a:cubicBezTo>
                  <a:pt x="1225296" y="1956816"/>
                  <a:pt x="1234440" y="1956816"/>
                  <a:pt x="1252728" y="1947672"/>
                </a:cubicBezTo>
                <a:lnTo>
                  <a:pt x="1252728" y="1975104"/>
                </a:lnTo>
                <a:moveTo>
                  <a:pt x="868680" y="1993392"/>
                </a:moveTo>
                <a:cubicBezTo>
                  <a:pt x="850392" y="1993392"/>
                  <a:pt x="841248" y="1993392"/>
                  <a:pt x="822960" y="1993392"/>
                </a:cubicBezTo>
                <a:lnTo>
                  <a:pt x="832104" y="1965960"/>
                </a:lnTo>
                <a:cubicBezTo>
                  <a:pt x="841248" y="1965960"/>
                  <a:pt x="859536" y="1965960"/>
                  <a:pt x="868680" y="1975104"/>
                </a:cubicBezTo>
                <a:lnTo>
                  <a:pt x="868680" y="1993392"/>
                </a:lnTo>
                <a:moveTo>
                  <a:pt x="1179576" y="1993392"/>
                </a:moveTo>
                <a:cubicBezTo>
                  <a:pt x="1170432" y="1993392"/>
                  <a:pt x="1152144" y="1993392"/>
                  <a:pt x="1143000" y="1993392"/>
                </a:cubicBezTo>
                <a:lnTo>
                  <a:pt x="1133856" y="1975104"/>
                </a:lnTo>
                <a:cubicBezTo>
                  <a:pt x="1152144" y="1965960"/>
                  <a:pt x="1161288" y="1965960"/>
                  <a:pt x="1179576" y="1965960"/>
                </a:cubicBezTo>
                <a:lnTo>
                  <a:pt x="1179576" y="1993392"/>
                </a:lnTo>
                <a:moveTo>
                  <a:pt x="941832" y="2002536"/>
                </a:moveTo>
                <a:cubicBezTo>
                  <a:pt x="932688" y="2002536"/>
                  <a:pt x="914400" y="2002536"/>
                  <a:pt x="905256" y="2002536"/>
                </a:cubicBezTo>
                <a:lnTo>
                  <a:pt x="905256" y="1975104"/>
                </a:lnTo>
                <a:cubicBezTo>
                  <a:pt x="923544" y="1975104"/>
                  <a:pt x="932688" y="1975104"/>
                  <a:pt x="941832" y="1975104"/>
                </a:cubicBezTo>
                <a:lnTo>
                  <a:pt x="941832" y="2002536"/>
                </a:lnTo>
                <a:moveTo>
                  <a:pt x="1097280" y="2002536"/>
                </a:moveTo>
                <a:cubicBezTo>
                  <a:pt x="1088136" y="2002536"/>
                  <a:pt x="1078992" y="2002536"/>
                  <a:pt x="1060704" y="2002536"/>
                </a:cubicBezTo>
                <a:lnTo>
                  <a:pt x="1060704" y="1975104"/>
                </a:lnTo>
                <a:cubicBezTo>
                  <a:pt x="1069848" y="1975104"/>
                  <a:pt x="1088136" y="1975104"/>
                  <a:pt x="1097280" y="1975104"/>
                </a:cubicBezTo>
                <a:lnTo>
                  <a:pt x="1097280" y="2002536"/>
                </a:lnTo>
                <a:moveTo>
                  <a:pt x="1005840" y="2002536"/>
                </a:moveTo>
                <a:cubicBezTo>
                  <a:pt x="996696" y="2002536"/>
                  <a:pt x="987552" y="2002536"/>
                  <a:pt x="987552" y="2002536"/>
                </a:cubicBezTo>
                <a:lnTo>
                  <a:pt x="987552" y="1984248"/>
                </a:lnTo>
                <a:cubicBezTo>
                  <a:pt x="987552" y="1984248"/>
                  <a:pt x="996696" y="1984248"/>
                  <a:pt x="1005840" y="1984248"/>
                </a:cubicBezTo>
                <a:cubicBezTo>
                  <a:pt x="1005840" y="1984248"/>
                  <a:pt x="1014984" y="1984248"/>
                  <a:pt x="1024128" y="1984248"/>
                </a:cubicBezTo>
                <a:lnTo>
                  <a:pt x="1024128" y="2002536"/>
                </a:lnTo>
                <a:cubicBezTo>
                  <a:pt x="1014984" y="2002536"/>
                  <a:pt x="1005840" y="2002536"/>
                  <a:pt x="1005840" y="2002536"/>
                </a:cubicBezTo>
              </a:path>
            </a:pathLst>
          </a:custGeom>
          <a:solidFill>
            <a:srgbClr val="75BD42"/>
          </a:solidFill>
        </p:spPr>
        <p:txBody>
          <a:bodyPr/>
          <a:p>
            <a:endParaRPr lang="zh-CN" altLang="en-US" sz="2025">
              <a:solidFill>
                <a:sysClr val="windowText" lastClr="000000"/>
              </a:solidFill>
            </a:endParaRPr>
          </a:p>
        </p:txBody>
      </p:sp>
      <p:sp>
        <p:nvSpPr>
          <p:cNvPr id="61" name="矩形 60"/>
          <p:cNvSpPr/>
          <p:nvPr>
            <p:custDataLst>
              <p:tags r:id="rId11"/>
            </p:custDataLst>
          </p:nvPr>
        </p:nvSpPr>
        <p:spPr>
          <a:xfrm>
            <a:off x="3616973" y="2859333"/>
            <a:ext cx="3172690" cy="62040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335" b="1">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rPr>
              <a:t>通过氢键锁水，软化粪便，加速肠道蠕动</a:t>
            </a:r>
            <a:endParaRPr lang="zh-CN" altLang="en-US" sz="1335" b="1">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矩形 61"/>
          <p:cNvSpPr/>
          <p:nvPr>
            <p:custDataLst>
              <p:tags r:id="rId12"/>
            </p:custDataLst>
          </p:nvPr>
        </p:nvSpPr>
        <p:spPr>
          <a:xfrm>
            <a:off x="3620103" y="2468471"/>
            <a:ext cx="3169278" cy="296231"/>
          </a:xfrm>
          <a:prstGeom prst="rect">
            <a:avLst/>
          </a:prstGeom>
          <a:noFill/>
        </p:spPr>
        <p:txBody>
          <a:bodyPr wrap="none" lIns="0" tIns="0" rIns="0" bIns="0" rtlCol="0" anchor="ctr">
            <a:noAutofit/>
          </a:bodyPr>
          <a:p>
            <a:pPr>
              <a:spcBef>
                <a:spcPct val="0"/>
              </a:spcBef>
              <a:spcAft>
                <a:spcPct val="0"/>
              </a:spcAft>
            </a:pPr>
            <a:r>
              <a:rPr lang="zh-CN" altLang="en-US" sz="2025" b="1">
                <a:solidFill>
                  <a:srgbClr val="75BD42"/>
                </a:solidFill>
                <a:latin typeface="微软雅黑" panose="020B0503020204020204" pitchFamily="34" charset="-122"/>
                <a:cs typeface="微软雅黑" panose="020B0503020204020204" pitchFamily="34" charset="-122"/>
              </a:rPr>
              <a:t>聚乙二醇</a:t>
            </a:r>
            <a:r>
              <a:rPr lang="en-US" altLang="zh-CN" sz="2025" b="1">
                <a:solidFill>
                  <a:srgbClr val="75BD42"/>
                </a:solidFill>
                <a:latin typeface="+mn-ea"/>
                <a:cs typeface="+mn-ea"/>
              </a:rPr>
              <a:t>3350</a:t>
            </a:r>
            <a:endParaRPr lang="en-US" altLang="zh-CN" sz="2025" b="1">
              <a:solidFill>
                <a:srgbClr val="75BD42"/>
              </a:solidFill>
              <a:latin typeface="+mn-ea"/>
              <a:cs typeface="+mn-ea"/>
            </a:endParaRPr>
          </a:p>
        </p:txBody>
      </p:sp>
      <p:sp>
        <p:nvSpPr>
          <p:cNvPr id="63" name="矩形 62"/>
          <p:cNvSpPr/>
          <p:nvPr>
            <p:custDataLst>
              <p:tags r:id="rId13"/>
            </p:custDataLst>
          </p:nvPr>
        </p:nvSpPr>
        <p:spPr>
          <a:xfrm>
            <a:off x="3616973" y="3912067"/>
            <a:ext cx="3172690" cy="62040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335" b="1">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rPr>
              <a:t>肠道内高渗环境，增加肠腔容积，加速肠道蠕动</a:t>
            </a:r>
            <a:endParaRPr lang="zh-CN" altLang="en-US" sz="1335" b="1">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矩形 63"/>
          <p:cNvSpPr/>
          <p:nvPr>
            <p:custDataLst>
              <p:tags r:id="rId14"/>
            </p:custDataLst>
          </p:nvPr>
        </p:nvSpPr>
        <p:spPr>
          <a:xfrm>
            <a:off x="3620103" y="3521204"/>
            <a:ext cx="3169278" cy="296231"/>
          </a:xfrm>
          <a:prstGeom prst="rect">
            <a:avLst/>
          </a:prstGeom>
          <a:noFill/>
        </p:spPr>
        <p:txBody>
          <a:bodyPr wrap="none" lIns="0" tIns="0" rIns="0" bIns="0" rtlCol="0" anchor="ctr">
            <a:noAutofit/>
          </a:bodyPr>
          <a:p>
            <a:pPr>
              <a:spcBef>
                <a:spcPct val="0"/>
              </a:spcBef>
              <a:spcAft>
                <a:spcPct val="0"/>
              </a:spcAft>
            </a:pPr>
            <a:r>
              <a:rPr lang="zh-CN" altLang="en-US" sz="2025" b="1">
                <a:solidFill>
                  <a:srgbClr val="30C0B4"/>
                </a:solidFill>
                <a:latin typeface="微软雅黑" panose="020B0503020204020204" pitchFamily="34" charset="-122"/>
                <a:cs typeface="微软雅黑" panose="020B0503020204020204" pitchFamily="34" charset="-122"/>
              </a:rPr>
              <a:t>硫酸钠</a:t>
            </a:r>
            <a:endParaRPr lang="zh-CN" altLang="en-US" sz="2025" b="1">
              <a:solidFill>
                <a:srgbClr val="30C0B4"/>
              </a:solidFill>
              <a:latin typeface="微软雅黑" panose="020B0503020204020204" pitchFamily="34" charset="-122"/>
              <a:cs typeface="微软雅黑" panose="020B0503020204020204" pitchFamily="34" charset="-122"/>
            </a:endParaRPr>
          </a:p>
        </p:txBody>
      </p:sp>
      <p:sp>
        <p:nvSpPr>
          <p:cNvPr id="65" name="矩形 64"/>
          <p:cNvSpPr/>
          <p:nvPr>
            <p:custDataLst>
              <p:tags r:id="rId15"/>
            </p:custDataLst>
          </p:nvPr>
        </p:nvSpPr>
        <p:spPr>
          <a:xfrm>
            <a:off x="3616973" y="5013099"/>
            <a:ext cx="3172690" cy="62040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335" b="1">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rPr>
              <a:t>维生素C的吸收存在饱和现象，无法吸收的过量维生素C留在肠道中能充当渗透剂提高肠腔内的渗透压，使肠壁内的水分被动进入肠腔，增加水分排泄和粪便体积</a:t>
            </a:r>
            <a:endParaRPr lang="zh-CN" altLang="en-US" sz="1335" b="1">
              <a:solidFill>
                <a:sysClr val="windowText" lastClr="000000">
                  <a:lumMod val="85000"/>
                  <a:lumOff val="15000"/>
                </a:sys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矩形 65"/>
          <p:cNvSpPr/>
          <p:nvPr>
            <p:custDataLst>
              <p:tags r:id="rId16"/>
            </p:custDataLst>
          </p:nvPr>
        </p:nvSpPr>
        <p:spPr>
          <a:xfrm>
            <a:off x="3620103" y="4622236"/>
            <a:ext cx="3169278" cy="296231"/>
          </a:xfrm>
          <a:prstGeom prst="rect">
            <a:avLst/>
          </a:prstGeom>
          <a:noFill/>
        </p:spPr>
        <p:txBody>
          <a:bodyPr wrap="none" lIns="0" tIns="0" rIns="0" bIns="0" rtlCol="0" anchor="ctr">
            <a:noAutofit/>
          </a:bodyPr>
          <a:p>
            <a:pPr>
              <a:spcBef>
                <a:spcPct val="0"/>
              </a:spcBef>
              <a:spcAft>
                <a:spcPct val="0"/>
              </a:spcAft>
            </a:pPr>
            <a:r>
              <a:rPr lang="zh-CN" altLang="en-US" sz="2025" b="1">
                <a:solidFill>
                  <a:srgbClr val="75BD42"/>
                </a:solidFill>
                <a:latin typeface="微软雅黑" panose="020B0503020204020204" pitchFamily="34" charset="-122"/>
                <a:cs typeface="微软雅黑" panose="020B0503020204020204" pitchFamily="34" charset="-122"/>
              </a:rPr>
              <a:t>抗坏血酸</a:t>
            </a:r>
            <a:endParaRPr lang="zh-CN" altLang="en-US" sz="2025" b="1">
              <a:solidFill>
                <a:srgbClr val="75BD42"/>
              </a:solidFill>
              <a:latin typeface="微软雅黑" panose="020B0503020204020204" pitchFamily="34" charset="-122"/>
              <a:cs typeface="微软雅黑" panose="020B0503020204020204" pitchFamily="34" charset="-122"/>
            </a:endParaRPr>
          </a:p>
        </p:txBody>
      </p:sp>
      <p:sp>
        <p:nvSpPr>
          <p:cNvPr id="67" name="文本框 66"/>
          <p:cNvSpPr txBox="1"/>
          <p:nvPr/>
        </p:nvSpPr>
        <p:spPr>
          <a:xfrm>
            <a:off x="396944" y="1073658"/>
            <a:ext cx="6309428" cy="749300"/>
          </a:xfrm>
          <a:prstGeom prst="rect">
            <a:avLst/>
          </a:prstGeom>
          <a:noFill/>
        </p:spPr>
        <p:txBody>
          <a:bodyPr wrap="square" rtlCol="0">
            <a:spAutoFit/>
          </a:bodyPr>
          <a:p>
            <a:pPr algn="ctr"/>
            <a:r>
              <a:rPr lang="zh-CN" altLang="en-US" sz="2135" b="1">
                <a:latin typeface="微软雅黑" panose="020B0503020204020204" pitchFamily="34" charset="-122"/>
                <a:ea typeface="微软雅黑" panose="020B0503020204020204" pitchFamily="34" charset="-122"/>
                <a:cs typeface="微软雅黑" panose="020B0503020204020204" pitchFamily="34" charset="-122"/>
              </a:rPr>
              <a:t>复方聚乙二醇（</a:t>
            </a:r>
            <a:r>
              <a:rPr lang="en-US" altLang="zh-CN" sz="2135" b="1">
                <a:latin typeface="微软雅黑" panose="020B0503020204020204" pitchFamily="34" charset="-122"/>
                <a:ea typeface="微软雅黑" panose="020B0503020204020204" pitchFamily="34" charset="-122"/>
                <a:cs typeface="微软雅黑" panose="020B0503020204020204" pitchFamily="34" charset="-122"/>
              </a:rPr>
              <a:t>3350</a:t>
            </a:r>
            <a:r>
              <a:rPr lang="zh-CN" altLang="en-US" sz="2135" b="1">
                <a:latin typeface="微软雅黑" panose="020B0503020204020204" pitchFamily="34" charset="-122"/>
                <a:ea typeface="微软雅黑" panose="020B0503020204020204" pitchFamily="34" charset="-122"/>
                <a:cs typeface="微软雅黑" panose="020B0503020204020204" pitchFamily="34" charset="-122"/>
              </a:rPr>
              <a:t>）电解质维</a:t>
            </a:r>
            <a:r>
              <a:rPr lang="en-US" altLang="zh-CN" sz="2135" b="1">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135" b="1">
                <a:latin typeface="微软雅黑" panose="020B0503020204020204" pitchFamily="34" charset="-122"/>
                <a:ea typeface="微软雅黑" panose="020B0503020204020204" pitchFamily="34" charset="-122"/>
                <a:cs typeface="微软雅黑" panose="020B0503020204020204" pitchFamily="34" charset="-122"/>
              </a:rPr>
              <a:t>散药学基础：</a:t>
            </a:r>
            <a:endParaRPr lang="zh-CN" altLang="en-US" sz="2135"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种成份高效清洁肠道</a:t>
            </a:r>
            <a:endPar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文本框 67"/>
          <p:cNvSpPr txBox="1"/>
          <p:nvPr/>
        </p:nvSpPr>
        <p:spPr>
          <a:xfrm>
            <a:off x="6943409" y="1493553"/>
            <a:ext cx="5109849" cy="4720590"/>
          </a:xfrm>
          <a:prstGeom prst="rect">
            <a:avLst/>
          </a:prstGeom>
          <a:noFill/>
        </p:spPr>
        <p:txBody>
          <a:bodyPr wrap="square" rtlCol="0" anchor="t">
            <a:spAutoFit/>
          </a:bodyPr>
          <a:p>
            <a:pPr marL="285750" indent="-285750">
              <a:lnSpc>
                <a:spcPct val="120000"/>
              </a:lnSpc>
              <a:buFont typeface="Wingdings" panose="05000000000000000000" charset="0"/>
              <a:buChar char="ü"/>
            </a:pPr>
            <a:r>
              <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药效优于</a:t>
            </a:r>
            <a:r>
              <a:rPr lang="en-US" altLang="zh-CN"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4</a:t>
            </a:r>
            <a:r>
              <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升复方聚乙二醇电解质散</a:t>
            </a:r>
            <a:endPar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1</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BBPS</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评分更高且右结肠清洁效果更优</a:t>
            </a:r>
            <a:r>
              <a:rPr lang="en-US" altLang="zh-CN" sz="1600" b="1" baseline="30000"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）不同年龄段充分肠道准备率更高</a:t>
            </a:r>
            <a:r>
              <a:rPr lang="en-US" altLang="zh-CN" sz="1600" b="1" baseline="30000"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3</a:t>
            </a:r>
            <a:endParaRPr lang="en-US" altLang="zh-CN" sz="1600" b="1" baseline="30000"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endParaRPr lang="en-US" altLang="zh-CN" sz="1865"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marL="285750" indent="-285750">
              <a:lnSpc>
                <a:spcPct val="120000"/>
              </a:lnSpc>
              <a:buFont typeface="Wingdings" panose="05000000000000000000" charset="0"/>
              <a:buChar char="ü"/>
            </a:pPr>
            <a:r>
              <a:rPr lang="en-US" altLang="zh-CN"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药效优于硫酸镁钠钾</a:t>
            </a:r>
            <a:r>
              <a:rPr lang="en-US" altLang="zh-CN" sz="2135" b="1" baseline="30000"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4</a:t>
            </a:r>
            <a:endParaRPr lang="zh-CN" altLang="en-US" sz="1865" b="1" baseline="30000"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1）右结肠（92.4% VS 90.3%）</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2）左结肠（96.7% VS 92.4%）</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3）整段结肠（89.1% VS 87%）</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endParaRPr lang="zh-CN" altLang="en-US" sz="1865"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marL="285750" indent="-285750">
              <a:lnSpc>
                <a:spcPct val="120000"/>
              </a:lnSpc>
              <a:buFont typeface="Wingdings" panose="05000000000000000000" charset="0"/>
              <a:buChar char="ü"/>
            </a:pPr>
            <a:r>
              <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针对老年人，药效优于4升复方聚乙二醇电解质散</a:t>
            </a:r>
            <a:r>
              <a:rPr lang="en-US" altLang="zh-CN" sz="2135" b="1" baseline="30000"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5</a:t>
            </a:r>
            <a:endParaRPr lang="zh-CN" altLang="en-US" sz="2135" b="1" dirty="0">
              <a:solidFill>
                <a:srgbClr val="C0000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endParaRPr>
          </a:p>
          <a:p>
            <a:pPr indent="0">
              <a:lnSpc>
                <a:spcPct val="120000"/>
              </a:lnSpc>
              <a:buFont typeface="Wingdings" panose="05000000000000000000" charset="0"/>
              <a:buNone/>
            </a:pP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1）成功率（</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92.1 vs</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75.0%</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rPr>
              <a:t>p = 0.009）</a:t>
            </a:r>
            <a:endPar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微软雅黑" panose="020B0503020204020204" pitchFamily="34" charset="-122"/>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2</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）整体结肠</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BBPS</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评分</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rPr>
              <a:t>(8.3比7.5,p = 0.005)</a:t>
            </a:r>
            <a:endPar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endParaRPr>
          </a:p>
          <a:p>
            <a:pPr indent="0">
              <a:lnSpc>
                <a:spcPct val="120000"/>
              </a:lnSpc>
              <a:buFont typeface="Wingdings" panose="05000000000000000000" charset="0"/>
              <a:buNone/>
            </a:pP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3</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）右结肠</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BBPS</a:t>
            </a:r>
            <a:r>
              <a:rPr lang="zh-CN" altLang="en-US"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评分</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宋体" panose="02010600030101010101" pitchFamily="2" charset="-122"/>
              </a:rPr>
              <a:t>（</a:t>
            </a:r>
            <a:r>
              <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rPr>
              <a:t>2.6比2.2,p = 0.001)</a:t>
            </a:r>
            <a:endParaRPr lang="en-US" altLang="zh-CN" sz="1600" b="1" dirty="0">
              <a:solidFill>
                <a:srgbClr val="0070C0"/>
              </a:solidFill>
              <a:highlight>
                <a:srgbClr val="000000">
                  <a:alpha val="0"/>
                </a:srgbClr>
              </a:highlight>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213995" y="0"/>
            <a:ext cx="11483975" cy="521970"/>
          </a:xfrm>
          <a:prstGeom prst="rect">
            <a:avLst/>
          </a:prstGeom>
          <a:noFill/>
        </p:spPr>
        <p:txBody>
          <a:bodyPr wrap="square" rtlCol="0">
            <a:spAutoFit/>
          </a:bodyPr>
          <a:p>
            <a:pPr algn="ct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3</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种成份高效高质量清洁肠道，药效优于临床常用清肠剂</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endParaRPr kumimoji="1" lang="zh-CN" altLang="en-US" dirty="0">
              <a:solidFill>
                <a:schemeClr val="bg1"/>
              </a:solidFill>
            </a:endParaRPr>
          </a:p>
        </p:txBody>
      </p:sp>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27" name="任意多边形: 形状 1"/>
          <p:cNvSpPr/>
          <p:nvPr>
            <p:custDataLst>
              <p:tags r:id="rId1"/>
            </p:custDataLst>
          </p:nvPr>
        </p:nvSpPr>
        <p:spPr>
          <a:xfrm rot="1867140">
            <a:off x="6579682" y="2874509"/>
            <a:ext cx="1082105" cy="2112046"/>
          </a:xfrm>
          <a:custGeom>
            <a:avLst/>
            <a:gdLst>
              <a:gd name="connsiteX0" fmla="*/ 171470 w 1186447"/>
              <a:gd name="connsiteY0" fmla="*/ 0 h 2315702"/>
              <a:gd name="connsiteX1" fmla="*/ 191921 w 1186447"/>
              <a:gd name="connsiteY1" fmla="*/ 7485 h 2315702"/>
              <a:gd name="connsiteX2" fmla="*/ 1172793 w 1186447"/>
              <a:gd name="connsiteY2" fmla="*/ 1203394 h 2315702"/>
              <a:gd name="connsiteX3" fmla="*/ 1184228 w 1186447"/>
              <a:gd name="connsiteY3" fmla="*/ 1278317 h 2315702"/>
              <a:gd name="connsiteX4" fmla="*/ 1186447 w 1186447"/>
              <a:gd name="connsiteY4" fmla="*/ 1319255 h 2315702"/>
              <a:gd name="connsiteX5" fmla="*/ 1099695 w 1186447"/>
              <a:gd name="connsiteY5" fmla="*/ 1487874 h 2315702"/>
              <a:gd name="connsiteX6" fmla="*/ 127489 w 1186447"/>
              <a:gd name="connsiteY6" fmla="*/ 2279295 h 2315702"/>
              <a:gd name="connsiteX7" fmla="*/ 0 w 1186447"/>
              <a:gd name="connsiteY7" fmla="*/ 2315702 h 2315702"/>
              <a:gd name="connsiteX8" fmla="*/ 13721 w 1186447"/>
              <a:gd name="connsiteY8" fmla="*/ 2302842 h 2315702"/>
              <a:gd name="connsiteX9" fmla="*/ 433062 w 1186447"/>
              <a:gd name="connsiteY9" fmla="*/ 1584722 h 2315702"/>
              <a:gd name="connsiteX10" fmla="*/ 278908 w 1186447"/>
              <a:gd name="connsiteY10" fmla="*/ 166873 h 231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47" h="2315702">
                <a:moveTo>
                  <a:pt x="171470" y="0"/>
                </a:moveTo>
                <a:lnTo>
                  <a:pt x="191921" y="7485"/>
                </a:lnTo>
                <a:cubicBezTo>
                  <a:pt x="688797" y="217646"/>
                  <a:pt x="1062146" y="662674"/>
                  <a:pt x="1172793" y="1203394"/>
                </a:cubicBezTo>
                <a:lnTo>
                  <a:pt x="1184228" y="1278317"/>
                </a:lnTo>
                <a:lnTo>
                  <a:pt x="1186447" y="1319255"/>
                </a:lnTo>
                <a:lnTo>
                  <a:pt x="1099695" y="1487874"/>
                </a:lnTo>
                <a:cubicBezTo>
                  <a:pt x="880508" y="1858729"/>
                  <a:pt x="535633" y="2139727"/>
                  <a:pt x="127489" y="2279295"/>
                </a:cubicBezTo>
                <a:lnTo>
                  <a:pt x="0" y="2315702"/>
                </a:lnTo>
                <a:lnTo>
                  <a:pt x="13721" y="2302842"/>
                </a:lnTo>
                <a:cubicBezTo>
                  <a:pt x="204829" y="2101913"/>
                  <a:pt x="349790" y="1857093"/>
                  <a:pt x="433062" y="1584722"/>
                </a:cubicBezTo>
                <a:cubicBezTo>
                  <a:pt x="578789" y="1108073"/>
                  <a:pt x="520710" y="595729"/>
                  <a:pt x="278908" y="166873"/>
                </a:cubicBezTo>
                <a:close/>
              </a:path>
            </a:pathLst>
          </a:custGeom>
          <a:gradFill>
            <a:gsLst>
              <a:gs pos="0">
                <a:srgbClr val="30C0B4">
                  <a:alpha val="32000"/>
                </a:srgbClr>
              </a:gs>
              <a:gs pos="100000">
                <a:srgbClr val="30C0B4">
                  <a:alpha val="100000"/>
                </a:srgbClr>
              </a:gs>
            </a:gsLst>
            <a:lin ang="54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28" name="任意多边形: 形状 2"/>
          <p:cNvSpPr/>
          <p:nvPr>
            <p:custDataLst>
              <p:tags r:id="rId2"/>
            </p:custDataLst>
          </p:nvPr>
        </p:nvSpPr>
        <p:spPr>
          <a:xfrm rot="1867140">
            <a:off x="5378047" y="3742773"/>
            <a:ext cx="1921919" cy="1410018"/>
          </a:xfrm>
          <a:custGeom>
            <a:avLst/>
            <a:gdLst>
              <a:gd name="connsiteX0" fmla="*/ 2090252 w 2107242"/>
              <a:gd name="connsiteY0" fmla="*/ 0 h 1545981"/>
              <a:gd name="connsiteX1" fmla="*/ 2098665 w 2107242"/>
              <a:gd name="connsiteY1" fmla="*/ 55126 h 1545981"/>
              <a:gd name="connsiteX2" fmla="*/ 2107242 w 2107242"/>
              <a:gd name="connsiteY2" fmla="*/ 224980 h 1545981"/>
              <a:gd name="connsiteX3" fmla="*/ 1620670 w 2107242"/>
              <a:gd name="connsiteY3" fmla="*/ 1399669 h 1545981"/>
              <a:gd name="connsiteX4" fmla="*/ 1504344 w 2107242"/>
              <a:gd name="connsiteY4" fmla="*/ 1505394 h 1545981"/>
              <a:gd name="connsiteX5" fmla="*/ 1456171 w 2107242"/>
              <a:gd name="connsiteY5" fmla="*/ 1536801 h 1545981"/>
              <a:gd name="connsiteX6" fmla="*/ 1266766 w 2107242"/>
              <a:gd name="connsiteY6" fmla="*/ 1545981 h 1545981"/>
              <a:gd name="connsiteX7" fmla="*/ 95272 w 2107242"/>
              <a:gd name="connsiteY7" fmla="*/ 1099736 h 1545981"/>
              <a:gd name="connsiteX8" fmla="*/ 0 w 2107242"/>
              <a:gd name="connsiteY8" fmla="*/ 1007532 h 1545981"/>
              <a:gd name="connsiteX9" fmla="*/ 17996 w 2107242"/>
              <a:gd name="connsiteY9" fmla="*/ 1012984 h 1545981"/>
              <a:gd name="connsiteX10" fmla="*/ 849576 w 2107242"/>
              <a:gd name="connsiteY10" fmla="*/ 1017084 h 1545981"/>
              <a:gd name="connsiteX11" fmla="*/ 2000393 w 2107242"/>
              <a:gd name="connsiteY11" fmla="*/ 174658 h 154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242" h="1545981">
                <a:moveTo>
                  <a:pt x="2090252" y="0"/>
                </a:moveTo>
                <a:lnTo>
                  <a:pt x="2098665" y="55126"/>
                </a:lnTo>
                <a:cubicBezTo>
                  <a:pt x="2104337" y="110973"/>
                  <a:pt x="2107242" y="167637"/>
                  <a:pt x="2107242" y="224980"/>
                </a:cubicBezTo>
                <a:cubicBezTo>
                  <a:pt x="2107242" y="683725"/>
                  <a:pt x="1921299" y="1099040"/>
                  <a:pt x="1620670" y="1399669"/>
                </a:cubicBezTo>
                <a:lnTo>
                  <a:pt x="1504344" y="1505394"/>
                </a:lnTo>
                <a:lnTo>
                  <a:pt x="1456171" y="1536801"/>
                </a:lnTo>
                <a:lnTo>
                  <a:pt x="1266766" y="1545981"/>
                </a:lnTo>
                <a:cubicBezTo>
                  <a:pt x="836003" y="1541586"/>
                  <a:pt x="420214" y="1383414"/>
                  <a:pt x="95272" y="1099736"/>
                </a:cubicBezTo>
                <a:lnTo>
                  <a:pt x="0" y="1007532"/>
                </a:lnTo>
                <a:lnTo>
                  <a:pt x="17996" y="1012984"/>
                </a:lnTo>
                <a:cubicBezTo>
                  <a:pt x="287559" y="1078025"/>
                  <a:pt x="572060" y="1081154"/>
                  <a:pt x="849576" y="1017084"/>
                </a:cubicBezTo>
                <a:cubicBezTo>
                  <a:pt x="1335230" y="904962"/>
                  <a:pt x="1749893" y="598492"/>
                  <a:pt x="2000393" y="174658"/>
                </a:cubicBezTo>
                <a:close/>
              </a:path>
            </a:pathLst>
          </a:custGeom>
          <a:gradFill>
            <a:gsLst>
              <a:gs pos="0">
                <a:srgbClr val="75BD42">
                  <a:alpha val="32000"/>
                </a:srgbClr>
              </a:gs>
              <a:gs pos="100000">
                <a:srgbClr val="75BD42">
                  <a:alpha val="100000"/>
                </a:srgbClr>
              </a:gs>
            </a:gsLst>
            <a:lin ang="90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31" name="任意多边形: 形状 4"/>
          <p:cNvSpPr/>
          <p:nvPr>
            <p:custDataLst>
              <p:tags r:id="rId3"/>
            </p:custDataLst>
          </p:nvPr>
        </p:nvSpPr>
        <p:spPr>
          <a:xfrm rot="1867140">
            <a:off x="4845401" y="3640889"/>
            <a:ext cx="1809559" cy="1510560"/>
          </a:xfrm>
          <a:custGeom>
            <a:avLst/>
            <a:gdLst>
              <a:gd name="connsiteX0" fmla="*/ 66174 w 1984045"/>
              <a:gd name="connsiteY0" fmla="*/ 0 h 1656218"/>
              <a:gd name="connsiteX1" fmla="*/ 70450 w 1984045"/>
              <a:gd name="connsiteY1" fmla="*/ 18314 h 1656218"/>
              <a:gd name="connsiteX2" fmla="*/ 482689 w 1984045"/>
              <a:gd name="connsiteY2" fmla="*/ 740534 h 1656218"/>
              <a:gd name="connsiteX3" fmla="*/ 1787660 w 1984045"/>
              <a:gd name="connsiteY3" fmla="*/ 1315958 h 1656218"/>
              <a:gd name="connsiteX4" fmla="*/ 1984045 w 1984045"/>
              <a:gd name="connsiteY4" fmla="*/ 1306439 h 1656218"/>
              <a:gd name="connsiteX5" fmla="*/ 1895702 w 1984045"/>
              <a:gd name="connsiteY5" fmla="*/ 1372501 h 1656218"/>
              <a:gd name="connsiteX6" fmla="*/ 966874 w 1984045"/>
              <a:gd name="connsiteY6" fmla="*/ 1656218 h 1656218"/>
              <a:gd name="connsiteX7" fmla="*/ 472866 w 1984045"/>
              <a:gd name="connsiteY7" fmla="*/ 1581531 h 1656218"/>
              <a:gd name="connsiteX8" fmla="*/ 376124 w 1984045"/>
              <a:gd name="connsiteY8" fmla="*/ 1546123 h 1656218"/>
              <a:gd name="connsiteX9" fmla="*/ 335898 w 1984045"/>
              <a:gd name="connsiteY9" fmla="*/ 1525718 h 1656218"/>
              <a:gd name="connsiteX10" fmla="*/ 233246 w 1984045"/>
              <a:gd name="connsiteY10" fmla="*/ 1366279 h 1656218"/>
              <a:gd name="connsiteX11" fmla="*/ 33958 w 1984045"/>
              <a:gd name="connsiteY11" fmla="*/ 128613 h 165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4045" h="1656218">
                <a:moveTo>
                  <a:pt x="66174" y="0"/>
                </a:moveTo>
                <a:lnTo>
                  <a:pt x="70450" y="18314"/>
                </a:lnTo>
                <a:cubicBezTo>
                  <a:pt x="148905" y="284283"/>
                  <a:pt x="288445" y="532233"/>
                  <a:pt x="482689" y="740534"/>
                </a:cubicBezTo>
                <a:cubicBezTo>
                  <a:pt x="822616" y="1105061"/>
                  <a:pt x="1295359" y="1310935"/>
                  <a:pt x="1787660" y="1315958"/>
                </a:cubicBezTo>
                <a:lnTo>
                  <a:pt x="1984045" y="1306439"/>
                </a:lnTo>
                <a:lnTo>
                  <a:pt x="1895702" y="1372501"/>
                </a:lnTo>
                <a:cubicBezTo>
                  <a:pt x="1630563" y="1551625"/>
                  <a:pt x="1310933" y="1656218"/>
                  <a:pt x="966874" y="1656218"/>
                </a:cubicBezTo>
                <a:cubicBezTo>
                  <a:pt x="794845" y="1656218"/>
                  <a:pt x="628923" y="1630070"/>
                  <a:pt x="472866" y="1581531"/>
                </a:cubicBezTo>
                <a:lnTo>
                  <a:pt x="376124" y="1546123"/>
                </a:lnTo>
                <a:lnTo>
                  <a:pt x="335898" y="1525718"/>
                </a:lnTo>
                <a:lnTo>
                  <a:pt x="233246" y="1366279"/>
                </a:lnTo>
                <a:cubicBezTo>
                  <a:pt x="21670" y="991029"/>
                  <a:pt x="-49244" y="551860"/>
                  <a:pt x="33958" y="128613"/>
                </a:cubicBezTo>
                <a:close/>
              </a:path>
            </a:pathLst>
          </a:custGeom>
          <a:gradFill>
            <a:gsLst>
              <a:gs pos="0">
                <a:srgbClr val="30C0B4">
                  <a:alpha val="32000"/>
                </a:srgbClr>
              </a:gs>
              <a:gs pos="100000">
                <a:srgbClr val="30C0B4">
                  <a:alpha val="100000"/>
                </a:srgbClr>
              </a:gs>
            </a:gsLst>
            <a:lin ang="126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32" name="任意多边形: 形状 5"/>
          <p:cNvSpPr/>
          <p:nvPr>
            <p:custDataLst>
              <p:tags r:id="rId4"/>
            </p:custDataLst>
          </p:nvPr>
        </p:nvSpPr>
        <p:spPr>
          <a:xfrm rot="1867140">
            <a:off x="4584697" y="2480456"/>
            <a:ext cx="1082104" cy="2112045"/>
          </a:xfrm>
          <a:custGeom>
            <a:avLst/>
            <a:gdLst>
              <a:gd name="connsiteX0" fmla="*/ 1186446 w 1186446"/>
              <a:gd name="connsiteY0" fmla="*/ 0 h 2315701"/>
              <a:gd name="connsiteX1" fmla="*/ 1172726 w 1186446"/>
              <a:gd name="connsiteY1" fmla="*/ 12857 h 2315701"/>
              <a:gd name="connsiteX2" fmla="*/ 753384 w 1186446"/>
              <a:gd name="connsiteY2" fmla="*/ 730977 h 2315701"/>
              <a:gd name="connsiteX3" fmla="*/ 907539 w 1186446"/>
              <a:gd name="connsiteY3" fmla="*/ 2148827 h 2315701"/>
              <a:gd name="connsiteX4" fmla="*/ 1014978 w 1186446"/>
              <a:gd name="connsiteY4" fmla="*/ 2315701 h 2315701"/>
              <a:gd name="connsiteX5" fmla="*/ 994528 w 1186446"/>
              <a:gd name="connsiteY5" fmla="*/ 2308216 h 2315701"/>
              <a:gd name="connsiteX6" fmla="*/ 13655 w 1186446"/>
              <a:gd name="connsiteY6" fmla="*/ 1112307 h 2315701"/>
              <a:gd name="connsiteX7" fmla="*/ 2218 w 1186446"/>
              <a:gd name="connsiteY7" fmla="*/ 1037366 h 2315701"/>
              <a:gd name="connsiteX8" fmla="*/ 0 w 1186446"/>
              <a:gd name="connsiteY8" fmla="*/ 996448 h 2315701"/>
              <a:gd name="connsiteX9" fmla="*/ 86753 w 1186446"/>
              <a:gd name="connsiteY9" fmla="*/ 827826 h 2315701"/>
              <a:gd name="connsiteX10" fmla="*/ 1058959 w 1186446"/>
              <a:gd name="connsiteY10" fmla="*/ 36406 h 231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46" h="2315701">
                <a:moveTo>
                  <a:pt x="1186446" y="0"/>
                </a:moveTo>
                <a:lnTo>
                  <a:pt x="1172726" y="12857"/>
                </a:lnTo>
                <a:cubicBezTo>
                  <a:pt x="981618" y="213786"/>
                  <a:pt x="836657" y="458606"/>
                  <a:pt x="753384" y="730977"/>
                </a:cubicBezTo>
                <a:cubicBezTo>
                  <a:pt x="607658" y="1207626"/>
                  <a:pt x="665737" y="1719970"/>
                  <a:pt x="907539" y="2148827"/>
                </a:cubicBezTo>
                <a:lnTo>
                  <a:pt x="1014978" y="2315701"/>
                </a:lnTo>
                <a:lnTo>
                  <a:pt x="994528" y="2308216"/>
                </a:lnTo>
                <a:cubicBezTo>
                  <a:pt x="497651" y="2098055"/>
                  <a:pt x="124303" y="1653028"/>
                  <a:pt x="13655" y="1112307"/>
                </a:cubicBezTo>
                <a:lnTo>
                  <a:pt x="2218" y="1037366"/>
                </a:lnTo>
                <a:lnTo>
                  <a:pt x="0" y="996448"/>
                </a:lnTo>
                <a:lnTo>
                  <a:pt x="86753" y="827826"/>
                </a:lnTo>
                <a:cubicBezTo>
                  <a:pt x="305940" y="456971"/>
                  <a:pt x="650815" y="175973"/>
                  <a:pt x="1058959" y="36406"/>
                </a:cubicBezTo>
                <a:close/>
              </a:path>
            </a:pathLst>
          </a:custGeom>
          <a:gradFill>
            <a:gsLst>
              <a:gs pos="0">
                <a:srgbClr val="75BD42">
                  <a:alpha val="32000"/>
                </a:srgbClr>
              </a:gs>
              <a:gs pos="100000">
                <a:srgbClr val="75BD42">
                  <a:alpha val="100000"/>
                </a:srgbClr>
              </a:gs>
            </a:gsLst>
            <a:lin ang="162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33" name="任意多边形: 形状 6"/>
          <p:cNvSpPr/>
          <p:nvPr>
            <p:custDataLst>
              <p:tags r:id="rId5"/>
            </p:custDataLst>
          </p:nvPr>
        </p:nvSpPr>
        <p:spPr>
          <a:xfrm rot="1867140">
            <a:off x="4945787" y="2314145"/>
            <a:ext cx="1921919" cy="1410017"/>
          </a:xfrm>
          <a:custGeom>
            <a:avLst/>
            <a:gdLst>
              <a:gd name="connsiteX0" fmla="*/ 840474 w 2107240"/>
              <a:gd name="connsiteY0" fmla="*/ 0 h 1545978"/>
              <a:gd name="connsiteX1" fmla="*/ 2011967 w 2107240"/>
              <a:gd name="connsiteY1" fmla="*/ 446245 h 1545978"/>
              <a:gd name="connsiteX2" fmla="*/ 2107240 w 2107240"/>
              <a:gd name="connsiteY2" fmla="*/ 538449 h 1545978"/>
              <a:gd name="connsiteX3" fmla="*/ 2089245 w 2107240"/>
              <a:gd name="connsiteY3" fmla="*/ 532997 h 1545978"/>
              <a:gd name="connsiteX4" fmla="*/ 1257664 w 2107240"/>
              <a:gd name="connsiteY4" fmla="*/ 528896 h 1545978"/>
              <a:gd name="connsiteX5" fmla="*/ 106848 w 2107240"/>
              <a:gd name="connsiteY5" fmla="*/ 1371322 h 1545978"/>
              <a:gd name="connsiteX6" fmla="*/ 16990 w 2107240"/>
              <a:gd name="connsiteY6" fmla="*/ 1545978 h 1545978"/>
              <a:gd name="connsiteX7" fmla="*/ 8577 w 2107240"/>
              <a:gd name="connsiteY7" fmla="*/ 1490856 h 1545978"/>
              <a:gd name="connsiteX8" fmla="*/ 0 w 2107240"/>
              <a:gd name="connsiteY8" fmla="*/ 1321002 h 1545978"/>
              <a:gd name="connsiteX9" fmla="*/ 486573 w 2107240"/>
              <a:gd name="connsiteY9" fmla="*/ 146313 h 1545978"/>
              <a:gd name="connsiteX10" fmla="*/ 602911 w 2107240"/>
              <a:gd name="connsiteY10" fmla="*/ 40577 h 1545978"/>
              <a:gd name="connsiteX11" fmla="*/ 651069 w 2107240"/>
              <a:gd name="connsiteY11" fmla="*/ 9180 h 154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240" h="1545978">
                <a:moveTo>
                  <a:pt x="840474" y="0"/>
                </a:moveTo>
                <a:cubicBezTo>
                  <a:pt x="1271238" y="4394"/>
                  <a:pt x="1687026" y="162566"/>
                  <a:pt x="2011967" y="446245"/>
                </a:cubicBezTo>
                <a:lnTo>
                  <a:pt x="2107240" y="538449"/>
                </a:lnTo>
                <a:lnTo>
                  <a:pt x="2089245" y="532997"/>
                </a:lnTo>
                <a:cubicBezTo>
                  <a:pt x="1819682" y="467957"/>
                  <a:pt x="1535181" y="464827"/>
                  <a:pt x="1257664" y="528896"/>
                </a:cubicBezTo>
                <a:cubicBezTo>
                  <a:pt x="772011" y="641018"/>
                  <a:pt x="357347" y="947488"/>
                  <a:pt x="106848" y="1371322"/>
                </a:cubicBezTo>
                <a:lnTo>
                  <a:pt x="16990" y="1545978"/>
                </a:lnTo>
                <a:lnTo>
                  <a:pt x="8577" y="1490856"/>
                </a:lnTo>
                <a:cubicBezTo>
                  <a:pt x="2906" y="1435010"/>
                  <a:pt x="0" y="1378345"/>
                  <a:pt x="0" y="1321002"/>
                </a:cubicBezTo>
                <a:cubicBezTo>
                  <a:pt x="0" y="862258"/>
                  <a:pt x="185943" y="446942"/>
                  <a:pt x="486573" y="146313"/>
                </a:cubicBezTo>
                <a:lnTo>
                  <a:pt x="602911" y="40577"/>
                </a:lnTo>
                <a:lnTo>
                  <a:pt x="651069" y="9180"/>
                </a:lnTo>
                <a:close/>
              </a:path>
            </a:pathLst>
          </a:custGeom>
          <a:gradFill>
            <a:gsLst>
              <a:gs pos="0">
                <a:srgbClr val="30C0B4">
                  <a:alpha val="32000"/>
                </a:srgbClr>
              </a:gs>
              <a:gs pos="100000">
                <a:srgbClr val="30C0B4">
                  <a:alpha val="100000"/>
                </a:srgbClr>
              </a:gs>
            </a:gsLst>
            <a:lin ang="192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41" name="任意多边形: 形状 7"/>
          <p:cNvSpPr/>
          <p:nvPr>
            <p:custDataLst>
              <p:tags r:id="rId6"/>
            </p:custDataLst>
          </p:nvPr>
        </p:nvSpPr>
        <p:spPr>
          <a:xfrm rot="1867140">
            <a:off x="5591553" y="2315643"/>
            <a:ext cx="1809553" cy="1510560"/>
          </a:xfrm>
          <a:custGeom>
            <a:avLst/>
            <a:gdLst>
              <a:gd name="connsiteX0" fmla="*/ 1017167 w 1984040"/>
              <a:gd name="connsiteY0" fmla="*/ 0 h 1656216"/>
              <a:gd name="connsiteX1" fmla="*/ 1511176 w 1984040"/>
              <a:gd name="connsiteY1" fmla="*/ 74687 h 1656216"/>
              <a:gd name="connsiteX2" fmla="*/ 1607925 w 1984040"/>
              <a:gd name="connsiteY2" fmla="*/ 110098 h 1656216"/>
              <a:gd name="connsiteX3" fmla="*/ 1648143 w 1984040"/>
              <a:gd name="connsiteY3" fmla="*/ 130499 h 1656216"/>
              <a:gd name="connsiteX4" fmla="*/ 1750794 w 1984040"/>
              <a:gd name="connsiteY4" fmla="*/ 289937 h 1656216"/>
              <a:gd name="connsiteX5" fmla="*/ 1950082 w 1984040"/>
              <a:gd name="connsiteY5" fmla="*/ 1527602 h 1656216"/>
              <a:gd name="connsiteX6" fmla="*/ 1917866 w 1984040"/>
              <a:gd name="connsiteY6" fmla="*/ 1656216 h 1656216"/>
              <a:gd name="connsiteX7" fmla="*/ 1913590 w 1984040"/>
              <a:gd name="connsiteY7" fmla="*/ 1637903 h 1656216"/>
              <a:gd name="connsiteX8" fmla="*/ 1501350 w 1984040"/>
              <a:gd name="connsiteY8" fmla="*/ 915682 h 1656216"/>
              <a:gd name="connsiteX9" fmla="*/ 196380 w 1984040"/>
              <a:gd name="connsiteY9" fmla="*/ 340259 h 1656216"/>
              <a:gd name="connsiteX10" fmla="*/ 0 w 1984040"/>
              <a:gd name="connsiteY10" fmla="*/ 349777 h 1656216"/>
              <a:gd name="connsiteX11" fmla="*/ 88340 w 1984040"/>
              <a:gd name="connsiteY11" fmla="*/ 283717 h 1656216"/>
              <a:gd name="connsiteX12" fmla="*/ 1017167 w 1984040"/>
              <a:gd name="connsiteY12" fmla="*/ 0 h 16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040" h="1656216">
                <a:moveTo>
                  <a:pt x="1017167" y="0"/>
                </a:moveTo>
                <a:cubicBezTo>
                  <a:pt x="1189197" y="0"/>
                  <a:pt x="1355119" y="26148"/>
                  <a:pt x="1511176" y="74687"/>
                </a:cubicBezTo>
                <a:lnTo>
                  <a:pt x="1607925" y="110098"/>
                </a:lnTo>
                <a:lnTo>
                  <a:pt x="1648143" y="130499"/>
                </a:lnTo>
                <a:lnTo>
                  <a:pt x="1750794" y="289937"/>
                </a:lnTo>
                <a:cubicBezTo>
                  <a:pt x="1962371" y="665186"/>
                  <a:pt x="2033285" y="1104356"/>
                  <a:pt x="1950082" y="1527602"/>
                </a:cubicBezTo>
                <a:lnTo>
                  <a:pt x="1917866" y="1656216"/>
                </a:lnTo>
                <a:lnTo>
                  <a:pt x="1913590" y="1637903"/>
                </a:lnTo>
                <a:cubicBezTo>
                  <a:pt x="1835134" y="1371934"/>
                  <a:pt x="1695594" y="1123984"/>
                  <a:pt x="1501350" y="915682"/>
                </a:cubicBezTo>
                <a:cubicBezTo>
                  <a:pt x="1161423" y="551155"/>
                  <a:pt x="688681" y="345281"/>
                  <a:pt x="196380" y="340259"/>
                </a:cubicBezTo>
                <a:lnTo>
                  <a:pt x="0" y="349777"/>
                </a:lnTo>
                <a:lnTo>
                  <a:pt x="88340" y="283717"/>
                </a:lnTo>
                <a:cubicBezTo>
                  <a:pt x="353479" y="104593"/>
                  <a:pt x="673109" y="0"/>
                  <a:pt x="1017167" y="0"/>
                </a:cubicBezTo>
                <a:close/>
              </a:path>
            </a:pathLst>
          </a:custGeom>
          <a:gradFill>
            <a:gsLst>
              <a:gs pos="0">
                <a:srgbClr val="75BD42">
                  <a:alpha val="32000"/>
                </a:srgbClr>
              </a:gs>
              <a:gs pos="100000">
                <a:srgbClr val="75BD42">
                  <a:alpha val="100000"/>
                </a:srgbClr>
              </a:gs>
            </a:gsLst>
            <a:lin ang="1800000" scaled="0"/>
          </a:gradFill>
          <a:ln w="3175" cap="flat" cmpd="sng" algn="ctr">
            <a:noFill/>
            <a:prstDash val="solid"/>
            <a:miter lim="800000"/>
          </a:ln>
          <a:effectLst/>
        </p:spPr>
        <p:txBody>
          <a:bodyPr wrap="square" lIns="444217" tIns="0" rIns="0" bIns="621904" rtlCol="0" anchor="ctr">
            <a:noAutofit/>
          </a:bodyP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42" name="矩形 41"/>
          <p:cNvSpPr/>
          <p:nvPr>
            <p:custDataLst>
              <p:tags r:id="rId7"/>
            </p:custDataLst>
          </p:nvPr>
        </p:nvSpPr>
        <p:spPr>
          <a:xfrm>
            <a:off x="6573689" y="2413033"/>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1</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43" name="矩形 42"/>
          <p:cNvSpPr/>
          <p:nvPr>
            <p:custDataLst>
              <p:tags r:id="rId8"/>
            </p:custDataLst>
          </p:nvPr>
        </p:nvSpPr>
        <p:spPr>
          <a:xfrm>
            <a:off x="7146788" y="3443863"/>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2</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0" name="矩形 49"/>
          <p:cNvSpPr/>
          <p:nvPr>
            <p:custDataLst>
              <p:tags r:id="rId9"/>
            </p:custDataLst>
          </p:nvPr>
        </p:nvSpPr>
        <p:spPr>
          <a:xfrm>
            <a:off x="6558706" y="4585565"/>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3</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3" name="矩形 52"/>
          <p:cNvSpPr/>
          <p:nvPr>
            <p:custDataLst>
              <p:tags r:id="rId10"/>
            </p:custDataLst>
          </p:nvPr>
        </p:nvSpPr>
        <p:spPr>
          <a:xfrm>
            <a:off x="5205742" y="4585565"/>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4</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6" name="矩形 55"/>
          <p:cNvSpPr/>
          <p:nvPr>
            <p:custDataLst>
              <p:tags r:id="rId11"/>
            </p:custDataLst>
          </p:nvPr>
        </p:nvSpPr>
        <p:spPr>
          <a:xfrm>
            <a:off x="4640884" y="3443863"/>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5</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sp>
        <p:nvSpPr>
          <p:cNvPr id="57" name="矩形 56"/>
          <p:cNvSpPr/>
          <p:nvPr>
            <p:custDataLst>
              <p:tags r:id="rId12"/>
            </p:custDataLst>
          </p:nvPr>
        </p:nvSpPr>
        <p:spPr>
          <a:xfrm>
            <a:off x="5273915" y="2413033"/>
            <a:ext cx="436046" cy="435724"/>
          </a:xfrm>
          <a:prstGeom prst="rect">
            <a:avLst/>
          </a:prstGeom>
          <a:noFill/>
        </p:spPr>
        <p:txBody>
          <a:bodyPr wrap="none" rtlCol="0" anchor="ctr">
            <a:noAutofit/>
          </a:bodyPr>
          <a:p>
            <a:pPr algn="ctr">
              <a:spcBef>
                <a:spcPct val="0"/>
              </a:spcBef>
              <a:spcAft>
                <a:spcPct val="0"/>
              </a:spcAft>
            </a:pPr>
            <a:r>
              <a:rPr lang="en-US" altLang="zh-CN" sz="2220">
                <a:solidFill>
                  <a:sysClr val="window" lastClr="FFFFFF">
                    <a:lumMod val="100000"/>
                  </a:sysClr>
                </a:solidFill>
                <a:latin typeface="微软雅黑" panose="020B0503020204020204" pitchFamily="34" charset="-122"/>
                <a:cs typeface="微软雅黑" panose="020B0503020204020204" pitchFamily="34" charset="-122"/>
              </a:rPr>
              <a:t>6</a:t>
            </a:r>
            <a:endParaRPr lang="en-US" altLang="zh-CN" sz="2220">
              <a:solidFill>
                <a:sysClr val="window" lastClr="FFFFFF">
                  <a:lumMod val="100000"/>
                </a:sysClr>
              </a:solidFill>
              <a:latin typeface="微软雅黑" panose="020B0503020204020204" pitchFamily="34" charset="-122"/>
              <a:cs typeface="微软雅黑" panose="020B0503020204020204" pitchFamily="34" charset="-122"/>
            </a:endParaRPr>
          </a:p>
        </p:txBody>
      </p:sp>
      <p:cxnSp>
        <p:nvCxnSpPr>
          <p:cNvPr id="58" name="直接箭头连接符 57"/>
          <p:cNvCxnSpPr/>
          <p:nvPr>
            <p:custDataLst>
              <p:tags r:id="rId13"/>
            </p:custDataLst>
          </p:nvPr>
        </p:nvCxnSpPr>
        <p:spPr>
          <a:xfrm>
            <a:off x="4153188" y="1466859"/>
            <a:ext cx="0" cy="548523"/>
          </a:xfrm>
          <a:prstGeom prst="straightConnector1">
            <a:avLst/>
          </a:prstGeom>
          <a:noFill/>
          <a:ln w="28575" cap="flat" cmpd="sng" algn="ctr">
            <a:solidFill>
              <a:srgbClr val="30C0B4"/>
            </a:solidFill>
            <a:prstDash val="solid"/>
            <a:miter lim="800000"/>
            <a:tailEnd type="none"/>
          </a:ln>
          <a:effectLst/>
        </p:spPr>
      </p:cxnSp>
      <p:cxnSp>
        <p:nvCxnSpPr>
          <p:cNvPr id="59" name="直接连接符 58"/>
          <p:cNvCxnSpPr/>
          <p:nvPr>
            <p:custDataLst>
              <p:tags r:id="rId14"/>
            </p:custDataLst>
          </p:nvPr>
        </p:nvCxnSpPr>
        <p:spPr>
          <a:xfrm flipH="1">
            <a:off x="4153188" y="3706814"/>
            <a:ext cx="461974" cy="0"/>
          </a:xfrm>
          <a:prstGeom prst="line">
            <a:avLst/>
          </a:prstGeom>
          <a:noFill/>
          <a:ln w="12700" cap="flat" cmpd="sng" algn="ctr">
            <a:solidFill>
              <a:srgbClr val="75BD42"/>
            </a:solidFill>
            <a:prstDash val="solid"/>
            <a:miter lim="800000"/>
          </a:ln>
          <a:effectLst/>
        </p:spPr>
      </p:cxnSp>
      <p:cxnSp>
        <p:nvCxnSpPr>
          <p:cNvPr id="60" name="直接箭头连接符 59"/>
          <p:cNvCxnSpPr/>
          <p:nvPr>
            <p:custDataLst>
              <p:tags r:id="rId15"/>
            </p:custDataLst>
          </p:nvPr>
        </p:nvCxnSpPr>
        <p:spPr>
          <a:xfrm>
            <a:off x="4153188" y="3442366"/>
            <a:ext cx="0" cy="548523"/>
          </a:xfrm>
          <a:prstGeom prst="straightConnector1">
            <a:avLst/>
          </a:prstGeom>
          <a:noFill/>
          <a:ln w="28575" cap="flat" cmpd="sng" algn="ctr">
            <a:solidFill>
              <a:srgbClr val="75BD42"/>
            </a:solidFill>
            <a:prstDash val="solid"/>
            <a:miter lim="800000"/>
            <a:tailEnd type="none"/>
          </a:ln>
          <a:effectLst/>
        </p:spPr>
      </p:cxnSp>
      <p:cxnSp>
        <p:nvCxnSpPr>
          <p:cNvPr id="61" name="直接箭头连接符 60"/>
          <p:cNvCxnSpPr/>
          <p:nvPr>
            <p:custDataLst>
              <p:tags r:id="rId16"/>
            </p:custDataLst>
          </p:nvPr>
        </p:nvCxnSpPr>
        <p:spPr>
          <a:xfrm>
            <a:off x="4153188" y="5429107"/>
            <a:ext cx="0" cy="548523"/>
          </a:xfrm>
          <a:prstGeom prst="straightConnector1">
            <a:avLst/>
          </a:prstGeom>
          <a:noFill/>
          <a:ln w="28575" cap="flat" cmpd="sng" algn="ctr">
            <a:solidFill>
              <a:srgbClr val="30C0B4"/>
            </a:solidFill>
            <a:prstDash val="solid"/>
            <a:miter lim="800000"/>
            <a:tailEnd type="none"/>
          </a:ln>
          <a:effectLst/>
        </p:spPr>
      </p:cxnSp>
      <p:sp>
        <p:nvSpPr>
          <p:cNvPr id="62" name="任意多边形: 形状 47"/>
          <p:cNvSpPr/>
          <p:nvPr>
            <p:custDataLst>
              <p:tags r:id="rId17"/>
            </p:custDataLst>
          </p:nvPr>
        </p:nvSpPr>
        <p:spPr>
          <a:xfrm>
            <a:off x="4154685" y="1731308"/>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30C0B4"/>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63" name="任意多边形: 形状 48"/>
          <p:cNvSpPr/>
          <p:nvPr>
            <p:custDataLst>
              <p:tags r:id="rId18"/>
            </p:custDataLst>
          </p:nvPr>
        </p:nvSpPr>
        <p:spPr>
          <a:xfrm flipV="1">
            <a:off x="4154685" y="4991604"/>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30C0B4"/>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cxnSp>
        <p:nvCxnSpPr>
          <p:cNvPr id="64" name="直接箭头连接符 63"/>
          <p:cNvCxnSpPr/>
          <p:nvPr>
            <p:custDataLst>
              <p:tags r:id="rId19"/>
            </p:custDataLst>
          </p:nvPr>
        </p:nvCxnSpPr>
        <p:spPr>
          <a:xfrm flipH="1">
            <a:off x="8072735" y="1466859"/>
            <a:ext cx="0" cy="548523"/>
          </a:xfrm>
          <a:prstGeom prst="straightConnector1">
            <a:avLst/>
          </a:prstGeom>
          <a:noFill/>
          <a:ln w="28575" cap="flat" cmpd="sng" algn="ctr">
            <a:solidFill>
              <a:srgbClr val="75BD42"/>
            </a:solidFill>
            <a:prstDash val="solid"/>
            <a:miter lim="800000"/>
            <a:tailEnd type="none"/>
          </a:ln>
          <a:effectLst/>
        </p:spPr>
      </p:cxnSp>
      <p:cxnSp>
        <p:nvCxnSpPr>
          <p:cNvPr id="65" name="直接连接符 64"/>
          <p:cNvCxnSpPr/>
          <p:nvPr>
            <p:custDataLst>
              <p:tags r:id="rId20"/>
            </p:custDataLst>
          </p:nvPr>
        </p:nvCxnSpPr>
        <p:spPr>
          <a:xfrm>
            <a:off x="7611258" y="3706814"/>
            <a:ext cx="461974" cy="0"/>
          </a:xfrm>
          <a:prstGeom prst="line">
            <a:avLst/>
          </a:prstGeom>
          <a:noFill/>
          <a:ln w="12700" cap="flat" cmpd="sng" algn="ctr">
            <a:solidFill>
              <a:srgbClr val="30C0B4"/>
            </a:solidFill>
            <a:prstDash val="solid"/>
            <a:miter lim="800000"/>
          </a:ln>
          <a:effectLst/>
        </p:spPr>
      </p:cxnSp>
      <p:cxnSp>
        <p:nvCxnSpPr>
          <p:cNvPr id="66" name="直接箭头连接符 65"/>
          <p:cNvCxnSpPr/>
          <p:nvPr>
            <p:custDataLst>
              <p:tags r:id="rId21"/>
            </p:custDataLst>
          </p:nvPr>
        </p:nvCxnSpPr>
        <p:spPr>
          <a:xfrm flipH="1">
            <a:off x="8072735" y="3442366"/>
            <a:ext cx="0" cy="548523"/>
          </a:xfrm>
          <a:prstGeom prst="straightConnector1">
            <a:avLst/>
          </a:prstGeom>
          <a:noFill/>
          <a:ln w="28575" cap="flat" cmpd="sng" algn="ctr">
            <a:solidFill>
              <a:srgbClr val="30C0B4"/>
            </a:solidFill>
            <a:prstDash val="solid"/>
            <a:miter lim="800000"/>
            <a:tailEnd type="none"/>
          </a:ln>
          <a:effectLst/>
        </p:spPr>
      </p:cxnSp>
      <p:cxnSp>
        <p:nvCxnSpPr>
          <p:cNvPr id="67" name="直接箭头连接符 66"/>
          <p:cNvCxnSpPr/>
          <p:nvPr>
            <p:custDataLst>
              <p:tags r:id="rId22"/>
            </p:custDataLst>
          </p:nvPr>
        </p:nvCxnSpPr>
        <p:spPr>
          <a:xfrm flipH="1">
            <a:off x="8072735" y="5429107"/>
            <a:ext cx="0" cy="548523"/>
          </a:xfrm>
          <a:prstGeom prst="straightConnector1">
            <a:avLst/>
          </a:prstGeom>
          <a:noFill/>
          <a:ln w="28575" cap="flat" cmpd="sng" algn="ctr">
            <a:solidFill>
              <a:srgbClr val="75BD42"/>
            </a:solidFill>
            <a:prstDash val="solid"/>
            <a:miter lim="800000"/>
            <a:tailEnd type="none"/>
          </a:ln>
          <a:effectLst/>
        </p:spPr>
      </p:cxnSp>
      <p:sp>
        <p:nvSpPr>
          <p:cNvPr id="68" name="任意多边形: 形状 53"/>
          <p:cNvSpPr/>
          <p:nvPr>
            <p:custDataLst>
              <p:tags r:id="rId23"/>
            </p:custDataLst>
          </p:nvPr>
        </p:nvSpPr>
        <p:spPr>
          <a:xfrm flipH="1">
            <a:off x="6903312" y="1731308"/>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75BD42"/>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69" name="任意多边形: 形状 54"/>
          <p:cNvSpPr/>
          <p:nvPr>
            <p:custDataLst>
              <p:tags r:id="rId24"/>
            </p:custDataLst>
          </p:nvPr>
        </p:nvSpPr>
        <p:spPr>
          <a:xfrm flipH="1" flipV="1">
            <a:off x="6903312" y="4991604"/>
            <a:ext cx="1168672" cy="719183"/>
          </a:xfrm>
          <a:custGeom>
            <a:avLst/>
            <a:gdLst>
              <a:gd name="connsiteX0" fmla="*/ 0 w 990600"/>
              <a:gd name="connsiteY0" fmla="*/ 0 h 609600"/>
              <a:gd name="connsiteX1" fmla="*/ 381000 w 990600"/>
              <a:gd name="connsiteY1" fmla="*/ 0 h 609600"/>
              <a:gd name="connsiteX2" fmla="*/ 990600 w 990600"/>
              <a:gd name="connsiteY2" fmla="*/ 609600 h 609600"/>
            </a:gdLst>
            <a:ahLst/>
            <a:cxnLst>
              <a:cxn ang="0">
                <a:pos x="connsiteX0" y="connsiteY0"/>
              </a:cxn>
              <a:cxn ang="0">
                <a:pos x="connsiteX1" y="connsiteY1"/>
              </a:cxn>
              <a:cxn ang="0">
                <a:pos x="connsiteX2" y="connsiteY2"/>
              </a:cxn>
            </a:cxnLst>
            <a:rect l="l" t="t" r="r" b="b"/>
            <a:pathLst>
              <a:path w="990600" h="609600">
                <a:moveTo>
                  <a:pt x="0" y="0"/>
                </a:moveTo>
                <a:lnTo>
                  <a:pt x="381000" y="0"/>
                </a:lnTo>
                <a:lnTo>
                  <a:pt x="990600" y="609600"/>
                </a:lnTo>
              </a:path>
            </a:pathLst>
          </a:custGeom>
          <a:noFill/>
          <a:ln w="3175" cap="flat" cmpd="sng" algn="ctr">
            <a:solidFill>
              <a:srgbClr val="75BD42"/>
            </a:solidFill>
            <a:prstDash val="solid"/>
            <a:miter lim="800000"/>
          </a:ln>
          <a:effectLst/>
        </p:spPr>
        <p:txBody>
          <a:bodyPr rtlCol="0" anchor="ctr"/>
          <a:p>
            <a:pPr algn="ctr"/>
            <a:endParaRPr lang="zh-CN" altLang="en-US" sz="2220">
              <a:solidFill>
                <a:sysClr val="window" lastClr="FFFFFF"/>
              </a:solidFill>
              <a:latin typeface="Arial" panose="020B0604020202020204" pitchFamily="34" charset="0"/>
              <a:ea typeface="微软雅黑" panose="020B0503020204020204" pitchFamily="34" charset="-122"/>
            </a:endParaRPr>
          </a:p>
        </p:txBody>
      </p:sp>
      <p:sp>
        <p:nvSpPr>
          <p:cNvPr id="70" name="椭圆 69"/>
          <p:cNvSpPr/>
          <p:nvPr>
            <p:custDataLst>
              <p:tags r:id="rId25"/>
            </p:custDataLst>
          </p:nvPr>
        </p:nvSpPr>
        <p:spPr>
          <a:xfrm>
            <a:off x="4935220" y="2920365"/>
            <a:ext cx="2374900" cy="1628140"/>
          </a:xfrm>
          <a:prstGeom prst="ellipse">
            <a:avLst/>
          </a:prstGeom>
          <a:noFill/>
          <a:ln w="12700" cap="flat" cmpd="sng" algn="ctr">
            <a:noFill/>
            <a:prstDash val="solid"/>
            <a:miter lim="800000"/>
          </a:ln>
          <a:effectLst/>
        </p:spPr>
        <p:txBody>
          <a:bodyPr wrap="square" rtlCol="0" anchor="ctr">
            <a:noAutofit/>
          </a:bodyPr>
          <a:p>
            <a:pPr algn="ctr">
              <a:spcBef>
                <a:spcPct val="0"/>
              </a:spcBef>
              <a:spcAft>
                <a:spcPct val="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复方聚乙二醇（</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3350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）电解质维</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散</a:t>
            </a:r>
            <a:endParaRPr lang="zh-CN" altLang="en-US" sz="2000" b="1" dirty="0">
              <a:solidFill>
                <a:srgbClr val="75BD4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1" name="图片 70"/>
          <p:cNvPicPr>
            <a:picLocks noChangeAspect="1"/>
          </p:cNvPicPr>
          <p:nvPr/>
        </p:nvPicPr>
        <p:blipFill>
          <a:blip r:embed="rId26"/>
          <a:stretch>
            <a:fillRect/>
          </a:stretch>
        </p:blipFill>
        <p:spPr>
          <a:xfrm>
            <a:off x="8234416" y="1309632"/>
            <a:ext cx="3098417" cy="863493"/>
          </a:xfrm>
          <a:prstGeom prst="rect">
            <a:avLst/>
          </a:prstGeom>
          <a:ln w="19050">
            <a:solidFill>
              <a:srgbClr val="00B050"/>
            </a:solidFill>
          </a:ln>
        </p:spPr>
      </p:pic>
      <p:pic>
        <p:nvPicPr>
          <p:cNvPr id="72" name="图片 71"/>
          <p:cNvPicPr>
            <a:picLocks noChangeAspect="1"/>
          </p:cNvPicPr>
          <p:nvPr/>
        </p:nvPicPr>
        <p:blipFill>
          <a:blip r:embed="rId27"/>
          <a:stretch>
            <a:fillRect/>
          </a:stretch>
        </p:blipFill>
        <p:spPr>
          <a:xfrm>
            <a:off x="8234416" y="3238947"/>
            <a:ext cx="3088259" cy="751747"/>
          </a:xfrm>
          <a:prstGeom prst="rect">
            <a:avLst/>
          </a:prstGeom>
          <a:ln w="19050">
            <a:solidFill>
              <a:srgbClr val="00B050"/>
            </a:solidFill>
          </a:ln>
        </p:spPr>
      </p:pic>
      <p:pic>
        <p:nvPicPr>
          <p:cNvPr id="73" name="图片 72"/>
          <p:cNvPicPr>
            <a:picLocks noChangeAspect="1"/>
          </p:cNvPicPr>
          <p:nvPr/>
        </p:nvPicPr>
        <p:blipFill>
          <a:blip r:embed="rId28"/>
          <a:stretch>
            <a:fillRect/>
          </a:stretch>
        </p:blipFill>
        <p:spPr>
          <a:xfrm>
            <a:off x="8224257" y="5352812"/>
            <a:ext cx="3098417" cy="700953"/>
          </a:xfrm>
          <a:prstGeom prst="rect">
            <a:avLst/>
          </a:prstGeom>
          <a:ln w="19050">
            <a:solidFill>
              <a:srgbClr val="00B050"/>
            </a:solidFill>
          </a:ln>
        </p:spPr>
      </p:pic>
      <p:pic>
        <p:nvPicPr>
          <p:cNvPr id="74" name="图片 73"/>
          <p:cNvPicPr>
            <a:picLocks noChangeAspect="1"/>
          </p:cNvPicPr>
          <p:nvPr/>
        </p:nvPicPr>
        <p:blipFill>
          <a:blip r:embed="rId29"/>
          <a:stretch>
            <a:fillRect/>
          </a:stretch>
        </p:blipFill>
        <p:spPr>
          <a:xfrm>
            <a:off x="952288" y="5279162"/>
            <a:ext cx="3057782" cy="863493"/>
          </a:xfrm>
          <a:prstGeom prst="rect">
            <a:avLst/>
          </a:prstGeom>
          <a:ln w="19050">
            <a:solidFill>
              <a:srgbClr val="00B050"/>
            </a:solidFill>
          </a:ln>
        </p:spPr>
      </p:pic>
      <p:pic>
        <p:nvPicPr>
          <p:cNvPr id="75" name="图片 74"/>
          <p:cNvPicPr>
            <a:picLocks noChangeAspect="1"/>
          </p:cNvPicPr>
          <p:nvPr/>
        </p:nvPicPr>
        <p:blipFill>
          <a:blip r:embed="rId30"/>
          <a:stretch>
            <a:fillRect/>
          </a:stretch>
        </p:blipFill>
        <p:spPr>
          <a:xfrm>
            <a:off x="953135" y="3347307"/>
            <a:ext cx="3057782" cy="711112"/>
          </a:xfrm>
          <a:prstGeom prst="rect">
            <a:avLst/>
          </a:prstGeom>
          <a:ln w="19050">
            <a:solidFill>
              <a:srgbClr val="00B050"/>
            </a:solidFill>
          </a:ln>
        </p:spPr>
      </p:pic>
      <p:pic>
        <p:nvPicPr>
          <p:cNvPr id="76" name="图片 75"/>
          <p:cNvPicPr>
            <a:picLocks noChangeAspect="1"/>
          </p:cNvPicPr>
          <p:nvPr/>
        </p:nvPicPr>
        <p:blipFill>
          <a:blip r:embed="rId31"/>
          <a:stretch>
            <a:fillRect/>
          </a:stretch>
        </p:blipFill>
        <p:spPr>
          <a:xfrm>
            <a:off x="921812" y="1309632"/>
            <a:ext cx="3088259" cy="954922"/>
          </a:xfrm>
          <a:prstGeom prst="rect">
            <a:avLst/>
          </a:prstGeom>
          <a:ln w="19050">
            <a:solidFill>
              <a:srgbClr val="00B050"/>
            </a:solidFill>
          </a:ln>
        </p:spPr>
      </p:pic>
      <p:sp>
        <p:nvSpPr>
          <p:cNvPr id="3" name="文本框 2"/>
          <p:cNvSpPr txBox="1"/>
          <p:nvPr/>
        </p:nvSpPr>
        <p:spPr>
          <a:xfrm>
            <a:off x="213995" y="0"/>
            <a:ext cx="11483975" cy="521970"/>
          </a:xfrm>
          <a:prstGeom prst="rect">
            <a:avLst/>
          </a:prstGeom>
          <a:noFill/>
        </p:spPr>
        <p:txBody>
          <a:bodyPr wrap="square" rtlCol="0">
            <a:spAutoFit/>
          </a:bodyPr>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rPr>
              <a:t>欧美及国内多项指南共识均权威推荐</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endParaRPr kumimoji="1" lang="zh-CN" altLang="en-US" dirty="0">
              <a:solidFill>
                <a:schemeClr val="bg1"/>
              </a:solidFill>
            </a:endParaRPr>
          </a:p>
        </p:txBody>
      </p:sp>
      <p:sp>
        <p:nvSpPr>
          <p:cNvPr id="5" name="文本框 4"/>
          <p:cNvSpPr txBox="1"/>
          <p:nvPr/>
        </p:nvSpPr>
        <p:spPr>
          <a:xfrm>
            <a:off x="214143" y="534913"/>
            <a:ext cx="2882348" cy="52197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依从性</a:t>
            </a:r>
            <a:endParaRPr lang="zh-CN" altLang="en-US" sz="2800" dirty="0"/>
          </a:p>
        </p:txBody>
      </p:sp>
      <p:sp>
        <p:nvSpPr>
          <p:cNvPr id="77" name="文本框 76"/>
          <p:cNvSpPr txBox="1"/>
          <p:nvPr>
            <p:custDataLst>
              <p:tags r:id="rId1"/>
            </p:custDataLst>
          </p:nvPr>
        </p:nvSpPr>
        <p:spPr>
          <a:xfrm>
            <a:off x="752" y="6195359"/>
            <a:ext cx="12190495" cy="694181"/>
          </a:xfrm>
          <a:prstGeom prst="rect">
            <a:avLst/>
          </a:prstGeom>
          <a:noFill/>
        </p:spPr>
        <p:txBody>
          <a:bodyPr wrap="square" rtlCol="0" anchor="t">
            <a:noAutofit/>
          </a:bodyPr>
          <a:p>
            <a:pPr marL="12700" algn="l" eaLnBrk="0">
              <a:lnSpc>
                <a:spcPct val="88000"/>
              </a:lnSpc>
              <a:spcBef>
                <a:spcPts val="0"/>
              </a:spcBef>
            </a:pP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来源：</a:t>
            </a:r>
            <a:r>
              <a:rPr 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舒常轻说明书</a:t>
            </a:r>
            <a:r>
              <a:rPr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a:t>
            </a:r>
            <a:r>
              <a:rPr lang="en-US" altLang="zh-CN"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mn-ea"/>
              </a:rPr>
              <a:t>A m J Gastroenterol.2008 Apr;103(4):883-93;3.（2021年）刘靖伟.比较小剂量聚乙二醇加抗坏血酸与标准量聚乙二醇在肠镜检查前肠道准备功效的Meta分析[J]；4.C,Rodríguez,de,et al.Ascorbic acid PEG-2L is superior for early morning colonoscopies in colorectal cancer screening programs: A prospective non-randomized controlled trial - ScienceDirect[J].Gastroenterología y Hepatología, 2015, 38(2):62-70.DOI:10.1016/j.gastrohep.2014.09.007. 5.Kim M S , Park J , Park J H ,et al.Does Polyethylene Glycol (PEG) Plus Ascorbic Acid Induce More Mucosal Injuries than Split-Dose 4-L PEG during Bowel Preparation?[J].Gut &amp; Liver, 2016, 10(2).DOI:10.5009/gnl14439；6.Lee K J , Park H J , Kim H S ,et al.Electrolyte changes after bowel preparation for colonoscopy: A randomized controlled multicenter trial[J].World Journal of Gastroenterology Wjg, 2015, 21(10):3041-8.DOI:10.3748/wjg.v21.i10.3041</a:t>
            </a:r>
            <a:r>
              <a:rPr lang="zh-CN" alt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900" b="1" kern="0" spc="-20" dirty="0">
              <a:solidFill>
                <a:sysClr val="windowText" lastClr="000000">
                  <a:alpha val="100000"/>
                </a:sys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文本框 77"/>
          <p:cNvSpPr txBox="1"/>
          <p:nvPr/>
        </p:nvSpPr>
        <p:spPr>
          <a:xfrm>
            <a:off x="151441" y="1073658"/>
            <a:ext cx="6309428" cy="749300"/>
          </a:xfrm>
          <a:prstGeom prst="rect">
            <a:avLst/>
          </a:prstGeom>
          <a:noFill/>
        </p:spPr>
        <p:txBody>
          <a:bodyPr wrap="square" rtlCol="0">
            <a:spAutoFit/>
          </a:bodyPr>
          <a:p>
            <a:pPr algn="ctr"/>
            <a:r>
              <a:rPr lang="zh-CN" altLang="en-US" sz="2135" b="1">
                <a:latin typeface="微软雅黑" panose="020B0503020204020204" pitchFamily="34" charset="-122"/>
                <a:ea typeface="微软雅黑" panose="020B0503020204020204" pitchFamily="34" charset="-122"/>
                <a:cs typeface="微软雅黑" panose="020B0503020204020204" pitchFamily="34" charset="-122"/>
              </a:rPr>
              <a:t>复方聚乙二醇（</a:t>
            </a:r>
            <a:r>
              <a:rPr lang="en-US" altLang="zh-CN" sz="2135" b="1">
                <a:latin typeface="微软雅黑" panose="020B0503020204020204" pitchFamily="34" charset="-122"/>
                <a:ea typeface="微软雅黑" panose="020B0503020204020204" pitchFamily="34" charset="-122"/>
                <a:cs typeface="微软雅黑" panose="020B0503020204020204" pitchFamily="34" charset="-122"/>
              </a:rPr>
              <a:t>3350</a:t>
            </a:r>
            <a:r>
              <a:rPr lang="zh-CN" altLang="en-US" sz="2135" b="1">
                <a:latin typeface="微软雅黑" panose="020B0503020204020204" pitchFamily="34" charset="-122"/>
                <a:ea typeface="微软雅黑" panose="020B0503020204020204" pitchFamily="34" charset="-122"/>
                <a:cs typeface="微软雅黑" panose="020B0503020204020204" pitchFamily="34" charset="-122"/>
              </a:rPr>
              <a:t>）电解质维</a:t>
            </a:r>
            <a:r>
              <a:rPr lang="en-US" altLang="zh-CN" sz="2135" b="1">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135" b="1">
                <a:latin typeface="微软雅黑" panose="020B0503020204020204" pitchFamily="34" charset="-122"/>
                <a:ea typeface="微软雅黑" panose="020B0503020204020204" pitchFamily="34" charset="-122"/>
                <a:cs typeface="微软雅黑" panose="020B0503020204020204" pitchFamily="34" charset="-122"/>
              </a:rPr>
              <a:t>散药学基础：</a:t>
            </a:r>
            <a:endParaRPr lang="zh-CN" altLang="en-US" sz="2135"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个因素保证依从性、满意度、耐受性更优</a:t>
            </a:r>
            <a:endParaRPr lang="zh-CN" altLang="en-US" sz="213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9" name="直接连接符 78"/>
          <p:cNvCxnSpPr/>
          <p:nvPr>
            <p:custDataLst>
              <p:tags r:id="rId2"/>
            </p:custDataLst>
          </p:nvPr>
        </p:nvCxnSpPr>
        <p:spPr>
          <a:xfrm>
            <a:off x="723325" y="4666644"/>
            <a:ext cx="1281382" cy="0"/>
          </a:xfrm>
          <a:prstGeom prst="line">
            <a:avLst/>
          </a:prstGeom>
          <a:noFill/>
          <a:ln w="12700" cap="flat" cmpd="sng" algn="ctr">
            <a:gradFill>
              <a:gsLst>
                <a:gs pos="0">
                  <a:srgbClr val="AFC6FF">
                    <a:alpha val="0"/>
                  </a:srgbClr>
                </a:gs>
                <a:gs pos="100000">
                  <a:srgbClr val="376FFF">
                    <a:alpha val="0"/>
                  </a:srgbClr>
                </a:gs>
                <a:gs pos="0">
                  <a:srgbClr val="75BD42">
                    <a:alpha val="100000"/>
                  </a:srgbClr>
                </a:gs>
              </a:gsLst>
              <a:lin ang="0" scaled="0"/>
            </a:gradFill>
            <a:prstDash val="solid"/>
            <a:miter lim="800000"/>
            <a:headEnd type="none"/>
          </a:ln>
          <a:effectLst/>
        </p:spPr>
      </p:cxnSp>
      <p:sp>
        <p:nvSpPr>
          <p:cNvPr id="80" name="正文"/>
          <p:cNvSpPr txBox="1"/>
          <p:nvPr>
            <p:custDataLst>
              <p:tags r:id="rId3"/>
            </p:custDataLst>
          </p:nvPr>
        </p:nvSpPr>
        <p:spPr>
          <a:xfrm>
            <a:off x="723325" y="4717157"/>
            <a:ext cx="1411787" cy="1108194"/>
          </a:xfrm>
          <a:prstGeom prst="rect">
            <a:avLst/>
          </a:prstGeom>
          <a:noFill/>
        </p:spPr>
        <p:txBody>
          <a:bodyPr wrap="square" lIns="0" tIns="0" rIns="0" bIns="0" rtlCol="0" anchor="t" anchorCtr="0">
            <a:noAutofit/>
          </a:bodyPr>
          <a:p>
            <a:pPr lvl="0" algn="l">
              <a:lnSpc>
                <a:spcPct val="130000"/>
              </a:lnSpc>
              <a:buClrTx/>
              <a:buSzTx/>
              <a:buFontTx/>
            </a:pP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rPr>
              <a:t>高渗环境，降低清洁肠道饮水量</a:t>
            </a: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81" name="标题"/>
          <p:cNvSpPr txBox="1"/>
          <p:nvPr>
            <p:custDataLst>
              <p:tags r:id="rId4"/>
            </p:custDataLst>
          </p:nvPr>
        </p:nvSpPr>
        <p:spPr>
          <a:xfrm>
            <a:off x="396944" y="4186467"/>
            <a:ext cx="1864130" cy="430054"/>
          </a:xfrm>
          <a:prstGeom prst="rect">
            <a:avLst/>
          </a:prstGeom>
          <a:noFill/>
        </p:spPr>
        <p:txBody>
          <a:bodyPr wrap="square" lIns="0" tIns="0" rIns="0" bIns="0" rtlCol="0" anchor="b">
            <a:noAutofit/>
          </a:bodyPr>
          <a:p>
            <a:pPr lvl="0" algn="ctr">
              <a:buClrTx/>
              <a:buSzTx/>
              <a:buFontTx/>
            </a:pPr>
            <a:r>
              <a:rPr lang="zh-CN" altLang="en-US" sz="2055" b="1" spc="300" dirty="0">
                <a:solidFill>
                  <a:srgbClr val="75BD42"/>
                </a:solidFill>
                <a:latin typeface="微软雅黑" panose="020B0503020204020204" pitchFamily="34" charset="-122"/>
                <a:ea typeface="微软雅黑" panose="020B0503020204020204" pitchFamily="34" charset="-122"/>
                <a:sym typeface="+mn-ea"/>
              </a:rPr>
              <a:t>2升用量</a:t>
            </a:r>
            <a:endParaRPr lang="zh-CN" altLang="en-US" sz="2055" b="1" spc="300" dirty="0">
              <a:solidFill>
                <a:srgbClr val="75BD42"/>
              </a:solidFill>
              <a:latin typeface="微软雅黑" panose="020B0503020204020204" pitchFamily="34" charset="-122"/>
              <a:ea typeface="微软雅黑" panose="020B0503020204020204" pitchFamily="34" charset="-122"/>
              <a:sym typeface="+mn-ea"/>
            </a:endParaRPr>
          </a:p>
        </p:txBody>
      </p:sp>
      <p:sp>
        <p:nvSpPr>
          <p:cNvPr id="82" name="平行四边形 81"/>
          <p:cNvSpPr/>
          <p:nvPr>
            <p:custDataLst>
              <p:tags r:id="rId5"/>
            </p:custDataLst>
          </p:nvPr>
        </p:nvSpPr>
        <p:spPr>
          <a:xfrm flipH="1">
            <a:off x="3430409" y="2954871"/>
            <a:ext cx="1265402" cy="762850"/>
          </a:xfrm>
          <a:prstGeom prst="parallelogram">
            <a:avLst>
              <a:gd name="adj" fmla="val 81259"/>
            </a:avLst>
          </a:prstGeom>
          <a:solidFill>
            <a:sysClr val="windowText" lastClr="000000">
              <a:lumMod val="65000"/>
              <a:lumOff val="35000"/>
              <a:alpha val="10000"/>
            </a:sysClr>
          </a:solidFill>
          <a:ln w="12700" cap="flat" cmpd="sng" algn="ctr">
            <a:noFill/>
            <a:prstDash val="solid"/>
            <a:miter lim="800000"/>
          </a:ln>
          <a:effectLst/>
        </p:spPr>
        <p:txBody>
          <a:bodyPr rtlCol="0" anchor="ctr"/>
          <a:p>
            <a:pPr algn="ctr"/>
            <a:endParaRPr lang="zh-CN" altLang="en-US" sz="2055">
              <a:solidFill>
                <a:sysClr val="windowText" lastClr="000000">
                  <a:lumMod val="65000"/>
                  <a:lumOff val="35000"/>
                </a:sysClr>
              </a:solidFill>
              <a:latin typeface="Calibri" panose="020F0502020204030204" pitchFamily="34" charset="0"/>
              <a:ea typeface="微软雅黑" panose="020B0503020204020204" pitchFamily="34" charset="-122"/>
            </a:endParaRPr>
          </a:p>
        </p:txBody>
      </p:sp>
      <p:sp>
        <p:nvSpPr>
          <p:cNvPr id="83" name="任意多边形 82"/>
          <p:cNvSpPr/>
          <p:nvPr>
            <p:custDataLst>
              <p:tags r:id="rId6"/>
            </p:custDataLst>
          </p:nvPr>
        </p:nvSpPr>
        <p:spPr>
          <a:xfrm>
            <a:off x="4058214" y="2172435"/>
            <a:ext cx="1927742" cy="1546317"/>
          </a:xfrm>
          <a:custGeom>
            <a:avLst/>
            <a:gdLst>
              <a:gd name="adj" fmla="val 64618"/>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3740" h="3000">
                <a:moveTo>
                  <a:pt x="3027" y="0"/>
                </a:moveTo>
                <a:lnTo>
                  <a:pt x="3740" y="1091"/>
                </a:lnTo>
                <a:lnTo>
                  <a:pt x="3259" y="1091"/>
                </a:lnTo>
                <a:lnTo>
                  <a:pt x="2026" y="3000"/>
                </a:lnTo>
                <a:lnTo>
                  <a:pt x="0" y="3000"/>
                </a:lnTo>
                <a:lnTo>
                  <a:pt x="1247" y="1069"/>
                </a:lnTo>
                <a:lnTo>
                  <a:pt x="909" y="1062"/>
                </a:lnTo>
                <a:lnTo>
                  <a:pt x="3027" y="0"/>
                </a:lnTo>
                <a:close/>
              </a:path>
            </a:pathLst>
          </a:custGeom>
          <a:gradFill>
            <a:gsLst>
              <a:gs pos="39000">
                <a:srgbClr val="75BD42">
                  <a:alpha val="100000"/>
                </a:srgbClr>
              </a:gs>
              <a:gs pos="100000">
                <a:srgbClr val="75BD42">
                  <a:lumMod val="60000"/>
                  <a:lumOff val="40000"/>
                  <a:alpha val="100000"/>
                </a:srgbClr>
              </a:gs>
            </a:gsLst>
            <a:lin ang="5400000" scaled="0"/>
          </a:gradFill>
          <a:ln w="12700" cap="flat" cmpd="sng" algn="ctr">
            <a:noFill/>
            <a:prstDash val="solid"/>
            <a:miter lim="800000"/>
          </a:ln>
          <a:effectLst/>
        </p:spPr>
        <p:txBody>
          <a:bodyPr vertOverflow="overflow" horzOverflow="overflow" vert="horz" wrap="none" lIns="856527" tIns="1101249" rIns="1133106" bIns="417040" numCol="1" spcCol="0" rtlCol="0" fromWordArt="0" anchor="ctr" anchorCtr="0" forceAA="0" compatLnSpc="1">
            <a:noAutofit/>
          </a:bodyPr>
          <a:p>
            <a:pPr algn="ctr"/>
            <a:r>
              <a:rPr lang="en-US" altLang="zh-CN" sz="3645" b="1" dirty="0">
                <a:solidFill>
                  <a:srgbClr val="FFFFFF"/>
                </a:solidFill>
                <a:latin typeface="Arial" panose="020B0604020202020204" pitchFamily="34" charset="0"/>
                <a:ea typeface="微软雅黑" panose="020B0503020204020204" pitchFamily="34" charset="-122"/>
              </a:rPr>
              <a:t>03</a:t>
            </a:r>
            <a:endParaRPr lang="en-US" altLang="zh-CN" sz="3645" b="1" dirty="0">
              <a:solidFill>
                <a:srgbClr val="FFFFFF"/>
              </a:solidFill>
              <a:latin typeface="Arial" panose="020B0604020202020204" pitchFamily="34" charset="0"/>
              <a:ea typeface="微软雅黑" panose="020B0503020204020204" pitchFamily="34" charset="-122"/>
            </a:endParaRPr>
          </a:p>
        </p:txBody>
      </p:sp>
      <p:sp>
        <p:nvSpPr>
          <p:cNvPr id="84" name="平行四边形 83"/>
          <p:cNvSpPr/>
          <p:nvPr>
            <p:custDataLst>
              <p:tags r:id="rId7"/>
            </p:custDataLst>
          </p:nvPr>
        </p:nvSpPr>
        <p:spPr>
          <a:xfrm flipH="1">
            <a:off x="1751626" y="3189912"/>
            <a:ext cx="1265402" cy="762850"/>
          </a:xfrm>
          <a:prstGeom prst="parallelogram">
            <a:avLst>
              <a:gd name="adj" fmla="val 80061"/>
            </a:avLst>
          </a:prstGeom>
          <a:solidFill>
            <a:sysClr val="windowText" lastClr="000000">
              <a:lumMod val="65000"/>
              <a:lumOff val="35000"/>
              <a:alpha val="10000"/>
            </a:sysClr>
          </a:solidFill>
          <a:ln w="12700" cap="flat" cmpd="sng" algn="ctr">
            <a:noFill/>
            <a:prstDash val="solid"/>
            <a:miter lim="800000"/>
          </a:ln>
          <a:effectLst/>
        </p:spPr>
        <p:txBody>
          <a:bodyPr rtlCol="0" anchor="ctr"/>
          <a:p>
            <a:pPr algn="ctr"/>
            <a:endParaRPr lang="zh-CN" altLang="en-US" sz="2055">
              <a:solidFill>
                <a:sysClr val="windowText" lastClr="000000">
                  <a:lumMod val="65000"/>
                  <a:lumOff val="35000"/>
                </a:sysClr>
              </a:solidFill>
              <a:latin typeface="Calibri" panose="020F0502020204030204" pitchFamily="34" charset="0"/>
              <a:ea typeface="微软雅黑" panose="020B0503020204020204" pitchFamily="34" charset="-122"/>
            </a:endParaRPr>
          </a:p>
        </p:txBody>
      </p:sp>
      <p:sp>
        <p:nvSpPr>
          <p:cNvPr id="85" name="平行四边形 84"/>
          <p:cNvSpPr/>
          <p:nvPr>
            <p:custDataLst>
              <p:tags r:id="rId8"/>
            </p:custDataLst>
          </p:nvPr>
        </p:nvSpPr>
        <p:spPr>
          <a:xfrm>
            <a:off x="703736" y="3189912"/>
            <a:ext cx="1688578" cy="997374"/>
          </a:xfrm>
          <a:prstGeom prst="parallelogram">
            <a:avLst>
              <a:gd name="adj" fmla="val 64618"/>
            </a:avLst>
          </a:prstGeom>
          <a:gradFill>
            <a:gsLst>
              <a:gs pos="39000">
                <a:srgbClr val="75BD42">
                  <a:alpha val="100000"/>
                </a:srgbClr>
              </a:gs>
              <a:gs pos="100000">
                <a:srgbClr val="75BD42">
                  <a:lumMod val="60000"/>
                  <a:lumOff val="40000"/>
                  <a:alpha val="100000"/>
                </a:srgbClr>
              </a:gs>
            </a:gsLst>
            <a:lin ang="5400000" scaled="0"/>
          </a:gradFill>
          <a:ln w="12700" cap="flat" cmpd="sng" algn="ctr">
            <a:noFill/>
            <a:prstDash val="solid"/>
            <a:miter lim="800000"/>
          </a:ln>
          <a:effectLst/>
        </p:spPr>
        <p:txBody>
          <a:bodyPr vertOverflow="overflow" horzOverflow="overflow" vert="horz" wrap="none" numCol="1" spcCol="0" rtlCol="0" fromWordArt="0" anchor="ctr" anchorCtr="0" forceAA="0" compatLnSpc="1">
            <a:noAutofit/>
          </a:bodyPr>
          <a:p>
            <a:pPr lvl="0" algn="ctr">
              <a:buClrTx/>
              <a:buSzTx/>
              <a:buFontTx/>
            </a:pPr>
            <a:r>
              <a:rPr lang="en-US" sz="3645" b="1">
                <a:solidFill>
                  <a:srgbClr val="FFFFFF"/>
                </a:solidFill>
                <a:latin typeface="Arial" panose="020B0604020202020204" pitchFamily="34" charset="0"/>
                <a:ea typeface="微软雅黑" panose="020B0503020204020204" pitchFamily="34" charset="-122"/>
                <a:sym typeface="+mn-ea"/>
              </a:rPr>
              <a:t>01</a:t>
            </a:r>
            <a:endParaRPr lang="en-US" sz="3645" b="1">
              <a:solidFill>
                <a:srgbClr val="FFFFFF"/>
              </a:solidFill>
              <a:latin typeface="Arial" panose="020B0604020202020204" pitchFamily="34" charset="0"/>
              <a:ea typeface="微软雅黑" panose="020B0503020204020204" pitchFamily="34" charset="-122"/>
              <a:sym typeface="+mn-ea"/>
            </a:endParaRPr>
          </a:p>
        </p:txBody>
      </p:sp>
      <p:sp>
        <p:nvSpPr>
          <p:cNvPr id="86" name="平行四边形 85"/>
          <p:cNvSpPr/>
          <p:nvPr>
            <p:custDataLst>
              <p:tags r:id="rId9"/>
            </p:custDataLst>
          </p:nvPr>
        </p:nvSpPr>
        <p:spPr>
          <a:xfrm>
            <a:off x="2379945" y="2956417"/>
            <a:ext cx="1688578" cy="997374"/>
          </a:xfrm>
          <a:prstGeom prst="parallelogram">
            <a:avLst>
              <a:gd name="adj" fmla="val 64618"/>
            </a:avLst>
          </a:prstGeom>
          <a:gradFill>
            <a:gsLst>
              <a:gs pos="39000">
                <a:srgbClr val="30C0B4">
                  <a:alpha val="100000"/>
                </a:srgbClr>
              </a:gs>
              <a:gs pos="100000">
                <a:srgbClr val="30C0B4">
                  <a:lumMod val="60000"/>
                  <a:lumOff val="40000"/>
                  <a:alpha val="100000"/>
                </a:srgbClr>
              </a:gs>
            </a:gsLst>
            <a:lin ang="5400000" scaled="0"/>
          </a:gradFill>
          <a:ln w="12700" cap="flat" cmpd="sng" algn="ctr">
            <a:noFill/>
            <a:prstDash val="solid"/>
            <a:miter lim="800000"/>
          </a:ln>
          <a:effectLst/>
        </p:spPr>
        <p:txBody>
          <a:bodyPr vertOverflow="overflow" horzOverflow="overflow" vert="horz" wrap="none" numCol="1" spcCol="0" rtlCol="0" fromWordArt="0" anchor="ctr" anchorCtr="0" forceAA="0" compatLnSpc="1">
            <a:noAutofit/>
          </a:bodyPr>
          <a:p>
            <a:pPr lvl="0" algn="ctr">
              <a:buClrTx/>
              <a:buSzTx/>
              <a:buFontTx/>
            </a:pPr>
            <a:r>
              <a:rPr lang="en-US" altLang="zh-CN" sz="3645" b="1">
                <a:solidFill>
                  <a:srgbClr val="FFFFFF"/>
                </a:solidFill>
                <a:latin typeface="Arial" panose="020B0604020202020204" pitchFamily="34" charset="0"/>
                <a:ea typeface="微软雅黑" panose="020B0503020204020204" pitchFamily="34" charset="-122"/>
                <a:sym typeface="+mn-ea"/>
              </a:rPr>
              <a:t>02</a:t>
            </a:r>
            <a:endParaRPr lang="en-US" altLang="zh-CN" sz="3645" b="1">
              <a:solidFill>
                <a:srgbClr val="FFFFFF"/>
              </a:solidFill>
              <a:latin typeface="Arial" panose="020B0604020202020204" pitchFamily="34" charset="0"/>
              <a:ea typeface="微软雅黑" panose="020B0503020204020204" pitchFamily="34" charset="-122"/>
              <a:sym typeface="+mn-ea"/>
            </a:endParaRPr>
          </a:p>
        </p:txBody>
      </p:sp>
      <p:cxnSp>
        <p:nvCxnSpPr>
          <p:cNvPr id="87" name="直接连接符 86"/>
          <p:cNvCxnSpPr/>
          <p:nvPr>
            <p:custDataLst>
              <p:tags r:id="rId10"/>
            </p:custDataLst>
          </p:nvPr>
        </p:nvCxnSpPr>
        <p:spPr>
          <a:xfrm>
            <a:off x="2369636" y="4423357"/>
            <a:ext cx="1281382" cy="0"/>
          </a:xfrm>
          <a:prstGeom prst="line">
            <a:avLst/>
          </a:prstGeom>
          <a:noFill/>
          <a:ln w="12700" cap="flat" cmpd="sng" algn="ctr">
            <a:gradFill>
              <a:gsLst>
                <a:gs pos="0">
                  <a:srgbClr val="AFC6FF">
                    <a:alpha val="0"/>
                  </a:srgbClr>
                </a:gs>
                <a:gs pos="100000">
                  <a:srgbClr val="30C0B4">
                    <a:alpha val="0"/>
                  </a:srgbClr>
                </a:gs>
                <a:gs pos="0">
                  <a:srgbClr val="30C0B4">
                    <a:alpha val="100000"/>
                  </a:srgbClr>
                </a:gs>
              </a:gsLst>
              <a:lin ang="0" scaled="0"/>
            </a:gradFill>
            <a:prstDash val="solid"/>
            <a:miter lim="800000"/>
            <a:headEnd type="none"/>
          </a:ln>
          <a:effectLst/>
        </p:spPr>
      </p:cxnSp>
      <p:sp>
        <p:nvSpPr>
          <p:cNvPr id="88" name="正文"/>
          <p:cNvSpPr txBox="1"/>
          <p:nvPr>
            <p:custDataLst>
              <p:tags r:id="rId11"/>
            </p:custDataLst>
          </p:nvPr>
        </p:nvSpPr>
        <p:spPr>
          <a:xfrm>
            <a:off x="2369636" y="4473355"/>
            <a:ext cx="1411271" cy="1233961"/>
          </a:xfrm>
          <a:prstGeom prst="rect">
            <a:avLst/>
          </a:prstGeom>
          <a:noFill/>
        </p:spPr>
        <p:txBody>
          <a:bodyPr wrap="square" lIns="0" tIns="0" rIns="0" bIns="0" rtlCol="0" anchor="t" anchorCtr="0">
            <a:noAutofit/>
          </a:bodyPr>
          <a:p>
            <a:pPr lvl="0" algn="l">
              <a:lnSpc>
                <a:spcPct val="130000"/>
              </a:lnSpc>
              <a:buClrTx/>
              <a:buSzTx/>
              <a:buFontTx/>
            </a:pP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rPr>
              <a:t>添加柠檬味香精、</a:t>
            </a: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等线" panose="02010600030101010101" charset="-122"/>
              </a:rPr>
              <a:t>阿司帕坦、乙酰磺胺酸钾。</a:t>
            </a: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89" name="标题"/>
          <p:cNvSpPr txBox="1"/>
          <p:nvPr>
            <p:custDataLst>
              <p:tags r:id="rId12"/>
            </p:custDataLst>
          </p:nvPr>
        </p:nvSpPr>
        <p:spPr>
          <a:xfrm>
            <a:off x="2369636" y="3951214"/>
            <a:ext cx="1411271" cy="421629"/>
          </a:xfrm>
          <a:prstGeom prst="rect">
            <a:avLst/>
          </a:prstGeom>
          <a:noFill/>
        </p:spPr>
        <p:txBody>
          <a:bodyPr wrap="square" lIns="0" tIns="0" rIns="0" bIns="0" rtlCol="0" anchor="b">
            <a:noAutofit/>
          </a:bodyPr>
          <a:p>
            <a:pPr lvl="0" algn="l">
              <a:buClrTx/>
              <a:buSzTx/>
              <a:buFontTx/>
            </a:pPr>
            <a:r>
              <a:rPr lang="zh-CN" altLang="en-US" sz="2055" b="1" spc="300" dirty="0">
                <a:solidFill>
                  <a:srgbClr val="30C0B4"/>
                </a:solidFill>
                <a:latin typeface="微软雅黑" panose="020B0503020204020204" pitchFamily="34" charset="-122"/>
                <a:ea typeface="微软雅黑" panose="020B0503020204020204" pitchFamily="34" charset="-122"/>
                <a:sym typeface="微软雅黑" panose="020B0503020204020204" pitchFamily="34" charset="-122"/>
              </a:rPr>
              <a:t>柠檬口味</a:t>
            </a:r>
            <a:endParaRPr lang="zh-CN" altLang="en-US" sz="2055" b="1" spc="300" dirty="0">
              <a:solidFill>
                <a:srgbClr val="30C0B4"/>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90" name="直接连接符 89"/>
          <p:cNvCxnSpPr/>
          <p:nvPr>
            <p:custDataLst>
              <p:tags r:id="rId13"/>
            </p:custDataLst>
          </p:nvPr>
        </p:nvCxnSpPr>
        <p:spPr>
          <a:xfrm>
            <a:off x="4066976" y="4190893"/>
            <a:ext cx="1281382" cy="0"/>
          </a:xfrm>
          <a:prstGeom prst="line">
            <a:avLst/>
          </a:prstGeom>
          <a:noFill/>
          <a:ln w="12700" cap="flat" cmpd="sng" algn="ctr">
            <a:gradFill>
              <a:gsLst>
                <a:gs pos="0">
                  <a:srgbClr val="AFC6FF">
                    <a:alpha val="0"/>
                  </a:srgbClr>
                </a:gs>
                <a:gs pos="100000">
                  <a:srgbClr val="376FFF">
                    <a:alpha val="0"/>
                  </a:srgbClr>
                </a:gs>
                <a:gs pos="0">
                  <a:srgbClr val="75BD42">
                    <a:alpha val="100000"/>
                  </a:srgbClr>
                </a:gs>
              </a:gsLst>
              <a:lin ang="0" scaled="0"/>
            </a:gradFill>
            <a:prstDash val="solid"/>
            <a:miter lim="800000"/>
            <a:headEnd type="none"/>
          </a:ln>
          <a:effectLst/>
        </p:spPr>
      </p:cxnSp>
      <p:sp>
        <p:nvSpPr>
          <p:cNvPr id="91" name="正文"/>
          <p:cNvSpPr txBox="1"/>
          <p:nvPr>
            <p:custDataLst>
              <p:tags r:id="rId14"/>
            </p:custDataLst>
          </p:nvPr>
        </p:nvSpPr>
        <p:spPr>
          <a:xfrm>
            <a:off x="4066976" y="4240891"/>
            <a:ext cx="1410756" cy="1108194"/>
          </a:xfrm>
          <a:prstGeom prst="rect">
            <a:avLst/>
          </a:prstGeom>
          <a:noFill/>
        </p:spPr>
        <p:txBody>
          <a:bodyPr wrap="square" lIns="0" tIns="0" rIns="0" bIns="0" rtlCol="0" anchor="t" anchorCtr="0">
            <a:noAutofit/>
          </a:bodyPr>
          <a:p>
            <a:pPr lvl="0" algn="l">
              <a:lnSpc>
                <a:spcPct val="130000"/>
              </a:lnSpc>
              <a:buClrTx/>
              <a:buSzTx/>
              <a:buFontTx/>
            </a:pPr>
            <a:r>
              <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rPr>
              <a:t>单剂量或分剂量服用方式，满足多种应用场景</a:t>
            </a: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a:p>
            <a:pPr lvl="0" algn="l">
              <a:lnSpc>
                <a:spcPct val="130000"/>
              </a:lnSpc>
              <a:buClrTx/>
              <a:buSzTx/>
              <a:buFontTx/>
            </a:pPr>
            <a:endParaRPr lang="zh-CN" altLang="en-US" sz="1595" b="1" spc="150" dirty="0">
              <a:solidFill>
                <a:sysClr val="windowText" lastClr="000000">
                  <a:lumMod val="65000"/>
                  <a:lumOff val="35000"/>
                </a:sysClr>
              </a:solidFill>
              <a:latin typeface="微软雅黑" panose="020B0503020204020204" pitchFamily="34" charset="-122"/>
              <a:cs typeface="微软雅黑" panose="020B0503020204020204" pitchFamily="34" charset="-122"/>
              <a:sym typeface="微软雅黑" panose="020B0503020204020204" pitchFamily="34" charset="-122"/>
            </a:endParaRPr>
          </a:p>
        </p:txBody>
      </p:sp>
      <p:sp>
        <p:nvSpPr>
          <p:cNvPr id="92" name="标题"/>
          <p:cNvSpPr txBox="1"/>
          <p:nvPr>
            <p:custDataLst>
              <p:tags r:id="rId15"/>
            </p:custDataLst>
          </p:nvPr>
        </p:nvSpPr>
        <p:spPr>
          <a:xfrm>
            <a:off x="3924300" y="3718560"/>
            <a:ext cx="1706880" cy="421640"/>
          </a:xfrm>
          <a:prstGeom prst="rect">
            <a:avLst/>
          </a:prstGeom>
          <a:noFill/>
        </p:spPr>
        <p:txBody>
          <a:bodyPr wrap="square" lIns="0" tIns="0" rIns="0" bIns="0" rtlCol="0" anchor="b">
            <a:noAutofit/>
          </a:bodyPr>
          <a:p>
            <a:pPr lvl="0" algn="l">
              <a:buClrTx/>
              <a:buSzTx/>
              <a:buFontTx/>
            </a:pPr>
            <a:r>
              <a:rPr lang="zh-CN" altLang="en-US" sz="2055" b="1" spc="300" dirty="0">
                <a:solidFill>
                  <a:srgbClr val="75BD42"/>
                </a:solidFill>
                <a:latin typeface="微软雅黑" panose="020B0503020204020204" pitchFamily="34" charset="-122"/>
                <a:ea typeface="微软雅黑" panose="020B0503020204020204" pitchFamily="34" charset="-122"/>
                <a:sym typeface="+mn-ea"/>
              </a:rPr>
              <a:t>2种服用方式</a:t>
            </a:r>
            <a:endParaRPr lang="zh-CN" altLang="en-US" sz="2055" b="1" spc="300" dirty="0">
              <a:solidFill>
                <a:srgbClr val="75BD42"/>
              </a:solidFill>
              <a:latin typeface="微软雅黑" panose="020B0503020204020204" pitchFamily="34" charset="-122"/>
              <a:ea typeface="微软雅黑" panose="020B0503020204020204" pitchFamily="34" charset="-122"/>
              <a:sym typeface="+mn-ea"/>
            </a:endParaRPr>
          </a:p>
        </p:txBody>
      </p:sp>
      <p:pic>
        <p:nvPicPr>
          <p:cNvPr id="93" name="图片 92"/>
          <p:cNvPicPr>
            <a:picLocks noChangeAspect="1"/>
          </p:cNvPicPr>
          <p:nvPr/>
        </p:nvPicPr>
        <p:blipFill>
          <a:blip r:embed="rId16"/>
          <a:stretch>
            <a:fillRect/>
          </a:stretch>
        </p:blipFill>
        <p:spPr>
          <a:xfrm>
            <a:off x="6058751" y="2379057"/>
            <a:ext cx="5885300" cy="2771644"/>
          </a:xfrm>
          <a:prstGeom prst="rect">
            <a:avLst/>
          </a:prstGeom>
        </p:spPr>
      </p:pic>
      <p:sp>
        <p:nvSpPr>
          <p:cNvPr id="94" name="文本框 93"/>
          <p:cNvSpPr txBox="1"/>
          <p:nvPr/>
        </p:nvSpPr>
        <p:spPr>
          <a:xfrm>
            <a:off x="6058751" y="1655247"/>
            <a:ext cx="5884454" cy="665480"/>
          </a:xfrm>
          <a:prstGeom prst="rect">
            <a:avLst/>
          </a:prstGeom>
          <a:noFill/>
        </p:spPr>
        <p:txBody>
          <a:bodyPr wrap="square" rtlCol="0">
            <a:spAutoFit/>
          </a:bodyPr>
          <a:p>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较</a:t>
            </a:r>
            <a:r>
              <a:rPr lang="en-US" altLang="zh-CN" sz="1865"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升聚乙二醇电解质散具有更高的满意度、更好的接受度和更佳的口味</a:t>
            </a:r>
            <a:r>
              <a:rPr lang="en-US" altLang="zh-CN" sz="1865" b="1" baseline="30000">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865" b="1" baseline="30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文本框 94"/>
          <p:cNvSpPr txBox="1"/>
          <p:nvPr/>
        </p:nvSpPr>
        <p:spPr>
          <a:xfrm>
            <a:off x="6058751" y="5248056"/>
            <a:ext cx="5884454" cy="665480"/>
          </a:xfrm>
          <a:prstGeom prst="rect">
            <a:avLst/>
          </a:prstGeom>
          <a:noFill/>
        </p:spPr>
        <p:txBody>
          <a:bodyPr wrap="square" rtlCol="0">
            <a:spAutoFit/>
          </a:bodyPr>
          <a:p>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多项权威循证医学证据表明，舒常轻</a:t>
            </a:r>
            <a:r>
              <a:rPr lang="zh-CN" altLang="en-US" sz="1865" b="1" baseline="30000">
                <a:latin typeface="Arial" panose="020B0604020202020204" pitchFamily="34" charset="0"/>
                <a:ea typeface="微软雅黑" panose="020B0503020204020204" pitchFamily="34" charset="-122"/>
                <a:cs typeface="Arial" panose="020B0604020202020204" pitchFamily="34" charset="0"/>
              </a:rPr>
              <a:t>®</a:t>
            </a:r>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患者依从性、满意度及耐受度更好</a:t>
            </a:r>
            <a:r>
              <a:rPr lang="en-US" altLang="zh-CN" sz="1865" b="1" baseline="30000">
                <a:latin typeface="微软雅黑" panose="020B0503020204020204" pitchFamily="34" charset="-122"/>
                <a:ea typeface="微软雅黑" panose="020B0503020204020204" pitchFamily="34" charset="-122"/>
                <a:cs typeface="微软雅黑" panose="020B0503020204020204" pitchFamily="34" charset="-122"/>
              </a:rPr>
              <a:t>3-6</a:t>
            </a:r>
            <a:endParaRPr lang="zh-CN" altLang="en-US" sz="1865" b="1" baseline="30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213995" y="0"/>
            <a:ext cx="11483975" cy="521970"/>
          </a:xfrm>
          <a:prstGeom prst="rect">
            <a:avLst/>
          </a:prstGeom>
          <a:noFill/>
        </p:spPr>
        <p:txBody>
          <a:bodyPr wrap="square" rtlCol="0">
            <a:spAutoFit/>
          </a:bodyPr>
          <a:p>
            <a:pPr algn="ct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升用量、柠檬口味、</a:t>
            </a: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种服用方式，患者依从性、满意度更好</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143" y="534913"/>
            <a:ext cx="2882348" cy="52197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04  </a:t>
            </a:r>
            <a:r>
              <a:rPr lang="zh-CN" altLang="en-US" sz="2800" b="1" dirty="0">
                <a:solidFill>
                  <a:schemeClr val="bg1"/>
                </a:solidFill>
                <a:latin typeface="微软雅黑" panose="020B0503020204020204" pitchFamily="34" charset="-122"/>
                <a:ea typeface="微软雅黑" panose="020B0503020204020204" pitchFamily="34" charset="-122"/>
              </a:rPr>
              <a:t>创新性</a:t>
            </a:r>
            <a:endParaRPr lang="zh-CN" altLang="en-US" sz="2800" dirty="0"/>
          </a:p>
        </p:txBody>
      </p:sp>
      <p:sp>
        <p:nvSpPr>
          <p:cNvPr id="4" name="文本框 3"/>
          <p:cNvSpPr txBox="1"/>
          <p:nvPr>
            <p:custDataLst>
              <p:tags r:id="rId1"/>
            </p:custDataLst>
          </p:nvPr>
        </p:nvSpPr>
        <p:spPr>
          <a:xfrm>
            <a:off x="1458595" y="1284081"/>
            <a:ext cx="2960370" cy="460375"/>
          </a:xfrm>
          <a:prstGeom prst="rect">
            <a:avLst/>
          </a:prstGeom>
          <a:noFill/>
        </p:spPr>
        <p:txBody>
          <a:bodyPr wrap="square"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创新点</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33651" y="2079057"/>
            <a:ext cx="5335703" cy="4269673"/>
          </a:xfrm>
          <a:prstGeom prst="rect">
            <a:avLst/>
          </a:prstGeom>
          <a:noFill/>
          <a:ln w="28575">
            <a:solidFill>
              <a:schemeClr val="accent1"/>
            </a:solidFill>
          </a:ln>
        </p:spPr>
        <p:txBody>
          <a:bodyPr wrap="square" rtlCol="0">
            <a:noAutofit/>
          </a:bodyPr>
          <a:lstStyle/>
          <a:p>
            <a:pPr marL="285750" indent="-285750">
              <a:lnSpc>
                <a:spcPct val="440000"/>
              </a:lnSpc>
              <a:buFont typeface="Wingdings" panose="05000000000000000000" charset="0"/>
              <a:buChar char="l"/>
            </a:pP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升饮水量</a:t>
            </a:r>
            <a:endParaRPr lang="zh-CN" altLang="en-US" b="1" dirty="0">
              <a:latin typeface="微软雅黑" panose="020B0503020204020204" pitchFamily="34" charset="-122"/>
              <a:ea typeface="微软雅黑" panose="020B0503020204020204" pitchFamily="34" charset="-122"/>
            </a:endParaRPr>
          </a:p>
          <a:p>
            <a:pPr marL="285750" indent="-285750">
              <a:lnSpc>
                <a:spcPct val="440000"/>
              </a:lnSpc>
              <a:buFont typeface="Wingdings" panose="05000000000000000000" charset="0"/>
              <a:buChar char="l"/>
            </a:pPr>
            <a:r>
              <a:rPr lang="zh-CN" altLang="en-US" b="1" dirty="0">
                <a:latin typeface="微软雅黑" panose="020B0503020204020204" pitchFamily="34" charset="-122"/>
                <a:ea typeface="微软雅黑" panose="020B0503020204020204" pitchFamily="34" charset="-122"/>
              </a:rPr>
              <a:t>柠檬口味</a:t>
            </a:r>
            <a:endParaRPr lang="zh-CN" altLang="en-US" b="1" dirty="0">
              <a:latin typeface="微软雅黑" panose="020B0503020204020204" pitchFamily="34" charset="-122"/>
              <a:ea typeface="微软雅黑" panose="020B0503020204020204" pitchFamily="34" charset="-122"/>
            </a:endParaRPr>
          </a:p>
          <a:p>
            <a:pPr marL="285750" indent="-285750">
              <a:lnSpc>
                <a:spcPct val="440000"/>
              </a:lnSpc>
              <a:buFont typeface="Wingdings" panose="05000000000000000000" charset="0"/>
              <a:buChar char="l"/>
            </a:pPr>
            <a:r>
              <a:rPr lang="zh-CN" altLang="en-US" sz="1800" b="1" dirty="0">
                <a:latin typeface="微软雅黑" panose="020B0503020204020204" pitchFamily="34" charset="-122"/>
                <a:ea typeface="微软雅黑" panose="020B0503020204020204" pitchFamily="34" charset="-122"/>
              </a:rPr>
              <a:t>添加维生素C</a:t>
            </a:r>
            <a:endParaRPr lang="zh-CN" altLang="en-US" sz="1400" b="1" dirty="0">
              <a:latin typeface="微软雅黑" panose="020B0503020204020204" pitchFamily="34" charset="-122"/>
              <a:ea typeface="微软雅黑" panose="020B0503020204020204" pitchFamily="34" charset="-122"/>
            </a:endParaRPr>
          </a:p>
          <a:p>
            <a:pPr marL="285750" indent="-285750">
              <a:lnSpc>
                <a:spcPct val="440000"/>
              </a:lnSpc>
              <a:buFont typeface="Wingdings" panose="05000000000000000000" charset="0"/>
              <a:buChar char="l"/>
            </a:pPr>
            <a:endParaRPr lang="zh-CN" altLang="en-US" sz="1400" dirty="0">
              <a:latin typeface="微软雅黑" panose="020B0503020204020204" pitchFamily="34" charset="-122"/>
              <a:ea typeface="微软雅黑" panose="020B0503020204020204" pitchFamily="34" charset="-122"/>
            </a:endParaRPr>
          </a:p>
          <a:p>
            <a:pPr marL="285750" indent="-285750">
              <a:lnSpc>
                <a:spcPct val="180000"/>
              </a:lnSpc>
              <a:buFont typeface="Wingdings" panose="05000000000000000000" charset="0"/>
              <a:buChar char="l"/>
            </a:pPr>
            <a:endParaRPr lang="zh-CN" altLang="en-US" sz="1400" b="1" dirty="0">
              <a:latin typeface="微软雅黑" panose="020B0503020204020204" pitchFamily="34" charset="-122"/>
              <a:ea typeface="微软雅黑" panose="020B0503020204020204" pitchFamily="34" charset="-122"/>
            </a:endParaRPr>
          </a:p>
        </p:txBody>
      </p:sp>
      <p:sp>
        <p:nvSpPr>
          <p:cNvPr id="19" name="文本框 18"/>
          <p:cNvSpPr txBox="1"/>
          <p:nvPr>
            <p:custDataLst>
              <p:tags r:id="rId2"/>
            </p:custDataLst>
          </p:nvPr>
        </p:nvSpPr>
        <p:spPr>
          <a:xfrm>
            <a:off x="7193381" y="1270317"/>
            <a:ext cx="2960370" cy="46037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创新带来的患者获益</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326204" y="2079056"/>
            <a:ext cx="5622024" cy="4269673"/>
          </a:xfrm>
          <a:prstGeom prst="rect">
            <a:avLst/>
          </a:prstGeom>
          <a:noFill/>
          <a:ln w="28575">
            <a:solidFill>
              <a:schemeClr val="accent1"/>
            </a:solidFill>
          </a:ln>
        </p:spPr>
        <p:txBody>
          <a:bodyPr wrap="square" rtlCol="0">
            <a:noAutofit/>
          </a:bodyPr>
          <a:lstStyle/>
          <a:p>
            <a:pPr marL="285750" indent="-285750">
              <a:lnSpc>
                <a:spcPct val="360000"/>
              </a:lnSpc>
              <a:buFont typeface="Wingdings" panose="05000000000000000000" charset="0"/>
              <a:buChar char="l"/>
            </a:pPr>
            <a:r>
              <a:rPr lang="en-US" altLang="zh-CN" sz="1800" b="1" dirty="0">
                <a:latin typeface="微软雅黑" panose="020B0503020204020204" pitchFamily="34" charset="-122"/>
                <a:ea typeface="微软雅黑" panose="020B0503020204020204" pitchFamily="34" charset="-122"/>
                <a:sym typeface="+mn-ea"/>
              </a:rPr>
              <a:t>2</a:t>
            </a:r>
            <a:r>
              <a:rPr lang="zh-CN" altLang="en-US" sz="1800" b="1" dirty="0">
                <a:latin typeface="微软雅黑" panose="020B0503020204020204" pitchFamily="34" charset="-122"/>
                <a:ea typeface="微软雅黑" panose="020B0503020204020204" pitchFamily="34" charset="-122"/>
                <a:sym typeface="+mn-ea"/>
              </a:rPr>
              <a:t>升饮水量解决需少量饮水清肠患者并可减轻</a:t>
            </a:r>
            <a:r>
              <a:rPr lang="en-US" altLang="zh-CN" sz="1800" b="1" dirty="0">
                <a:latin typeface="微软雅黑" panose="020B0503020204020204" pitchFamily="34" charset="-122"/>
                <a:ea typeface="微软雅黑" panose="020B0503020204020204" pitchFamily="34" charset="-122"/>
                <a:sym typeface="+mn-ea"/>
              </a:rPr>
              <a:t>60</a:t>
            </a:r>
            <a:r>
              <a:rPr lang="zh-CN" altLang="en-US" sz="1800" b="1" dirty="0">
                <a:latin typeface="微软雅黑" panose="020B0503020204020204" pitchFamily="34" charset="-122"/>
                <a:ea typeface="微软雅黑" panose="020B0503020204020204" pitchFamily="34" charset="-122"/>
                <a:sym typeface="+mn-ea"/>
              </a:rPr>
              <a:t>岁及以上老年人等清肠需大量饮水所带来的痛苦。</a:t>
            </a:r>
            <a:endParaRPr lang="zh-CN" altLang="en-US" sz="1800" b="1" dirty="0">
              <a:latin typeface="微软雅黑" panose="020B0503020204020204" pitchFamily="34" charset="-122"/>
              <a:ea typeface="微软雅黑" panose="020B0503020204020204" pitchFamily="34" charset="-122"/>
              <a:sym typeface="+mn-ea"/>
            </a:endParaRPr>
          </a:p>
          <a:p>
            <a:pPr marL="285750" indent="-285750">
              <a:lnSpc>
                <a:spcPct val="360000"/>
              </a:lnSpc>
              <a:buFont typeface="Wingdings" panose="05000000000000000000" charset="0"/>
              <a:buChar char="l"/>
            </a:pPr>
            <a:r>
              <a:rPr lang="zh-CN" altLang="en-US" sz="1800" b="1" dirty="0">
                <a:latin typeface="微软雅黑" panose="020B0503020204020204" pitchFamily="34" charset="-122"/>
                <a:ea typeface="微软雅黑" panose="020B0503020204020204" pitchFamily="34" charset="-122"/>
                <a:sym typeface="+mn-ea"/>
              </a:rPr>
              <a:t>柠檬口味提高患者依从性、满意度、耐受性。</a:t>
            </a:r>
            <a:endParaRPr lang="zh-CN" altLang="en-US" sz="1800" b="1" dirty="0">
              <a:latin typeface="微软雅黑" panose="020B0503020204020204" pitchFamily="34" charset="-122"/>
              <a:ea typeface="微软雅黑" panose="020B0503020204020204" pitchFamily="34" charset="-122"/>
              <a:sym typeface="+mn-ea"/>
            </a:endParaRPr>
          </a:p>
          <a:p>
            <a:pPr marL="285750" indent="-285750">
              <a:lnSpc>
                <a:spcPct val="360000"/>
              </a:lnSpc>
              <a:buFont typeface="Wingdings" panose="05000000000000000000" charset="0"/>
              <a:buChar char="l"/>
            </a:pPr>
            <a:r>
              <a:rPr lang="zh-CN" altLang="en-US" sz="1800" b="1" dirty="0">
                <a:latin typeface="微软雅黑" panose="020B0503020204020204" pitchFamily="34" charset="-122"/>
                <a:ea typeface="微软雅黑" panose="020B0503020204020204" pitchFamily="34" charset="-122"/>
                <a:sym typeface="+mn-ea"/>
              </a:rPr>
              <a:t>添加维生素</a:t>
            </a:r>
            <a:r>
              <a:rPr lang="en-US" altLang="zh-CN" sz="1800" b="1" dirty="0">
                <a:latin typeface="微软雅黑" panose="020B0503020204020204" pitchFamily="34" charset="-122"/>
                <a:ea typeface="微软雅黑" panose="020B0503020204020204" pitchFamily="34" charset="-122"/>
                <a:sym typeface="+mn-ea"/>
              </a:rPr>
              <a:t>C</a:t>
            </a:r>
            <a:r>
              <a:rPr lang="zh-CN" altLang="en-US" sz="1800" b="1" dirty="0">
                <a:latin typeface="微软雅黑" panose="020B0503020204020204" pitchFamily="34" charset="-122"/>
                <a:ea typeface="微软雅黑" panose="020B0503020204020204" pitchFamily="34" charset="-122"/>
                <a:sym typeface="+mn-ea"/>
              </a:rPr>
              <a:t>保护肠道黏膜。</a:t>
            </a:r>
            <a:endParaRPr lang="zh-CN" altLang="en-US" sz="1800" b="1" dirty="0">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213995" y="0"/>
            <a:ext cx="11483975" cy="521970"/>
          </a:xfrm>
          <a:prstGeom prst="rect">
            <a:avLst/>
          </a:prstGeom>
          <a:noFill/>
        </p:spPr>
        <p:txBody>
          <a:bodyPr wrap="square" rtlCol="0">
            <a:spAutoFit/>
          </a:bodyPr>
          <a:p>
            <a:pPr algn="ct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升用量、柠檬口味、维生素</a:t>
            </a:r>
            <a:r>
              <a:rPr lang="en-US" altLang="zh-CN"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C</a:t>
            </a:r>
            <a:r>
              <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等创新点带来多种患者获益</a:t>
            </a:r>
            <a:endParaRPr lang="zh-CN" altLang="en-US" sz="28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4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5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6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1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2"/>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5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1"/>
  <p:tag name="KSO_WM_TEMPLATE_CATEGORY" val="diagram"/>
  <p:tag name="KSO_WM_TEMPLATE_INDEX" val="20233174"/>
  <p:tag name="KSO_WM_UNIT_LAYERLEVEL" val="1_1_1_1"/>
  <p:tag name="KSO_WM_TAG_VERSION" val="3.0"/>
  <p:tag name="KSO_WM_BEAUTIFY_FLAG" val="#wm#"/>
  <p:tag name="KSO_WM_DIAGRAM_GROUP_CODE" val="n1-1"/>
  <p:tag name="KSO_WM_UNIT_SUBTYPE" val="d"/>
  <p:tag name="KSO_WM_UNIT_TYPE" val="n_h_h_i"/>
  <p:tag name="KSO_WM_UNIT_INDEX" val="1_2_6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6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5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5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5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4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6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6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4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1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2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2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4"/>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3_4"/>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8,9,8,9,8,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1_2"/>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3"/>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3_3"/>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8,9,8,9,8,9]}"/>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a*1_1_1"/>
  <p:tag name="KSO_WM_TEMPLATE_CATEGORY" val="diagram"/>
  <p:tag name="KSO_WM_TEMPLATE_INDEX" val="20233174"/>
  <p:tag name="KSO_WM_UNIT_LAYERLEVEL" val="1_1_1"/>
  <p:tag name="KSO_WM_TAG_VERSION" val="3.0"/>
  <p:tag name="KSO_WM_BEAUTIFY_FLAG" val="#wm#"/>
  <p:tag name="KSO_WM_UNIT_ISCONTENTSTITLE" val="0"/>
  <p:tag name="KSO_WM_UNIT_ISNUMDGMTITLE" val="0"/>
  <p:tag name="KSO_WM_UNIT_NOCLEAR" val="0"/>
  <p:tag name="KSO_WM_UNIT_VALUE" val="20"/>
  <p:tag name="KSO_WM_DIAGRAM_GROUP_CODE" val="n1-1"/>
  <p:tag name="KSO_WM_UNIT_TYPE" val="n_h_a"/>
  <p:tag name="KSO_WM_UNIT_INDEX" val="1_1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输入标题"/>
  <p:tag name="KSO_WM_UNIT_TEXT_FILL_FORE_SCHEMECOLOR_INDEX" val="1"/>
  <p:tag name="KSO_WM_UNIT_TEXT_FILL_TYPE" val="1"/>
  <p:tag name="KSO_WM_UNIT_TEXT_TYPE" val="1"/>
  <p:tag name="KSO_WM_DIAGRAM_USE_COLOR_VALUE" val="{&quot;color_scheme&quot;:1,&quot;color_type&quot;:1,&quot;theme_color_indexes&quot;:[8,9,8,9,8,9]}"/>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1_1"/>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1_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8,9,8,9,8,9]}"/>
</p:tagLst>
</file>

<file path=ppt/tags/tag1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0943_2*m_h_f*1_1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UNIT_TEXT_TYPE" val="1"/>
  <p:tag name="KSO_WM_DIAGRAM_USE_COLOR_VALUE" val="{&quot;color_scheme&quot;:1,&quot;color_type&quot;:1,&quot;theme_color_indexes&quot;:[8,9,8,9,8,9]}"/>
</p:tagLst>
</file>

<file path=ppt/tags/tag1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43_2*m_h_a*1_1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8,9,8,9,8,9]}"/>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3_4"/>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4"/>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solid&quot;:{&quot;brightness&quot;:0.349999994039535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35"/>
  <p:tag name="KSO_WM_DIAGRAM_USE_COLOR_VALUE" val="{&quot;color_scheme&quot;:1,&quot;color_type&quot;:1,&quot;theme_color_indexes&quot;:[8,9,8,9,8,9]}"/>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2"/>
  <p:tag name="KSO_WM_UNIT_ID" val="diagram20230943_2*m_h_i*1_3_2"/>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gradient&quot;:[{&quot;brightness&quot;:0,&quot;colorType&quot;:1,&quot;foreColorIndex&quot;:5,&quot;pos&quot;:0.38999998569488525,&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4"/>
  <p:tag name="KSO_WM_UNIT_FILL_TYPE" val="3"/>
  <p:tag name="KSO_WM_DIAGRAM_USE_COLOR_VALUE" val="{&quot;color_scheme&quot;:1,&quot;color_type&quot;:1,&quot;theme_color_indexes&quot;:[8,9,8,9,8,9]}"/>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2_3"/>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3"/>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solid&quot;:{&quot;brightness&quot;:0.349999994039535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35"/>
  <p:tag name="KSO_WM_DIAGRAM_USE_COLOR_VALUE" val="{&quot;color_scheme&quot;:1,&quot;color_type&quot;:1,&quot;theme_color_indexes&quot;:[8,9,8,9,8,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1_2"/>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1_2"/>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gradient&quot;:[{&quot;brightness&quot;:0,&quot;colorType&quot;:1,&quot;foreColorIndex&quot;:5,&quot;pos&quot;:0.38999998569488525,&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2_1"/>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2_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gradient&quot;:[{&quot;brightness&quot;:0,&quot;colorType&quot;:1,&quot;foreColorIndex&quot;:8,&quot;pos&quot;:0.38999998569488525,&quot;transparency&quot;:0},{&quot;brightness&quot;:0.4000000059604645,&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1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2_2"/>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2"/>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gradient&quot;:[{&quot;brightness&quot;:0,&quot;colorType&quot;:2,&quot;pos&quot;:0,&quot;rgb&quot;:&quot;#afc6ff&quot;,&quot;transparency&quot;:1},{&quot;brightness&quot;:0,&quot;colorType&quot;:1,&quot;foreColorIndex&quot;:8,&quot;pos&quot;:1,&quot;transparency&quot;:1},{&quot;brightness&quot;:0,&quot;colorType&quot;:1,&quot;foreColorIndex&quot;:8,&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8,9,8,9,8,9]}"/>
</p:tagLst>
</file>

<file path=ppt/tags/tag1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0943_2*m_h_f*1_2_1"/>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215.75000610351572,&quot;left&quot;:-127.05360984021281,&quot;top&quot;:125.49637490099812,&quot;width&quot;:536.8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UNIT_TEXT_TYPE" val="1"/>
  <p:tag name="KSO_WM_DIAGRAM_USE_COLOR_VALUE" val="{&quot;color_scheme&quot;:1,&quot;color_type&quot;:1,&quot;theme_color_indexes&quot;:[8,9,8,9,8,9]}"/>
</p:tagLst>
</file>

<file path=ppt/tags/tag1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0943_2*m_h_a*1_2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8,9,8,9,8,9]}"/>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43_2*m_h_i*1_3_3"/>
  <p:tag name="KSO_WM_TEMPLATE_CATEGORY" val="diagram"/>
  <p:tag name="KSO_WM_TEMPLATE_INDEX" val="20230943"/>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3"/>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8,9,8,9,8,9]}"/>
</p:tagLst>
</file>

<file path=ppt/tags/tag1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0943_2*m_h_f*1_3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智能图形项正文"/>
  <p:tag name="KSO_WM_UNIT_TEXT_TYPE" val="1"/>
  <p:tag name="KSO_WM_DIAGRAM_USE_COLOR_VALUE" val="{&quot;color_scheme&quot;:1,&quot;color_type&quot;:1,&quot;theme_color_indexes&quot;:[8,9,8,9,8,9]}"/>
</p:tagLst>
</file>

<file path=ppt/tags/tag13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0943_2*m_h_a*1_3_1"/>
  <p:tag name="KSO_WM_TEMPLATE_CATEGORY" val="diagram"/>
  <p:tag name="KSO_WM_TEMPLATE_INDEX" val="20230943"/>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33.1926802171121,&quot;left&quot;:-127.05360984021281,&quot;top&quot;:125.49637490099812,&quot;width&quot;:598.3887279504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8,9,8,9,8,9]}"/>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VALUE" val="1311*1311"/>
  <p:tag name="KSO_WM_UNIT_HIGHLIGHT" val="0"/>
  <p:tag name="KSO_WM_UNIT_COMPATIBLE" val="0"/>
  <p:tag name="KSO_WM_UNIT_DIAGRAM_ISNUMVISUAL" val="0"/>
  <p:tag name="KSO_WM_UNIT_DIAGRAM_ISREFERUNIT" val="0"/>
  <p:tag name="KSO_WM_UNIT_TYPE" val="d"/>
  <p:tag name="KSO_WM_UNIT_INDEX" val="1"/>
  <p:tag name="KSO_WM_UNIT_ID" val="diagram20208174_1*d*1"/>
  <p:tag name="KSO_WM_TEMPLATE_CATEGORY" val="diagram"/>
  <p:tag name="KSO_WM_TEMPLATE_INDEX" val="20208174"/>
  <p:tag name="KSO_WM_UNIT_LAYERLEVEL" val="1"/>
  <p:tag name="KSO_WM_TAG_VERSION" val="1.0"/>
  <p:tag name="KSO_WM_BEAUTIFY_FLAG" val="#wm#"/>
  <p:tag name="KSO_WM_CHIP_GROUPID" val="5e7310da9a230a26b9e88a19"/>
  <p:tag name="KSO_WM_CHIP_XID" val="5e7310da9a230a26b9e88a1a"/>
  <p:tag name="KSO_WM_UNIT_DEC_AREA_ID" val="d057200c90714c938614f6a950e48de2"/>
  <p:tag name="KSO_WM_ASSEMBLE_CHIP_INDEX" val="10024b777e334448bb7d3beaf4c603d4"/>
  <p:tag name="KSO_WM_UNIT_PLACING_PICTURE" val="10024b777e334448bb7d3beaf4c603d4"/>
  <p:tag name="KSO_WM_TEMPLATE_ASSEMBLE_XID" val="5f28c2f0671cac347436e96b"/>
  <p:tag name="KSO_WM_TEMPLATE_ASSEMBLE_GROUPID" val="5f28c2f0671cac347436e96b"/>
</p:tagLst>
</file>

<file path=ppt/tags/tag141.xml><?xml version="1.0" encoding="utf-8"?>
<p:tagLst xmlns:p="http://schemas.openxmlformats.org/presentationml/2006/main">
  <p:tag name="PA" val="v3.0.1"/>
</p:tagLst>
</file>

<file path=ppt/tags/tag142.xml><?xml version="1.0" encoding="utf-8"?>
<p:tagLst xmlns:p="http://schemas.openxmlformats.org/presentationml/2006/main">
  <p:tag name="MH" val="20151223201907"/>
  <p:tag name="MH_LIBRARY" val="GRAPHIC"/>
  <p:tag name="MH_ORDER" val="Rectangle 32"/>
</p:tagLst>
</file>

<file path=ppt/tags/tag143.xml><?xml version="1.0" encoding="utf-8"?>
<p:tagLst xmlns:p="http://schemas.openxmlformats.org/presentationml/2006/main">
  <p:tag name="KSO_WPP_MARK_KEY" val="8356c19a-876a-49f1-9bf8-2a70ae0305a3"/>
  <p:tag name="COMMONDATA" val="eyJoZGlkIjoiNjZhMzRkZjNjYzUxODQ1NjQ5YzM2NDhmNWNiNTI0MTk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TABLE_BEAUTIFY" val="smartTable{1c54ad77-caeb-4bd9-9728-cda582a41489}"/>
  <p:tag name="TABLE_ENDDRAG_ORIGIN_RECT" val="409*326"/>
  <p:tag name="TABLE_ENDDRAG_RECT" val="29*108*409*326"/>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1_1"/>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gradient&quot;:[{&quot;brightness&quot;:0.800000011920929,&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2_1"/>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gradient&quot;:[{&quot;brightness&quot;:0.800000011920929,&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3_1"/>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gradient&quot;:[{&quot;brightness&quot;:0.800000011920929,&quot;colorType&quot;:1,&quot;foreColorIndex&quot;:6,&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i*1_1_1"/>
  <p:tag name="KSO_WM_TEMPLATE_CATEGORY" val="diagram"/>
  <p:tag name="KSO_WM_TEMPLATE_INDEX" val="20231701"/>
  <p:tag name="KSO_WM_UNIT_LAYERLEVEL" val="1_1_1"/>
  <p:tag name="KSO_WM_TAG_VERSION" val="3.0"/>
  <p:tag name="KSO_WM_BEAUTIFY_FLAG" val="#wm#"/>
  <p:tag name="KSO_WM_UNIT_ISCONTENTSTITLE" val="0"/>
  <p:tag name="KSO_WM_UNIT_ISNUMDGMTITLE" val="0"/>
  <p:tag name="KSO_WM_UNIT_NOCLEAR" val="0"/>
  <p:tag name="KSO_WM_DIAGRAM_GROUP_CODE" val="n1-1"/>
  <p:tag name="KSO_WM_UNIT_TYPE" val="n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8,9,8,9,8,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3_2"/>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3_2"/>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gradient&quot;:[{&quot;brightness&quot;:0,&quot;colorType&quot;:1,&quot;foreColorIndex&quot;:7,&quot;pos&quot;:0,&quot;transparency&quot;:0},{&quot;brightness&quot;:0,&quot;colorType&quot;:1,&quot;foreColorIndex&quot;:6,&quot;pos&quot;:1,&quot;transparency&quot;:0}],&quot;type&quot;:3},&quot;glow&quot;:{&quot;colorType&quot;:0},&quot;line&quot;:{&quot;solidLine&quot;:{&quot;brightness&quot;:0,&quot;colorType&quot;:1,&quot;foreColorIndex&quot;:2,&quot;transparency&quot;:0},&quot;type&quot;:1},&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8,9,8,9,8,9]}"/>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2_2"/>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2_2"/>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solidLine&quot;:{&quot;brightness&quot;:0,&quot;colorType&quot;:1,&quot;foreColorIndex&quot;:2,&quot;transparency&quot;:0},&quot;type&quot;:1},&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8,9,8,9,8,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1_2*n_h_h_i*1_2_1_3"/>
  <p:tag name="KSO_WM_TEMPLATE_CATEGORY" val="diagram"/>
  <p:tag name="KSO_WM_TEMPLATE_INDEX" val="20231701"/>
  <p:tag name="KSO_WM_UNIT_LAYERLEVEL" val="1_1_1_1"/>
  <p:tag name="KSO_WM_TAG_VERSION" val="3.0"/>
  <p:tag name="KSO_WM_BEAUTIFY_FLAG" val="#wm#"/>
  <p:tag name="KSO_WM_DIAGRAM_GROUP_CODE" val="n1-1"/>
  <p:tag name="KSO_WM_UNIT_TYPE" val="n_h_h_i"/>
  <p:tag name="KSO_WM_UNIT_INDEX" val="1_2_1_3"/>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gradient&quot;:[{&quot;brightness&quot;:0,&quot;colorType&quot;:1,&quot;foreColorIndex&quot;:7,&quot;pos&quot;:0,&quot;transparency&quot;:0},{&quot;brightness&quot;:0,&quot;colorType&quot;:1,&quot;foreColorIndex&quot;:6,&quot;pos&quot;:1,&quot;transparency&quot;:0}],&quot;type&quot;:3},&quot;glow&quot;:{&quot;colorType&quot;:0},&quot;line&quot;:{&quot;solidLine&quot;:{&quot;brightness&quot;:0,&quot;colorType&quot;:1,&quot;foreColorIndex&quot;:2,&quot;transparency&quot;:0},&quot;type&quot;:1},&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8,9,8,9,8,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701_2*n_h_a*1_1_1"/>
  <p:tag name="KSO_WM_TEMPLATE_CATEGORY" val="diagram"/>
  <p:tag name="KSO_WM_TEMPLATE_INDEX" val="20231701"/>
  <p:tag name="KSO_WM_UNIT_LAYERLEVEL" val="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solid&quot;:{&quot;brightness&quot;:0,&quot;colorType&quot;:2,&quot;rgb&quot;:&quot;#ffffff&quot;,&quot;transparency&quot;:0},&quot;type&quot;:1},&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TEXT_FILL_TYPE" val="1"/>
  <p:tag name="KSO_WM_UNIT_TEXT_TYPE" val="1"/>
  <p:tag name="KSO_WM_UNIT_PRESET_TEXT" val="单击此处&#10;添加标题"/>
  <p:tag name="KSO_WM_DIAGRAM_USE_COLOR_VALUE" val="{&quot;color_scheme&quot;:1,&quot;color_type&quot;:1,&quot;theme_color_indexes&quot;:[8,9,8,9,8,9]}"/>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01_2*n_h_i*1_1_2"/>
  <p:tag name="KSO_WM_TEMPLATE_CATEGORY" val="diagram"/>
  <p:tag name="KSO_WM_TEMPLATE_INDEX" val="20231701"/>
  <p:tag name="KSO_WM_UNIT_LAYERLEVEL" val="1_1_1"/>
  <p:tag name="KSO_WM_TAG_VERSION" val="3.0"/>
  <p:tag name="KSO_WM_DIAGRAM_GROUP_CODE" val="n1-1"/>
  <p:tag name="KSO_WM_UNIT_TYPE" val="n_h_i"/>
  <p:tag name="KSO_WM_UNIT_INDEX" val="1_1_2"/>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8,9,8,9,8,9]}"/>
</p:tagLst>
</file>

<file path=ppt/tags/tag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701_2*n_h_h_f*1_2_1_1"/>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增减"/>
  <p:tag name="KSO_WM_UNIT_TEXT_FILL_FORE_SCHEMECOLOR_INDEX" val="1"/>
  <p:tag name="KSO_WM_UNIT_TEXT_FILL_TYPE" val="1"/>
  <p:tag name="KSO_WM_DIAGRAM_USE_COLOR_VALUE" val="{&quot;color_scheme&quot;:1,&quot;color_type&quot;:1,&quot;theme_color_indexes&quot;:[8,9,8,9,8,9]}"/>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2"/>
  <p:tag name="KSO_WM_UNIT_ID" val="diagram20231701_2*n_h_h_i*1_2_1_2"/>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9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701_2*n_h_h_f*1_2_2_1"/>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增减"/>
  <p:tag name="KSO_WM_UNIT_TEXT_FILL_FORE_SCHEMECOLOR_INDEX" val="1"/>
  <p:tag name="KSO_WM_UNIT_TEXT_FILL_TYPE" val="1"/>
  <p:tag name="KSO_WM_DIAGRAM_USE_COLOR_VALUE" val="{&quot;color_scheme&quot;:1,&quot;color_type&quot;:1,&quot;theme_color_indexes&quot;:[8,9,8,9,8,9]}"/>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3"/>
  <p:tag name="KSO_WM_UNIT_ID" val="diagram20231701_2*n_h_h_i*1_2_2_3"/>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701_2*n_h_h_f*1_2_3_1"/>
  <p:tag name="KSO_WM_TEMPLATE_CATEGORY" val="diagram"/>
  <p:tag name="KSO_WM_TEMPLATE_INDEX" val="20231701"/>
  <p:tag name="KSO_WM_UNIT_LAYERLEVEL" val="1_1_1_1"/>
  <p:tag name="KSO_WM_TAG_VERSION" val="3.0"/>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186.93463745117197,&quot;left&quot;:-4.622113556148497,&quot;top&quot;:113.48098836102827,&quot;width&quot;:426.487219238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增减"/>
  <p:tag name="KSO_WM_UNIT_TEXT_FILL_FORE_SCHEMECOLOR_INDEX" val="1"/>
  <p:tag name="KSO_WM_UNIT_TEXT_FILL_TYPE" val="1"/>
  <p:tag name="KSO_WM_DIAGRAM_USE_COLOR_VALUE" val="{&quot;color_scheme&quot;:1,&quot;color_type&quot;:1,&quot;theme_color_indexes&quot;:[8,9,8,9,8,9]}"/>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3"/>
  <p:tag name="KSO_WM_UNIT_ID" val="diagram20231701_2*n_h_h_i*1_2_3_3"/>
  <p:tag name="KSO_WM_TEMPLATE_CATEGORY" val="diagram"/>
  <p:tag name="KSO_WM_TEMPLATE_INDEX" val="20231701"/>
  <p:tag name="KSO_WM_UNIT_LAYERLEVEL" val="1_1_1_1"/>
  <p:tag name="KSO_WM_TAG_VERSION" val="3.0"/>
  <p:tag name="KSO_WM_BEAUTIFY_FLAG" val="#wm#"/>
  <p:tag name="KSO_WM_DIAGRAM_GROUP_CODE" val="n1-1"/>
  <p:tag name="KSO_WM_DIAGRAM_VERSION" val="3"/>
  <p:tag name="KSO_WM_DIAGRAM_COLOR_TRICK" val="2"/>
  <p:tag name="KSO_WM_DIAGRAM_COLOR_TEXT_CAN_REMOVE" val="n"/>
  <p:tag name="KSO_WM_DIAGRAM_MAX_ITEMCNT" val="6"/>
  <p:tag name="KSO_WM_DIAGRAM_MIN_ITEMCNT" val="2"/>
  <p:tag name="KSO_WM_DIAGRAM_VIRTUALLY_FRAME" val="{&quot;height&quot;:311.9994840799166,&quot;left&quot;:-4.622113556148497,&quot;top&quot;:113.48098836102827,&quot;width&quot;:566.278097808117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8,9,8,9,8,9]}"/>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2_2"/>
  <p:tag name="KSO_WM_TEMPLATE_CATEGORY" val="diagram"/>
  <p:tag name="KSO_WM_TEMPLATE_INDEX" val="20233174"/>
  <p:tag name="KSO_WM_UNIT_LAYERLEVEL" val="1_1_1_1"/>
  <p:tag name="KSO_WM_TAG_VERSION" val="3.0"/>
  <p:tag name="KSO_WM_BEAUTIFY_FLAG" val="#wm#"/>
  <p:tag name="KSO_WM_UNIT_ISCONTENTSTITLE" val="0"/>
  <p:tag name="KSO_WM_UNIT_ISNUMDGMTITLE" val="0"/>
  <p:tag name="KSO_WM_UNIT_NOCLEAR" val="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174_2*n_h_h_i*1_2_3_1"/>
  <p:tag name="KSO_WM_TEMPLATE_CATEGORY" val="diagram"/>
  <p:tag name="KSO_WM_TEMPLATE_INDEX" val="20233174"/>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5"/>
  <p:tag name="KSO_WM_DIAGRAM_VIRTUALLY_FRAME" val="{&quot;height&quot;:394.79889298086096,&quot;left&quot;:46.93252474086489,&quot;top&quot;:75.88063457819422,&quot;width&quot;:625.9756591796875}"/>
  <p:tag name="KSO_WM_DIAGRAM_COLOR_MATCH_VALUE" val="{&quot;shape&quot;:{&quot;fill&quot;:{&quot;gradient&quot;:[{&quot;brightness&quot;:0,&quot;colorType&quot;:1,&quot;foreColorIndex&quot;:5,&quot;pos&quot;:0,&quot;transparency&quot;:0.6800000071525574},{&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8,9,8,9,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4815</Words>
  <Application>WPS 演示</Application>
  <PresentationFormat>宽屏</PresentationFormat>
  <Paragraphs>241</Paragraphs>
  <Slides>11</Slides>
  <Notes>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Arial</vt:lpstr>
      <vt:lpstr>宋体</vt:lpstr>
      <vt:lpstr>Wingdings</vt:lpstr>
      <vt:lpstr>微软雅黑</vt:lpstr>
      <vt:lpstr>Calibri</vt:lpstr>
      <vt:lpstr>Wingdings</vt:lpstr>
      <vt:lpstr>等线</vt:lpstr>
      <vt:lpstr>Arial Unicode MS</vt:lpstr>
      <vt:lpstr>Office 主题</vt:lpstr>
      <vt:lpstr>自定义设计方案</vt:lpstr>
      <vt:lpstr>复方聚乙二醇（3350）电解质维C散  舒常轻®</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张宝亮</cp:lastModifiedBy>
  <cp:revision>478</cp:revision>
  <dcterms:created xsi:type="dcterms:W3CDTF">2022-11-01T02:30:00Z</dcterms:created>
  <dcterms:modified xsi:type="dcterms:W3CDTF">2025-07-17T09:11:58Z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2402775B4BB749FD9D4CD19782D92F1E_12</vt:lpwstr>
  </property>
  <property fmtid="{D5CDD505-2E9C-101B-9397-08002B2CF9AE}" pid="3" name="KSOProductBuildVer">
    <vt:lpwstr>2052-12.1.0.21541</vt:lpwstr>
  </property>
</Properties>
</file>