
<file path=[Content_Types].xml><?xml version="1.0" encoding="utf-8"?>
<Types xmlns="http://schemas.openxmlformats.org/package/2006/content-types">
  <Default Extension="png" ContentType="image/png"/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handoutMasterIdLst>
    <p:handoutMasterId r:id="rId13"/>
  </p:handoutMasterIdLst>
  <p:sldIdLst>
    <p:sldId id="257" r:id="rId3"/>
    <p:sldId id="258" r:id="rId4"/>
    <p:sldId id="259" r:id="rId5"/>
    <p:sldId id="264" r:id="rId6"/>
    <p:sldId id="265" r:id="rId7"/>
    <p:sldId id="266" r:id="rId9"/>
    <p:sldId id="267" r:id="rId10"/>
    <p:sldId id="268" r:id="rId11"/>
    <p:sldId id="269" r:id="rId12"/>
  </p:sldIdLst>
  <p:sldSz cx="12192000" cy="6858000"/>
  <p:notesSz cx="6858000" cy="9144000"/>
  <p:custDataLst>
    <p:tags r:id="rId1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7" userDrawn="1">
          <p15:clr>
            <a:srgbClr val="A4A3A4"/>
          </p15:clr>
        </p15:guide>
        <p15:guide id="2" pos="387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84" y="582"/>
      </p:cViewPr>
      <p:guideLst>
        <p:guide orient="horz" pos="2157"/>
        <p:guide pos="3878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tags" Target="tags/tag279.xml"/><Relationship Id="rId17" Type="http://schemas.openxmlformats.org/officeDocument/2006/relationships/commentAuthors" Target="commentAuthors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handoutMaster" Target="handoutMasters/handoutMaster1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>
            <a:spLocks noGrp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>
            <a:spLocks noGrp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9" Type="http://schemas.openxmlformats.org/officeDocument/2006/relationships/tags" Target="../tags/tag5.xml"/><Relationship Id="rId8" Type="http://schemas.openxmlformats.org/officeDocument/2006/relationships/tags" Target="../tags/tag4.xml"/><Relationship Id="rId7" Type="http://schemas.openxmlformats.org/officeDocument/2006/relationships/image" Target="../media/image3.png"/><Relationship Id="rId6" Type="http://schemas.openxmlformats.org/officeDocument/2006/relationships/tags" Target="../tags/tag3.xml"/><Relationship Id="rId5" Type="http://schemas.openxmlformats.org/officeDocument/2006/relationships/image" Target="../media/image2.png"/><Relationship Id="rId4" Type="http://schemas.openxmlformats.org/officeDocument/2006/relationships/tags" Target="../tags/tag2.xml"/><Relationship Id="rId3" Type="http://schemas.openxmlformats.org/officeDocument/2006/relationships/image" Target="../media/image1.png"/><Relationship Id="rId2" Type="http://schemas.openxmlformats.org/officeDocument/2006/relationships/tags" Target="../tags/tag1.xml"/><Relationship Id="rId13" Type="http://schemas.openxmlformats.org/officeDocument/2006/relationships/tags" Target="../tags/tag9.xml"/><Relationship Id="rId12" Type="http://schemas.openxmlformats.org/officeDocument/2006/relationships/tags" Target="../tags/tag8.xml"/><Relationship Id="rId11" Type="http://schemas.openxmlformats.org/officeDocument/2006/relationships/tags" Target="../tags/tag7.xml"/><Relationship Id="rId10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9" Type="http://schemas.openxmlformats.org/officeDocument/2006/relationships/tags" Target="../tags/tag79.xml"/><Relationship Id="rId8" Type="http://schemas.openxmlformats.org/officeDocument/2006/relationships/tags" Target="../tags/tag78.xml"/><Relationship Id="rId7" Type="http://schemas.openxmlformats.org/officeDocument/2006/relationships/image" Target="../media/image5.png"/><Relationship Id="rId6" Type="http://schemas.openxmlformats.org/officeDocument/2006/relationships/tags" Target="../tags/tag77.xml"/><Relationship Id="rId5" Type="http://schemas.openxmlformats.org/officeDocument/2006/relationships/image" Target="../media/image4.png"/><Relationship Id="rId4" Type="http://schemas.openxmlformats.org/officeDocument/2006/relationships/tags" Target="../tags/tag76.xml"/><Relationship Id="rId3" Type="http://schemas.openxmlformats.org/officeDocument/2006/relationships/image" Target="../media/image1.png"/><Relationship Id="rId2" Type="http://schemas.openxmlformats.org/officeDocument/2006/relationships/tags" Target="../tags/tag75.xml"/><Relationship Id="rId11" Type="http://schemas.openxmlformats.org/officeDocument/2006/relationships/tags" Target="../tags/tag81.xml"/><Relationship Id="rId10" Type="http://schemas.openxmlformats.org/officeDocument/2006/relationships/tags" Target="../tags/tag80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9" Type="http://schemas.openxmlformats.org/officeDocument/2006/relationships/tags" Target="../tags/tag86.xml"/><Relationship Id="rId8" Type="http://schemas.openxmlformats.org/officeDocument/2006/relationships/tags" Target="../tags/tag85.xml"/><Relationship Id="rId7" Type="http://schemas.openxmlformats.org/officeDocument/2006/relationships/image" Target="../media/image11.jpeg"/><Relationship Id="rId6" Type="http://schemas.openxmlformats.org/officeDocument/2006/relationships/tags" Target="../tags/tag84.xml"/><Relationship Id="rId5" Type="http://schemas.openxmlformats.org/officeDocument/2006/relationships/image" Target="../media/image10.jpeg"/><Relationship Id="rId4" Type="http://schemas.openxmlformats.org/officeDocument/2006/relationships/tags" Target="../tags/tag83.xml"/><Relationship Id="rId3" Type="http://schemas.openxmlformats.org/officeDocument/2006/relationships/image" Target="../media/image1.png"/><Relationship Id="rId2" Type="http://schemas.openxmlformats.org/officeDocument/2006/relationships/tags" Target="../tags/tag82.xml"/><Relationship Id="rId13" Type="http://schemas.openxmlformats.org/officeDocument/2006/relationships/tags" Target="../tags/tag90.xml"/><Relationship Id="rId12" Type="http://schemas.openxmlformats.org/officeDocument/2006/relationships/tags" Target="../tags/tag89.xml"/><Relationship Id="rId11" Type="http://schemas.openxmlformats.org/officeDocument/2006/relationships/tags" Target="../tags/tag88.xml"/><Relationship Id="rId10" Type="http://schemas.openxmlformats.org/officeDocument/2006/relationships/tags" Target="../tags/tag87.xm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9" Type="http://schemas.openxmlformats.org/officeDocument/2006/relationships/tags" Target="../tags/tag95.xml"/><Relationship Id="rId8" Type="http://schemas.openxmlformats.org/officeDocument/2006/relationships/tags" Target="../tags/tag94.xml"/><Relationship Id="rId7" Type="http://schemas.openxmlformats.org/officeDocument/2006/relationships/image" Target="../media/image5.png"/><Relationship Id="rId6" Type="http://schemas.openxmlformats.org/officeDocument/2006/relationships/tags" Target="../tags/tag93.xml"/><Relationship Id="rId5" Type="http://schemas.openxmlformats.org/officeDocument/2006/relationships/image" Target="../media/image4.png"/><Relationship Id="rId4" Type="http://schemas.openxmlformats.org/officeDocument/2006/relationships/tags" Target="../tags/tag92.xml"/><Relationship Id="rId3" Type="http://schemas.openxmlformats.org/officeDocument/2006/relationships/image" Target="../media/image1.png"/><Relationship Id="rId2" Type="http://schemas.openxmlformats.org/officeDocument/2006/relationships/tags" Target="../tags/tag91.xml"/><Relationship Id="rId11" Type="http://schemas.openxmlformats.org/officeDocument/2006/relationships/tags" Target="../tags/tag97.xml"/><Relationship Id="rId10" Type="http://schemas.openxmlformats.org/officeDocument/2006/relationships/tags" Target="../tags/tag96.xml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9" Type="http://schemas.openxmlformats.org/officeDocument/2006/relationships/tags" Target="../tags/tag102.xml"/><Relationship Id="rId8" Type="http://schemas.openxmlformats.org/officeDocument/2006/relationships/tags" Target="../tags/tag101.xml"/><Relationship Id="rId7" Type="http://schemas.openxmlformats.org/officeDocument/2006/relationships/image" Target="../media/image5.png"/><Relationship Id="rId6" Type="http://schemas.openxmlformats.org/officeDocument/2006/relationships/tags" Target="../tags/tag100.xml"/><Relationship Id="rId5" Type="http://schemas.openxmlformats.org/officeDocument/2006/relationships/image" Target="../media/image4.png"/><Relationship Id="rId4" Type="http://schemas.openxmlformats.org/officeDocument/2006/relationships/tags" Target="../tags/tag99.xml"/><Relationship Id="rId3" Type="http://schemas.openxmlformats.org/officeDocument/2006/relationships/image" Target="../media/image1.png"/><Relationship Id="rId2" Type="http://schemas.openxmlformats.org/officeDocument/2006/relationships/tags" Target="../tags/tag98.xml"/><Relationship Id="rId13" Type="http://schemas.openxmlformats.org/officeDocument/2006/relationships/tags" Target="../tags/tag106.xml"/><Relationship Id="rId12" Type="http://schemas.openxmlformats.org/officeDocument/2006/relationships/tags" Target="../tags/tag105.xml"/><Relationship Id="rId11" Type="http://schemas.openxmlformats.org/officeDocument/2006/relationships/tags" Target="../tags/tag104.xml"/><Relationship Id="rId10" Type="http://schemas.openxmlformats.org/officeDocument/2006/relationships/tags" Target="../tags/tag103.xml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9" Type="http://schemas.openxmlformats.org/officeDocument/2006/relationships/tags" Target="../tags/tag112.xml"/><Relationship Id="rId8" Type="http://schemas.openxmlformats.org/officeDocument/2006/relationships/tags" Target="../tags/tag111.xml"/><Relationship Id="rId7" Type="http://schemas.openxmlformats.org/officeDocument/2006/relationships/tags" Target="../tags/tag110.xml"/><Relationship Id="rId6" Type="http://schemas.openxmlformats.org/officeDocument/2006/relationships/image" Target="../media/image5.png"/><Relationship Id="rId5" Type="http://schemas.openxmlformats.org/officeDocument/2006/relationships/tags" Target="../tags/tag109.xml"/><Relationship Id="rId4" Type="http://schemas.openxmlformats.org/officeDocument/2006/relationships/tags" Target="../tags/tag108.xml"/><Relationship Id="rId3" Type="http://schemas.openxmlformats.org/officeDocument/2006/relationships/image" Target="../media/image1.png"/><Relationship Id="rId2" Type="http://schemas.openxmlformats.org/officeDocument/2006/relationships/tags" Target="../tags/tag107.xml"/><Relationship Id="rId12" Type="http://schemas.openxmlformats.org/officeDocument/2006/relationships/tags" Target="../tags/tag115.xml"/><Relationship Id="rId11" Type="http://schemas.openxmlformats.org/officeDocument/2006/relationships/tags" Target="../tags/tag114.xml"/><Relationship Id="rId10" Type="http://schemas.openxmlformats.org/officeDocument/2006/relationships/tags" Target="../tags/tag113.xml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9" Type="http://schemas.openxmlformats.org/officeDocument/2006/relationships/tags" Target="../tags/tag120.xml"/><Relationship Id="rId8" Type="http://schemas.openxmlformats.org/officeDocument/2006/relationships/image" Target="../media/image4.png"/><Relationship Id="rId7" Type="http://schemas.openxmlformats.org/officeDocument/2006/relationships/tags" Target="../tags/tag119.xml"/><Relationship Id="rId6" Type="http://schemas.openxmlformats.org/officeDocument/2006/relationships/image" Target="../media/image5.png"/><Relationship Id="rId5" Type="http://schemas.openxmlformats.org/officeDocument/2006/relationships/tags" Target="../tags/tag118.xml"/><Relationship Id="rId4" Type="http://schemas.openxmlformats.org/officeDocument/2006/relationships/tags" Target="../tags/tag117.xml"/><Relationship Id="rId3" Type="http://schemas.openxmlformats.org/officeDocument/2006/relationships/image" Target="../media/image1.png"/><Relationship Id="rId2" Type="http://schemas.openxmlformats.org/officeDocument/2006/relationships/tags" Target="../tags/tag116.xml"/><Relationship Id="rId14" Type="http://schemas.openxmlformats.org/officeDocument/2006/relationships/tags" Target="../tags/tag125.xml"/><Relationship Id="rId13" Type="http://schemas.openxmlformats.org/officeDocument/2006/relationships/tags" Target="../tags/tag124.xml"/><Relationship Id="rId12" Type="http://schemas.openxmlformats.org/officeDocument/2006/relationships/tags" Target="../tags/tag123.xml"/><Relationship Id="rId11" Type="http://schemas.openxmlformats.org/officeDocument/2006/relationships/tags" Target="../tags/tag122.xml"/><Relationship Id="rId10" Type="http://schemas.openxmlformats.org/officeDocument/2006/relationships/tags" Target="../tags/tag121.xml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9" Type="http://schemas.openxmlformats.org/officeDocument/2006/relationships/tags" Target="../tags/tag131.xml"/><Relationship Id="rId8" Type="http://schemas.openxmlformats.org/officeDocument/2006/relationships/tags" Target="../tags/tag130.xml"/><Relationship Id="rId7" Type="http://schemas.openxmlformats.org/officeDocument/2006/relationships/tags" Target="../tags/tag129.xml"/><Relationship Id="rId6" Type="http://schemas.openxmlformats.org/officeDocument/2006/relationships/image" Target="../media/image5.png"/><Relationship Id="rId5" Type="http://schemas.openxmlformats.org/officeDocument/2006/relationships/tags" Target="../tags/tag128.xml"/><Relationship Id="rId4" Type="http://schemas.openxmlformats.org/officeDocument/2006/relationships/tags" Target="../tags/tag127.xml"/><Relationship Id="rId3" Type="http://schemas.openxmlformats.org/officeDocument/2006/relationships/image" Target="../media/image1.png"/><Relationship Id="rId2" Type="http://schemas.openxmlformats.org/officeDocument/2006/relationships/tags" Target="../tags/tag126.xml"/><Relationship Id="rId12" Type="http://schemas.openxmlformats.org/officeDocument/2006/relationships/tags" Target="../tags/tag134.xml"/><Relationship Id="rId11" Type="http://schemas.openxmlformats.org/officeDocument/2006/relationships/tags" Target="../tags/tag133.xml"/><Relationship Id="rId10" Type="http://schemas.openxmlformats.org/officeDocument/2006/relationships/tags" Target="../tags/tag132.xml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9" Type="http://schemas.openxmlformats.org/officeDocument/2006/relationships/tags" Target="../tags/tag139.xml"/><Relationship Id="rId8" Type="http://schemas.openxmlformats.org/officeDocument/2006/relationships/image" Target="../media/image5.png"/><Relationship Id="rId7" Type="http://schemas.openxmlformats.org/officeDocument/2006/relationships/tags" Target="../tags/tag138.xml"/><Relationship Id="rId6" Type="http://schemas.openxmlformats.org/officeDocument/2006/relationships/image" Target="../media/image4.png"/><Relationship Id="rId5" Type="http://schemas.openxmlformats.org/officeDocument/2006/relationships/tags" Target="../tags/tag137.xml"/><Relationship Id="rId4" Type="http://schemas.openxmlformats.org/officeDocument/2006/relationships/tags" Target="../tags/tag136.xml"/><Relationship Id="rId3" Type="http://schemas.openxmlformats.org/officeDocument/2006/relationships/image" Target="../media/image1.png"/><Relationship Id="rId2" Type="http://schemas.openxmlformats.org/officeDocument/2006/relationships/tags" Target="../tags/tag135.xml"/><Relationship Id="rId16" Type="http://schemas.openxmlformats.org/officeDocument/2006/relationships/tags" Target="../tags/tag146.xml"/><Relationship Id="rId15" Type="http://schemas.openxmlformats.org/officeDocument/2006/relationships/tags" Target="../tags/tag145.xml"/><Relationship Id="rId14" Type="http://schemas.openxmlformats.org/officeDocument/2006/relationships/tags" Target="../tags/tag144.xml"/><Relationship Id="rId13" Type="http://schemas.openxmlformats.org/officeDocument/2006/relationships/tags" Target="../tags/tag143.xml"/><Relationship Id="rId12" Type="http://schemas.openxmlformats.org/officeDocument/2006/relationships/tags" Target="../tags/tag142.xml"/><Relationship Id="rId11" Type="http://schemas.openxmlformats.org/officeDocument/2006/relationships/tags" Target="../tags/tag141.xml"/><Relationship Id="rId10" Type="http://schemas.openxmlformats.org/officeDocument/2006/relationships/tags" Target="../tags/tag140.xml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9" Type="http://schemas.openxmlformats.org/officeDocument/2006/relationships/tags" Target="../tags/tag151.xml"/><Relationship Id="rId8" Type="http://schemas.openxmlformats.org/officeDocument/2006/relationships/image" Target="../media/image5.png"/><Relationship Id="rId7" Type="http://schemas.openxmlformats.org/officeDocument/2006/relationships/tags" Target="../tags/tag150.xml"/><Relationship Id="rId6" Type="http://schemas.openxmlformats.org/officeDocument/2006/relationships/image" Target="../media/image4.png"/><Relationship Id="rId5" Type="http://schemas.openxmlformats.org/officeDocument/2006/relationships/tags" Target="../tags/tag149.xml"/><Relationship Id="rId4" Type="http://schemas.openxmlformats.org/officeDocument/2006/relationships/tags" Target="../tags/tag148.xml"/><Relationship Id="rId3" Type="http://schemas.openxmlformats.org/officeDocument/2006/relationships/image" Target="../media/image1.png"/><Relationship Id="rId2" Type="http://schemas.openxmlformats.org/officeDocument/2006/relationships/tags" Target="../tags/tag147.xml"/><Relationship Id="rId13" Type="http://schemas.openxmlformats.org/officeDocument/2006/relationships/tags" Target="../tags/tag155.xml"/><Relationship Id="rId12" Type="http://schemas.openxmlformats.org/officeDocument/2006/relationships/tags" Target="../tags/tag154.xml"/><Relationship Id="rId11" Type="http://schemas.openxmlformats.org/officeDocument/2006/relationships/tags" Target="../tags/tag153.xml"/><Relationship Id="rId10" Type="http://schemas.openxmlformats.org/officeDocument/2006/relationships/tags" Target="../tags/tag152.xml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9" Type="http://schemas.openxmlformats.org/officeDocument/2006/relationships/tags" Target="../tags/tag14.xml"/><Relationship Id="rId8" Type="http://schemas.openxmlformats.org/officeDocument/2006/relationships/tags" Target="../tags/tag13.xml"/><Relationship Id="rId7" Type="http://schemas.openxmlformats.org/officeDocument/2006/relationships/image" Target="../media/image5.png"/><Relationship Id="rId6" Type="http://schemas.openxmlformats.org/officeDocument/2006/relationships/tags" Target="../tags/tag12.xml"/><Relationship Id="rId5" Type="http://schemas.openxmlformats.org/officeDocument/2006/relationships/image" Target="../media/image4.png"/><Relationship Id="rId4" Type="http://schemas.openxmlformats.org/officeDocument/2006/relationships/tags" Target="../tags/tag11.xml"/><Relationship Id="rId3" Type="http://schemas.openxmlformats.org/officeDocument/2006/relationships/image" Target="../media/image1.png"/><Relationship Id="rId2" Type="http://schemas.openxmlformats.org/officeDocument/2006/relationships/tags" Target="../tags/tag10.xml"/><Relationship Id="rId12" Type="http://schemas.openxmlformats.org/officeDocument/2006/relationships/tags" Target="../tags/tag17.xml"/><Relationship Id="rId11" Type="http://schemas.openxmlformats.org/officeDocument/2006/relationships/tags" Target="../tags/tag16.xml"/><Relationship Id="rId10" Type="http://schemas.openxmlformats.org/officeDocument/2006/relationships/tags" Target="../tags/tag15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9" Type="http://schemas.openxmlformats.org/officeDocument/2006/relationships/tags" Target="../tags/tag22.xml"/><Relationship Id="rId8" Type="http://schemas.openxmlformats.org/officeDocument/2006/relationships/tags" Target="../tags/tag21.xml"/><Relationship Id="rId7" Type="http://schemas.openxmlformats.org/officeDocument/2006/relationships/image" Target="../media/image7.jpeg"/><Relationship Id="rId6" Type="http://schemas.openxmlformats.org/officeDocument/2006/relationships/tags" Target="../tags/tag20.xml"/><Relationship Id="rId5" Type="http://schemas.openxmlformats.org/officeDocument/2006/relationships/image" Target="../media/image6.jpeg"/><Relationship Id="rId4" Type="http://schemas.openxmlformats.org/officeDocument/2006/relationships/tags" Target="../tags/tag19.xml"/><Relationship Id="rId3" Type="http://schemas.openxmlformats.org/officeDocument/2006/relationships/image" Target="../media/image1.png"/><Relationship Id="rId2" Type="http://schemas.openxmlformats.org/officeDocument/2006/relationships/tags" Target="../tags/tag18.xml"/><Relationship Id="rId14" Type="http://schemas.openxmlformats.org/officeDocument/2006/relationships/tags" Target="../tags/tag27.xml"/><Relationship Id="rId13" Type="http://schemas.openxmlformats.org/officeDocument/2006/relationships/tags" Target="../tags/tag26.xml"/><Relationship Id="rId12" Type="http://schemas.openxmlformats.org/officeDocument/2006/relationships/tags" Target="../tags/tag25.xml"/><Relationship Id="rId11" Type="http://schemas.openxmlformats.org/officeDocument/2006/relationships/tags" Target="../tags/tag24.xml"/><Relationship Id="rId10" Type="http://schemas.openxmlformats.org/officeDocument/2006/relationships/tags" Target="../tags/tag23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9" Type="http://schemas.openxmlformats.org/officeDocument/2006/relationships/tags" Target="../tags/tag32.xml"/><Relationship Id="rId8" Type="http://schemas.openxmlformats.org/officeDocument/2006/relationships/tags" Target="../tags/tag31.xml"/><Relationship Id="rId7" Type="http://schemas.openxmlformats.org/officeDocument/2006/relationships/image" Target="../media/image5.png"/><Relationship Id="rId6" Type="http://schemas.openxmlformats.org/officeDocument/2006/relationships/tags" Target="../tags/tag30.xml"/><Relationship Id="rId5" Type="http://schemas.openxmlformats.org/officeDocument/2006/relationships/image" Target="../media/image4.png"/><Relationship Id="rId4" Type="http://schemas.openxmlformats.org/officeDocument/2006/relationships/tags" Target="../tags/tag29.xml"/><Relationship Id="rId3" Type="http://schemas.openxmlformats.org/officeDocument/2006/relationships/image" Target="../media/image1.png"/><Relationship Id="rId2" Type="http://schemas.openxmlformats.org/officeDocument/2006/relationships/tags" Target="../tags/tag28.xml"/><Relationship Id="rId13" Type="http://schemas.openxmlformats.org/officeDocument/2006/relationships/tags" Target="../tags/tag36.xml"/><Relationship Id="rId12" Type="http://schemas.openxmlformats.org/officeDocument/2006/relationships/tags" Target="../tags/tag35.xml"/><Relationship Id="rId11" Type="http://schemas.openxmlformats.org/officeDocument/2006/relationships/tags" Target="../tags/tag34.xml"/><Relationship Id="rId10" Type="http://schemas.openxmlformats.org/officeDocument/2006/relationships/tags" Target="../tags/tag33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41.xml"/><Relationship Id="rId8" Type="http://schemas.openxmlformats.org/officeDocument/2006/relationships/tags" Target="../tags/tag40.xml"/><Relationship Id="rId7" Type="http://schemas.openxmlformats.org/officeDocument/2006/relationships/image" Target="../media/image5.png"/><Relationship Id="rId6" Type="http://schemas.openxmlformats.org/officeDocument/2006/relationships/tags" Target="../tags/tag39.xml"/><Relationship Id="rId5" Type="http://schemas.openxmlformats.org/officeDocument/2006/relationships/image" Target="../media/image4.png"/><Relationship Id="rId4" Type="http://schemas.openxmlformats.org/officeDocument/2006/relationships/tags" Target="../tags/tag38.xml"/><Relationship Id="rId3" Type="http://schemas.openxmlformats.org/officeDocument/2006/relationships/image" Target="../media/image1.png"/><Relationship Id="rId2" Type="http://schemas.openxmlformats.org/officeDocument/2006/relationships/tags" Target="../tags/tag37.xml"/><Relationship Id="rId15" Type="http://schemas.openxmlformats.org/officeDocument/2006/relationships/tags" Target="../tags/tag47.xml"/><Relationship Id="rId14" Type="http://schemas.openxmlformats.org/officeDocument/2006/relationships/tags" Target="../tags/tag46.xml"/><Relationship Id="rId13" Type="http://schemas.openxmlformats.org/officeDocument/2006/relationships/tags" Target="../tags/tag45.xml"/><Relationship Id="rId12" Type="http://schemas.openxmlformats.org/officeDocument/2006/relationships/tags" Target="../tags/tag44.xml"/><Relationship Id="rId11" Type="http://schemas.openxmlformats.org/officeDocument/2006/relationships/tags" Target="../tags/tag43.xml"/><Relationship Id="rId10" Type="http://schemas.openxmlformats.org/officeDocument/2006/relationships/tags" Target="../tags/tag4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9" Type="http://schemas.openxmlformats.org/officeDocument/2006/relationships/tags" Target="../tags/tag52.xml"/><Relationship Id="rId8" Type="http://schemas.openxmlformats.org/officeDocument/2006/relationships/tags" Target="../tags/tag51.xml"/><Relationship Id="rId7" Type="http://schemas.openxmlformats.org/officeDocument/2006/relationships/image" Target="../media/image9.png"/><Relationship Id="rId6" Type="http://schemas.openxmlformats.org/officeDocument/2006/relationships/tags" Target="../tags/tag50.xml"/><Relationship Id="rId5" Type="http://schemas.openxmlformats.org/officeDocument/2006/relationships/image" Target="../media/image8.png"/><Relationship Id="rId4" Type="http://schemas.openxmlformats.org/officeDocument/2006/relationships/tags" Target="../tags/tag49.xml"/><Relationship Id="rId3" Type="http://schemas.openxmlformats.org/officeDocument/2006/relationships/image" Target="../media/image1.png"/><Relationship Id="rId2" Type="http://schemas.openxmlformats.org/officeDocument/2006/relationships/tags" Target="../tags/tag48.xml"/><Relationship Id="rId11" Type="http://schemas.openxmlformats.org/officeDocument/2006/relationships/tags" Target="../tags/tag54.xml"/><Relationship Id="rId10" Type="http://schemas.openxmlformats.org/officeDocument/2006/relationships/tags" Target="../tags/tag53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57.xml"/><Relationship Id="rId3" Type="http://schemas.openxmlformats.org/officeDocument/2006/relationships/tags" Target="../tags/tag56.xml"/><Relationship Id="rId2" Type="http://schemas.openxmlformats.org/officeDocument/2006/relationships/tags" Target="../tags/tag55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9" Type="http://schemas.openxmlformats.org/officeDocument/2006/relationships/tags" Target="../tags/tag62.xml"/><Relationship Id="rId8" Type="http://schemas.openxmlformats.org/officeDocument/2006/relationships/tags" Target="../tags/tag61.xml"/><Relationship Id="rId7" Type="http://schemas.openxmlformats.org/officeDocument/2006/relationships/image" Target="../media/image5.png"/><Relationship Id="rId6" Type="http://schemas.openxmlformats.org/officeDocument/2006/relationships/tags" Target="../tags/tag60.xml"/><Relationship Id="rId5" Type="http://schemas.openxmlformats.org/officeDocument/2006/relationships/image" Target="../media/image4.png"/><Relationship Id="rId4" Type="http://schemas.openxmlformats.org/officeDocument/2006/relationships/tags" Target="../tags/tag59.xml"/><Relationship Id="rId3" Type="http://schemas.openxmlformats.org/officeDocument/2006/relationships/image" Target="../media/image1.png"/><Relationship Id="rId2" Type="http://schemas.openxmlformats.org/officeDocument/2006/relationships/tags" Target="../tags/tag58.xml"/><Relationship Id="rId13" Type="http://schemas.openxmlformats.org/officeDocument/2006/relationships/tags" Target="../tags/tag66.xml"/><Relationship Id="rId12" Type="http://schemas.openxmlformats.org/officeDocument/2006/relationships/tags" Target="../tags/tag65.xml"/><Relationship Id="rId11" Type="http://schemas.openxmlformats.org/officeDocument/2006/relationships/tags" Target="../tags/tag64.xml"/><Relationship Id="rId10" Type="http://schemas.openxmlformats.org/officeDocument/2006/relationships/tags" Target="../tags/tag63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9" Type="http://schemas.openxmlformats.org/officeDocument/2006/relationships/tags" Target="../tags/tag71.xml"/><Relationship Id="rId8" Type="http://schemas.openxmlformats.org/officeDocument/2006/relationships/tags" Target="../tags/tag70.xml"/><Relationship Id="rId7" Type="http://schemas.openxmlformats.org/officeDocument/2006/relationships/image" Target="../media/image5.png"/><Relationship Id="rId6" Type="http://schemas.openxmlformats.org/officeDocument/2006/relationships/tags" Target="../tags/tag69.xml"/><Relationship Id="rId5" Type="http://schemas.openxmlformats.org/officeDocument/2006/relationships/image" Target="../media/image4.png"/><Relationship Id="rId4" Type="http://schemas.openxmlformats.org/officeDocument/2006/relationships/tags" Target="../tags/tag68.xml"/><Relationship Id="rId3" Type="http://schemas.openxmlformats.org/officeDocument/2006/relationships/image" Target="../media/image1.png"/><Relationship Id="rId2" Type="http://schemas.openxmlformats.org/officeDocument/2006/relationships/tags" Target="../tags/tag67.xml"/><Relationship Id="rId12" Type="http://schemas.openxmlformats.org/officeDocument/2006/relationships/tags" Target="../tags/tag74.xml"/><Relationship Id="rId11" Type="http://schemas.openxmlformats.org/officeDocument/2006/relationships/tags" Target="../tags/tag73.xml"/><Relationship Id="rId10" Type="http://schemas.openxmlformats.org/officeDocument/2006/relationships/tags" Target="../tags/tag72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NO.19-4_背景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-317"/>
            <a:ext cx="12192000" cy="6857683"/>
          </a:xfrm>
          <a:prstGeom prst="rect">
            <a:avLst/>
          </a:prstGeom>
        </p:spPr>
      </p:pic>
      <p:pic>
        <p:nvPicPr>
          <p:cNvPr id="25" name="图片 24" descr="NO.19-4_封面页装饰2 副本 4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9742170" y="911"/>
            <a:ext cx="2437752" cy="6856178"/>
          </a:xfrm>
          <a:prstGeom prst="rect">
            <a:avLst/>
          </a:prstGeom>
        </p:spPr>
      </p:pic>
      <p:pic>
        <p:nvPicPr>
          <p:cNvPr id="5" name="图片 4" descr="NO.19-4_封面页装饰1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7"/>
          <a:stretch>
            <a:fillRect/>
          </a:stretch>
        </p:blipFill>
        <p:spPr>
          <a:xfrm>
            <a:off x="7426366" y="895033"/>
            <a:ext cx="4778335" cy="5073967"/>
          </a:xfrm>
          <a:prstGeom prst="rect">
            <a:avLst/>
          </a:prstGeom>
        </p:spPr>
      </p:pic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8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9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10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2" name="标题 2"/>
          <p:cNvSpPr/>
          <p:nvPr>
            <p:ph type="ctrTitle" idx="1" hasCustomPrompt="1"/>
            <p:custDataLst>
              <p:tags r:id="rId11"/>
            </p:custDataLst>
          </p:nvPr>
        </p:nvSpPr>
        <p:spPr>
          <a:xfrm>
            <a:off x="751205" y="1684438"/>
            <a:ext cx="8640432" cy="1414780"/>
          </a:xfrm>
          <a:noFill/>
        </p:spPr>
        <p:txBody>
          <a:bodyPr vert="horz" wrap="square" lIns="101600" tIns="38100" rIns="76200" bIns="38100" rtlCol="0" anchor="ctr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kumimoji="0" lang="zh-CN" altLang="en-US" sz="8000" b="1" i="0" u="none" strike="noStrike" kern="1200" cap="none" spc="400" normalizeH="0" baseline="0" noProof="1" dirty="0">
                <a:solidFill>
                  <a:schemeClr val="dk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汉仪文黑-85简" panose="00020600040101010101" charset="-122"/>
                <a:cs typeface="+mn-cs"/>
              </a:defRPr>
            </a:lvl1pPr>
          </a:lstStyle>
          <a:p>
            <a:pPr lvl="0"/>
            <a:r>
              <a:rPr>
                <a:sym typeface="+mn-ea"/>
              </a:rPr>
              <a:t>编辑标题</a:t>
            </a:r>
            <a:endParaRPr>
              <a:sym typeface="+mn-ea"/>
            </a:endParaRPr>
          </a:p>
        </p:txBody>
      </p:sp>
      <p:sp>
        <p:nvSpPr>
          <p:cNvPr id="4" name="文本占位符 3"/>
          <p:cNvSpPr/>
          <p:nvPr>
            <p:ph type="body" idx="2" hasCustomPrompt="1"/>
            <p:custDataLst>
              <p:tags r:id="rId12"/>
            </p:custDataLst>
          </p:nvPr>
        </p:nvSpPr>
        <p:spPr>
          <a:xfrm>
            <a:off x="1560829" y="3462299"/>
            <a:ext cx="7021183" cy="591041"/>
          </a:xfrm>
          <a:noFill/>
        </p:spPr>
        <p:txBody>
          <a:bodyPr vert="horz" wrap="square" lIns="101600" tIns="0" rIns="82550" bIns="0" rtlCol="0">
            <a:normAutofit/>
          </a:bodyPr>
          <a:lstStyle>
            <a:lvl1pPr marL="0" marR="0" indent="-2286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defRPr kumimoji="0" lang="zh-CN" altLang="en-US" sz="2800" b="0" i="0" u="none" strike="noStrike" kern="1200" cap="none" spc="0" normalizeH="0" baseline="0" noProof="1" dirty="0">
                <a:solidFill>
                  <a:schemeClr val="dk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汉仪文黑-55简" panose="00020600040101010101" charset="-122"/>
                <a:cs typeface="+mn-cs"/>
              </a:defRPr>
            </a:lvl1pPr>
            <a:lvl2pPr marL="6858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defRPr>
            </a:lvl2pPr>
            <a:lvl3pPr marL="11430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defRPr>
            </a:lvl3pPr>
            <a:lvl4pPr marL="16002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defRPr>
            </a:lvl4pPr>
            <a:lvl5pPr marL="20574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>
                <a:sym typeface="+mn-ea"/>
              </a:rPr>
              <a:t>单击此处添加文本</a:t>
            </a:r>
            <a:endParaRPr>
              <a:sym typeface="+mn-ea"/>
            </a:endParaRPr>
          </a:p>
        </p:txBody>
      </p:sp>
      <p:sp>
        <p:nvSpPr>
          <p:cNvPr id="6" name="文本占位符 4"/>
          <p:cNvSpPr/>
          <p:nvPr>
            <p:ph type="body" idx="3" hasCustomPrompt="1"/>
            <p:custDataLst>
              <p:tags r:id="rId13"/>
            </p:custDataLst>
          </p:nvPr>
        </p:nvSpPr>
        <p:spPr>
          <a:xfrm>
            <a:off x="3251844" y="4209206"/>
            <a:ext cx="3639153" cy="512236"/>
          </a:xfrm>
          <a:noFill/>
        </p:spPr>
        <p:txBody>
          <a:bodyPr vert="horz" wrap="square" lIns="101600" tIns="0" rIns="82550" bIns="0" rtlCol="0" anchor="ctr" anchorCtr="0">
            <a:normAutofit/>
          </a:bodyPr>
          <a:lstStyle>
            <a:lvl1pPr marL="0" marR="0" indent="-2286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defRPr kumimoji="0" lang="zh-CN" altLang="en-US" sz="2400" b="0" i="0" u="none" strike="noStrike" kern="1200" cap="none" spc="0" normalizeH="0" baseline="0" noProof="1" dirty="0">
                <a:solidFill>
                  <a:schemeClr val="dk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汉仪文黑-55简" panose="00020600040101010101" charset="-122"/>
                <a:cs typeface="+mn-cs"/>
              </a:defRPr>
            </a:lvl1pPr>
            <a:lvl2pPr marL="6858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defRPr>
            </a:lvl2pPr>
            <a:lvl3pPr marL="11430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defRPr>
            </a:lvl3pPr>
            <a:lvl4pPr marL="16002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defRPr>
            </a:lvl4pPr>
            <a:lvl5pPr marL="20574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>
                <a:sym typeface="+mn-ea"/>
              </a:rPr>
              <a:t>单击此处添加文本</a:t>
            </a:r>
            <a:endParaRPr>
              <a:sym typeface="+mn-ea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 descr="NO.19-4_背景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6" name="图片 5" descr="NO.19-4_正文页装饰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0" y="-5080"/>
            <a:ext cx="511768" cy="6874497"/>
          </a:xfrm>
          <a:prstGeom prst="rect">
            <a:avLst/>
          </a:prstGeom>
        </p:spPr>
      </p:pic>
      <p:pic>
        <p:nvPicPr>
          <p:cNvPr id="2" name="图片 1" descr="NO.19-4_正文页装饰2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7"/>
          <a:stretch>
            <a:fillRect/>
          </a:stretch>
        </p:blipFill>
        <p:spPr>
          <a:xfrm>
            <a:off x="11103337" y="-5080"/>
            <a:ext cx="1088650" cy="1210932"/>
          </a:xfrm>
          <a:prstGeom prst="rect">
            <a:avLst/>
          </a:prstGeom>
        </p:spPr>
      </p:pic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8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9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0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11"/>
            </p:custDataLst>
          </p:nvPr>
        </p:nvSpPr>
        <p:spPr>
          <a:xfrm>
            <a:off x="669930" y="952508"/>
            <a:ext cx="10852237" cy="5388907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 descr="NO.19-4_背景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794" y="0"/>
            <a:ext cx="12192000" cy="6857683"/>
          </a:xfrm>
          <a:prstGeom prst="rect">
            <a:avLst/>
          </a:prstGeom>
        </p:spPr>
      </p:pic>
      <p:pic>
        <p:nvPicPr>
          <p:cNvPr id="6" name="图片 5" descr="NO.19-4_结束页装饰2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7490066" y="5457516"/>
            <a:ext cx="4692712" cy="1398898"/>
          </a:xfrm>
          <a:prstGeom prst="rect">
            <a:avLst/>
          </a:prstGeom>
        </p:spPr>
      </p:pic>
      <p:pic>
        <p:nvPicPr>
          <p:cNvPr id="2" name="图片 1" descr="NO.19-4_结束页装饰1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7"/>
          <a:stretch>
            <a:fillRect/>
          </a:stretch>
        </p:blipFill>
        <p:spPr>
          <a:xfrm>
            <a:off x="635" y="0"/>
            <a:ext cx="1953260" cy="6858000"/>
          </a:xfrm>
          <a:prstGeom prst="rect">
            <a:avLst/>
          </a:prstGeom>
        </p:spPr>
      </p:pic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8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9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0"/>
            </p:custDataLst>
          </p:nvPr>
        </p:nvSpPr>
        <p:spPr/>
        <p:txBody>
          <a:bodyPr/>
          <a:lstStyle>
            <a:lvl1pPr>
              <a:defRPr>
                <a:solidFill>
                  <a:schemeClr val="lt1">
                    <a:tint val="75000"/>
                  </a:schemeClr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8" name="标题 1"/>
          <p:cNvSpPr/>
          <p:nvPr>
            <p:ph type="title" idx="1" hasCustomPrompt="1"/>
            <p:custDataLst>
              <p:tags r:id="rId11"/>
            </p:custDataLst>
          </p:nvPr>
        </p:nvSpPr>
        <p:spPr>
          <a:xfrm>
            <a:off x="2153288" y="2533739"/>
            <a:ext cx="7885427" cy="1353881"/>
          </a:xfrm>
          <a:noFill/>
        </p:spPr>
        <p:txBody>
          <a:bodyPr vert="horz" wrap="square" lIns="90000" tIns="46800" rIns="90000" bIns="46800" rtlCol="0" anchor="ctr" anchorCtr="0">
            <a:normAutofit/>
          </a:bodyPr>
          <a:lstStyle>
            <a:lvl1pPr marL="0" marR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lang="zh-CN" altLang="en-US" sz="7200" b="1" i="0" u="none" strike="noStrike" kern="0" cap="none" spc="300" normalizeH="0" baseline="0" noProof="1" dirty="0">
                <a:ln>
                  <a:noFill/>
                </a:ln>
                <a:solidFill>
                  <a:schemeClr val="dk1">
                    <a:lumMod val="85000"/>
                    <a:lumOff val="15000"/>
                  </a:schemeClr>
                </a:solidFill>
                <a:effectLst/>
                <a:uFillTx/>
                <a:latin typeface="Arial" panose="020B0604020202020204" pitchFamily="34" charset="0"/>
                <a:ea typeface="汉仪文黑-85简" panose="00020600040101010101" charset="-122"/>
                <a:cs typeface="+mj-cs"/>
              </a:defRPr>
            </a:lvl1pPr>
          </a:lstStyle>
          <a:p>
            <a:pPr lvl="0"/>
            <a:r>
              <a:rPr>
                <a:sym typeface="+mn-ea"/>
              </a:rPr>
              <a:t>编辑标题</a:t>
            </a:r>
            <a:endParaRPr>
              <a:sym typeface="+mn-ea"/>
            </a:endParaRPr>
          </a:p>
        </p:txBody>
      </p:sp>
      <p:sp>
        <p:nvSpPr>
          <p:cNvPr id="9" name="文本占位符 2"/>
          <p:cNvSpPr/>
          <p:nvPr>
            <p:ph type="body" idx="2" hasCustomPrompt="1"/>
            <p:custDataLst>
              <p:tags r:id="rId12"/>
            </p:custDataLst>
          </p:nvPr>
        </p:nvSpPr>
        <p:spPr>
          <a:xfrm flipH="1">
            <a:off x="2153285" y="3996025"/>
            <a:ext cx="7885428" cy="928995"/>
          </a:xfrm>
          <a:noFill/>
        </p:spPr>
        <p:txBody>
          <a:bodyPr vert="horz" wrap="square" lIns="0" tIns="0" rIns="0" bIns="0" rtlCol="0">
            <a:normAutofit/>
          </a:bodyPr>
          <a:lstStyle>
            <a:lvl1pPr marL="0" marR="0" indent="-228600" algn="l" defTabSz="914400" rtl="0" eaLnBrk="1" fontAlgn="auto" latinLnBrk="0" hangingPunct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lang="zh-CN" altLang="en-US" sz="1800" b="0" i="0" u="none" strike="noStrike" kern="0" cap="none" spc="100" normalizeH="0" baseline="0" noProof="1" dirty="0">
                <a:ln>
                  <a:noFill/>
                </a:ln>
                <a:solidFill>
                  <a:schemeClr val="dk1">
                    <a:lumMod val="85000"/>
                    <a:lumOff val="15000"/>
                  </a:schemeClr>
                </a:solidFill>
                <a:effectLst/>
                <a:uFillTx/>
                <a:latin typeface="Arial" panose="020B0604020202020204" pitchFamily="34" charset="0"/>
                <a:ea typeface="汉仪文黑-55简" panose="00020600040101010101" charset="-122"/>
                <a:cs typeface="+mj-cs"/>
              </a:defRPr>
            </a:lvl1pPr>
            <a:lvl2pPr marL="6858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defRPr>
            </a:lvl2pPr>
            <a:lvl3pPr marL="11430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defRPr>
            </a:lvl3pPr>
            <a:lvl4pPr marL="16002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defRPr>
            </a:lvl4pPr>
            <a:lvl5pPr marL="20574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>
                <a:sym typeface="+mn-ea"/>
              </a:rPr>
              <a:t>单击此处添加文本</a:t>
            </a:r>
            <a:endParaRPr>
              <a:sym typeface="+mn-ea"/>
            </a:endParaRPr>
          </a:p>
        </p:txBody>
      </p:sp>
      <p:sp>
        <p:nvSpPr>
          <p:cNvPr id="10" name="副标题 3"/>
          <p:cNvSpPr/>
          <p:nvPr>
            <p:ph type="subTitle" idx="3" hasCustomPrompt="1"/>
            <p:custDataLst>
              <p:tags r:id="rId13"/>
            </p:custDataLst>
          </p:nvPr>
        </p:nvSpPr>
        <p:spPr>
          <a:xfrm>
            <a:off x="2153288" y="1932968"/>
            <a:ext cx="7885427" cy="492366"/>
          </a:xfrm>
          <a:noFill/>
        </p:spPr>
        <p:txBody>
          <a:bodyPr vert="horz" wrap="square" lIns="90000" tIns="46800" rIns="90000" bIns="46800" rtlCol="0">
            <a:normAutofit/>
          </a:bodyPr>
          <a:lstStyle>
            <a:lvl1pPr marL="0" marR="0" indent="-22860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lang="zh-CN" altLang="en-US" sz="2400" b="1" i="0" u="none" strike="noStrike" kern="0" cap="none" spc="600" normalizeH="0" baseline="0" noProof="1" dirty="0">
                <a:ln>
                  <a:noFill/>
                </a:ln>
                <a:solidFill>
                  <a:schemeClr val="dk1">
                    <a:lumMod val="85000"/>
                    <a:lumOff val="15000"/>
                  </a:schemeClr>
                </a:solidFill>
                <a:effectLst/>
                <a:uFillTx/>
                <a:latin typeface="Arial" panose="020B0604020202020204" pitchFamily="34" charset="0"/>
                <a:ea typeface="汉仪文黑-55简" panose="00020600040101010101" charset="-122"/>
                <a:cs typeface="+mj-cs"/>
              </a:defRPr>
            </a:lvl1pPr>
            <a:lvl2pPr marL="6858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defRPr>
            </a:lvl2pPr>
            <a:lvl3pPr marL="11430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defRPr>
            </a:lvl3pPr>
            <a:lvl4pPr marL="16002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defRPr>
            </a:lvl4pPr>
            <a:lvl5pPr marL="20574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>
                <a:sym typeface="+mn-ea"/>
              </a:rPr>
              <a:t>单击此处编辑副标题</a:t>
            </a:r>
            <a:endParaRPr>
              <a:sym typeface="+mn-ea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通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 descr="NO.19-4_背景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7" name="图片 6" descr="NO.19-4_正文页装饰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0" y="-5080"/>
            <a:ext cx="511768" cy="6874497"/>
          </a:xfrm>
          <a:prstGeom prst="rect">
            <a:avLst/>
          </a:prstGeom>
        </p:spPr>
      </p:pic>
      <p:pic>
        <p:nvPicPr>
          <p:cNvPr id="6" name="图片 5" descr="NO.19-4_正文页装饰2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7"/>
          <a:stretch>
            <a:fillRect/>
          </a:stretch>
        </p:blipFill>
        <p:spPr>
          <a:xfrm>
            <a:off x="11103337" y="-5080"/>
            <a:ext cx="1088650" cy="1210932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8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9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0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1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相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 descr="NO.19-4_背景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-15876"/>
            <a:ext cx="12192000" cy="6873875"/>
          </a:xfrm>
          <a:prstGeom prst="rect">
            <a:avLst/>
          </a:prstGeom>
        </p:spPr>
      </p:pic>
      <p:pic>
        <p:nvPicPr>
          <p:cNvPr id="9" name="图片 8" descr="NO.19-4_正文页装饰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0" y="-5080"/>
            <a:ext cx="511768" cy="6874497"/>
          </a:xfrm>
          <a:prstGeom prst="rect">
            <a:avLst/>
          </a:prstGeom>
        </p:spPr>
      </p:pic>
      <p:pic>
        <p:nvPicPr>
          <p:cNvPr id="8" name="图片 7" descr="NO.19-4_正文页装饰2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7"/>
          <a:stretch>
            <a:fillRect/>
          </a:stretch>
        </p:blipFill>
        <p:spPr>
          <a:xfrm>
            <a:off x="11103337" y="-5080"/>
            <a:ext cx="1088650" cy="1210932"/>
          </a:xfrm>
          <a:prstGeom prst="rect">
            <a:avLst/>
          </a:prstGeom>
        </p:spPr>
      </p:pic>
      <p:sp>
        <p:nvSpPr>
          <p:cNvPr id="6" name="矩形 5"/>
          <p:cNvSpPr/>
          <p:nvPr>
            <p:custDataLst>
              <p:tags r:id="rId8"/>
            </p:custDataLst>
          </p:nvPr>
        </p:nvSpPr>
        <p:spPr>
          <a:xfrm>
            <a:off x="292800" y="296261"/>
            <a:ext cx="11606400" cy="6249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chemeClr val="lt1"/>
              </a:solidFill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9"/>
            </p:custDataLst>
          </p:nvPr>
        </p:nvSpPr>
        <p:spPr>
          <a:xfrm>
            <a:off x="1281600" y="1249200"/>
            <a:ext cx="9626400" cy="723600"/>
          </a:xfrm>
        </p:spPr>
        <p:txBody>
          <a:bodyPr anchor="ctr"/>
          <a:lstStyle>
            <a:lvl1pPr>
              <a:defRPr sz="3200"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10"/>
            </p:custDataLst>
          </p:nvPr>
        </p:nvSpPr>
        <p:spPr>
          <a:xfrm>
            <a:off x="1281113" y="2163600"/>
            <a:ext cx="9626600" cy="34452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1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2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3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左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 descr="NO.19-4_背景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矩形 7"/>
          <p:cNvSpPr/>
          <p:nvPr>
            <p:custDataLst>
              <p:tags r:id="rId4"/>
            </p:custDataLst>
          </p:nvPr>
        </p:nvSpPr>
        <p:spPr>
          <a:xfrm>
            <a:off x="0" y="0"/>
            <a:ext cx="4823460" cy="6866255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lvl="0" algn="ctr"/>
            <a:endParaRPr lang="en-US" altLang="zh-CN" dirty="0">
              <a:solidFill>
                <a:schemeClr val="lt1"/>
              </a:solidFill>
              <a:sym typeface="+mn-ea"/>
            </a:endParaRPr>
          </a:p>
        </p:txBody>
      </p:sp>
      <p:pic>
        <p:nvPicPr>
          <p:cNvPr id="6" name="图片 5" descr="NO.19-4_正文页装饰2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11223234" y="0"/>
            <a:ext cx="968766" cy="1077582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7"/>
            </p:custDataLst>
          </p:nvPr>
        </p:nvSpPr>
        <p:spPr>
          <a:xfrm>
            <a:off x="583200" y="770400"/>
            <a:ext cx="3960000" cy="882000"/>
          </a:xfrm>
        </p:spPr>
        <p:txBody>
          <a:bodyPr anchor="ctr" anchorCtr="0"/>
          <a:lstStyle>
            <a:lvl1pPr>
              <a:defRPr sz="3600"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r>
              <a:rPr lang="zh-CN" altLang="en-US" dirty="0"/>
              <a:t>单击编辑标题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8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9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0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11"/>
            </p:custDataLst>
          </p:nvPr>
        </p:nvSpPr>
        <p:spPr>
          <a:xfrm>
            <a:off x="586800" y="1764000"/>
            <a:ext cx="3956400" cy="40932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12"/>
            </p:custDataLst>
          </p:nvPr>
        </p:nvSpPr>
        <p:spPr>
          <a:xfrm>
            <a:off x="5101200" y="769938"/>
            <a:ext cx="6480000" cy="5087937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上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图片 10" descr="NO.19-4_背景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矩形 9"/>
          <p:cNvSpPr/>
          <p:nvPr>
            <p:custDataLst>
              <p:tags r:id="rId4"/>
            </p:custDataLst>
          </p:nvPr>
        </p:nvSpPr>
        <p:spPr>
          <a:xfrm>
            <a:off x="0" y="0"/>
            <a:ext cx="12192000" cy="26640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lvl="0" algn="ctr"/>
            <a:endParaRPr lang="en-US" altLang="zh-CN">
              <a:solidFill>
                <a:schemeClr val="lt1"/>
              </a:solidFill>
              <a:sym typeface="+mn-ea"/>
            </a:endParaRPr>
          </a:p>
        </p:txBody>
      </p:sp>
      <p:pic>
        <p:nvPicPr>
          <p:cNvPr id="8" name="图片 7" descr="NO.19-4_正文页装饰2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11437301" y="0"/>
            <a:ext cx="754699" cy="839470"/>
          </a:xfrm>
          <a:prstGeom prst="rect">
            <a:avLst/>
          </a:prstGeom>
        </p:spPr>
      </p:pic>
      <p:pic>
        <p:nvPicPr>
          <p:cNvPr id="6" name="图片 5" descr="NO.19-4_正文页装饰1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8"/>
          <a:stretch>
            <a:fillRect/>
          </a:stretch>
        </p:blipFill>
        <p:spPr>
          <a:xfrm>
            <a:off x="0" y="-5080"/>
            <a:ext cx="511768" cy="6874497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9"/>
            </p:custDataLst>
          </p:nvPr>
        </p:nvSpPr>
        <p:spPr>
          <a:xfrm>
            <a:off x="612000" y="781200"/>
            <a:ext cx="10976400" cy="626400"/>
          </a:xfrm>
        </p:spPr>
        <p:txBody>
          <a:bodyPr anchor="ctr"/>
          <a:lstStyle>
            <a:lvl1pPr algn="ctr">
              <a:defRPr sz="3600"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0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1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2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13"/>
            </p:custDataLst>
          </p:nvPr>
        </p:nvSpPr>
        <p:spPr>
          <a:xfrm>
            <a:off x="612000" y="1659600"/>
            <a:ext cx="10975975" cy="828000"/>
          </a:xfrm>
        </p:spPr>
        <p:txBody>
          <a:bodyPr/>
          <a:lstStyle>
            <a:lvl1pPr algn="ctr"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14"/>
            </p:custDataLst>
          </p:nvPr>
        </p:nvSpPr>
        <p:spPr>
          <a:xfrm>
            <a:off x="612775" y="2808000"/>
            <a:ext cx="10965600" cy="34308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下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 descr="NO.19-4_背景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-11430"/>
            <a:ext cx="12192000" cy="6858000"/>
          </a:xfrm>
          <a:prstGeom prst="rect">
            <a:avLst/>
          </a:prstGeom>
        </p:spPr>
      </p:pic>
      <p:sp>
        <p:nvSpPr>
          <p:cNvPr id="8" name="矩形 7"/>
          <p:cNvSpPr/>
          <p:nvPr>
            <p:custDataLst>
              <p:tags r:id="rId4"/>
            </p:custDataLst>
          </p:nvPr>
        </p:nvSpPr>
        <p:spPr>
          <a:xfrm>
            <a:off x="0" y="5029201"/>
            <a:ext cx="12192000" cy="1828799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lvl="0" algn="ctr"/>
            <a:endParaRPr lang="en-US" altLang="zh-CN">
              <a:solidFill>
                <a:schemeClr val="lt1"/>
              </a:solidFill>
              <a:sym typeface="+mn-ea"/>
            </a:endParaRPr>
          </a:p>
        </p:txBody>
      </p:sp>
      <p:pic>
        <p:nvPicPr>
          <p:cNvPr id="6" name="图片 5" descr="NO.19-4_正文页装饰2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11190112" y="0"/>
            <a:ext cx="1001888" cy="1114425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>
          <a:xfrm>
            <a:off x="604800" y="669600"/>
            <a:ext cx="10976400" cy="565200"/>
          </a:xfrm>
        </p:spPr>
        <p:txBody>
          <a:bodyPr anchor="ctr" anchorCtr="0"/>
          <a:lstStyle>
            <a:lvl1pPr algn="ctr">
              <a:defRPr sz="3200"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8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9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0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11"/>
            </p:custDataLst>
          </p:nvPr>
        </p:nvSpPr>
        <p:spPr>
          <a:xfrm>
            <a:off x="604837" y="1681200"/>
            <a:ext cx="10990800" cy="32112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文本占位符 8"/>
          <p:cNvSpPr>
            <a:spLocks noGrp="1"/>
          </p:cNvSpPr>
          <p:nvPr>
            <p:ph type="body" sz="quarter" idx="14"/>
            <p:custDataLst>
              <p:tags r:id="rId12"/>
            </p:custDataLst>
          </p:nvPr>
        </p:nvSpPr>
        <p:spPr>
          <a:xfrm>
            <a:off x="594000" y="5180400"/>
            <a:ext cx="11001600" cy="10116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导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 descr="NO.19-4_背景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矩形 9"/>
          <p:cNvSpPr/>
          <p:nvPr>
            <p:custDataLst>
              <p:tags r:id="rId4"/>
            </p:custDataLst>
          </p:nvPr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lvl="0" algn="ctr"/>
            <a:endParaRPr lang="en-US" altLang="zh-CN">
              <a:solidFill>
                <a:schemeClr val="lt1"/>
              </a:solidFill>
              <a:sym typeface="+mn-ea"/>
            </a:endParaRPr>
          </a:p>
        </p:txBody>
      </p:sp>
      <p:pic>
        <p:nvPicPr>
          <p:cNvPr id="6" name="图片 5" descr="NO.19-4_正文页装饰1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0" y="-5080"/>
            <a:ext cx="511768" cy="6874497"/>
          </a:xfrm>
          <a:prstGeom prst="rect">
            <a:avLst/>
          </a:prstGeom>
        </p:spPr>
      </p:pic>
      <p:pic>
        <p:nvPicPr>
          <p:cNvPr id="8" name="图片 7" descr="NO.19-4_正文页装饰2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8"/>
          <a:stretch>
            <a:fillRect/>
          </a:stretch>
        </p:blipFill>
        <p:spPr>
          <a:xfrm>
            <a:off x="11437313" y="-5080"/>
            <a:ext cx="754687" cy="839457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9"/>
            </p:custDataLst>
          </p:nvPr>
        </p:nvSpPr>
        <p:spPr>
          <a:xfrm>
            <a:off x="579600" y="237600"/>
            <a:ext cx="11037600" cy="441964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0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1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2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13"/>
            </p:custDataLst>
          </p:nvPr>
        </p:nvSpPr>
        <p:spPr>
          <a:xfrm>
            <a:off x="579600" y="1663200"/>
            <a:ext cx="5342400" cy="28944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14"/>
            </p:custDataLst>
          </p:nvPr>
        </p:nvSpPr>
        <p:spPr>
          <a:xfrm>
            <a:off x="6242400" y="1663200"/>
            <a:ext cx="5367600" cy="28944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1" name="文本占位符 10"/>
          <p:cNvSpPr>
            <a:spLocks noGrp="1"/>
          </p:cNvSpPr>
          <p:nvPr>
            <p:ph type="body" sz="quarter" idx="15"/>
            <p:custDataLst>
              <p:tags r:id="rId15"/>
            </p:custDataLst>
          </p:nvPr>
        </p:nvSpPr>
        <p:spPr>
          <a:xfrm>
            <a:off x="572400" y="4816800"/>
            <a:ext cx="5342400" cy="7812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13" name="文本占位符 12"/>
          <p:cNvSpPr>
            <a:spLocks noGrp="1"/>
          </p:cNvSpPr>
          <p:nvPr>
            <p:ph type="body" sz="quarter" idx="16"/>
            <p:custDataLst>
              <p:tags r:id="rId16"/>
            </p:custDataLst>
          </p:nvPr>
        </p:nvSpPr>
        <p:spPr>
          <a:xfrm>
            <a:off x="6253200" y="4813200"/>
            <a:ext cx="5367600" cy="7812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腰带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 descr="NO.19-4_背景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矩形 8"/>
          <p:cNvSpPr/>
          <p:nvPr>
            <p:custDataLst>
              <p:tags r:id="rId4"/>
            </p:custDataLst>
          </p:nvPr>
        </p:nvSpPr>
        <p:spPr>
          <a:xfrm>
            <a:off x="0" y="959224"/>
            <a:ext cx="12192000" cy="4939553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lvl="0" algn="ctr"/>
            <a:endParaRPr lang="en-US" altLang="zh-CN">
              <a:solidFill>
                <a:schemeClr val="lt1"/>
              </a:solidFill>
              <a:sym typeface="+mn-ea"/>
            </a:endParaRPr>
          </a:p>
        </p:txBody>
      </p:sp>
      <p:pic>
        <p:nvPicPr>
          <p:cNvPr id="6" name="图片 5" descr="NO.19-4_正文页装饰1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0" y="-5080"/>
            <a:ext cx="511768" cy="6874497"/>
          </a:xfrm>
          <a:prstGeom prst="rect">
            <a:avLst/>
          </a:prstGeom>
        </p:spPr>
      </p:pic>
      <p:pic>
        <p:nvPicPr>
          <p:cNvPr id="8" name="图片 7" descr="NO.19-4_正文页装饰2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8"/>
          <a:stretch>
            <a:fillRect/>
          </a:stretch>
        </p:blipFill>
        <p:spPr>
          <a:xfrm>
            <a:off x="11103337" y="-5080"/>
            <a:ext cx="1088650" cy="1210932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9"/>
            </p:custDataLst>
          </p:nvPr>
        </p:nvSpPr>
        <p:spPr>
          <a:xfrm>
            <a:off x="1522800" y="1339200"/>
            <a:ext cx="9144000" cy="2386800"/>
          </a:xfrm>
        </p:spPr>
        <p:txBody>
          <a:bodyPr anchor="b"/>
          <a:lstStyle>
            <a:lvl1pPr algn="ctr">
              <a:defRPr sz="6000"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0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1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2"/>
            </p:custDataLst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13"/>
            </p:custDataLst>
          </p:nvPr>
        </p:nvSpPr>
        <p:spPr>
          <a:xfrm>
            <a:off x="1522413" y="3862800"/>
            <a:ext cx="9144000" cy="1656000"/>
          </a:xfrm>
        </p:spPr>
        <p:txBody>
          <a:bodyPr/>
          <a:lstStyle>
            <a:lvl1pPr algn="ctr">
              <a:defRPr baseline="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DB197-84B0-484E-9C0F-88358ECCB797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7DA78-E013-4A8C-AD75-63A150561B1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 descr="NO.19-4_背景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8" name="图片 7" descr="NO.19-4_正文页装饰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0" y="-5080"/>
            <a:ext cx="511768" cy="6874497"/>
          </a:xfrm>
          <a:prstGeom prst="rect">
            <a:avLst/>
          </a:prstGeom>
        </p:spPr>
      </p:pic>
      <p:pic>
        <p:nvPicPr>
          <p:cNvPr id="7" name="图片 6" descr="NO.19-4_正文页装饰2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7"/>
          <a:stretch>
            <a:fillRect/>
          </a:stretch>
        </p:blipFill>
        <p:spPr>
          <a:xfrm>
            <a:off x="11103337" y="-5080"/>
            <a:ext cx="1088650" cy="1210932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8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90170" tIns="46990" rIns="90170" bIns="46990" rtlCol="0" anchor="ctr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文黑-55简" panose="00020600040101010101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9"/>
            </p:custDataLst>
          </p:nvPr>
        </p:nvSpPr>
        <p:spPr>
          <a:xfrm>
            <a:off x="669882" y="952508"/>
            <a:ext cx="10852237" cy="5388907"/>
          </a:xfrm>
        </p:spPr>
        <p:txBody>
          <a:bodyPr vert="horz" lIns="90170" tIns="46990" rIns="90170" bIns="4699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文黑-55简" panose="00020600040101010101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文黑-55简" panose="00020600040101010101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文黑-55简" panose="00020600040101010101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文黑-55简" panose="00020600040101010101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文黑-55简" panose="00020600040101010101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10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11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12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 descr="NO.19-4_背景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-317"/>
            <a:ext cx="12192000" cy="6857683"/>
          </a:xfrm>
          <a:prstGeom prst="rect">
            <a:avLst/>
          </a:prstGeom>
        </p:spPr>
      </p:pic>
      <p:pic>
        <p:nvPicPr>
          <p:cNvPr id="3" name="图片 2" descr="NO.19-4_章节页装饰2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9718041" y="4082"/>
            <a:ext cx="1918969" cy="5480776"/>
          </a:xfrm>
          <a:prstGeom prst="rect">
            <a:avLst/>
          </a:prstGeom>
        </p:spPr>
      </p:pic>
      <p:pic>
        <p:nvPicPr>
          <p:cNvPr id="2" name="图片 1" descr="NO.19-4_章节页装饰1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7"/>
          <a:stretch>
            <a:fillRect/>
          </a:stretch>
        </p:blipFill>
        <p:spPr>
          <a:xfrm>
            <a:off x="1447165" y="1263762"/>
            <a:ext cx="3816972" cy="4238401"/>
          </a:xfrm>
          <a:prstGeom prst="rect">
            <a:avLst/>
          </a:prstGeom>
        </p:spPr>
      </p:pic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8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9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10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cxnSp>
        <p:nvCxnSpPr>
          <p:cNvPr id="8" name="直接连接符 7"/>
          <p:cNvCxnSpPr/>
          <p:nvPr>
            <p:custDataLst>
              <p:tags r:id="rId11"/>
            </p:custDataLst>
          </p:nvPr>
        </p:nvCxnSpPr>
        <p:spPr>
          <a:xfrm>
            <a:off x="6836626" y="4480299"/>
            <a:ext cx="1105103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标题 1"/>
          <p:cNvSpPr/>
          <p:nvPr>
            <p:ph type="ctrTitle" idx="2" hasCustomPrompt="1"/>
            <p:custDataLst>
              <p:tags r:id="rId12"/>
            </p:custDataLst>
          </p:nvPr>
        </p:nvSpPr>
        <p:spPr>
          <a:xfrm>
            <a:off x="4826173" y="2962320"/>
            <a:ext cx="5126644" cy="833755"/>
          </a:xfrm>
        </p:spPr>
        <p:txBody>
          <a:bodyPr vert="horz" wrap="square" lIns="101600" tIns="0" rIns="76200" bIns="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10000"/>
              </a:lnSpc>
              <a:spcBef>
                <a:spcPct val="0"/>
              </a:spcBef>
              <a:buClrTx/>
              <a:buSzTx/>
              <a:buFontTx/>
              <a:buNone/>
              <a:defRPr kumimoji="0" lang="zh-CN" altLang="en-US" sz="4800" b="0" i="0" u="none" strike="noStrike" kern="1200" cap="none" spc="200" normalizeH="0" baseline="0" noProof="1" dirty="0">
                <a:solidFill>
                  <a:schemeClr val="dk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汉仪文黑-85简" panose="00020600040101010101" charset="-122"/>
                <a:cs typeface="+mn-cs"/>
              </a:defRPr>
            </a:lvl1pPr>
          </a:lstStyle>
          <a:p>
            <a:pPr lvl="0"/>
            <a:r>
              <a:rPr>
                <a:sym typeface="+mn-ea"/>
              </a:rPr>
              <a:t>编辑标题</a:t>
            </a:r>
            <a:endParaRPr>
              <a:sym typeface="+mn-ea"/>
            </a:endParaRPr>
          </a:p>
        </p:txBody>
      </p:sp>
      <p:sp>
        <p:nvSpPr>
          <p:cNvPr id="10" name="副标题 4"/>
          <p:cNvSpPr/>
          <p:nvPr>
            <p:ph type="subTitle" idx="3" hasCustomPrompt="1"/>
            <p:custDataLst>
              <p:tags r:id="rId13"/>
            </p:custDataLst>
          </p:nvPr>
        </p:nvSpPr>
        <p:spPr>
          <a:xfrm>
            <a:off x="4826173" y="3837350"/>
            <a:ext cx="5126009" cy="324179"/>
          </a:xfrm>
        </p:spPr>
        <p:txBody>
          <a:bodyPr vert="horz" wrap="square" lIns="101600" tIns="0" rIns="82550" bIns="0" rtlCol="0" anchor="t" anchorCtr="0">
            <a:normAutofit/>
          </a:bodyPr>
          <a:lstStyle>
            <a:lvl1pPr marL="0" marR="0" indent="-228600" algn="ctr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defRPr kumimoji="0" lang="zh-CN" altLang="en-US" sz="1600" b="0" i="0" u="none" strike="noStrike" kern="1200" cap="none" spc="200" normalizeH="0" baseline="0" noProof="1" dirty="0">
                <a:solidFill>
                  <a:schemeClr val="dk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汉仪文黑-55简" panose="00020600040101010101" charset="-122"/>
                <a:cs typeface="+mn-cs"/>
              </a:defRPr>
            </a:lvl1pPr>
            <a:lvl2pPr marL="6858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defRPr>
            </a:lvl2pPr>
            <a:lvl3pPr marL="11430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defRPr>
            </a:lvl3pPr>
            <a:lvl4pPr marL="16002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defRPr>
            </a:lvl4pPr>
            <a:lvl5pPr marL="20574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>
                <a:sym typeface="+mn-ea"/>
              </a:rPr>
              <a:t>单击此处编辑副标题</a:t>
            </a:r>
            <a:endParaRPr>
              <a:sym typeface="+mn-ea"/>
            </a:endParaRPr>
          </a:p>
        </p:txBody>
      </p:sp>
      <p:sp>
        <p:nvSpPr>
          <p:cNvPr id="11" name="文本占位符 6"/>
          <p:cNvSpPr/>
          <p:nvPr>
            <p:ph type="body" idx="4" hasCustomPrompt="1"/>
            <p:custDataLst>
              <p:tags r:id="rId14"/>
            </p:custDataLst>
          </p:nvPr>
        </p:nvSpPr>
        <p:spPr>
          <a:xfrm>
            <a:off x="4825538" y="4595869"/>
            <a:ext cx="5127279" cy="439046"/>
          </a:xfrm>
        </p:spPr>
        <p:txBody>
          <a:bodyPr vert="horz" wrap="square" lIns="101600" tIns="0" rIns="82550" bIns="0" rtlCol="0" anchor="t" anchorCtr="0">
            <a:normAutofit/>
          </a:bodyPr>
          <a:lstStyle>
            <a:lvl1pPr marL="0" marR="0" indent="-228600" algn="ctr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defRPr kumimoji="0" lang="zh-CN" altLang="en-US" sz="1600" b="0" i="0" u="none" strike="noStrike" kern="1200" cap="none" spc="200" normalizeH="0" baseline="0" noProof="1" dirty="0" err="1">
                <a:solidFill>
                  <a:schemeClr val="dk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汉仪文黑-55简" panose="00020600040101010101" charset="-122"/>
                <a:cs typeface="等线" panose="02010600030101010101" charset="-122"/>
              </a:defRPr>
            </a:lvl1pPr>
            <a:lvl2pPr marL="6858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defRPr>
            </a:lvl2pPr>
            <a:lvl3pPr marL="11430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defRPr>
            </a:lvl3pPr>
            <a:lvl4pPr marL="16002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defRPr>
            </a:lvl4pPr>
            <a:lvl5pPr marL="20574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>
                <a:sym typeface="+mn-ea"/>
              </a:rPr>
              <a:t>单击此处添加文本</a:t>
            </a:r>
            <a:endParaRPr>
              <a:sym typeface="+mn-ea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 descr="NO.19-4_背景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9" name="图片 8" descr="NO.19-4_正文页装饰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0" y="-5080"/>
            <a:ext cx="511768" cy="6874497"/>
          </a:xfrm>
          <a:prstGeom prst="rect">
            <a:avLst/>
          </a:prstGeom>
        </p:spPr>
      </p:pic>
      <p:pic>
        <p:nvPicPr>
          <p:cNvPr id="8" name="图片 7" descr="NO.19-4_正文页装饰2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7"/>
          <a:stretch>
            <a:fillRect/>
          </a:stretch>
        </p:blipFill>
        <p:spPr>
          <a:xfrm>
            <a:off x="11103337" y="-5080"/>
            <a:ext cx="1088650" cy="1210932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8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90170" tIns="46990" rIns="90170" bIns="4699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文黑-55简" panose="00020600040101010101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9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90170" tIns="46990" rIns="90170" bIns="4699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文黑-55简" panose="00020600040101010101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文黑-55简" panose="00020600040101010101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文黑-55简" panose="00020600040101010101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文黑-55简" panose="00020600040101010101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文黑-55简" panose="00020600040101010101" charset="-122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10"/>
            </p:custDataLst>
          </p:nvPr>
        </p:nvSpPr>
        <p:spPr>
          <a:xfrm>
            <a:off x="6238877" y="952508"/>
            <a:ext cx="5283242" cy="5388907"/>
          </a:xfrm>
        </p:spPr>
        <p:txBody>
          <a:bodyPr lIns="90170" tIns="46990" rIns="90170" bIns="46990">
            <a:normAutofit/>
          </a:bodyPr>
          <a:lstStyle>
            <a:lvl1pPr eaLnBrk="1" fontAlgn="auto" latinLnBrk="0" hangingPunct="1">
              <a:defRPr sz="160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  <a:lvl2pPr eaLnBrk="1" fontAlgn="auto" latinLnBrk="0" hangingPunct="1">
              <a:defRPr sz="160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2pPr>
            <a:lvl3pPr eaLnBrk="1" fontAlgn="auto" latinLnBrk="0" hangingPunct="1">
              <a:defRPr sz="160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3pPr>
            <a:lvl4pPr eaLnBrk="1" fontAlgn="auto" latinLnBrk="0" hangingPunct="1">
              <a:defRPr sz="160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4pPr>
            <a:lvl5pPr eaLnBrk="1" fontAlgn="auto" latinLnBrk="0" hangingPunct="1">
              <a:defRPr sz="1600"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11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12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13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 descr="NO.19-4_背景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1" name="图片 10" descr="NO.19-4_正文页装饰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0" y="-5080"/>
            <a:ext cx="511768" cy="6874497"/>
          </a:xfrm>
          <a:prstGeom prst="rect">
            <a:avLst/>
          </a:prstGeom>
        </p:spPr>
      </p:pic>
      <p:pic>
        <p:nvPicPr>
          <p:cNvPr id="10" name="图片 9" descr="NO.19-4_正文页装饰2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7"/>
          <a:stretch>
            <a:fillRect/>
          </a:stretch>
        </p:blipFill>
        <p:spPr>
          <a:xfrm>
            <a:off x="11103337" y="-5080"/>
            <a:ext cx="1088650" cy="1210932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8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90170" tIns="46990" rIns="90170" bIns="4699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文黑-55简" panose="00020600040101010101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9"/>
            </p:custDataLst>
          </p:nvPr>
        </p:nvSpPr>
        <p:spPr>
          <a:xfrm>
            <a:off x="669930" y="952508"/>
            <a:ext cx="5283242" cy="381003"/>
          </a:xfrm>
        </p:spPr>
        <p:txBody>
          <a:bodyPr lIns="90170" tIns="46990" rIns="90170" bIns="46990" anchor="ctr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0" u="none" strike="noStrike" kern="1200" cap="none" spc="200" normalizeH="0" baseline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文黑-55简" panose="00020600040101010101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10"/>
            </p:custDataLst>
          </p:nvPr>
        </p:nvSpPr>
        <p:spPr>
          <a:xfrm>
            <a:off x="669925" y="1406525"/>
            <a:ext cx="5283200" cy="4934752"/>
          </a:xfrm>
        </p:spPr>
        <p:txBody>
          <a:bodyPr vert="horz" lIns="90170" tIns="46990" rIns="90170" bIns="4699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文黑-55简" panose="00020600040101010101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文黑-55简" panose="00020600040101010101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文黑-55简" panose="00020600040101010101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文黑-55简" panose="00020600040101010101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文黑-55简" panose="00020600040101010101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11"/>
            </p:custDataLst>
          </p:nvPr>
        </p:nvSpPr>
        <p:spPr>
          <a:xfrm>
            <a:off x="6235750" y="952508"/>
            <a:ext cx="5283242" cy="381003"/>
          </a:xfrm>
        </p:spPr>
        <p:txBody>
          <a:bodyPr vert="horz" lIns="90170" tIns="46990" rIns="90170" bIns="46990" rtlCol="0" anchor="ctr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0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文黑-55简" panose="00020600040101010101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12"/>
            </p:custDataLst>
          </p:nvPr>
        </p:nvSpPr>
        <p:spPr>
          <a:xfrm>
            <a:off x="6235750" y="1406525"/>
            <a:ext cx="5283242" cy="4934752"/>
          </a:xfrm>
        </p:spPr>
        <p:txBody>
          <a:bodyPr vert="horz" lIns="90170" tIns="46990" rIns="90170" bIns="4699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文黑-55简" panose="00020600040101010101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文黑-55简" panose="00020600040101010101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文黑-55简" panose="00020600040101010101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文黑-55简" panose="00020600040101010101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文黑-55简" panose="00020600040101010101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13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14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15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 descr="NO.19-4_背景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318"/>
            <a:ext cx="12192000" cy="6857683"/>
          </a:xfrm>
          <a:prstGeom prst="rect">
            <a:avLst/>
          </a:prstGeom>
        </p:spPr>
      </p:pic>
      <p:pic>
        <p:nvPicPr>
          <p:cNvPr id="7" name="图片 6" descr="NO.19-4_目录页装饰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0" y="1026"/>
            <a:ext cx="4241800" cy="6855947"/>
          </a:xfrm>
          <a:prstGeom prst="rect">
            <a:avLst/>
          </a:prstGeom>
        </p:spPr>
      </p:pic>
      <p:pic>
        <p:nvPicPr>
          <p:cNvPr id="6" name="图片 5" descr="NO.19-4_目录页装饰2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7"/>
          <a:stretch>
            <a:fillRect/>
          </a:stretch>
        </p:blipFill>
        <p:spPr>
          <a:xfrm>
            <a:off x="1894840" y="3981450"/>
            <a:ext cx="1037423" cy="582524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8"/>
            </p:custDataLst>
          </p:nvPr>
        </p:nvSpPr>
        <p:spPr/>
        <p:txBody>
          <a:bodyPr vert="horz" lIns="90170" tIns="46990" rIns="90170" bIns="4699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文黑-55简" panose="00020600040101010101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9"/>
            </p:custDataLst>
          </p:nvPr>
        </p:nvSpPr>
        <p:spPr/>
        <p:txBody>
          <a:bodyPr/>
          <a:lstStyle>
            <a:lvl1pPr>
              <a:defRPr>
                <a:solidFill>
                  <a:schemeClr val="lt1">
                    <a:tint val="75000"/>
                  </a:schemeClr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0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1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 descr="NO.19-4_背景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9" name="图片 8" descr="NO.19-4_正文页装饰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0" y="-5080"/>
            <a:ext cx="511768" cy="6874497"/>
          </a:xfrm>
          <a:prstGeom prst="rect">
            <a:avLst/>
          </a:prstGeom>
        </p:spPr>
      </p:pic>
      <p:pic>
        <p:nvPicPr>
          <p:cNvPr id="8" name="图片 7" descr="NO.19-4_正文页装饰2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7"/>
          <a:stretch>
            <a:fillRect/>
          </a:stretch>
        </p:blipFill>
        <p:spPr>
          <a:xfrm>
            <a:off x="11103337" y="-5080"/>
            <a:ext cx="1088650" cy="1210932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8"/>
            </p:custDataLst>
          </p:nvPr>
        </p:nvSpPr>
        <p:spPr>
          <a:xfrm>
            <a:off x="669930" y="443234"/>
            <a:ext cx="10852237" cy="441964"/>
          </a:xfrm>
        </p:spPr>
        <p:txBody>
          <a:bodyPr vert="horz" lIns="90170" tIns="46990" rIns="90170" bIns="4699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文黑-55简" panose="00020600040101010101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9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90170" tIns="46990" rIns="90170" bIns="4699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文黑-55简" panose="00020600040101010101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10"/>
            </p:custDataLst>
          </p:nvPr>
        </p:nvSpPr>
        <p:spPr>
          <a:xfrm>
            <a:off x="6238925" y="952508"/>
            <a:ext cx="5283242" cy="5388907"/>
          </a:xfrm>
        </p:spPr>
        <p:txBody>
          <a:bodyPr vert="horz" lIns="90170" tIns="46990" rIns="90170" bIns="4699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文黑-55简" panose="00020600040101010101" charset="-122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11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12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13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 descr="NO.19-4_背景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8" name="图片 7" descr="NO.19-4_正文页装饰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0" y="-5080"/>
            <a:ext cx="511768" cy="6874497"/>
          </a:xfrm>
          <a:prstGeom prst="rect">
            <a:avLst/>
          </a:prstGeom>
        </p:spPr>
      </p:pic>
      <p:pic>
        <p:nvPicPr>
          <p:cNvPr id="7" name="图片 6" descr="NO.19-4_正文页装饰2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7"/>
          <a:stretch>
            <a:fillRect/>
          </a:stretch>
        </p:blipFill>
        <p:spPr>
          <a:xfrm>
            <a:off x="11103337" y="-5080"/>
            <a:ext cx="1088650" cy="1210932"/>
          </a:xfrm>
          <a:prstGeom prst="rect">
            <a:avLst/>
          </a:prstGeom>
        </p:spPr>
      </p:pic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8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lIns="90170" tIns="46990" rIns="90170" bIns="4699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汉仪文黑-55简" panose="00020600040101010101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9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/>
          <a:lstStyle>
            <a:lvl1pPr indent="0" eaLnBrk="1" fontAlgn="auto" latinLnBrk="0" hangingPunct="1">
              <a:defRPr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  <a:lvl2pPr indent="0" eaLnBrk="1" fontAlgn="auto" latinLnBrk="0" hangingPunct="1">
              <a:defRPr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2pPr>
            <a:lvl3pPr indent="0" eaLnBrk="1" fontAlgn="auto" latinLnBrk="0" hangingPunct="1">
              <a:defRPr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3pPr>
            <a:lvl4pPr indent="0" eaLnBrk="1" fontAlgn="auto" latinLnBrk="0" hangingPunct="1">
              <a:defRPr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4pPr>
            <a:lvl5pPr indent="0" eaLnBrk="1" fontAlgn="auto" latinLnBrk="0" hangingPunct="1">
              <a:defRPr>
                <a:solidFill>
                  <a:schemeClr val="tx1"/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10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11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12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6" Type="http://schemas.openxmlformats.org/officeDocument/2006/relationships/theme" Target="../theme/theme1.xml"/><Relationship Id="rId25" Type="http://schemas.openxmlformats.org/officeDocument/2006/relationships/tags" Target="../tags/tag161.xml"/><Relationship Id="rId24" Type="http://schemas.openxmlformats.org/officeDocument/2006/relationships/tags" Target="../tags/tag160.xml"/><Relationship Id="rId23" Type="http://schemas.openxmlformats.org/officeDocument/2006/relationships/tags" Target="../tags/tag159.xml"/><Relationship Id="rId22" Type="http://schemas.openxmlformats.org/officeDocument/2006/relationships/tags" Target="../tags/tag158.xml"/><Relationship Id="rId21" Type="http://schemas.openxmlformats.org/officeDocument/2006/relationships/tags" Target="../tags/tag157.xml"/><Relationship Id="rId20" Type="http://schemas.openxmlformats.org/officeDocument/2006/relationships/tags" Target="../tags/tag156.xml"/><Relationship Id="rId2" Type="http://schemas.openxmlformats.org/officeDocument/2006/relationships/slideLayout" Target="../slideLayouts/slideLayout2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20"/>
            </p:custDataLst>
          </p:nvPr>
        </p:nvSpPr>
        <p:spPr>
          <a:xfrm>
            <a:off x="669882" y="443230"/>
            <a:ext cx="10852237" cy="441964"/>
          </a:xfrm>
          <a:prstGeom prst="rect">
            <a:avLst/>
          </a:prstGeom>
        </p:spPr>
        <p:txBody>
          <a:bodyPr vert="horz" wrap="square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1"/>
            </p:custDataLst>
          </p:nvPr>
        </p:nvSpPr>
        <p:spPr>
          <a:xfrm>
            <a:off x="669882" y="961398"/>
            <a:ext cx="10852237" cy="5388907"/>
          </a:xfrm>
          <a:prstGeom prst="rect">
            <a:avLst/>
          </a:prstGeom>
        </p:spPr>
        <p:txBody>
          <a:bodyPr vert="horz" wrap="square" lIns="90170" tIns="46990" rIns="90170" bIns="4699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22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23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24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汉仪文黑-55简" panose="00020600040101010101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8" name="KSO_TEMPLATE" hidden="1"/>
          <p:cNvSpPr/>
          <p:nvPr>
            <p:custDataLst>
              <p:tags r:id="rId25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400" b="1" u="none" strike="noStrike" kern="1200" cap="none" spc="200" normalizeH="0">
          <a:solidFill>
            <a:schemeClr val="tx1"/>
          </a:solidFill>
          <a:uFillTx/>
          <a:latin typeface="Arial" panose="020B0604020202020204" pitchFamily="34" charset="0"/>
          <a:ea typeface="汉仪文黑-55简" panose="00020600040101010101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Arial" panose="020B0604020202020204" pitchFamily="34" charset="0"/>
          <a:ea typeface="汉仪文黑-55简" panose="00020600040101010101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150" normalizeH="0" baseline="0">
          <a:solidFill>
            <a:schemeClr val="tx1"/>
          </a:solidFill>
          <a:uFillTx/>
          <a:latin typeface="Arial" panose="020B0604020202020204" pitchFamily="34" charset="0"/>
          <a:ea typeface="汉仪文黑-55简" panose="00020600040101010101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Arial" panose="020B0604020202020204" pitchFamily="34" charset="0"/>
          <a:ea typeface="汉仪文黑-55简" panose="00020600040101010101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Arial" panose="020B0604020202020204" pitchFamily="34" charset="0"/>
          <a:ea typeface="汉仪文黑-55简" panose="00020600040101010101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Arial" panose="020B0604020202020204" pitchFamily="34" charset="0"/>
          <a:ea typeface="汉仪文黑-55简" panose="00020600040101010101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164.xml"/><Relationship Id="rId2" Type="http://schemas.openxmlformats.org/officeDocument/2006/relationships/tags" Target="../tags/tag163.xml"/><Relationship Id="rId1" Type="http://schemas.openxmlformats.org/officeDocument/2006/relationships/tags" Target="../tags/tag162.xml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tags" Target="../tags/tag173.xml"/><Relationship Id="rId8" Type="http://schemas.openxmlformats.org/officeDocument/2006/relationships/tags" Target="../tags/tag172.xml"/><Relationship Id="rId7" Type="http://schemas.openxmlformats.org/officeDocument/2006/relationships/tags" Target="../tags/tag171.xml"/><Relationship Id="rId6" Type="http://schemas.openxmlformats.org/officeDocument/2006/relationships/tags" Target="../tags/tag170.xml"/><Relationship Id="rId5" Type="http://schemas.openxmlformats.org/officeDocument/2006/relationships/tags" Target="../tags/tag169.xml"/><Relationship Id="rId4" Type="http://schemas.openxmlformats.org/officeDocument/2006/relationships/tags" Target="../tags/tag168.xml"/><Relationship Id="rId3" Type="http://schemas.openxmlformats.org/officeDocument/2006/relationships/tags" Target="../tags/tag167.xml"/><Relationship Id="rId23" Type="http://schemas.openxmlformats.org/officeDocument/2006/relationships/slideLayout" Target="../slideLayouts/slideLayout6.xml"/><Relationship Id="rId22" Type="http://schemas.openxmlformats.org/officeDocument/2006/relationships/tags" Target="../tags/tag186.xml"/><Relationship Id="rId21" Type="http://schemas.openxmlformats.org/officeDocument/2006/relationships/tags" Target="../tags/tag185.xml"/><Relationship Id="rId20" Type="http://schemas.openxmlformats.org/officeDocument/2006/relationships/tags" Target="../tags/tag184.xml"/><Relationship Id="rId2" Type="http://schemas.openxmlformats.org/officeDocument/2006/relationships/tags" Target="../tags/tag166.xml"/><Relationship Id="rId19" Type="http://schemas.openxmlformats.org/officeDocument/2006/relationships/tags" Target="../tags/tag183.xml"/><Relationship Id="rId18" Type="http://schemas.openxmlformats.org/officeDocument/2006/relationships/tags" Target="../tags/tag182.xml"/><Relationship Id="rId17" Type="http://schemas.openxmlformats.org/officeDocument/2006/relationships/tags" Target="../tags/tag181.xml"/><Relationship Id="rId16" Type="http://schemas.openxmlformats.org/officeDocument/2006/relationships/tags" Target="../tags/tag180.xml"/><Relationship Id="rId15" Type="http://schemas.openxmlformats.org/officeDocument/2006/relationships/tags" Target="../tags/tag179.xml"/><Relationship Id="rId14" Type="http://schemas.openxmlformats.org/officeDocument/2006/relationships/tags" Target="../tags/tag178.xml"/><Relationship Id="rId13" Type="http://schemas.openxmlformats.org/officeDocument/2006/relationships/tags" Target="../tags/tag177.xml"/><Relationship Id="rId12" Type="http://schemas.openxmlformats.org/officeDocument/2006/relationships/tags" Target="../tags/tag176.xml"/><Relationship Id="rId11" Type="http://schemas.openxmlformats.org/officeDocument/2006/relationships/tags" Target="../tags/tag175.xml"/><Relationship Id="rId10" Type="http://schemas.openxmlformats.org/officeDocument/2006/relationships/tags" Target="../tags/tag174.xml"/><Relationship Id="rId1" Type="http://schemas.openxmlformats.org/officeDocument/2006/relationships/tags" Target="../tags/tag165.xml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tags" Target="../tags/tag192.xml"/><Relationship Id="rId8" Type="http://schemas.openxmlformats.org/officeDocument/2006/relationships/tags" Target="../tags/tag191.xml"/><Relationship Id="rId7" Type="http://schemas.openxmlformats.org/officeDocument/2006/relationships/tags" Target="../tags/tag190.xml"/><Relationship Id="rId6" Type="http://schemas.openxmlformats.org/officeDocument/2006/relationships/image" Target="../media/image5.png"/><Relationship Id="rId5" Type="http://schemas.openxmlformats.org/officeDocument/2006/relationships/tags" Target="../tags/tag189.xml"/><Relationship Id="rId4" Type="http://schemas.openxmlformats.org/officeDocument/2006/relationships/image" Target="../media/image4.png"/><Relationship Id="rId3" Type="http://schemas.openxmlformats.org/officeDocument/2006/relationships/tags" Target="../tags/tag188.xml"/><Relationship Id="rId2" Type="http://schemas.openxmlformats.org/officeDocument/2006/relationships/image" Target="../media/image1.png"/><Relationship Id="rId10" Type="http://schemas.openxmlformats.org/officeDocument/2006/relationships/slideLayout" Target="../slideLayouts/slideLayout7.xml"/><Relationship Id="rId1" Type="http://schemas.openxmlformats.org/officeDocument/2006/relationships/tags" Target="../tags/tag187.xml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tags" Target="../tags/tag198.xml"/><Relationship Id="rId8" Type="http://schemas.openxmlformats.org/officeDocument/2006/relationships/tags" Target="../tags/tag197.xml"/><Relationship Id="rId7" Type="http://schemas.openxmlformats.org/officeDocument/2006/relationships/tags" Target="../tags/tag196.xml"/><Relationship Id="rId6" Type="http://schemas.openxmlformats.org/officeDocument/2006/relationships/image" Target="../media/image5.png"/><Relationship Id="rId5" Type="http://schemas.openxmlformats.org/officeDocument/2006/relationships/tags" Target="../tags/tag195.xml"/><Relationship Id="rId4" Type="http://schemas.openxmlformats.org/officeDocument/2006/relationships/image" Target="../media/image4.png"/><Relationship Id="rId3" Type="http://schemas.openxmlformats.org/officeDocument/2006/relationships/tags" Target="../tags/tag194.xml"/><Relationship Id="rId2" Type="http://schemas.openxmlformats.org/officeDocument/2006/relationships/image" Target="../media/image1.png"/><Relationship Id="rId10" Type="http://schemas.openxmlformats.org/officeDocument/2006/relationships/slideLayout" Target="../slideLayouts/slideLayout7.xml"/><Relationship Id="rId1" Type="http://schemas.openxmlformats.org/officeDocument/2006/relationships/tags" Target="../tags/tag193.xml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tags" Target="../tags/tag204.xml"/><Relationship Id="rId8" Type="http://schemas.openxmlformats.org/officeDocument/2006/relationships/tags" Target="../tags/tag203.xml"/><Relationship Id="rId7" Type="http://schemas.openxmlformats.org/officeDocument/2006/relationships/tags" Target="../tags/tag202.xml"/><Relationship Id="rId6" Type="http://schemas.openxmlformats.org/officeDocument/2006/relationships/image" Target="../media/image5.png"/><Relationship Id="rId5" Type="http://schemas.openxmlformats.org/officeDocument/2006/relationships/tags" Target="../tags/tag201.xml"/><Relationship Id="rId4" Type="http://schemas.openxmlformats.org/officeDocument/2006/relationships/image" Target="../media/image4.png"/><Relationship Id="rId31" Type="http://schemas.openxmlformats.org/officeDocument/2006/relationships/notesSlide" Target="../notesSlides/notesSlide1.xml"/><Relationship Id="rId30" Type="http://schemas.openxmlformats.org/officeDocument/2006/relationships/slideLayout" Target="../slideLayouts/slideLayout7.xml"/><Relationship Id="rId3" Type="http://schemas.openxmlformats.org/officeDocument/2006/relationships/tags" Target="../tags/tag200.xml"/><Relationship Id="rId29" Type="http://schemas.openxmlformats.org/officeDocument/2006/relationships/tags" Target="../tags/tag224.xml"/><Relationship Id="rId28" Type="http://schemas.openxmlformats.org/officeDocument/2006/relationships/tags" Target="../tags/tag223.xml"/><Relationship Id="rId27" Type="http://schemas.openxmlformats.org/officeDocument/2006/relationships/tags" Target="../tags/tag222.xml"/><Relationship Id="rId26" Type="http://schemas.openxmlformats.org/officeDocument/2006/relationships/tags" Target="../tags/tag221.xml"/><Relationship Id="rId25" Type="http://schemas.openxmlformats.org/officeDocument/2006/relationships/tags" Target="../tags/tag220.xml"/><Relationship Id="rId24" Type="http://schemas.openxmlformats.org/officeDocument/2006/relationships/tags" Target="../tags/tag219.xml"/><Relationship Id="rId23" Type="http://schemas.openxmlformats.org/officeDocument/2006/relationships/tags" Target="../tags/tag218.xml"/><Relationship Id="rId22" Type="http://schemas.openxmlformats.org/officeDocument/2006/relationships/tags" Target="../tags/tag217.xml"/><Relationship Id="rId21" Type="http://schemas.openxmlformats.org/officeDocument/2006/relationships/tags" Target="../tags/tag216.xml"/><Relationship Id="rId20" Type="http://schemas.openxmlformats.org/officeDocument/2006/relationships/tags" Target="../tags/tag215.xml"/><Relationship Id="rId2" Type="http://schemas.openxmlformats.org/officeDocument/2006/relationships/image" Target="../media/image1.png"/><Relationship Id="rId19" Type="http://schemas.openxmlformats.org/officeDocument/2006/relationships/tags" Target="../tags/tag214.xml"/><Relationship Id="rId18" Type="http://schemas.openxmlformats.org/officeDocument/2006/relationships/tags" Target="../tags/tag213.xml"/><Relationship Id="rId17" Type="http://schemas.openxmlformats.org/officeDocument/2006/relationships/tags" Target="../tags/tag212.xml"/><Relationship Id="rId16" Type="http://schemas.openxmlformats.org/officeDocument/2006/relationships/tags" Target="../tags/tag211.xml"/><Relationship Id="rId15" Type="http://schemas.openxmlformats.org/officeDocument/2006/relationships/tags" Target="../tags/tag210.xml"/><Relationship Id="rId14" Type="http://schemas.openxmlformats.org/officeDocument/2006/relationships/tags" Target="../tags/tag209.xml"/><Relationship Id="rId13" Type="http://schemas.openxmlformats.org/officeDocument/2006/relationships/tags" Target="../tags/tag208.xml"/><Relationship Id="rId12" Type="http://schemas.openxmlformats.org/officeDocument/2006/relationships/tags" Target="../tags/tag207.xml"/><Relationship Id="rId11" Type="http://schemas.openxmlformats.org/officeDocument/2006/relationships/tags" Target="../tags/tag206.xml"/><Relationship Id="rId10" Type="http://schemas.openxmlformats.org/officeDocument/2006/relationships/tags" Target="../tags/tag205.xml"/><Relationship Id="rId1" Type="http://schemas.openxmlformats.org/officeDocument/2006/relationships/tags" Target="../tags/tag199.xml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tags" Target="../tags/tag230.xml"/><Relationship Id="rId8" Type="http://schemas.openxmlformats.org/officeDocument/2006/relationships/tags" Target="../tags/tag229.xml"/><Relationship Id="rId7" Type="http://schemas.openxmlformats.org/officeDocument/2006/relationships/tags" Target="../tags/tag228.xml"/><Relationship Id="rId6" Type="http://schemas.openxmlformats.org/officeDocument/2006/relationships/image" Target="../media/image5.png"/><Relationship Id="rId5" Type="http://schemas.openxmlformats.org/officeDocument/2006/relationships/tags" Target="../tags/tag227.xml"/><Relationship Id="rId4" Type="http://schemas.openxmlformats.org/officeDocument/2006/relationships/image" Target="../media/image4.png"/><Relationship Id="rId3" Type="http://schemas.openxmlformats.org/officeDocument/2006/relationships/tags" Target="../tags/tag226.xml"/><Relationship Id="rId21" Type="http://schemas.openxmlformats.org/officeDocument/2006/relationships/notesSlide" Target="../notesSlides/notesSlide2.xml"/><Relationship Id="rId20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19" Type="http://schemas.openxmlformats.org/officeDocument/2006/relationships/tags" Target="../tags/tag240.xml"/><Relationship Id="rId18" Type="http://schemas.openxmlformats.org/officeDocument/2006/relationships/tags" Target="../tags/tag239.xml"/><Relationship Id="rId17" Type="http://schemas.openxmlformats.org/officeDocument/2006/relationships/tags" Target="../tags/tag238.xml"/><Relationship Id="rId16" Type="http://schemas.openxmlformats.org/officeDocument/2006/relationships/tags" Target="../tags/tag237.xml"/><Relationship Id="rId15" Type="http://schemas.openxmlformats.org/officeDocument/2006/relationships/tags" Target="../tags/tag236.xml"/><Relationship Id="rId14" Type="http://schemas.openxmlformats.org/officeDocument/2006/relationships/tags" Target="../tags/tag235.xml"/><Relationship Id="rId13" Type="http://schemas.openxmlformats.org/officeDocument/2006/relationships/tags" Target="../tags/tag234.xml"/><Relationship Id="rId12" Type="http://schemas.openxmlformats.org/officeDocument/2006/relationships/tags" Target="../tags/tag233.xml"/><Relationship Id="rId11" Type="http://schemas.openxmlformats.org/officeDocument/2006/relationships/tags" Target="../tags/tag232.xml"/><Relationship Id="rId10" Type="http://schemas.openxmlformats.org/officeDocument/2006/relationships/tags" Target="../tags/tag231.xml"/><Relationship Id="rId1" Type="http://schemas.openxmlformats.org/officeDocument/2006/relationships/tags" Target="../tags/tag225.xml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tags" Target="../tags/tag246.xml"/><Relationship Id="rId8" Type="http://schemas.openxmlformats.org/officeDocument/2006/relationships/tags" Target="../tags/tag245.xml"/><Relationship Id="rId7" Type="http://schemas.openxmlformats.org/officeDocument/2006/relationships/tags" Target="../tags/tag244.xml"/><Relationship Id="rId6" Type="http://schemas.openxmlformats.org/officeDocument/2006/relationships/image" Target="../media/image5.png"/><Relationship Id="rId5" Type="http://schemas.openxmlformats.org/officeDocument/2006/relationships/tags" Target="../tags/tag243.xml"/><Relationship Id="rId4" Type="http://schemas.openxmlformats.org/officeDocument/2006/relationships/image" Target="../media/image4.png"/><Relationship Id="rId3" Type="http://schemas.openxmlformats.org/officeDocument/2006/relationships/tags" Target="../tags/tag242.xml"/><Relationship Id="rId2" Type="http://schemas.openxmlformats.org/officeDocument/2006/relationships/image" Target="../media/image1.png"/><Relationship Id="rId14" Type="http://schemas.openxmlformats.org/officeDocument/2006/relationships/slideLayout" Target="../slideLayouts/slideLayout7.xml"/><Relationship Id="rId13" Type="http://schemas.openxmlformats.org/officeDocument/2006/relationships/tags" Target="../tags/tag250.xml"/><Relationship Id="rId12" Type="http://schemas.openxmlformats.org/officeDocument/2006/relationships/tags" Target="../tags/tag249.xml"/><Relationship Id="rId11" Type="http://schemas.openxmlformats.org/officeDocument/2006/relationships/tags" Target="../tags/tag248.xml"/><Relationship Id="rId10" Type="http://schemas.openxmlformats.org/officeDocument/2006/relationships/tags" Target="../tags/tag247.xml"/><Relationship Id="rId1" Type="http://schemas.openxmlformats.org/officeDocument/2006/relationships/tags" Target="../tags/tag241.xml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tags" Target="../tags/tag256.xml"/><Relationship Id="rId8" Type="http://schemas.openxmlformats.org/officeDocument/2006/relationships/tags" Target="../tags/tag255.xml"/><Relationship Id="rId7" Type="http://schemas.openxmlformats.org/officeDocument/2006/relationships/tags" Target="../tags/tag254.xml"/><Relationship Id="rId6" Type="http://schemas.openxmlformats.org/officeDocument/2006/relationships/image" Target="../media/image5.png"/><Relationship Id="rId5" Type="http://schemas.openxmlformats.org/officeDocument/2006/relationships/tags" Target="../tags/tag253.xml"/><Relationship Id="rId4" Type="http://schemas.openxmlformats.org/officeDocument/2006/relationships/image" Target="../media/image4.png"/><Relationship Id="rId30" Type="http://schemas.openxmlformats.org/officeDocument/2006/relationships/slideLayout" Target="../slideLayouts/slideLayout7.xml"/><Relationship Id="rId3" Type="http://schemas.openxmlformats.org/officeDocument/2006/relationships/tags" Target="../tags/tag252.xml"/><Relationship Id="rId29" Type="http://schemas.openxmlformats.org/officeDocument/2006/relationships/tags" Target="../tags/tag276.xml"/><Relationship Id="rId28" Type="http://schemas.openxmlformats.org/officeDocument/2006/relationships/tags" Target="../tags/tag275.xml"/><Relationship Id="rId27" Type="http://schemas.openxmlformats.org/officeDocument/2006/relationships/tags" Target="../tags/tag274.xml"/><Relationship Id="rId26" Type="http://schemas.openxmlformats.org/officeDocument/2006/relationships/tags" Target="../tags/tag273.xml"/><Relationship Id="rId25" Type="http://schemas.openxmlformats.org/officeDocument/2006/relationships/tags" Target="../tags/tag272.xml"/><Relationship Id="rId24" Type="http://schemas.openxmlformats.org/officeDocument/2006/relationships/tags" Target="../tags/tag271.xml"/><Relationship Id="rId23" Type="http://schemas.openxmlformats.org/officeDocument/2006/relationships/tags" Target="../tags/tag270.xml"/><Relationship Id="rId22" Type="http://schemas.openxmlformats.org/officeDocument/2006/relationships/tags" Target="../tags/tag269.xml"/><Relationship Id="rId21" Type="http://schemas.openxmlformats.org/officeDocument/2006/relationships/tags" Target="../tags/tag268.xml"/><Relationship Id="rId20" Type="http://schemas.openxmlformats.org/officeDocument/2006/relationships/tags" Target="../tags/tag267.xml"/><Relationship Id="rId2" Type="http://schemas.openxmlformats.org/officeDocument/2006/relationships/image" Target="../media/image1.png"/><Relationship Id="rId19" Type="http://schemas.openxmlformats.org/officeDocument/2006/relationships/tags" Target="../tags/tag266.xml"/><Relationship Id="rId18" Type="http://schemas.openxmlformats.org/officeDocument/2006/relationships/tags" Target="../tags/tag265.xml"/><Relationship Id="rId17" Type="http://schemas.openxmlformats.org/officeDocument/2006/relationships/tags" Target="../tags/tag264.xml"/><Relationship Id="rId16" Type="http://schemas.openxmlformats.org/officeDocument/2006/relationships/tags" Target="../tags/tag263.xml"/><Relationship Id="rId15" Type="http://schemas.openxmlformats.org/officeDocument/2006/relationships/tags" Target="../tags/tag262.xml"/><Relationship Id="rId14" Type="http://schemas.openxmlformats.org/officeDocument/2006/relationships/tags" Target="../tags/tag261.xml"/><Relationship Id="rId13" Type="http://schemas.openxmlformats.org/officeDocument/2006/relationships/tags" Target="../tags/tag260.xml"/><Relationship Id="rId12" Type="http://schemas.openxmlformats.org/officeDocument/2006/relationships/tags" Target="../tags/tag259.xml"/><Relationship Id="rId11" Type="http://schemas.openxmlformats.org/officeDocument/2006/relationships/tags" Target="../tags/tag258.xml"/><Relationship Id="rId10" Type="http://schemas.openxmlformats.org/officeDocument/2006/relationships/tags" Target="../tags/tag257.xml"/><Relationship Id="rId1" Type="http://schemas.openxmlformats.org/officeDocument/2006/relationships/tags" Target="../tags/tag25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78.xml"/><Relationship Id="rId1" Type="http://schemas.openxmlformats.org/officeDocument/2006/relationships/tags" Target="../tags/tag27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" name="PA_文本框 2"/>
          <p:cNvSpPr txBox="1"/>
          <p:nvPr>
            <p:custDataLst>
              <p:tags r:id="rId1"/>
            </p:custDataLst>
          </p:nvPr>
        </p:nvSpPr>
        <p:spPr>
          <a:xfrm>
            <a:off x="838200" y="1534795"/>
            <a:ext cx="7872730" cy="1998980"/>
          </a:xfrm>
          <a:prstGeom prst="rect">
            <a:avLst/>
          </a:prstGeom>
        </p:spPr>
        <p:txBody>
          <a:bodyPr wrap="square">
            <a:noAutofit/>
            <a:scene3d>
              <a:camera prst="orthographicFront"/>
              <a:lightRig rig="threePt" dir="t"/>
            </a:scene3d>
            <a:sp3d contourW="12700"/>
          </a:bodyPr>
          <a:lstStyle>
            <a:defPPr>
              <a:defRPr lang="zh-CN"/>
            </a:defPPr>
            <a:lvl1pPr marR="0" lvl="0" indent="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5400" b="1" i="0" u="none" strike="noStrike" cap="none" spc="0" normalizeH="0" baseline="0">
                <a:ln>
                  <a:noFill/>
                </a:ln>
                <a:gradFill>
                  <a:gsLst>
                    <a:gs pos="0">
                      <a:srgbClr val="CDA23D"/>
                    </a:gs>
                    <a:gs pos="55000">
                      <a:srgbClr val="E1B64A"/>
                    </a:gs>
                    <a:gs pos="100000">
                      <a:srgbClr val="F7E880">
                        <a:lumMod val="99000"/>
                      </a:srgbClr>
                    </a:gs>
                  </a:gsLst>
                  <a:lin ang="2700000" scaled="1"/>
                </a:gradFill>
                <a:effectLst/>
                <a:uLnTx/>
                <a:uFillTx/>
                <a:latin typeface="Arial" panose="020B0604020202020204"/>
                <a:ea typeface="微软雅黑" panose="020B0503020204020204" charset="-122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charset="-122"/>
                <a:cs typeface="微软雅黑" panose="020B0503020204020204" charset="-122"/>
                <a:sym typeface="+mn-lt"/>
              </a:rPr>
              <a:t>盐酸曲恩汀胶囊</a:t>
            </a:r>
            <a:endParaRPr kumimoji="0" lang="zh-CN" altLang="en-US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charset="-122"/>
              <a:cs typeface="微软雅黑" panose="020B0503020204020204" charset="-122"/>
              <a:sym typeface="+mn-lt"/>
            </a:endParaRPr>
          </a:p>
          <a:p>
            <a:pPr marL="0" marR="0" lvl="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sz="3200">
                <a:solidFill>
                  <a:schemeClr val="tx1"/>
                </a:solidFill>
                <a:latin typeface="微软雅黑" panose="020B0503020204020204" charset="-122"/>
                <a:cs typeface="微软雅黑" panose="020B0503020204020204" charset="-122"/>
                <a:sym typeface="+mn-ea"/>
              </a:rPr>
              <a:t>2025年基本医保目录申报</a:t>
            </a:r>
            <a:r>
              <a:rPr lang="zh-CN" sz="3200">
                <a:solidFill>
                  <a:schemeClr val="tx1"/>
                </a:solidFill>
                <a:latin typeface="微软雅黑" panose="020B0503020204020204" charset="-122"/>
                <a:cs typeface="微软雅黑" panose="020B0503020204020204" charset="-122"/>
                <a:sym typeface="+mn-ea"/>
              </a:rPr>
              <a:t>摘要</a:t>
            </a:r>
            <a:endParaRPr sz="3200" b="1" i="0">
              <a:solidFill>
                <a:schemeClr val="tx1"/>
              </a:solidFill>
              <a:latin typeface="微软雅黑" panose="020B0503020204020204" charset="-122"/>
              <a:cs typeface="微软雅黑" panose="020B0503020204020204" charset="-122"/>
            </a:endParaRPr>
          </a:p>
          <a:p>
            <a:pPr marL="0" marR="0" lvl="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charset="-122"/>
              <a:cs typeface="微软雅黑" panose="020B0503020204020204" charset="-122"/>
              <a:sym typeface="+mn-lt"/>
            </a:endParaRPr>
          </a:p>
        </p:txBody>
      </p:sp>
      <p:sp>
        <p:nvSpPr>
          <p:cNvPr id="14" name="文本框 13"/>
          <p:cNvSpPr txBox="1"/>
          <p:nvPr>
            <p:custDataLst>
              <p:tags r:id="rId2"/>
            </p:custDataLst>
          </p:nvPr>
        </p:nvSpPr>
        <p:spPr>
          <a:xfrm>
            <a:off x="2433955" y="4464685"/>
            <a:ext cx="525018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0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申报企业：杰谛医药科技（上海）有限公司</a:t>
            </a: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思源黑体 Regular" panose="020B0500000000000000" charset="-122"/>
              <a:sym typeface="+mn-ea"/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Text"/>
          <p:cNvSpPr txBox="1"/>
          <p:nvPr>
            <p:custDataLst>
              <p:tags r:id="rId1"/>
            </p:custDataLst>
          </p:nvPr>
        </p:nvSpPr>
        <p:spPr>
          <a:xfrm>
            <a:off x="7357110" y="1139190"/>
            <a:ext cx="1760855" cy="855980"/>
          </a:xfrm>
          <a:prstGeom prst="rect">
            <a:avLst/>
          </a:prstGeom>
          <a:noFill/>
        </p:spPr>
        <p:txBody>
          <a:bodyPr wrap="square" lIns="0" tIns="0" rIns="0" bIns="0" rtlCol="0" anchor="b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0" lang="zh-CN" altLang="en-US" sz="4400" b="1" i="0" u="none" strike="noStrike" kern="1200" cap="none" spc="0" normalizeH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ea"/>
                <a:sym typeface="+mn-lt"/>
              </a:rPr>
              <a:t>目</a:t>
            </a:r>
            <a:r>
              <a:rPr kumimoji="0" lang="en-US" altLang="zh-CN" sz="4400" b="1" i="0" u="none" strike="noStrike" kern="1200" cap="none" spc="0" normalizeH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ea"/>
                <a:sym typeface="+mn-lt"/>
              </a:rPr>
              <a:t>  </a:t>
            </a:r>
            <a:r>
              <a:rPr kumimoji="0" lang="zh-CN" altLang="en-US" sz="4400" b="1" i="0" u="none" strike="noStrike" kern="1200" cap="none" spc="0" normalizeH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ea"/>
                <a:sym typeface="+mn-lt"/>
              </a:rPr>
              <a:t>录</a:t>
            </a:r>
            <a:endParaRPr kumimoji="0" lang="zh-CN" altLang="en-US" sz="4400" b="1" i="0" u="none" strike="noStrike" kern="1200" cap="none" spc="0" normalizeH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ea"/>
              <a:sym typeface="+mn-lt"/>
            </a:endParaRPr>
          </a:p>
        </p:txBody>
      </p:sp>
      <p:sp>
        <p:nvSpPr>
          <p:cNvPr id="4" name="菱形 3"/>
          <p:cNvSpPr/>
          <p:nvPr>
            <p:custDataLst>
              <p:tags r:id="rId2"/>
            </p:custDataLst>
          </p:nvPr>
        </p:nvSpPr>
        <p:spPr>
          <a:xfrm>
            <a:off x="6486751" y="2454033"/>
            <a:ext cx="442307" cy="442307"/>
          </a:xfrm>
          <a:prstGeom prst="diamond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0" bIns="45720" rtlCol="0" anchor="ctr">
            <a:normAutofit fontScale="40000"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sz="2000" dirty="0">
              <a:solidFill>
                <a:schemeClr val="lt1"/>
              </a:solidFill>
              <a:latin typeface="汉仪文黑-75简" panose="00020600040101010101" charset="-122"/>
              <a:ea typeface="汉仪文黑-55简" panose="00020600040101010101" charset="-122"/>
              <a:cs typeface="+mn-ea"/>
              <a:sym typeface="+mn-lt"/>
            </a:endParaRPr>
          </a:p>
        </p:txBody>
      </p:sp>
      <p:sp>
        <p:nvSpPr>
          <p:cNvPr id="15" name="文本框 17"/>
          <p:cNvSpPr txBox="1"/>
          <p:nvPr>
            <p:custDataLst>
              <p:tags r:id="rId3"/>
            </p:custDataLst>
          </p:nvPr>
        </p:nvSpPr>
        <p:spPr>
          <a:xfrm>
            <a:off x="8160459" y="2473414"/>
            <a:ext cx="2023262" cy="402853"/>
          </a:xfrm>
          <a:prstGeom prst="rect">
            <a:avLst/>
          </a:prstGeom>
          <a:noFill/>
        </p:spPr>
        <p:txBody>
          <a:bodyPr wrap="square" lIns="91440" tIns="45720" rIns="0" bIns="45720" rtlCol="0" anchor="ctr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b="1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思源黑体 Regular" panose="020B0500000000000000" charset="-122"/>
                <a:sym typeface="+mn-lt"/>
              </a:rPr>
              <a:t>药品基本信息</a:t>
            </a:r>
            <a:endParaRPr lang="zh-CN" altLang="en-US" b="1" spc="2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思源黑体 Regular" panose="020B0500000000000000" charset="-122"/>
              <a:sym typeface="+mn-lt"/>
            </a:endParaRPr>
          </a:p>
        </p:txBody>
      </p:sp>
      <p:sp>
        <p:nvSpPr>
          <p:cNvPr id="9" name="矩形 8"/>
          <p:cNvSpPr/>
          <p:nvPr>
            <p:custDataLst>
              <p:tags r:id="rId4"/>
            </p:custDataLst>
          </p:nvPr>
        </p:nvSpPr>
        <p:spPr>
          <a:xfrm>
            <a:off x="7100721" y="2658920"/>
            <a:ext cx="924069" cy="311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0" bIns="45720" rtlCol="0" anchor="ctr">
            <a:normAutofit/>
          </a:bodyPr>
          <a:lstStyle/>
          <a:p>
            <a:pPr algn="ctr"/>
            <a:endParaRPr lang="zh-CN" altLang="en-US">
              <a:solidFill>
                <a:schemeClr val="lt1"/>
              </a:solidFill>
              <a:latin typeface="汉仪文黑-75简" panose="00020600040101010101" charset="-122"/>
              <a:ea typeface="汉仪文黑-55简" panose="00020600040101010101" charset="-122"/>
            </a:endParaRPr>
          </a:p>
        </p:txBody>
      </p:sp>
      <p:sp>
        <p:nvSpPr>
          <p:cNvPr id="11" name="文本框 10"/>
          <p:cNvSpPr txBox="1"/>
          <p:nvPr>
            <p:custDataLst>
              <p:tags r:id="rId5"/>
            </p:custDataLst>
          </p:nvPr>
        </p:nvSpPr>
        <p:spPr>
          <a:xfrm>
            <a:off x="6541434" y="2483797"/>
            <a:ext cx="334326" cy="382087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US" altLang="zh-CN" dirty="0">
                <a:solidFill>
                  <a:schemeClr val="lt1"/>
                </a:solidFill>
                <a:latin typeface="汉仪文黑-75简" panose="00020600040101010101" charset="-122"/>
                <a:ea typeface="汉仪文黑-55简" panose="00020600040101010101" charset="-122"/>
              </a:rPr>
              <a:t>1</a:t>
            </a:r>
            <a:endParaRPr lang="en-US" altLang="zh-CN" dirty="0">
              <a:solidFill>
                <a:schemeClr val="lt1"/>
              </a:solidFill>
              <a:latin typeface="汉仪文黑-75简" panose="00020600040101010101" charset="-122"/>
              <a:ea typeface="汉仪文黑-55简" panose="00020600040101010101" charset="-122"/>
            </a:endParaRPr>
          </a:p>
        </p:txBody>
      </p:sp>
      <p:sp>
        <p:nvSpPr>
          <p:cNvPr id="58" name="菱形 57"/>
          <p:cNvSpPr/>
          <p:nvPr>
            <p:custDataLst>
              <p:tags r:id="rId6"/>
            </p:custDataLst>
          </p:nvPr>
        </p:nvSpPr>
        <p:spPr>
          <a:xfrm>
            <a:off x="6486751" y="3147604"/>
            <a:ext cx="442307" cy="442307"/>
          </a:xfrm>
          <a:prstGeom prst="diamond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0" bIns="45720" rtlCol="0" anchor="ctr">
            <a:normAutofit fontScale="40000"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sz="2000" dirty="0">
              <a:solidFill>
                <a:schemeClr val="lt1"/>
              </a:solidFill>
              <a:latin typeface="汉仪文黑-75简" panose="00020600040101010101" charset="-122"/>
              <a:ea typeface="汉仪文黑-55简" panose="00020600040101010101" charset="-122"/>
              <a:cs typeface="+mn-ea"/>
              <a:sym typeface="+mn-lt"/>
            </a:endParaRPr>
          </a:p>
        </p:txBody>
      </p:sp>
      <p:sp>
        <p:nvSpPr>
          <p:cNvPr id="59" name="文本框 17"/>
          <p:cNvSpPr txBox="1"/>
          <p:nvPr>
            <p:custDataLst>
              <p:tags r:id="rId7"/>
            </p:custDataLst>
          </p:nvPr>
        </p:nvSpPr>
        <p:spPr>
          <a:xfrm>
            <a:off x="8160459" y="3166985"/>
            <a:ext cx="2023262" cy="402853"/>
          </a:xfrm>
          <a:prstGeom prst="rect">
            <a:avLst/>
          </a:prstGeom>
          <a:noFill/>
        </p:spPr>
        <p:txBody>
          <a:bodyPr wrap="square" lIns="91440" tIns="45720" rIns="0" bIns="45720" rtlCol="0" anchor="ctr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b="1" spc="200" dirty="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安全性</a:t>
            </a:r>
            <a:endParaRPr lang="zh-CN" altLang="en-US" b="1" spc="200" dirty="0">
              <a:solidFill>
                <a:schemeClr val="dk1">
                  <a:lumMod val="85000"/>
                  <a:lumOff val="1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0" name="矩形 59"/>
          <p:cNvSpPr/>
          <p:nvPr>
            <p:custDataLst>
              <p:tags r:id="rId8"/>
            </p:custDataLst>
          </p:nvPr>
        </p:nvSpPr>
        <p:spPr>
          <a:xfrm>
            <a:off x="7100721" y="3353183"/>
            <a:ext cx="924069" cy="311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0" bIns="45720" rtlCol="0" anchor="ctr">
            <a:normAutofit/>
          </a:bodyPr>
          <a:lstStyle/>
          <a:p>
            <a:pPr algn="ctr"/>
            <a:endParaRPr lang="zh-CN" altLang="en-US">
              <a:solidFill>
                <a:schemeClr val="lt1"/>
              </a:solidFill>
              <a:latin typeface="汉仪文黑-75简" panose="00020600040101010101" charset="-122"/>
              <a:ea typeface="汉仪文黑-55简" panose="00020600040101010101" charset="-122"/>
            </a:endParaRPr>
          </a:p>
        </p:txBody>
      </p:sp>
      <p:sp>
        <p:nvSpPr>
          <p:cNvPr id="61" name="文本框 60"/>
          <p:cNvSpPr txBox="1"/>
          <p:nvPr>
            <p:custDataLst>
              <p:tags r:id="rId9"/>
            </p:custDataLst>
          </p:nvPr>
        </p:nvSpPr>
        <p:spPr>
          <a:xfrm>
            <a:off x="6541434" y="3177368"/>
            <a:ext cx="334326" cy="382087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US" altLang="zh-CN" dirty="0">
                <a:solidFill>
                  <a:schemeClr val="lt1"/>
                </a:solidFill>
                <a:latin typeface="汉仪文黑-75简" panose="00020600040101010101" charset="-122"/>
                <a:ea typeface="汉仪文黑-55简" panose="00020600040101010101" charset="-122"/>
              </a:rPr>
              <a:t>2</a:t>
            </a:r>
            <a:endParaRPr lang="en-US" altLang="zh-CN" dirty="0">
              <a:solidFill>
                <a:schemeClr val="lt1"/>
              </a:solidFill>
              <a:latin typeface="汉仪文黑-75简" panose="00020600040101010101" charset="-122"/>
              <a:ea typeface="汉仪文黑-55简" panose="00020600040101010101" charset="-122"/>
            </a:endParaRPr>
          </a:p>
        </p:txBody>
      </p:sp>
      <p:sp>
        <p:nvSpPr>
          <p:cNvPr id="63" name="菱形 62"/>
          <p:cNvSpPr/>
          <p:nvPr>
            <p:custDataLst>
              <p:tags r:id="rId10"/>
            </p:custDataLst>
          </p:nvPr>
        </p:nvSpPr>
        <p:spPr>
          <a:xfrm>
            <a:off x="6486751" y="3841175"/>
            <a:ext cx="442307" cy="442307"/>
          </a:xfrm>
          <a:prstGeom prst="diamond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0" bIns="45720" rtlCol="0" anchor="ctr">
            <a:normAutofit fontScale="40000"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sz="2000" dirty="0">
              <a:solidFill>
                <a:schemeClr val="lt1"/>
              </a:solidFill>
              <a:latin typeface="汉仪文黑-75简" panose="00020600040101010101" charset="-122"/>
              <a:ea typeface="汉仪文黑-55简" panose="00020600040101010101" charset="-122"/>
              <a:cs typeface="+mn-ea"/>
              <a:sym typeface="+mn-lt"/>
            </a:endParaRPr>
          </a:p>
        </p:txBody>
      </p:sp>
      <p:sp>
        <p:nvSpPr>
          <p:cNvPr id="64" name="文本框 17"/>
          <p:cNvSpPr txBox="1"/>
          <p:nvPr>
            <p:custDataLst>
              <p:tags r:id="rId11"/>
            </p:custDataLst>
          </p:nvPr>
        </p:nvSpPr>
        <p:spPr>
          <a:xfrm>
            <a:off x="8160459" y="3861249"/>
            <a:ext cx="2023262" cy="402853"/>
          </a:xfrm>
          <a:prstGeom prst="rect">
            <a:avLst/>
          </a:prstGeom>
          <a:noFill/>
        </p:spPr>
        <p:txBody>
          <a:bodyPr wrap="square" lIns="91440" tIns="45720" rIns="0" bIns="45720" rtlCol="0" anchor="ctr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b="1" spc="200" dirty="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有效性</a:t>
            </a:r>
            <a:endParaRPr lang="zh-CN" altLang="en-US" b="1" spc="200" dirty="0">
              <a:solidFill>
                <a:schemeClr val="dk1">
                  <a:lumMod val="85000"/>
                  <a:lumOff val="1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5" name="矩形 64"/>
          <p:cNvSpPr/>
          <p:nvPr>
            <p:custDataLst>
              <p:tags r:id="rId12"/>
            </p:custDataLst>
          </p:nvPr>
        </p:nvSpPr>
        <p:spPr>
          <a:xfrm>
            <a:off x="7100721" y="4046755"/>
            <a:ext cx="924069" cy="311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0" bIns="45720" rtlCol="0" anchor="ctr">
            <a:normAutofit/>
          </a:bodyPr>
          <a:lstStyle/>
          <a:p>
            <a:pPr algn="ctr"/>
            <a:endParaRPr lang="zh-CN" altLang="en-US">
              <a:solidFill>
                <a:schemeClr val="lt1"/>
              </a:solidFill>
              <a:latin typeface="汉仪文黑-75简" panose="00020600040101010101" charset="-122"/>
              <a:ea typeface="汉仪文黑-55简" panose="00020600040101010101" charset="-122"/>
            </a:endParaRPr>
          </a:p>
        </p:txBody>
      </p:sp>
      <p:sp>
        <p:nvSpPr>
          <p:cNvPr id="66" name="文本框 65"/>
          <p:cNvSpPr txBox="1"/>
          <p:nvPr>
            <p:custDataLst>
              <p:tags r:id="rId13"/>
            </p:custDataLst>
          </p:nvPr>
        </p:nvSpPr>
        <p:spPr>
          <a:xfrm>
            <a:off x="6541434" y="3871631"/>
            <a:ext cx="334326" cy="382087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US" altLang="zh-CN" dirty="0">
                <a:solidFill>
                  <a:schemeClr val="lt1"/>
                </a:solidFill>
                <a:latin typeface="汉仪文黑-75简" panose="00020600040101010101" charset="-122"/>
                <a:ea typeface="汉仪文黑-55简" panose="00020600040101010101" charset="-122"/>
              </a:rPr>
              <a:t>3</a:t>
            </a:r>
            <a:endParaRPr lang="en-US" altLang="zh-CN" dirty="0">
              <a:solidFill>
                <a:schemeClr val="lt1"/>
              </a:solidFill>
              <a:latin typeface="汉仪文黑-75简" panose="00020600040101010101" charset="-122"/>
              <a:ea typeface="汉仪文黑-55简" panose="00020600040101010101" charset="-122"/>
            </a:endParaRPr>
          </a:p>
        </p:txBody>
      </p:sp>
      <p:sp>
        <p:nvSpPr>
          <p:cNvPr id="68" name="菱形 67"/>
          <p:cNvSpPr/>
          <p:nvPr>
            <p:custDataLst>
              <p:tags r:id="rId14"/>
            </p:custDataLst>
          </p:nvPr>
        </p:nvSpPr>
        <p:spPr>
          <a:xfrm>
            <a:off x="6486751" y="4534746"/>
            <a:ext cx="442307" cy="442307"/>
          </a:xfrm>
          <a:prstGeom prst="diamond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0" bIns="45720" rtlCol="0" anchor="ctr">
            <a:normAutofit fontScale="40000"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sz="2000" dirty="0">
              <a:solidFill>
                <a:schemeClr val="lt1"/>
              </a:solidFill>
              <a:latin typeface="汉仪文黑-75简" panose="00020600040101010101" charset="-122"/>
              <a:ea typeface="汉仪文黑-55简" panose="00020600040101010101" charset="-122"/>
              <a:cs typeface="+mn-ea"/>
              <a:sym typeface="+mn-lt"/>
            </a:endParaRPr>
          </a:p>
        </p:txBody>
      </p:sp>
      <p:sp>
        <p:nvSpPr>
          <p:cNvPr id="69" name="文本框 17"/>
          <p:cNvSpPr txBox="1"/>
          <p:nvPr>
            <p:custDataLst>
              <p:tags r:id="rId15"/>
            </p:custDataLst>
          </p:nvPr>
        </p:nvSpPr>
        <p:spPr>
          <a:xfrm>
            <a:off x="8160459" y="4554820"/>
            <a:ext cx="2023262" cy="402853"/>
          </a:xfrm>
          <a:prstGeom prst="rect">
            <a:avLst/>
          </a:prstGeom>
          <a:noFill/>
        </p:spPr>
        <p:txBody>
          <a:bodyPr wrap="square" lIns="91440" tIns="45720" rIns="0" bIns="45720" rtlCol="0" anchor="ctr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b="1" spc="200" dirty="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创新性</a:t>
            </a:r>
            <a:endParaRPr lang="zh-CN" altLang="en-US" b="1" spc="200" dirty="0">
              <a:solidFill>
                <a:schemeClr val="dk1">
                  <a:lumMod val="85000"/>
                  <a:lumOff val="1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70" name="矩形 69"/>
          <p:cNvSpPr/>
          <p:nvPr>
            <p:custDataLst>
              <p:tags r:id="rId16"/>
            </p:custDataLst>
          </p:nvPr>
        </p:nvSpPr>
        <p:spPr>
          <a:xfrm>
            <a:off x="7100721" y="4740326"/>
            <a:ext cx="924069" cy="311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0" bIns="45720" rtlCol="0" anchor="ctr">
            <a:normAutofit/>
          </a:bodyPr>
          <a:lstStyle/>
          <a:p>
            <a:pPr algn="ctr"/>
            <a:endParaRPr lang="zh-CN" altLang="en-US">
              <a:solidFill>
                <a:schemeClr val="lt1"/>
              </a:solidFill>
              <a:latin typeface="汉仪文黑-75简" panose="00020600040101010101" charset="-122"/>
              <a:ea typeface="汉仪文黑-55简" panose="00020600040101010101" charset="-122"/>
            </a:endParaRPr>
          </a:p>
        </p:txBody>
      </p:sp>
      <p:sp>
        <p:nvSpPr>
          <p:cNvPr id="71" name="文本框 70"/>
          <p:cNvSpPr txBox="1"/>
          <p:nvPr>
            <p:custDataLst>
              <p:tags r:id="rId17"/>
            </p:custDataLst>
          </p:nvPr>
        </p:nvSpPr>
        <p:spPr>
          <a:xfrm>
            <a:off x="6541434" y="4565203"/>
            <a:ext cx="334326" cy="382087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US" altLang="zh-CN" dirty="0">
                <a:solidFill>
                  <a:schemeClr val="lt1"/>
                </a:solidFill>
                <a:latin typeface="汉仪文黑-75简" panose="00020600040101010101" charset="-122"/>
                <a:ea typeface="汉仪文黑-55简" panose="00020600040101010101" charset="-122"/>
              </a:rPr>
              <a:t>4</a:t>
            </a:r>
            <a:endParaRPr lang="en-US" altLang="zh-CN" dirty="0">
              <a:solidFill>
                <a:schemeClr val="lt1"/>
              </a:solidFill>
              <a:latin typeface="汉仪文黑-75简" panose="00020600040101010101" charset="-122"/>
              <a:ea typeface="汉仪文黑-55简" panose="00020600040101010101" charset="-122"/>
            </a:endParaRPr>
          </a:p>
        </p:txBody>
      </p:sp>
      <p:sp>
        <p:nvSpPr>
          <p:cNvPr id="73" name="菱形 72"/>
          <p:cNvSpPr/>
          <p:nvPr>
            <p:custDataLst>
              <p:tags r:id="rId18"/>
            </p:custDataLst>
          </p:nvPr>
        </p:nvSpPr>
        <p:spPr>
          <a:xfrm>
            <a:off x="6486751" y="5228318"/>
            <a:ext cx="442307" cy="442307"/>
          </a:xfrm>
          <a:prstGeom prst="diamond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0" bIns="45720" rtlCol="0" anchor="ctr">
            <a:normAutofit fontScale="40000"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sz="2000" dirty="0">
              <a:solidFill>
                <a:schemeClr val="lt1"/>
              </a:solidFill>
              <a:latin typeface="汉仪文黑-75简" panose="00020600040101010101" charset="-122"/>
              <a:ea typeface="汉仪文黑-55简" panose="00020600040101010101" charset="-122"/>
              <a:cs typeface="+mn-ea"/>
              <a:sym typeface="+mn-lt"/>
            </a:endParaRPr>
          </a:p>
        </p:txBody>
      </p:sp>
      <p:sp>
        <p:nvSpPr>
          <p:cNvPr id="74" name="文本框 17"/>
          <p:cNvSpPr txBox="1"/>
          <p:nvPr>
            <p:custDataLst>
              <p:tags r:id="rId19"/>
            </p:custDataLst>
          </p:nvPr>
        </p:nvSpPr>
        <p:spPr>
          <a:xfrm>
            <a:off x="8160459" y="5248391"/>
            <a:ext cx="2023262" cy="402853"/>
          </a:xfrm>
          <a:prstGeom prst="rect">
            <a:avLst/>
          </a:prstGeom>
          <a:noFill/>
        </p:spPr>
        <p:txBody>
          <a:bodyPr wrap="square" lIns="91440" tIns="45720" rIns="0" bIns="45720" rtlCol="0" anchor="ctr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b="1" spc="200" dirty="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公平性</a:t>
            </a:r>
            <a:endParaRPr lang="zh-CN" altLang="en-US" b="1" spc="200" dirty="0">
              <a:solidFill>
                <a:schemeClr val="dk1">
                  <a:lumMod val="85000"/>
                  <a:lumOff val="1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75" name="矩形 74"/>
          <p:cNvSpPr/>
          <p:nvPr>
            <p:custDataLst>
              <p:tags r:id="rId20"/>
            </p:custDataLst>
          </p:nvPr>
        </p:nvSpPr>
        <p:spPr>
          <a:xfrm>
            <a:off x="7100721" y="5433897"/>
            <a:ext cx="924069" cy="311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0" bIns="45720" rtlCol="0" anchor="ctr">
            <a:normAutofit/>
          </a:bodyPr>
          <a:lstStyle/>
          <a:p>
            <a:pPr algn="ctr"/>
            <a:endParaRPr lang="zh-CN" altLang="en-US">
              <a:solidFill>
                <a:schemeClr val="lt1"/>
              </a:solidFill>
              <a:latin typeface="汉仪文黑-75简" panose="00020600040101010101" charset="-122"/>
              <a:ea typeface="汉仪文黑-55简" panose="00020600040101010101" charset="-122"/>
            </a:endParaRPr>
          </a:p>
        </p:txBody>
      </p:sp>
      <p:sp>
        <p:nvSpPr>
          <p:cNvPr id="76" name="文本框 75"/>
          <p:cNvSpPr txBox="1"/>
          <p:nvPr>
            <p:custDataLst>
              <p:tags r:id="rId21"/>
            </p:custDataLst>
          </p:nvPr>
        </p:nvSpPr>
        <p:spPr>
          <a:xfrm>
            <a:off x="6541434" y="5258774"/>
            <a:ext cx="334326" cy="382087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US" altLang="zh-CN" dirty="0">
                <a:solidFill>
                  <a:schemeClr val="lt1"/>
                </a:solidFill>
                <a:latin typeface="汉仪文黑-75简" panose="00020600040101010101" charset="-122"/>
                <a:ea typeface="汉仪文黑-55简" panose="00020600040101010101" charset="-122"/>
              </a:rPr>
              <a:t>5</a:t>
            </a:r>
            <a:endParaRPr lang="en-US" altLang="zh-CN" dirty="0">
              <a:solidFill>
                <a:schemeClr val="lt1"/>
              </a:solidFill>
              <a:latin typeface="汉仪文黑-75简" panose="00020600040101010101" charset="-122"/>
              <a:ea typeface="汉仪文黑-55简" panose="00020600040101010101" charset="-122"/>
            </a:endParaRPr>
          </a:p>
        </p:txBody>
      </p:sp>
    </p:spTree>
    <p:custDataLst>
      <p:tags r:id="rId22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 descr="NO.19-4_背景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7" name="图片 6" descr="NO.19-4_正文页装饰1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0" y="-5080"/>
            <a:ext cx="511768" cy="6874497"/>
          </a:xfrm>
          <a:prstGeom prst="rect">
            <a:avLst/>
          </a:prstGeom>
        </p:spPr>
      </p:pic>
      <p:pic>
        <p:nvPicPr>
          <p:cNvPr id="6" name="图片 5" descr="NO.19-4_正文页装饰2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11103337" y="-5080"/>
            <a:ext cx="1088650" cy="1210932"/>
          </a:xfrm>
          <a:prstGeom prst="rect">
            <a:avLst/>
          </a:prstGeom>
        </p:spPr>
      </p:pic>
      <p:sp>
        <p:nvSpPr>
          <p:cNvPr id="2" name="文本框 1"/>
          <p:cNvSpPr txBox="1"/>
          <p:nvPr>
            <p:custDataLst>
              <p:tags r:id="rId7"/>
            </p:custDataLst>
          </p:nvPr>
        </p:nvSpPr>
        <p:spPr>
          <a:xfrm>
            <a:off x="861695" y="708025"/>
            <a:ext cx="350075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noProof="0" dirty="0">
                <a:ln>
                  <a:noFill/>
                </a:ln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思源黑体 Regular" panose="020B0500000000000000" charset="-122"/>
                <a:sym typeface="+mn-lt"/>
              </a:rPr>
              <a:t>药品基本信息</a:t>
            </a:r>
            <a:endParaRPr lang="zh-CN" altLang="en-US" sz="3600" b="1" dirty="0">
              <a:solidFill>
                <a:schemeClr val="dk1">
                  <a:lumMod val="75000"/>
                  <a:lumOff val="25000"/>
                </a:schemeClr>
              </a:solidFill>
              <a:latin typeface="汉仪文黑-75简" panose="00020600040101010101" charset="-122"/>
              <a:ea typeface="汉仪文黑-55简" panose="00020600040101010101" charset="-122"/>
            </a:endParaRPr>
          </a:p>
        </p:txBody>
      </p:sp>
      <p:sp>
        <p:nvSpPr>
          <p:cNvPr id="3" name="矩形 2"/>
          <p:cNvSpPr/>
          <p:nvPr>
            <p:custDataLst>
              <p:tags r:id="rId8"/>
            </p:custDataLst>
          </p:nvPr>
        </p:nvSpPr>
        <p:spPr>
          <a:xfrm>
            <a:off x="658305" y="789622"/>
            <a:ext cx="110433" cy="456796"/>
          </a:xfrm>
          <a:prstGeom prst="rect">
            <a:avLst/>
          </a:prstGeom>
          <a:solidFill>
            <a:srgbClr val="00A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  <a:latin typeface="汉仪文黑-75简" panose="00020600040101010101" charset="-122"/>
              <a:ea typeface="汉仪文黑-55简" panose="00020600040101010101" charset="-122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68350" y="1536065"/>
            <a:ext cx="11035665" cy="4104640"/>
          </a:xfrm>
          <a:custGeom>
            <a:avLst/>
            <a:gdLst/>
            <a:ahLst/>
            <a:cxnLst/>
            <a:rect l="l" t="t" r="r" b="b"/>
            <a:pathLst>
              <a:path w="11372215" h="2428240">
                <a:moveTo>
                  <a:pt x="0" y="100075"/>
                </a:moveTo>
                <a:lnTo>
                  <a:pt x="7860" y="61132"/>
                </a:lnTo>
                <a:lnTo>
                  <a:pt x="29295" y="29321"/>
                </a:lnTo>
                <a:lnTo>
                  <a:pt x="61089" y="7868"/>
                </a:lnTo>
                <a:lnTo>
                  <a:pt x="100025" y="0"/>
                </a:lnTo>
                <a:lnTo>
                  <a:pt x="11272012" y="0"/>
                </a:lnTo>
                <a:lnTo>
                  <a:pt x="11310955" y="7868"/>
                </a:lnTo>
                <a:lnTo>
                  <a:pt x="11342766" y="29321"/>
                </a:lnTo>
                <a:lnTo>
                  <a:pt x="11364219" y="61132"/>
                </a:lnTo>
                <a:lnTo>
                  <a:pt x="11372088" y="100075"/>
                </a:lnTo>
                <a:lnTo>
                  <a:pt x="11372088" y="2327655"/>
                </a:lnTo>
                <a:lnTo>
                  <a:pt x="11364219" y="2366599"/>
                </a:lnTo>
                <a:lnTo>
                  <a:pt x="11342766" y="2398410"/>
                </a:lnTo>
                <a:lnTo>
                  <a:pt x="11310955" y="2419863"/>
                </a:lnTo>
                <a:lnTo>
                  <a:pt x="11272012" y="2427732"/>
                </a:lnTo>
                <a:lnTo>
                  <a:pt x="100025" y="2427732"/>
                </a:lnTo>
                <a:lnTo>
                  <a:pt x="61089" y="2419863"/>
                </a:lnTo>
                <a:lnTo>
                  <a:pt x="29295" y="2398410"/>
                </a:lnTo>
                <a:lnTo>
                  <a:pt x="7860" y="2366599"/>
                </a:lnTo>
                <a:lnTo>
                  <a:pt x="0" y="2327655"/>
                </a:lnTo>
                <a:lnTo>
                  <a:pt x="0" y="100075"/>
                </a:lnTo>
                <a:close/>
              </a:path>
            </a:pathLst>
          </a:custGeom>
          <a:ln w="19050">
            <a:solidFill>
              <a:schemeClr val="accent1"/>
            </a:solidFill>
            <a:prstDash val="sysDash"/>
          </a:ln>
        </p:spPr>
        <p:txBody>
          <a:bodyPr wrap="square" lIns="0" tIns="0" rIns="0" bIns="0" rtlCol="0"/>
          <a:p>
            <a:endParaRPr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861695" y="1791335"/>
            <a:ext cx="5328285" cy="363347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 marL="298450" indent="-285750" fontAlgn="auto">
              <a:lnSpc>
                <a:spcPct val="100000"/>
              </a:lnSpc>
              <a:spcBef>
                <a:spcPts val="1200"/>
              </a:spcBef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89535" algn="l"/>
                <a:tab pos="179070" algn="l"/>
              </a:tabLst>
            </a:pPr>
            <a:r>
              <a:rPr sz="1600" b="1" dirty="0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药品</a:t>
            </a:r>
            <a:r>
              <a:rPr lang="zh-CN" altLang="en-US" sz="1600" b="1" spc="60" dirty="0">
                <a:solidFill>
                  <a:schemeClr val="accent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通用名称</a:t>
            </a:r>
            <a:r>
              <a:rPr sz="1600" b="1" dirty="0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：</a:t>
            </a:r>
            <a:r>
              <a:rPr lang="en-US" altLang="zh-CN" sz="1600" b="1" spc="6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盐酸曲恩汀胶囊</a:t>
            </a:r>
            <a:endParaRPr lang="en-US" altLang="zh-CN" sz="1600" spc="60" dirty="0">
              <a:solidFill>
                <a:schemeClr val="accent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298450" indent="-285750" fontAlgn="auto">
              <a:lnSpc>
                <a:spcPct val="100000"/>
              </a:lnSpc>
              <a:spcBef>
                <a:spcPts val="1200"/>
              </a:spcBef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89535" algn="l"/>
                <a:tab pos="179070" algn="l"/>
              </a:tabLst>
            </a:pPr>
            <a:r>
              <a:rPr lang="zh-CN" altLang="en-US" sz="1600" b="1" spc="60" dirty="0">
                <a:solidFill>
                  <a:schemeClr val="accent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注册</a:t>
            </a:r>
            <a:r>
              <a:rPr sz="1600" b="1" dirty="0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规格</a:t>
            </a:r>
            <a:r>
              <a:rPr sz="1600" dirty="0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：</a:t>
            </a:r>
            <a:r>
              <a:rPr lang="en-US" sz="1600" dirty="0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0.25g</a:t>
            </a:r>
            <a:endParaRPr lang="en-US" sz="1600" dirty="0">
              <a:solidFill>
                <a:schemeClr val="accent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297815" indent="-285750" defTabSz="914400" fontAlgn="auto"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299085" algn="l"/>
                <a:tab pos="299720" algn="l"/>
              </a:tabLst>
            </a:pPr>
            <a:r>
              <a:rPr lang="zh-CN" sz="1600" b="1" dirty="0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中国大陆首次上市时间：</a:t>
            </a:r>
            <a:r>
              <a:rPr lang="en-US" altLang="zh-CN" sz="1600" spc="60" dirty="0">
                <a:solidFill>
                  <a:schemeClr val="accent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2024</a:t>
            </a:r>
            <a:r>
              <a:rPr lang="zh-CN" altLang="en-US" sz="1600" spc="60" dirty="0">
                <a:solidFill>
                  <a:schemeClr val="accent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年</a:t>
            </a:r>
            <a:r>
              <a:rPr lang="en-US" altLang="zh-CN" sz="1600" spc="60" dirty="0">
                <a:solidFill>
                  <a:schemeClr val="accent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09</a:t>
            </a:r>
            <a:r>
              <a:rPr lang="zh-CN" altLang="en-US" sz="1600" spc="60" dirty="0">
                <a:solidFill>
                  <a:schemeClr val="accent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月</a:t>
            </a:r>
            <a:endParaRPr lang="zh-CN" altLang="en-US" sz="1600" spc="60" dirty="0">
              <a:solidFill>
                <a:schemeClr val="accent1"/>
              </a:solidFill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297815" indent="-285750" defTabSz="914400" fontAlgn="auto"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299085" algn="l"/>
                <a:tab pos="299720" algn="l"/>
              </a:tabLst>
            </a:pPr>
            <a:r>
              <a:rPr lang="zh-CN" altLang="en-US" sz="1600" b="1" spc="60" dirty="0">
                <a:solidFill>
                  <a:schemeClr val="accent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目前大陆地区同通用名药品的上市情况</a:t>
            </a:r>
            <a:r>
              <a:rPr lang="zh-CN" altLang="en-US" sz="1600" b="1" dirty="0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：</a:t>
            </a:r>
            <a:r>
              <a:rPr lang="zh-CN" altLang="en-US" sz="1600" spc="60" dirty="0">
                <a:solidFill>
                  <a:schemeClr val="accent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无</a:t>
            </a:r>
            <a:endParaRPr lang="zh-CN" altLang="en-US" sz="1600" b="0" spc="60" baseline="0" dirty="0">
              <a:solidFill>
                <a:schemeClr val="accent1"/>
              </a:solidFill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297815" indent="-285750" defTabSz="914400" fontAlgn="auto"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299085" algn="l"/>
                <a:tab pos="299720" algn="l"/>
              </a:tabLst>
            </a:pPr>
            <a:r>
              <a:rPr lang="zh-CN" altLang="en-US" sz="1600" b="1" spc="60" dirty="0">
                <a:solidFill>
                  <a:schemeClr val="accent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全球首个上市国家/地区及上市时间</a:t>
            </a:r>
            <a:r>
              <a:rPr lang="zh-CN" altLang="en-US" sz="1600" b="1" dirty="0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：</a:t>
            </a:r>
            <a:endParaRPr lang="zh-CN" altLang="en-US" sz="1600" b="1" dirty="0">
              <a:solidFill>
                <a:schemeClr val="accent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12065" indent="0" defTabSz="914400" fontAlgn="auto"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Font typeface="Arial" panose="020B0604020202020204" pitchFamily="34" charset="0"/>
              <a:buNone/>
              <a:tabLst>
                <a:tab pos="299085" algn="l"/>
                <a:tab pos="299720" algn="l"/>
              </a:tabLst>
            </a:pPr>
            <a:r>
              <a:rPr lang="en-US" altLang="zh-CN" sz="1600" spc="60" dirty="0">
                <a:solidFill>
                  <a:schemeClr val="accent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   </a:t>
            </a:r>
            <a:r>
              <a:rPr lang="zh-CN" altLang="en-US" sz="1600" spc="60" dirty="0">
                <a:solidFill>
                  <a:schemeClr val="accent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美国</a:t>
            </a:r>
            <a:r>
              <a:rPr lang="en-US" altLang="zh-CN" sz="1600" spc="60" dirty="0">
                <a:solidFill>
                  <a:schemeClr val="accent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/</a:t>
            </a:r>
            <a:r>
              <a:rPr lang="zh-CN" altLang="en-US" sz="1600" spc="60" dirty="0">
                <a:solidFill>
                  <a:schemeClr val="accent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1985年</a:t>
            </a:r>
            <a:r>
              <a:rPr lang="en-US" altLang="zh-CN" sz="1600" spc="60" dirty="0">
                <a:solidFill>
                  <a:schemeClr val="accent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11</a:t>
            </a:r>
            <a:r>
              <a:rPr lang="zh-CN" altLang="en-US" sz="1600" spc="60" dirty="0">
                <a:solidFill>
                  <a:schemeClr val="accent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月</a:t>
            </a:r>
            <a:endParaRPr lang="en-US" altLang="zh-CN" sz="1600" spc="60" dirty="0">
              <a:solidFill>
                <a:schemeClr val="accent1"/>
              </a:solidFill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297815" indent="-285750" defTabSz="914400" fontAlgn="auto"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299085" algn="l"/>
                <a:tab pos="299720" algn="l"/>
              </a:tabLst>
            </a:pPr>
            <a:r>
              <a:rPr lang="zh-CN" altLang="en-US" sz="1600" b="1" dirty="0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是否为</a:t>
            </a:r>
            <a:r>
              <a:rPr lang="en-US" altLang="zh-CN" sz="1600" b="1" dirty="0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OTC</a:t>
            </a:r>
            <a:r>
              <a:rPr lang="zh-CN" altLang="en-US" sz="1600" b="1" dirty="0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药品：</a:t>
            </a:r>
            <a:r>
              <a:rPr lang="zh-CN" altLang="en-US" sz="1600" dirty="0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否</a:t>
            </a:r>
            <a:endParaRPr lang="zh-CN" altLang="en-US" sz="1600" b="1" dirty="0">
              <a:solidFill>
                <a:schemeClr val="accent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297815" indent="-285750" defTabSz="914400" fontAlgn="auto"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299085" algn="l"/>
                <a:tab pos="299720" algn="l"/>
              </a:tabLst>
            </a:pPr>
            <a:r>
              <a:rPr lang="zh-CN" altLang="en-US" sz="1600" b="1" dirty="0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是否独家：</a:t>
            </a:r>
            <a:r>
              <a:rPr lang="zh-CN" altLang="en-US" sz="1600" dirty="0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否</a:t>
            </a:r>
            <a:endParaRPr lang="zh-CN" altLang="en-US" sz="1600" b="1" u="sng" dirty="0">
              <a:solidFill>
                <a:schemeClr val="accent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298450" indent="-285750" fontAlgn="auto">
              <a:lnSpc>
                <a:spcPct val="100000"/>
              </a:lnSpc>
              <a:spcBef>
                <a:spcPts val="1200"/>
              </a:spcBef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89535" algn="l"/>
                <a:tab pos="179070" algn="l"/>
              </a:tabLst>
            </a:pPr>
            <a:endParaRPr lang="en-US" sz="1600" dirty="0">
              <a:solidFill>
                <a:schemeClr val="accent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12700" indent="0" fontAlgn="auto">
              <a:lnSpc>
                <a:spcPct val="100000"/>
              </a:lnSpc>
              <a:spcBef>
                <a:spcPts val="1200"/>
              </a:spcBef>
              <a:buClr>
                <a:srgbClr val="000000"/>
              </a:buClr>
              <a:buFont typeface="Arial" panose="020B0604020202020204" pitchFamily="34" charset="0"/>
              <a:buNone/>
              <a:tabLst>
                <a:tab pos="89535" algn="l"/>
                <a:tab pos="179070" algn="l"/>
              </a:tabLst>
            </a:pPr>
            <a:endParaRPr lang="en-US" altLang="en-US" sz="1600" spc="60" dirty="0">
              <a:solidFill>
                <a:schemeClr val="accent1"/>
              </a:solidFill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9" name="object 5"/>
          <p:cNvSpPr txBox="1"/>
          <p:nvPr/>
        </p:nvSpPr>
        <p:spPr>
          <a:xfrm>
            <a:off x="6001385" y="1678940"/>
            <a:ext cx="5556250" cy="3500755"/>
          </a:xfrm>
          <a:prstGeom prst="rect">
            <a:avLst/>
          </a:prstGeom>
        </p:spPr>
        <p:txBody>
          <a:bodyPr vert="horz" wrap="square" lIns="0" tIns="127000" rIns="0" bIns="0" rtlCol="0" anchor="t" anchorCtr="0">
            <a:noAutofit/>
          </a:bodyPr>
          <a:p>
            <a:pPr marL="298450" indent="-285750" fontAlgn="auto">
              <a:lnSpc>
                <a:spcPct val="100000"/>
              </a:lnSpc>
              <a:spcBef>
                <a:spcPts val="1200"/>
              </a:spcBef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89535" algn="l"/>
                <a:tab pos="179070" algn="l"/>
              </a:tabLst>
            </a:pPr>
            <a:r>
              <a:rPr lang="zh-CN" altLang="en-US" sz="1600" b="1" spc="60" dirty="0">
                <a:solidFill>
                  <a:schemeClr val="accent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说明书全部适应症/功能主治</a:t>
            </a:r>
            <a:r>
              <a:rPr sz="1600" dirty="0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：</a:t>
            </a:r>
            <a:endParaRPr sz="1600" dirty="0">
              <a:solidFill>
                <a:schemeClr val="accent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12700" indent="0" fontAlgn="auto">
              <a:lnSpc>
                <a:spcPct val="100000"/>
              </a:lnSpc>
              <a:spcBef>
                <a:spcPts val="1200"/>
              </a:spcBef>
              <a:buClr>
                <a:srgbClr val="3296FA"/>
              </a:buClr>
              <a:buFont typeface="Arial" panose="020B0604020202020204" pitchFamily="34" charset="0"/>
              <a:buNone/>
              <a:tabLst>
                <a:tab pos="89535" algn="l"/>
                <a:tab pos="179070" algn="l"/>
              </a:tabLst>
            </a:pPr>
            <a:r>
              <a:rPr lang="zh-CN" altLang="en-US" sz="1600" spc="60" dirty="0">
                <a:solidFill>
                  <a:schemeClr val="accent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用于治疗</a:t>
            </a:r>
            <a:r>
              <a:rPr lang="zh-CN" altLang="en-US" sz="1600" b="1" spc="60" dirty="0">
                <a:solidFill>
                  <a:srgbClr val="FF0000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青霉胺不耐受</a:t>
            </a:r>
            <a:r>
              <a:rPr lang="zh-CN" altLang="en-US" sz="1600" spc="60" dirty="0">
                <a:solidFill>
                  <a:schemeClr val="accent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的肝豆状核变性。</a:t>
            </a:r>
            <a:endParaRPr lang="zh-CN" altLang="en-US" sz="1600" spc="60" dirty="0">
              <a:solidFill>
                <a:schemeClr val="accent1"/>
              </a:solidFill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12700" indent="0" fontAlgn="auto">
              <a:lnSpc>
                <a:spcPct val="100000"/>
              </a:lnSpc>
              <a:spcBef>
                <a:spcPts val="1200"/>
              </a:spcBef>
              <a:buClr>
                <a:srgbClr val="3296FA"/>
              </a:buClr>
              <a:buFont typeface="Arial" panose="020B0604020202020204" pitchFamily="34" charset="0"/>
              <a:buNone/>
              <a:tabLst>
                <a:tab pos="89535" algn="l"/>
                <a:tab pos="179070" algn="l"/>
              </a:tabLst>
            </a:pPr>
            <a:endParaRPr lang="zh-CN" altLang="en-US" sz="1600" spc="60" dirty="0">
              <a:solidFill>
                <a:schemeClr val="accent1"/>
              </a:solidFill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297815" indent="-285750" defTabSz="914400" fontAlgn="auto"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299085" algn="l"/>
                <a:tab pos="299720" algn="l"/>
              </a:tabLst>
            </a:pPr>
            <a:r>
              <a:rPr lang="zh-CN" altLang="en-US" sz="1600" b="1" spc="60" dirty="0">
                <a:solidFill>
                  <a:schemeClr val="accent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说明书用法用量</a:t>
            </a:r>
            <a:r>
              <a:rPr sz="1600" b="1" dirty="0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：</a:t>
            </a:r>
            <a:endParaRPr sz="1600" b="1" dirty="0">
              <a:solidFill>
                <a:schemeClr val="accent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12065" indent="0" defTabSz="914400" fontAlgn="auto"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None/>
              <a:tabLst>
                <a:tab pos="299085" algn="l"/>
                <a:tab pos="299720" algn="l"/>
              </a:tabLst>
            </a:pPr>
            <a:r>
              <a:rPr sz="1600" dirty="0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本品推荐的初始剂量，成人为750～1250mg/天，儿童为500～750mg/天，每天分2～4次给药。最大剂量成人为2000mg/天，12岁以下儿童1500mg/天。</a:t>
            </a:r>
            <a:endParaRPr sz="1600" dirty="0">
              <a:solidFill>
                <a:schemeClr val="accent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12065" indent="0" defTabSz="914400" fontAlgn="auto"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None/>
              <a:tabLst>
                <a:tab pos="299085" algn="l"/>
                <a:tab pos="299720" algn="l"/>
              </a:tabLst>
            </a:pPr>
            <a:r>
              <a:rPr sz="1600" dirty="0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本品应空腹服用，至少在餐前1小时或餐后2小时用水整粒送服，且需与任何其他药品、食物或牛奶相隔至少1小时。</a:t>
            </a:r>
            <a:endParaRPr sz="1600" dirty="0">
              <a:solidFill>
                <a:schemeClr val="accent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12065" indent="0" defTabSz="914400" fontAlgn="auto"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None/>
              <a:tabLst>
                <a:tab pos="299085" algn="l"/>
                <a:tab pos="299720" algn="l"/>
              </a:tabLst>
            </a:pPr>
            <a:r>
              <a:rPr sz="1600" dirty="0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只有当临床反应无法达到预期或血清游离铜持续高于200μg/L时，才应增加曲恩汀的每日使用量。每隔6～12个月通过临床检查确定最适合的长期维持剂量（参见【注意事项】）。</a:t>
            </a:r>
            <a:endParaRPr sz="1600" dirty="0">
              <a:solidFill>
                <a:schemeClr val="accent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297815" indent="-285750" defTabSz="914400" fontAlgn="auto"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299085" algn="l"/>
                <a:tab pos="299720" algn="l"/>
              </a:tabLst>
            </a:pPr>
            <a:endParaRPr lang="zh-CN" altLang="en-US" sz="1600" u="sng" dirty="0">
              <a:solidFill>
                <a:schemeClr val="accent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689610" y="6146165"/>
            <a:ext cx="11114405" cy="36639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r>
              <a:rPr lang="zh-CN" altLang="en-US" sz="800" i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参考资料</a:t>
            </a:r>
            <a:endParaRPr lang="zh-CN" altLang="en-US" sz="800" i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r>
              <a:rPr lang="zh-CN" altLang="en-US" sz="800" i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盐酸曲恩汀胶囊说明书</a:t>
            </a:r>
            <a:endParaRPr lang="zh-CN" altLang="en-US" sz="800" i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3992880" y="422910"/>
            <a:ext cx="7030720" cy="92964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r>
              <a:rPr lang="zh-CN" altLang="en-US" sz="2800" b="1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盐酸曲恩汀胶囊是治疗</a:t>
            </a:r>
            <a:r>
              <a:rPr lang="zh-CN" altLang="en-US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罕见病肝豆状核变性</a:t>
            </a:r>
            <a:r>
              <a:rPr lang="zh-CN" altLang="en-US" sz="2800" b="1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的药物</a:t>
            </a:r>
            <a:endParaRPr lang="zh-CN" altLang="en-US" sz="2800" b="1">
              <a:solidFill>
                <a:schemeClr val="accent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</p:spTree>
    <p:custDataLst>
      <p:tags r:id="rId9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 descr="NO.19-4_背景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7" name="图片 6" descr="NO.19-4_正文页装饰1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0" y="-5080"/>
            <a:ext cx="511768" cy="6874497"/>
          </a:xfrm>
          <a:prstGeom prst="rect">
            <a:avLst/>
          </a:prstGeom>
        </p:spPr>
      </p:pic>
      <p:pic>
        <p:nvPicPr>
          <p:cNvPr id="6" name="图片 5" descr="NO.19-4_正文页装饰2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11103337" y="-5080"/>
            <a:ext cx="1088650" cy="1210932"/>
          </a:xfrm>
          <a:prstGeom prst="rect">
            <a:avLst/>
          </a:prstGeom>
        </p:spPr>
      </p:pic>
      <p:sp>
        <p:nvSpPr>
          <p:cNvPr id="2" name="文本框 1"/>
          <p:cNvSpPr txBox="1"/>
          <p:nvPr>
            <p:custDataLst>
              <p:tags r:id="rId7"/>
            </p:custDataLst>
          </p:nvPr>
        </p:nvSpPr>
        <p:spPr>
          <a:xfrm>
            <a:off x="861392" y="708055"/>
            <a:ext cx="1058850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noProof="0" dirty="0">
                <a:ln>
                  <a:noFill/>
                </a:ln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思源黑体 Regular" panose="020B0500000000000000" charset="-122"/>
                <a:sym typeface="+mn-lt"/>
              </a:rPr>
              <a:t>药品基本信息</a:t>
            </a:r>
            <a:endParaRPr lang="zh-CN" altLang="en-US" sz="3600" b="1" dirty="0">
              <a:solidFill>
                <a:schemeClr val="dk1">
                  <a:lumMod val="75000"/>
                  <a:lumOff val="25000"/>
                </a:schemeClr>
              </a:solidFill>
              <a:latin typeface="汉仪文黑-75简" panose="00020600040101010101" charset="-122"/>
              <a:ea typeface="汉仪文黑-55简" panose="00020600040101010101" charset="-122"/>
            </a:endParaRPr>
          </a:p>
        </p:txBody>
      </p:sp>
      <p:sp>
        <p:nvSpPr>
          <p:cNvPr id="3" name="矩形 2"/>
          <p:cNvSpPr/>
          <p:nvPr>
            <p:custDataLst>
              <p:tags r:id="rId8"/>
            </p:custDataLst>
          </p:nvPr>
        </p:nvSpPr>
        <p:spPr>
          <a:xfrm>
            <a:off x="658305" y="789622"/>
            <a:ext cx="110433" cy="456796"/>
          </a:xfrm>
          <a:prstGeom prst="rect">
            <a:avLst/>
          </a:prstGeom>
          <a:solidFill>
            <a:srgbClr val="00A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  <a:latin typeface="汉仪文黑-75简" panose="00020600040101010101" charset="-122"/>
              <a:ea typeface="汉仪文黑-55简" panose="00020600040101010101" charset="-122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68350" y="1536065"/>
            <a:ext cx="11035665" cy="3046730"/>
          </a:xfrm>
          <a:custGeom>
            <a:avLst/>
            <a:gdLst/>
            <a:ahLst/>
            <a:cxnLst/>
            <a:rect l="l" t="t" r="r" b="b"/>
            <a:pathLst>
              <a:path w="11372215" h="2428240">
                <a:moveTo>
                  <a:pt x="0" y="100075"/>
                </a:moveTo>
                <a:lnTo>
                  <a:pt x="7860" y="61132"/>
                </a:lnTo>
                <a:lnTo>
                  <a:pt x="29295" y="29321"/>
                </a:lnTo>
                <a:lnTo>
                  <a:pt x="61089" y="7868"/>
                </a:lnTo>
                <a:lnTo>
                  <a:pt x="100025" y="0"/>
                </a:lnTo>
                <a:lnTo>
                  <a:pt x="11272012" y="0"/>
                </a:lnTo>
                <a:lnTo>
                  <a:pt x="11310955" y="7868"/>
                </a:lnTo>
                <a:lnTo>
                  <a:pt x="11342766" y="29321"/>
                </a:lnTo>
                <a:lnTo>
                  <a:pt x="11364219" y="61132"/>
                </a:lnTo>
                <a:lnTo>
                  <a:pt x="11372088" y="100075"/>
                </a:lnTo>
                <a:lnTo>
                  <a:pt x="11372088" y="2327655"/>
                </a:lnTo>
                <a:lnTo>
                  <a:pt x="11364219" y="2366599"/>
                </a:lnTo>
                <a:lnTo>
                  <a:pt x="11342766" y="2398410"/>
                </a:lnTo>
                <a:lnTo>
                  <a:pt x="11310955" y="2419863"/>
                </a:lnTo>
                <a:lnTo>
                  <a:pt x="11272012" y="2427732"/>
                </a:lnTo>
                <a:lnTo>
                  <a:pt x="100025" y="2427732"/>
                </a:lnTo>
                <a:lnTo>
                  <a:pt x="61089" y="2419863"/>
                </a:lnTo>
                <a:lnTo>
                  <a:pt x="29295" y="2398410"/>
                </a:lnTo>
                <a:lnTo>
                  <a:pt x="7860" y="2366599"/>
                </a:lnTo>
                <a:lnTo>
                  <a:pt x="0" y="2327655"/>
                </a:lnTo>
                <a:lnTo>
                  <a:pt x="0" y="100075"/>
                </a:lnTo>
                <a:close/>
              </a:path>
            </a:pathLst>
          </a:custGeom>
          <a:ln w="19050">
            <a:solidFill>
              <a:schemeClr val="accent1"/>
            </a:solidFill>
            <a:prstDash val="sysDash"/>
          </a:ln>
        </p:spPr>
        <p:txBody>
          <a:bodyPr wrap="square" lIns="0" tIns="0" rIns="0" bIns="0" rtlCol="0"/>
          <a:p>
            <a:endParaRPr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926465" y="1779905"/>
            <a:ext cx="10877550" cy="280289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 indent="0" algn="l" fontAlgn="auto">
              <a:lnSpc>
                <a:spcPct val="120000"/>
              </a:lnSpc>
              <a:buFont typeface="Wingdings" panose="05000000000000000000" charset="0"/>
              <a:buNone/>
            </a:pPr>
            <a:r>
              <a:rPr lang="zh-CN" altLang="en-US" b="1" spc="60" dirty="0">
                <a:solidFill>
                  <a:schemeClr val="accent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疾病基本情况：</a:t>
            </a:r>
            <a:endParaRPr lang="zh-CN" altLang="en-US" sz="1700" b="1" spc="60" dirty="0">
              <a:solidFill>
                <a:schemeClr val="accent1"/>
              </a:solidFill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285750" indent="-285750" algn="l" fontAlgn="auto">
              <a:lnSpc>
                <a:spcPct val="120000"/>
              </a:lnSpc>
              <a:buFont typeface="Wingdings" panose="05000000000000000000" charset="0"/>
              <a:buChar char="Ø"/>
            </a:pPr>
            <a:r>
              <a:rPr lang="zh-CN" altLang="en-US" sz="1700" b="1" spc="60" dirty="0">
                <a:solidFill>
                  <a:srgbClr val="FF0000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肝豆状核变性</a:t>
            </a:r>
            <a:r>
              <a:rPr lang="zh-CN" altLang="en-US" sz="1700" spc="60" dirty="0">
                <a:solidFill>
                  <a:schemeClr val="accent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又称威尔逊病（Wilson's disease），是一种罕见的常染色体隐性遗传病，主要因铜代谢障碍导致铜在肝脏、大脑等组织过度沉积，引发肝病、神经精神症状及眼部K-F环等表现。目前已纳入</a:t>
            </a:r>
            <a:r>
              <a:rPr lang="zh-CN" altLang="en-US" sz="1700" b="1" spc="60" dirty="0">
                <a:solidFill>
                  <a:srgbClr val="FF0000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《第一批罕见病目录》</a:t>
            </a:r>
            <a:r>
              <a:rPr lang="en-US" altLang="zh-CN" sz="1700" spc="60" baseline="30000" dirty="0">
                <a:solidFill>
                  <a:schemeClr val="accent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</a:t>
            </a:r>
            <a:r>
              <a:rPr lang="zh-CN" altLang="en-US" sz="1700" spc="60" dirty="0">
                <a:solidFill>
                  <a:schemeClr val="accent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（目录序号：37），且已被列入</a:t>
            </a:r>
            <a:r>
              <a:rPr lang="zh-CN" altLang="en-US" sz="1700" b="1" spc="60" dirty="0">
                <a:solidFill>
                  <a:srgbClr val="FF0000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《第三批鼓励研发申报儿童药品清单》</a:t>
            </a:r>
            <a:r>
              <a:rPr lang="en-US" altLang="zh-CN" sz="1700" spc="60" baseline="30000" dirty="0">
                <a:solidFill>
                  <a:schemeClr val="accent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2</a:t>
            </a:r>
            <a:r>
              <a:rPr lang="zh-CN" altLang="en-US" sz="1700" spc="60" dirty="0">
                <a:solidFill>
                  <a:schemeClr val="accent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（清单序号：</a:t>
            </a:r>
            <a:r>
              <a:rPr lang="en-US" altLang="zh-CN" sz="1700" spc="60" dirty="0">
                <a:solidFill>
                  <a:schemeClr val="accent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25</a:t>
            </a:r>
            <a:r>
              <a:rPr lang="zh-CN" altLang="en-US" sz="1700" spc="60" dirty="0">
                <a:solidFill>
                  <a:schemeClr val="accent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）。</a:t>
            </a:r>
            <a:endParaRPr lang="zh-CN" altLang="en-US" sz="1700" b="0" spc="60" baseline="0" dirty="0">
              <a:solidFill>
                <a:schemeClr val="accent1"/>
              </a:solidFill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285750" indent="-285750" algn="l" fontAlgn="auto">
              <a:lnSpc>
                <a:spcPct val="120000"/>
              </a:lnSpc>
              <a:buFont typeface="Wingdings" panose="05000000000000000000" charset="0"/>
              <a:buChar char="Ø"/>
            </a:pPr>
            <a:r>
              <a:rPr lang="zh-CN" altLang="en-US" sz="1700" spc="60" dirty="0">
                <a:solidFill>
                  <a:schemeClr val="accent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中国汉族人群中发病率和盛行率分别约为1.96/100000 和5.87/100000，</a:t>
            </a:r>
            <a:r>
              <a:rPr lang="zh-CN" altLang="en-US" sz="1700" b="1" spc="60" dirty="0">
                <a:solidFill>
                  <a:srgbClr val="FF0000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高于欧美人群</a:t>
            </a:r>
            <a:r>
              <a:rPr lang="zh-CN" altLang="en-US" sz="1700" spc="60" dirty="0">
                <a:solidFill>
                  <a:srgbClr val="FF0000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。</a:t>
            </a:r>
            <a:r>
              <a:rPr lang="zh-CN" altLang="en-US" sz="1700" b="1" spc="60" dirty="0">
                <a:solidFill>
                  <a:srgbClr val="FF0000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多在儿童或青少年时期起病</a:t>
            </a:r>
            <a:r>
              <a:rPr lang="zh-CN" altLang="en-US" sz="1700" spc="60" dirty="0">
                <a:solidFill>
                  <a:schemeClr val="accent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，表现为肝功能异常、黄疸、共济失调、行为改变等，常被</a:t>
            </a:r>
            <a:r>
              <a:rPr lang="zh-CN" altLang="en-US" sz="1700" b="1" spc="60" dirty="0">
                <a:solidFill>
                  <a:srgbClr val="FF0000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误诊为肝炎或精神病</a:t>
            </a:r>
            <a:r>
              <a:rPr lang="zh-CN" altLang="en-US" sz="1700" spc="60" dirty="0">
                <a:solidFill>
                  <a:schemeClr val="accent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。</a:t>
            </a:r>
            <a:endParaRPr lang="zh-CN" altLang="en-US" sz="1700" spc="60" dirty="0">
              <a:solidFill>
                <a:schemeClr val="accent1"/>
              </a:solidFill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285750" indent="-285750" algn="l" fontAlgn="auto">
              <a:lnSpc>
                <a:spcPct val="120000"/>
              </a:lnSpc>
              <a:buFont typeface="Wingdings" panose="05000000000000000000" charset="0"/>
              <a:buChar char="Ø"/>
            </a:pPr>
            <a:r>
              <a:rPr lang="zh-CN" altLang="en-US" sz="1700" b="1" spc="60" dirty="0">
                <a:solidFill>
                  <a:srgbClr val="FF0000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及时诊断和螯合治疗可显著改善预后</a:t>
            </a:r>
            <a:r>
              <a:rPr lang="zh-CN" altLang="en-US" sz="1700" spc="60" dirty="0">
                <a:solidFill>
                  <a:schemeClr val="accent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，若延误治疗则可能导致肝衰竭或神经系统不可逆损伤，甚至死亡。</a:t>
            </a:r>
            <a:endParaRPr lang="zh-CN" altLang="en-US" sz="1700" spc="60" dirty="0">
              <a:solidFill>
                <a:schemeClr val="accent1"/>
              </a:solidFill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607695" y="6243320"/>
            <a:ext cx="11114405" cy="41973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r>
              <a:rPr lang="zh-CN" altLang="en-US" sz="800" i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参考资料</a:t>
            </a:r>
            <a:endParaRPr lang="zh-CN" altLang="en-US" sz="800" i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r>
              <a:rPr lang="en-US" altLang="zh-CN" sz="800" i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1.卫生健康委 科技部 工业和信息化部 药监局 中医药局关于公布第一批罕见病目录的通知https://www.gov.cn/zhengce/zhengceku/2018-12/31/content_5435167.htm</a:t>
            </a:r>
            <a:endParaRPr lang="en-US" altLang="zh-CN" sz="800" i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r>
              <a:rPr lang="en-US" altLang="zh-CN" sz="800" i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2.</a:t>
            </a:r>
            <a:r>
              <a:rPr lang="zh-CN" altLang="en-US" sz="800" i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卫生健康委办公厅 工业和信息化部办公厅 药监局综合司关于印发第三批鼓励研发申报儿童药品清单的通知https://www.gov.cn/zhengce/zhengceku/2019-11/18/content_5453049.htm</a:t>
            </a:r>
            <a:endParaRPr lang="zh-CN" altLang="en-US" sz="800" i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endParaRPr lang="zh-CN" altLang="en-US" sz="800" i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9" name="object 4"/>
          <p:cNvSpPr/>
          <p:nvPr/>
        </p:nvSpPr>
        <p:spPr>
          <a:xfrm>
            <a:off x="2134235" y="5290820"/>
            <a:ext cx="7922895" cy="681355"/>
          </a:xfrm>
          <a:custGeom>
            <a:avLst/>
            <a:gdLst/>
            <a:ahLst/>
            <a:cxnLst/>
            <a:rect l="l" t="t" r="r" b="b"/>
            <a:pathLst>
              <a:path w="11372215" h="2428240">
                <a:moveTo>
                  <a:pt x="0" y="100075"/>
                </a:moveTo>
                <a:lnTo>
                  <a:pt x="7860" y="61132"/>
                </a:lnTo>
                <a:lnTo>
                  <a:pt x="29295" y="29321"/>
                </a:lnTo>
                <a:lnTo>
                  <a:pt x="61089" y="7868"/>
                </a:lnTo>
                <a:lnTo>
                  <a:pt x="100025" y="0"/>
                </a:lnTo>
                <a:lnTo>
                  <a:pt x="11272012" y="0"/>
                </a:lnTo>
                <a:lnTo>
                  <a:pt x="11310955" y="7868"/>
                </a:lnTo>
                <a:lnTo>
                  <a:pt x="11342766" y="29321"/>
                </a:lnTo>
                <a:lnTo>
                  <a:pt x="11364219" y="61132"/>
                </a:lnTo>
                <a:lnTo>
                  <a:pt x="11372088" y="100075"/>
                </a:lnTo>
                <a:lnTo>
                  <a:pt x="11372088" y="2327655"/>
                </a:lnTo>
                <a:lnTo>
                  <a:pt x="11364219" y="2366599"/>
                </a:lnTo>
                <a:lnTo>
                  <a:pt x="11342766" y="2398410"/>
                </a:lnTo>
                <a:lnTo>
                  <a:pt x="11310955" y="2419863"/>
                </a:lnTo>
                <a:lnTo>
                  <a:pt x="11272012" y="2427732"/>
                </a:lnTo>
                <a:lnTo>
                  <a:pt x="100025" y="2427732"/>
                </a:lnTo>
                <a:lnTo>
                  <a:pt x="61089" y="2419863"/>
                </a:lnTo>
                <a:lnTo>
                  <a:pt x="29295" y="2398410"/>
                </a:lnTo>
                <a:lnTo>
                  <a:pt x="7860" y="2366599"/>
                </a:lnTo>
                <a:lnTo>
                  <a:pt x="0" y="2327655"/>
                </a:lnTo>
                <a:lnTo>
                  <a:pt x="0" y="100075"/>
                </a:lnTo>
                <a:close/>
              </a:path>
            </a:pathLst>
          </a:custGeom>
          <a:ln w="19050">
            <a:solidFill>
              <a:schemeClr val="accent1"/>
            </a:solidFill>
            <a:prstDash val="sysDash"/>
          </a:ln>
        </p:spPr>
        <p:txBody>
          <a:bodyPr wrap="square" lIns="0" tIns="0" rIns="0" bIns="0" rtlCol="0"/>
          <a:p>
            <a:endParaRPr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0" name="圆角矩形 9"/>
          <p:cNvSpPr/>
          <p:nvPr/>
        </p:nvSpPr>
        <p:spPr>
          <a:xfrm>
            <a:off x="4338320" y="4832985"/>
            <a:ext cx="3124200" cy="578485"/>
          </a:xfrm>
          <a:prstGeom prst="roundRect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b="1"/>
              <a:t>建议参照药品：无</a:t>
            </a:r>
            <a:endParaRPr lang="zh-CN" altLang="en-US" b="1"/>
          </a:p>
        </p:txBody>
      </p:sp>
      <p:sp>
        <p:nvSpPr>
          <p:cNvPr id="13" name="文本框 12"/>
          <p:cNvSpPr txBox="1"/>
          <p:nvPr/>
        </p:nvSpPr>
        <p:spPr>
          <a:xfrm>
            <a:off x="2372360" y="5474335"/>
            <a:ext cx="7446645" cy="415925"/>
          </a:xfrm>
          <a:prstGeom prst="rect">
            <a:avLst/>
          </a:prstGeom>
        </p:spPr>
        <p:txBody>
          <a:bodyPr wrap="square">
            <a:noAutofit/>
          </a:bodyPr>
          <a:p>
            <a:r>
              <a:rPr lang="zh-CN" altLang="en-US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医保目录内暂无“</a:t>
            </a:r>
            <a:r>
              <a:rPr lang="zh-CN" altLang="en-US" b="1" spc="60" dirty="0">
                <a:solidFill>
                  <a:srgbClr val="FF0000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治疗青霉胺不耐受的肝豆状核变性</a:t>
            </a:r>
            <a:r>
              <a:rPr lang="zh-CN" altLang="en-US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”适应症的药品</a:t>
            </a:r>
            <a:endParaRPr lang="zh-CN" altLang="en-US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3992880" y="422910"/>
            <a:ext cx="7030720" cy="92964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r>
              <a:rPr lang="zh-CN" altLang="en-US" sz="2800" b="1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盐酸曲恩汀胶囊是治疗</a:t>
            </a:r>
            <a:r>
              <a:rPr lang="zh-CN" altLang="en-US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罕见病肝豆状核变性</a:t>
            </a:r>
            <a:r>
              <a:rPr lang="zh-CN" altLang="en-US" sz="2800" b="1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的药物</a:t>
            </a:r>
            <a:endParaRPr lang="zh-CN" altLang="en-US" sz="2800" b="1">
              <a:solidFill>
                <a:schemeClr val="accent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</p:spTree>
    <p:custDataLst>
      <p:tags r:id="rId9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 descr="NO.19-4_背景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7" name="图片 6" descr="NO.19-4_正文页装饰1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0" y="-5080"/>
            <a:ext cx="511768" cy="6874497"/>
          </a:xfrm>
          <a:prstGeom prst="rect">
            <a:avLst/>
          </a:prstGeom>
        </p:spPr>
      </p:pic>
      <p:pic>
        <p:nvPicPr>
          <p:cNvPr id="6" name="图片 5" descr="NO.19-4_正文页装饰2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11103337" y="-5080"/>
            <a:ext cx="1088650" cy="1210932"/>
          </a:xfrm>
          <a:prstGeom prst="rect">
            <a:avLst/>
          </a:prstGeom>
        </p:spPr>
      </p:pic>
      <p:sp>
        <p:nvSpPr>
          <p:cNvPr id="2" name="文本框 1"/>
          <p:cNvSpPr txBox="1"/>
          <p:nvPr>
            <p:custDataLst>
              <p:tags r:id="rId7"/>
            </p:custDataLst>
          </p:nvPr>
        </p:nvSpPr>
        <p:spPr>
          <a:xfrm>
            <a:off x="861392" y="708055"/>
            <a:ext cx="1058850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noProof="0" dirty="0">
                <a:ln>
                  <a:noFill/>
                </a:ln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思源黑体 Regular" panose="020B0500000000000000" charset="-122"/>
                <a:sym typeface="+mn-lt"/>
              </a:rPr>
              <a:t>有效性</a:t>
            </a:r>
            <a:endParaRPr lang="zh-CN" altLang="en-US" sz="3600" b="1" dirty="0">
              <a:solidFill>
                <a:schemeClr val="dk1">
                  <a:lumMod val="75000"/>
                  <a:lumOff val="25000"/>
                </a:schemeClr>
              </a:solidFill>
              <a:latin typeface="汉仪文黑-75简" panose="00020600040101010101" charset="-122"/>
              <a:ea typeface="汉仪文黑-55简" panose="00020600040101010101" charset="-122"/>
            </a:endParaRPr>
          </a:p>
        </p:txBody>
      </p:sp>
      <p:sp>
        <p:nvSpPr>
          <p:cNvPr id="3" name="矩形 2"/>
          <p:cNvSpPr/>
          <p:nvPr>
            <p:custDataLst>
              <p:tags r:id="rId8"/>
            </p:custDataLst>
          </p:nvPr>
        </p:nvSpPr>
        <p:spPr>
          <a:xfrm>
            <a:off x="658305" y="789622"/>
            <a:ext cx="110433" cy="456796"/>
          </a:xfrm>
          <a:prstGeom prst="rect">
            <a:avLst/>
          </a:prstGeom>
          <a:solidFill>
            <a:srgbClr val="00A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  <a:latin typeface="汉仪文黑-75简" panose="00020600040101010101" charset="-122"/>
              <a:ea typeface="汉仪文黑-55简" panose="00020600040101010101" charset="-122"/>
            </a:endParaRPr>
          </a:p>
        </p:txBody>
      </p:sp>
      <p:sp>
        <p:nvSpPr>
          <p:cNvPr id="30" name="任意多边形: 形状 29"/>
          <p:cNvSpPr/>
          <p:nvPr>
            <p:custDataLst>
              <p:tags r:id="rId9"/>
            </p:custDataLst>
          </p:nvPr>
        </p:nvSpPr>
        <p:spPr>
          <a:xfrm>
            <a:off x="5851917" y="1923666"/>
            <a:ext cx="210394" cy="462740"/>
          </a:xfrm>
          <a:custGeom>
            <a:avLst/>
            <a:gdLst>
              <a:gd name="connsiteX0" fmla="*/ 210194 w 210193"/>
              <a:gd name="connsiteY0" fmla="*/ 0 h 462211"/>
              <a:gd name="connsiteX1" fmla="*/ 0 w 210193"/>
              <a:gd name="connsiteY1" fmla="*/ 231106 h 462211"/>
              <a:gd name="connsiteX2" fmla="*/ 210194 w 210193"/>
              <a:gd name="connsiteY2" fmla="*/ 462212 h 462211"/>
              <a:gd name="connsiteX3" fmla="*/ 210194 w 210193"/>
              <a:gd name="connsiteY3" fmla="*/ 0 h 4622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0193" h="462211">
                <a:moveTo>
                  <a:pt x="210194" y="0"/>
                </a:moveTo>
                <a:cubicBezTo>
                  <a:pt x="92228" y="11260"/>
                  <a:pt x="0" y="110459"/>
                  <a:pt x="0" y="231106"/>
                </a:cubicBezTo>
                <a:cubicBezTo>
                  <a:pt x="0" y="351753"/>
                  <a:pt x="92228" y="450951"/>
                  <a:pt x="210194" y="462212"/>
                </a:cubicBezTo>
                <a:lnTo>
                  <a:pt x="210194" y="0"/>
                </a:lnTo>
                <a:close/>
              </a:path>
            </a:pathLst>
          </a:custGeom>
          <a:solidFill>
            <a:schemeClr val="accent1"/>
          </a:solidFill>
          <a:ln w="5351" cap="flat">
            <a:noFill/>
            <a:prstDash val="solid"/>
            <a:miter/>
          </a:ln>
        </p:spPr>
        <p:txBody>
          <a:bodyPr rtlCol="0" anchor="ctr"/>
          <a:p>
            <a:endParaRPr lang="zh-CN" altLang="en-US"/>
          </a:p>
        </p:txBody>
      </p:sp>
      <p:sp>
        <p:nvSpPr>
          <p:cNvPr id="31" name="任意多边形: 形状 30"/>
          <p:cNvSpPr/>
          <p:nvPr>
            <p:custDataLst>
              <p:tags r:id="rId10"/>
            </p:custDataLst>
          </p:nvPr>
        </p:nvSpPr>
        <p:spPr>
          <a:xfrm>
            <a:off x="6106805" y="1923666"/>
            <a:ext cx="210394" cy="462740"/>
          </a:xfrm>
          <a:custGeom>
            <a:avLst/>
            <a:gdLst>
              <a:gd name="connsiteX0" fmla="*/ 0 w 210193"/>
              <a:gd name="connsiteY0" fmla="*/ 0 h 462211"/>
              <a:gd name="connsiteX1" fmla="*/ 0 w 210193"/>
              <a:gd name="connsiteY1" fmla="*/ 462212 h 462211"/>
              <a:gd name="connsiteX2" fmla="*/ 210194 w 210193"/>
              <a:gd name="connsiteY2" fmla="*/ 231106 h 462211"/>
              <a:gd name="connsiteX3" fmla="*/ 0 w 210193"/>
              <a:gd name="connsiteY3" fmla="*/ 0 h 4622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0193" h="462211">
                <a:moveTo>
                  <a:pt x="0" y="0"/>
                </a:moveTo>
                <a:lnTo>
                  <a:pt x="0" y="462212"/>
                </a:lnTo>
                <a:cubicBezTo>
                  <a:pt x="117966" y="450951"/>
                  <a:pt x="210194" y="351753"/>
                  <a:pt x="210194" y="231106"/>
                </a:cubicBezTo>
                <a:cubicBezTo>
                  <a:pt x="210194" y="110459"/>
                  <a:pt x="117430" y="11260"/>
                  <a:pt x="0" y="0"/>
                </a:cubicBezTo>
                <a:close/>
              </a:path>
            </a:pathLst>
          </a:custGeom>
          <a:solidFill>
            <a:schemeClr val="tx1">
              <a:lumMod val="35000"/>
              <a:lumOff val="65000"/>
              <a:alpha val="40000"/>
            </a:schemeClr>
          </a:solidFill>
          <a:ln w="5351" cap="flat">
            <a:noFill/>
            <a:prstDash val="solid"/>
            <a:miter/>
          </a:ln>
        </p:spPr>
        <p:txBody>
          <a:bodyPr rtlCol="0" anchor="ctr"/>
          <a:p>
            <a:endParaRPr lang="zh-CN" altLang="en-US"/>
          </a:p>
        </p:txBody>
      </p:sp>
      <p:sp>
        <p:nvSpPr>
          <p:cNvPr id="32" name="任意多边形: 形状 31"/>
          <p:cNvSpPr/>
          <p:nvPr>
            <p:custDataLst>
              <p:tags r:id="rId11"/>
            </p:custDataLst>
          </p:nvPr>
        </p:nvSpPr>
        <p:spPr>
          <a:xfrm>
            <a:off x="5546178" y="2477302"/>
            <a:ext cx="515498" cy="2461804"/>
          </a:xfrm>
          <a:custGeom>
            <a:avLst/>
            <a:gdLst>
              <a:gd name="connsiteX0" fmla="*/ 515296 w 515296"/>
              <a:gd name="connsiteY0" fmla="*/ 0 h 2459587"/>
              <a:gd name="connsiteX1" fmla="*/ 240758 w 515296"/>
              <a:gd name="connsiteY1" fmla="*/ 0 h 2459587"/>
              <a:gd name="connsiteX2" fmla="*/ 0 w 515296"/>
              <a:gd name="connsiteY2" fmla="*/ 240758 h 2459587"/>
              <a:gd name="connsiteX3" fmla="*/ 0 w 515296"/>
              <a:gd name="connsiteY3" fmla="*/ 383389 h 2459587"/>
              <a:gd name="connsiteX4" fmla="*/ 0 w 515296"/>
              <a:gd name="connsiteY4" fmla="*/ 1120139 h 2459587"/>
              <a:gd name="connsiteX5" fmla="*/ 74533 w 515296"/>
              <a:gd name="connsiteY5" fmla="*/ 1194672 h 2459587"/>
              <a:gd name="connsiteX6" fmla="*/ 89010 w 515296"/>
              <a:gd name="connsiteY6" fmla="*/ 1194672 h 2459587"/>
              <a:gd name="connsiteX7" fmla="*/ 165152 w 515296"/>
              <a:gd name="connsiteY7" fmla="*/ 1118531 h 2459587"/>
              <a:gd name="connsiteX8" fmla="*/ 165152 w 515296"/>
              <a:gd name="connsiteY8" fmla="*/ 383389 h 2459587"/>
              <a:gd name="connsiteX9" fmla="*/ 241830 w 515296"/>
              <a:gd name="connsiteY9" fmla="*/ 383389 h 2459587"/>
              <a:gd name="connsiteX10" fmla="*/ 241830 w 515296"/>
              <a:gd name="connsiteY10" fmla="*/ 2344303 h 2459587"/>
              <a:gd name="connsiteX11" fmla="*/ 357115 w 515296"/>
              <a:gd name="connsiteY11" fmla="*/ 2459588 h 2459587"/>
              <a:gd name="connsiteX12" fmla="*/ 474544 w 515296"/>
              <a:gd name="connsiteY12" fmla="*/ 2342158 h 2459587"/>
              <a:gd name="connsiteX13" fmla="*/ 474544 w 515296"/>
              <a:gd name="connsiteY13" fmla="*/ 1194672 h 2459587"/>
              <a:gd name="connsiteX14" fmla="*/ 515296 w 515296"/>
              <a:gd name="connsiteY14" fmla="*/ 1194672 h 2459587"/>
              <a:gd name="connsiteX15" fmla="*/ 515296 w 515296"/>
              <a:gd name="connsiteY15" fmla="*/ 0 h 24595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15296" h="2459587">
                <a:moveTo>
                  <a:pt x="515296" y="0"/>
                </a:moveTo>
                <a:lnTo>
                  <a:pt x="240758" y="0"/>
                </a:lnTo>
                <a:cubicBezTo>
                  <a:pt x="107778" y="0"/>
                  <a:pt x="0" y="107778"/>
                  <a:pt x="0" y="240758"/>
                </a:cubicBezTo>
                <a:lnTo>
                  <a:pt x="0" y="383389"/>
                </a:lnTo>
                <a:lnTo>
                  <a:pt x="0" y="1120139"/>
                </a:lnTo>
                <a:cubicBezTo>
                  <a:pt x="0" y="1161427"/>
                  <a:pt x="33245" y="1194672"/>
                  <a:pt x="74533" y="1194672"/>
                </a:cubicBezTo>
                <a:lnTo>
                  <a:pt x="89010" y="1194672"/>
                </a:lnTo>
                <a:cubicBezTo>
                  <a:pt x="130835" y="1194672"/>
                  <a:pt x="165152" y="1160891"/>
                  <a:pt x="165152" y="1118531"/>
                </a:cubicBezTo>
                <a:lnTo>
                  <a:pt x="165152" y="383389"/>
                </a:lnTo>
                <a:lnTo>
                  <a:pt x="241830" y="383389"/>
                </a:lnTo>
                <a:lnTo>
                  <a:pt x="241830" y="2344303"/>
                </a:lnTo>
                <a:cubicBezTo>
                  <a:pt x="241830" y="2407576"/>
                  <a:pt x="293306" y="2459588"/>
                  <a:pt x="357115" y="2459588"/>
                </a:cubicBezTo>
                <a:cubicBezTo>
                  <a:pt x="421996" y="2459588"/>
                  <a:pt x="474544" y="2407039"/>
                  <a:pt x="474544" y="2342158"/>
                </a:cubicBezTo>
                <a:lnTo>
                  <a:pt x="474544" y="1194672"/>
                </a:lnTo>
                <a:lnTo>
                  <a:pt x="515296" y="1194672"/>
                </a:lnTo>
                <a:lnTo>
                  <a:pt x="515296" y="0"/>
                </a:lnTo>
                <a:close/>
              </a:path>
            </a:pathLst>
          </a:custGeom>
          <a:solidFill>
            <a:schemeClr val="accent1"/>
          </a:solidFill>
          <a:ln w="5351" cap="flat">
            <a:noFill/>
            <a:prstDash val="solid"/>
            <a:miter/>
          </a:ln>
        </p:spPr>
        <p:txBody>
          <a:bodyPr rtlCol="0" anchor="ctr"/>
          <a:p>
            <a:endParaRPr lang="zh-CN" altLang="en-US"/>
          </a:p>
        </p:txBody>
      </p:sp>
      <p:sp>
        <p:nvSpPr>
          <p:cNvPr id="33" name="任意多边形: 形状 32"/>
          <p:cNvSpPr/>
          <p:nvPr>
            <p:custDataLst>
              <p:tags r:id="rId12"/>
            </p:custDataLst>
          </p:nvPr>
        </p:nvSpPr>
        <p:spPr>
          <a:xfrm>
            <a:off x="4546328" y="4571075"/>
            <a:ext cx="1231856" cy="129669"/>
          </a:xfrm>
          <a:custGeom>
            <a:avLst/>
            <a:gdLst>
              <a:gd name="connsiteX0" fmla="*/ 1230598 w 1230598"/>
              <a:gd name="connsiteY0" fmla="*/ 0 h 129762"/>
              <a:gd name="connsiteX1" fmla="*/ 64345 w 1230598"/>
              <a:gd name="connsiteY1" fmla="*/ 0 h 129762"/>
              <a:gd name="connsiteX2" fmla="*/ 0 w 1230598"/>
              <a:gd name="connsiteY2" fmla="*/ 64345 h 129762"/>
              <a:gd name="connsiteX3" fmla="*/ 0 w 1230598"/>
              <a:gd name="connsiteY3" fmla="*/ 65417 h 129762"/>
              <a:gd name="connsiteX4" fmla="*/ 64345 w 1230598"/>
              <a:gd name="connsiteY4" fmla="*/ 129762 h 129762"/>
              <a:gd name="connsiteX5" fmla="*/ 1230598 w 1230598"/>
              <a:gd name="connsiteY5" fmla="*/ 129762 h 129762"/>
              <a:gd name="connsiteX6" fmla="*/ 1230598 w 1230598"/>
              <a:gd name="connsiteY6" fmla="*/ 0 h 1297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30598" h="129762">
                <a:moveTo>
                  <a:pt x="1230598" y="0"/>
                </a:moveTo>
                <a:lnTo>
                  <a:pt x="64345" y="0"/>
                </a:lnTo>
                <a:cubicBezTo>
                  <a:pt x="28955" y="0"/>
                  <a:pt x="0" y="28955"/>
                  <a:pt x="0" y="64345"/>
                </a:cubicBezTo>
                <a:lnTo>
                  <a:pt x="0" y="65417"/>
                </a:lnTo>
                <a:cubicBezTo>
                  <a:pt x="0" y="100807"/>
                  <a:pt x="28955" y="129762"/>
                  <a:pt x="64345" y="129762"/>
                </a:cubicBezTo>
                <a:lnTo>
                  <a:pt x="1230598" y="129762"/>
                </a:lnTo>
                <a:lnTo>
                  <a:pt x="1230598" y="0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  <a:alpha val="50000"/>
            </a:schemeClr>
          </a:solidFill>
          <a:ln w="5351" cap="flat">
            <a:noFill/>
            <a:prstDash val="solid"/>
            <a:miter/>
          </a:ln>
        </p:spPr>
        <p:txBody>
          <a:bodyPr rtlCol="0" anchor="ctr"/>
          <a:p>
            <a:endParaRPr lang="zh-CN" altLang="en-US"/>
          </a:p>
        </p:txBody>
      </p:sp>
      <p:sp>
        <p:nvSpPr>
          <p:cNvPr id="34" name="任意多边形: 形状 33"/>
          <p:cNvSpPr/>
          <p:nvPr>
            <p:custDataLst>
              <p:tags r:id="rId13"/>
            </p:custDataLst>
          </p:nvPr>
        </p:nvSpPr>
        <p:spPr>
          <a:xfrm>
            <a:off x="4668369" y="4169991"/>
            <a:ext cx="1109814" cy="129669"/>
          </a:xfrm>
          <a:custGeom>
            <a:avLst/>
            <a:gdLst>
              <a:gd name="connsiteX0" fmla="*/ 1108879 w 1108878"/>
              <a:gd name="connsiteY0" fmla="*/ 0 h 129226"/>
              <a:gd name="connsiteX1" fmla="*/ 59519 w 1108878"/>
              <a:gd name="connsiteY1" fmla="*/ 0 h 129226"/>
              <a:gd name="connsiteX2" fmla="*/ 0 w 1108878"/>
              <a:gd name="connsiteY2" fmla="*/ 59519 h 129226"/>
              <a:gd name="connsiteX3" fmla="*/ 0 w 1108878"/>
              <a:gd name="connsiteY3" fmla="*/ 69707 h 129226"/>
              <a:gd name="connsiteX4" fmla="*/ 59519 w 1108878"/>
              <a:gd name="connsiteY4" fmla="*/ 129226 h 129226"/>
              <a:gd name="connsiteX5" fmla="*/ 1108879 w 1108878"/>
              <a:gd name="connsiteY5" fmla="*/ 129226 h 129226"/>
              <a:gd name="connsiteX6" fmla="*/ 1108879 w 1108878"/>
              <a:gd name="connsiteY6" fmla="*/ 0 h 1292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08878" h="129226">
                <a:moveTo>
                  <a:pt x="1108879" y="0"/>
                </a:moveTo>
                <a:lnTo>
                  <a:pt x="59519" y="0"/>
                </a:lnTo>
                <a:cubicBezTo>
                  <a:pt x="26810" y="0"/>
                  <a:pt x="0" y="26810"/>
                  <a:pt x="0" y="59519"/>
                </a:cubicBezTo>
                <a:lnTo>
                  <a:pt x="0" y="69707"/>
                </a:lnTo>
                <a:cubicBezTo>
                  <a:pt x="0" y="102416"/>
                  <a:pt x="26810" y="129226"/>
                  <a:pt x="59519" y="129226"/>
                </a:cubicBezTo>
                <a:lnTo>
                  <a:pt x="1108879" y="129226"/>
                </a:lnTo>
                <a:lnTo>
                  <a:pt x="1108879" y="0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  <a:alpha val="50000"/>
            </a:schemeClr>
          </a:solidFill>
          <a:ln w="5351" cap="flat">
            <a:noFill/>
            <a:prstDash val="solid"/>
            <a:miter/>
          </a:ln>
        </p:spPr>
        <p:txBody>
          <a:bodyPr rtlCol="0" anchor="ctr"/>
          <a:p>
            <a:endParaRPr lang="zh-CN" altLang="en-US"/>
          </a:p>
        </p:txBody>
      </p:sp>
      <p:sp>
        <p:nvSpPr>
          <p:cNvPr id="35" name="任意多边形: 形状 34"/>
          <p:cNvSpPr/>
          <p:nvPr>
            <p:custDataLst>
              <p:tags r:id="rId14"/>
            </p:custDataLst>
          </p:nvPr>
        </p:nvSpPr>
        <p:spPr>
          <a:xfrm>
            <a:off x="4573024" y="3767000"/>
            <a:ext cx="1205159" cy="129669"/>
          </a:xfrm>
          <a:custGeom>
            <a:avLst/>
            <a:gdLst>
              <a:gd name="connsiteX0" fmla="*/ 1203788 w 1203787"/>
              <a:gd name="connsiteY0" fmla="*/ 0 h 129762"/>
              <a:gd name="connsiteX1" fmla="*/ 64881 w 1203787"/>
              <a:gd name="connsiteY1" fmla="*/ 0 h 129762"/>
              <a:gd name="connsiteX2" fmla="*/ 0 w 1203787"/>
              <a:gd name="connsiteY2" fmla="*/ 64881 h 129762"/>
              <a:gd name="connsiteX3" fmla="*/ 64881 w 1203787"/>
              <a:gd name="connsiteY3" fmla="*/ 129762 h 129762"/>
              <a:gd name="connsiteX4" fmla="*/ 1203252 w 1203787"/>
              <a:gd name="connsiteY4" fmla="*/ 129762 h 129762"/>
              <a:gd name="connsiteX5" fmla="*/ 1203252 w 1203787"/>
              <a:gd name="connsiteY5" fmla="*/ 0 h 1297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03787" h="129762">
                <a:moveTo>
                  <a:pt x="1203788" y="0"/>
                </a:moveTo>
                <a:lnTo>
                  <a:pt x="64881" y="0"/>
                </a:lnTo>
                <a:cubicBezTo>
                  <a:pt x="28955" y="0"/>
                  <a:pt x="0" y="28955"/>
                  <a:pt x="0" y="64881"/>
                </a:cubicBezTo>
                <a:cubicBezTo>
                  <a:pt x="0" y="100807"/>
                  <a:pt x="28955" y="129762"/>
                  <a:pt x="64881" y="129762"/>
                </a:cubicBezTo>
                <a:lnTo>
                  <a:pt x="1203252" y="129762"/>
                </a:lnTo>
                <a:lnTo>
                  <a:pt x="1203252" y="0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  <a:alpha val="50000"/>
            </a:schemeClr>
          </a:solidFill>
          <a:ln w="5351" cap="flat">
            <a:noFill/>
            <a:prstDash val="solid"/>
            <a:miter/>
          </a:ln>
        </p:spPr>
        <p:txBody>
          <a:bodyPr rtlCol="0" anchor="ctr"/>
          <a:p>
            <a:endParaRPr lang="zh-CN" altLang="en-US"/>
          </a:p>
        </p:txBody>
      </p:sp>
      <p:sp>
        <p:nvSpPr>
          <p:cNvPr id="36" name="任意多边形: 形状 35"/>
          <p:cNvSpPr/>
          <p:nvPr>
            <p:custDataLst>
              <p:tags r:id="rId15"/>
            </p:custDataLst>
          </p:nvPr>
        </p:nvSpPr>
        <p:spPr>
          <a:xfrm>
            <a:off x="4109648" y="3364009"/>
            <a:ext cx="1426359" cy="129669"/>
          </a:xfrm>
          <a:custGeom>
            <a:avLst/>
            <a:gdLst>
              <a:gd name="connsiteX0" fmla="*/ 1424706 w 1425241"/>
              <a:gd name="connsiteY0" fmla="*/ 0 h 129762"/>
              <a:gd name="connsiteX1" fmla="*/ 64881 w 1425241"/>
              <a:gd name="connsiteY1" fmla="*/ 0 h 129762"/>
              <a:gd name="connsiteX2" fmla="*/ 0 w 1425241"/>
              <a:gd name="connsiteY2" fmla="*/ 64881 h 129762"/>
              <a:gd name="connsiteX3" fmla="*/ 64881 w 1425241"/>
              <a:gd name="connsiteY3" fmla="*/ 129762 h 129762"/>
              <a:gd name="connsiteX4" fmla="*/ 1425242 w 1425241"/>
              <a:gd name="connsiteY4" fmla="*/ 129762 h 129762"/>
              <a:gd name="connsiteX5" fmla="*/ 1425242 w 1425241"/>
              <a:gd name="connsiteY5" fmla="*/ 0 h 1297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25241" h="129762">
                <a:moveTo>
                  <a:pt x="1424706" y="0"/>
                </a:moveTo>
                <a:lnTo>
                  <a:pt x="64881" y="0"/>
                </a:lnTo>
                <a:cubicBezTo>
                  <a:pt x="28955" y="0"/>
                  <a:pt x="0" y="28955"/>
                  <a:pt x="0" y="64881"/>
                </a:cubicBezTo>
                <a:cubicBezTo>
                  <a:pt x="0" y="100807"/>
                  <a:pt x="28955" y="129762"/>
                  <a:pt x="64881" y="129762"/>
                </a:cubicBezTo>
                <a:lnTo>
                  <a:pt x="1425242" y="129762"/>
                </a:lnTo>
                <a:lnTo>
                  <a:pt x="1425242" y="0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  <a:alpha val="50000"/>
            </a:schemeClr>
          </a:solidFill>
          <a:ln w="5351" cap="flat">
            <a:noFill/>
            <a:prstDash val="solid"/>
            <a:miter/>
          </a:ln>
        </p:spPr>
        <p:txBody>
          <a:bodyPr rtlCol="0" anchor="ctr"/>
          <a:p>
            <a:endParaRPr lang="zh-CN" altLang="en-US"/>
          </a:p>
        </p:txBody>
      </p:sp>
      <p:sp>
        <p:nvSpPr>
          <p:cNvPr id="37" name="任意多边形: 形状 36"/>
          <p:cNvSpPr/>
          <p:nvPr>
            <p:custDataLst>
              <p:tags r:id="rId16"/>
            </p:custDataLst>
          </p:nvPr>
        </p:nvSpPr>
        <p:spPr>
          <a:xfrm>
            <a:off x="4848253" y="2962289"/>
            <a:ext cx="687119" cy="129669"/>
          </a:xfrm>
          <a:custGeom>
            <a:avLst/>
            <a:gdLst>
              <a:gd name="connsiteX0" fmla="*/ 686347 w 686346"/>
              <a:gd name="connsiteY0" fmla="*/ 0 h 129762"/>
              <a:gd name="connsiteX1" fmla="*/ 55766 w 686346"/>
              <a:gd name="connsiteY1" fmla="*/ 0 h 129762"/>
              <a:gd name="connsiteX2" fmla="*/ 0 w 686346"/>
              <a:gd name="connsiteY2" fmla="*/ 55766 h 129762"/>
              <a:gd name="connsiteX3" fmla="*/ 0 w 686346"/>
              <a:gd name="connsiteY3" fmla="*/ 73997 h 129762"/>
              <a:gd name="connsiteX4" fmla="*/ 55766 w 686346"/>
              <a:gd name="connsiteY4" fmla="*/ 129762 h 129762"/>
              <a:gd name="connsiteX5" fmla="*/ 686347 w 686346"/>
              <a:gd name="connsiteY5" fmla="*/ 129762 h 129762"/>
              <a:gd name="connsiteX6" fmla="*/ 686347 w 686346"/>
              <a:gd name="connsiteY6" fmla="*/ 0 h 1297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86346" h="129762">
                <a:moveTo>
                  <a:pt x="686347" y="0"/>
                </a:moveTo>
                <a:lnTo>
                  <a:pt x="55766" y="0"/>
                </a:lnTo>
                <a:cubicBezTo>
                  <a:pt x="25202" y="0"/>
                  <a:pt x="0" y="24666"/>
                  <a:pt x="0" y="55766"/>
                </a:cubicBezTo>
                <a:lnTo>
                  <a:pt x="0" y="73997"/>
                </a:lnTo>
                <a:cubicBezTo>
                  <a:pt x="0" y="104561"/>
                  <a:pt x="24666" y="129762"/>
                  <a:pt x="55766" y="129762"/>
                </a:cubicBezTo>
                <a:lnTo>
                  <a:pt x="686347" y="129762"/>
                </a:lnTo>
                <a:lnTo>
                  <a:pt x="686347" y="0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  <a:alpha val="50000"/>
            </a:schemeClr>
          </a:solidFill>
          <a:ln w="5351" cap="flat">
            <a:noFill/>
            <a:prstDash val="solid"/>
            <a:miter/>
          </a:ln>
        </p:spPr>
        <p:txBody>
          <a:bodyPr rtlCol="0" anchor="ctr"/>
          <a:p>
            <a:endParaRPr lang="zh-CN" altLang="en-US"/>
          </a:p>
        </p:txBody>
      </p:sp>
      <p:sp>
        <p:nvSpPr>
          <p:cNvPr id="38" name="任意多边形: 形状 37"/>
          <p:cNvSpPr/>
          <p:nvPr>
            <p:custDataLst>
              <p:tags r:id="rId17"/>
            </p:custDataLst>
          </p:nvPr>
        </p:nvSpPr>
        <p:spPr>
          <a:xfrm>
            <a:off x="4546328" y="2559934"/>
            <a:ext cx="1048158" cy="129669"/>
          </a:xfrm>
          <a:custGeom>
            <a:avLst/>
            <a:gdLst>
              <a:gd name="connsiteX0" fmla="*/ 1047215 w 1047215"/>
              <a:gd name="connsiteY0" fmla="*/ 0 h 129762"/>
              <a:gd name="connsiteX1" fmla="*/ 64345 w 1047215"/>
              <a:gd name="connsiteY1" fmla="*/ 0 h 129762"/>
              <a:gd name="connsiteX2" fmla="*/ 0 w 1047215"/>
              <a:gd name="connsiteY2" fmla="*/ 64345 h 129762"/>
              <a:gd name="connsiteX3" fmla="*/ 0 w 1047215"/>
              <a:gd name="connsiteY3" fmla="*/ 65417 h 129762"/>
              <a:gd name="connsiteX4" fmla="*/ 64345 w 1047215"/>
              <a:gd name="connsiteY4" fmla="*/ 129762 h 129762"/>
              <a:gd name="connsiteX5" fmla="*/ 990377 w 1047215"/>
              <a:gd name="connsiteY5" fmla="*/ 129762 h 129762"/>
              <a:gd name="connsiteX6" fmla="*/ 1047215 w 1047215"/>
              <a:gd name="connsiteY6" fmla="*/ 0 h 1297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47215" h="129762">
                <a:moveTo>
                  <a:pt x="1047215" y="0"/>
                </a:moveTo>
                <a:lnTo>
                  <a:pt x="64345" y="0"/>
                </a:lnTo>
                <a:cubicBezTo>
                  <a:pt x="28955" y="0"/>
                  <a:pt x="0" y="28955"/>
                  <a:pt x="0" y="64345"/>
                </a:cubicBezTo>
                <a:lnTo>
                  <a:pt x="0" y="65417"/>
                </a:lnTo>
                <a:cubicBezTo>
                  <a:pt x="0" y="100807"/>
                  <a:pt x="28955" y="129762"/>
                  <a:pt x="64345" y="129762"/>
                </a:cubicBezTo>
                <a:lnTo>
                  <a:pt x="990377" y="129762"/>
                </a:lnTo>
                <a:cubicBezTo>
                  <a:pt x="995739" y="79895"/>
                  <a:pt x="1016651" y="35390"/>
                  <a:pt x="1047215" y="0"/>
                </a:cubicBezTo>
                <a:close/>
              </a:path>
            </a:pathLst>
          </a:custGeom>
          <a:solidFill>
            <a:schemeClr val="accent1">
              <a:lumMod val="40000"/>
              <a:lumOff val="60000"/>
              <a:alpha val="50000"/>
            </a:schemeClr>
          </a:solidFill>
          <a:ln w="5351" cap="flat">
            <a:noFill/>
            <a:prstDash val="solid"/>
            <a:miter/>
          </a:ln>
        </p:spPr>
        <p:txBody>
          <a:bodyPr rtlCol="0" anchor="ctr"/>
          <a:p>
            <a:endParaRPr lang="zh-CN" altLang="en-US"/>
          </a:p>
        </p:txBody>
      </p:sp>
      <p:sp>
        <p:nvSpPr>
          <p:cNvPr id="39" name="任意多边形: 形状 38"/>
          <p:cNvSpPr/>
          <p:nvPr>
            <p:custDataLst>
              <p:tags r:id="rId18"/>
            </p:custDataLst>
          </p:nvPr>
        </p:nvSpPr>
        <p:spPr>
          <a:xfrm>
            <a:off x="6103627" y="2476666"/>
            <a:ext cx="642624" cy="2461804"/>
          </a:xfrm>
          <a:custGeom>
            <a:avLst/>
            <a:gdLst>
              <a:gd name="connsiteX0" fmla="*/ 639161 w 641831"/>
              <a:gd name="connsiteY0" fmla="*/ 1035418 h 2459051"/>
              <a:gd name="connsiteX1" fmla="*/ 372129 w 641831"/>
              <a:gd name="connsiteY1" fmla="*/ 148530 h 2459051"/>
              <a:gd name="connsiteX2" fmla="*/ 193571 w 641831"/>
              <a:gd name="connsiteY2" fmla="*/ 0 h 2459051"/>
              <a:gd name="connsiteX3" fmla="*/ 0 w 641831"/>
              <a:gd name="connsiteY3" fmla="*/ 0 h 2459051"/>
              <a:gd name="connsiteX4" fmla="*/ 0 w 641831"/>
              <a:gd name="connsiteY4" fmla="*/ 1440792 h 2459051"/>
              <a:gd name="connsiteX5" fmla="*/ 50404 w 641831"/>
              <a:gd name="connsiteY5" fmla="*/ 1440792 h 2459051"/>
              <a:gd name="connsiteX6" fmla="*/ 50404 w 641831"/>
              <a:gd name="connsiteY6" fmla="*/ 2383982 h 2459051"/>
              <a:gd name="connsiteX7" fmla="*/ 125473 w 641831"/>
              <a:gd name="connsiteY7" fmla="*/ 2459052 h 2459051"/>
              <a:gd name="connsiteX8" fmla="*/ 125473 w 641831"/>
              <a:gd name="connsiteY8" fmla="*/ 2459052 h 2459051"/>
              <a:gd name="connsiteX9" fmla="*/ 201614 w 641831"/>
              <a:gd name="connsiteY9" fmla="*/ 2382910 h 2459051"/>
              <a:gd name="connsiteX10" fmla="*/ 201614 w 641831"/>
              <a:gd name="connsiteY10" fmla="*/ 1441328 h 2459051"/>
              <a:gd name="connsiteX11" fmla="*/ 472936 w 641831"/>
              <a:gd name="connsiteY11" fmla="*/ 1441328 h 2459051"/>
              <a:gd name="connsiteX12" fmla="*/ 162471 w 641831"/>
              <a:gd name="connsiteY12" fmla="*/ 295451 h 2459051"/>
              <a:gd name="connsiteX13" fmla="*/ 279365 w 641831"/>
              <a:gd name="connsiteY13" fmla="*/ 295451 h 2459051"/>
              <a:gd name="connsiteX14" fmla="*/ 513688 w 641831"/>
              <a:gd name="connsiteY14" fmla="*/ 1074025 h 2459051"/>
              <a:gd name="connsiteX15" fmla="*/ 594655 w 641831"/>
              <a:gd name="connsiteY15" fmla="*/ 1117458 h 2459051"/>
              <a:gd name="connsiteX16" fmla="*/ 594655 w 641831"/>
              <a:gd name="connsiteY16" fmla="*/ 1117458 h 2459051"/>
              <a:gd name="connsiteX17" fmla="*/ 639161 w 641831"/>
              <a:gd name="connsiteY17" fmla="*/ 1035418 h 24590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641831" h="2459051">
                <a:moveTo>
                  <a:pt x="639161" y="1035418"/>
                </a:moveTo>
                <a:lnTo>
                  <a:pt x="372129" y="148530"/>
                </a:lnTo>
                <a:cubicBezTo>
                  <a:pt x="356579" y="64345"/>
                  <a:pt x="282582" y="0"/>
                  <a:pt x="193571" y="0"/>
                </a:cubicBezTo>
                <a:lnTo>
                  <a:pt x="0" y="0"/>
                </a:lnTo>
                <a:lnTo>
                  <a:pt x="0" y="1440792"/>
                </a:lnTo>
                <a:lnTo>
                  <a:pt x="50404" y="1440792"/>
                </a:lnTo>
                <a:lnTo>
                  <a:pt x="50404" y="2383982"/>
                </a:lnTo>
                <a:cubicBezTo>
                  <a:pt x="50404" y="2425270"/>
                  <a:pt x="84185" y="2459052"/>
                  <a:pt x="125473" y="2459052"/>
                </a:cubicBezTo>
                <a:lnTo>
                  <a:pt x="125473" y="2459052"/>
                </a:lnTo>
                <a:cubicBezTo>
                  <a:pt x="167297" y="2459052"/>
                  <a:pt x="201614" y="2424734"/>
                  <a:pt x="201614" y="2382910"/>
                </a:cubicBezTo>
                <a:lnTo>
                  <a:pt x="201614" y="1441328"/>
                </a:lnTo>
                <a:lnTo>
                  <a:pt x="472936" y="1441328"/>
                </a:lnTo>
                <a:lnTo>
                  <a:pt x="162471" y="295451"/>
                </a:lnTo>
                <a:lnTo>
                  <a:pt x="279365" y="295451"/>
                </a:lnTo>
                <a:lnTo>
                  <a:pt x="513688" y="1074025"/>
                </a:lnTo>
                <a:cubicBezTo>
                  <a:pt x="523876" y="1108343"/>
                  <a:pt x="560338" y="1127646"/>
                  <a:pt x="594655" y="1117458"/>
                </a:cubicBezTo>
                <a:lnTo>
                  <a:pt x="594655" y="1117458"/>
                </a:lnTo>
                <a:cubicBezTo>
                  <a:pt x="629509" y="1107270"/>
                  <a:pt x="649348" y="1070272"/>
                  <a:pt x="639161" y="1035418"/>
                </a:cubicBezTo>
                <a:close/>
              </a:path>
            </a:pathLst>
          </a:custGeom>
          <a:solidFill>
            <a:schemeClr val="tx1">
              <a:lumMod val="35000"/>
              <a:lumOff val="65000"/>
              <a:alpha val="40000"/>
            </a:schemeClr>
          </a:solidFill>
          <a:ln w="5351" cap="flat">
            <a:noFill/>
            <a:prstDash val="solid"/>
            <a:miter/>
          </a:ln>
        </p:spPr>
        <p:txBody>
          <a:bodyPr rtlCol="0" anchor="ctr"/>
          <a:p>
            <a:endParaRPr lang="zh-CN" altLang="en-US"/>
          </a:p>
        </p:txBody>
      </p:sp>
      <p:sp>
        <p:nvSpPr>
          <p:cNvPr id="40" name="任意多边形: 形状 39"/>
          <p:cNvSpPr/>
          <p:nvPr>
            <p:custDataLst>
              <p:tags r:id="rId19"/>
            </p:custDataLst>
          </p:nvPr>
        </p:nvSpPr>
        <p:spPr>
          <a:xfrm>
            <a:off x="6381399" y="4571075"/>
            <a:ext cx="1575097" cy="129669"/>
          </a:xfrm>
          <a:custGeom>
            <a:avLst/>
            <a:gdLst>
              <a:gd name="connsiteX0" fmla="*/ 1509427 w 1573771"/>
              <a:gd name="connsiteY0" fmla="*/ 0 h 129226"/>
              <a:gd name="connsiteX1" fmla="*/ 0 w 1573771"/>
              <a:gd name="connsiteY1" fmla="*/ 0 h 129226"/>
              <a:gd name="connsiteX2" fmla="*/ 0 w 1573771"/>
              <a:gd name="connsiteY2" fmla="*/ 129226 h 129226"/>
              <a:gd name="connsiteX3" fmla="*/ 1509427 w 1573771"/>
              <a:gd name="connsiteY3" fmla="*/ 129226 h 129226"/>
              <a:gd name="connsiteX4" fmla="*/ 1573772 w 1573771"/>
              <a:gd name="connsiteY4" fmla="*/ 64881 h 129226"/>
              <a:gd name="connsiteX5" fmla="*/ 1573772 w 1573771"/>
              <a:gd name="connsiteY5" fmla="*/ 63809 h 129226"/>
              <a:gd name="connsiteX6" fmla="*/ 1509427 w 1573771"/>
              <a:gd name="connsiteY6" fmla="*/ 0 h 1292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573771" h="129226">
                <a:moveTo>
                  <a:pt x="1509427" y="0"/>
                </a:moveTo>
                <a:lnTo>
                  <a:pt x="0" y="0"/>
                </a:lnTo>
                <a:lnTo>
                  <a:pt x="0" y="129226"/>
                </a:lnTo>
                <a:lnTo>
                  <a:pt x="1509427" y="129226"/>
                </a:lnTo>
                <a:cubicBezTo>
                  <a:pt x="1544816" y="129226"/>
                  <a:pt x="1573772" y="100271"/>
                  <a:pt x="1573772" y="64881"/>
                </a:cubicBezTo>
                <a:lnTo>
                  <a:pt x="1573772" y="63809"/>
                </a:lnTo>
                <a:cubicBezTo>
                  <a:pt x="1573235" y="28955"/>
                  <a:pt x="1544816" y="0"/>
                  <a:pt x="1509427" y="0"/>
                </a:cubicBezTo>
                <a:close/>
              </a:path>
            </a:pathLst>
          </a:custGeom>
          <a:solidFill>
            <a:schemeClr val="tx1">
              <a:lumMod val="35000"/>
              <a:lumOff val="65000"/>
              <a:alpha val="40000"/>
            </a:schemeClr>
          </a:solidFill>
          <a:ln w="5351" cap="flat">
            <a:noFill/>
            <a:prstDash val="solid"/>
            <a:miter/>
          </a:ln>
        </p:spPr>
        <p:txBody>
          <a:bodyPr rtlCol="0" anchor="ctr"/>
          <a:p>
            <a:endParaRPr lang="zh-CN" altLang="en-US"/>
          </a:p>
        </p:txBody>
      </p:sp>
      <p:sp>
        <p:nvSpPr>
          <p:cNvPr id="41" name="任意多边形: 形状 40"/>
          <p:cNvSpPr/>
          <p:nvPr>
            <p:custDataLst>
              <p:tags r:id="rId20"/>
            </p:custDataLst>
          </p:nvPr>
        </p:nvSpPr>
        <p:spPr>
          <a:xfrm>
            <a:off x="6413816" y="4169991"/>
            <a:ext cx="1235669" cy="129669"/>
          </a:xfrm>
          <a:custGeom>
            <a:avLst/>
            <a:gdLst>
              <a:gd name="connsiteX0" fmla="*/ 1174833 w 1234351"/>
              <a:gd name="connsiteY0" fmla="*/ 0 h 129226"/>
              <a:gd name="connsiteX1" fmla="*/ 0 w 1234351"/>
              <a:gd name="connsiteY1" fmla="*/ 0 h 129226"/>
              <a:gd name="connsiteX2" fmla="*/ 0 w 1234351"/>
              <a:gd name="connsiteY2" fmla="*/ 129226 h 129226"/>
              <a:gd name="connsiteX3" fmla="*/ 1174833 w 1234351"/>
              <a:gd name="connsiteY3" fmla="*/ 129226 h 129226"/>
              <a:gd name="connsiteX4" fmla="*/ 1234352 w 1234351"/>
              <a:gd name="connsiteY4" fmla="*/ 69707 h 129226"/>
              <a:gd name="connsiteX5" fmla="*/ 1234352 w 1234351"/>
              <a:gd name="connsiteY5" fmla="*/ 59519 h 129226"/>
              <a:gd name="connsiteX6" fmla="*/ 1174833 w 1234351"/>
              <a:gd name="connsiteY6" fmla="*/ 0 h 1292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34351" h="129226">
                <a:moveTo>
                  <a:pt x="1174833" y="0"/>
                </a:moveTo>
                <a:lnTo>
                  <a:pt x="0" y="0"/>
                </a:lnTo>
                <a:lnTo>
                  <a:pt x="0" y="129226"/>
                </a:lnTo>
                <a:lnTo>
                  <a:pt x="1174833" y="129226"/>
                </a:lnTo>
                <a:cubicBezTo>
                  <a:pt x="1207541" y="129226"/>
                  <a:pt x="1234352" y="102416"/>
                  <a:pt x="1234352" y="69707"/>
                </a:cubicBezTo>
                <a:lnTo>
                  <a:pt x="1234352" y="59519"/>
                </a:lnTo>
                <a:cubicBezTo>
                  <a:pt x="1234352" y="26810"/>
                  <a:pt x="1207541" y="0"/>
                  <a:pt x="1174833" y="0"/>
                </a:cubicBezTo>
                <a:close/>
              </a:path>
            </a:pathLst>
          </a:custGeom>
          <a:solidFill>
            <a:schemeClr val="tx1">
              <a:lumMod val="35000"/>
              <a:lumOff val="65000"/>
              <a:alpha val="40000"/>
            </a:schemeClr>
          </a:solidFill>
          <a:ln w="5351" cap="flat">
            <a:noFill/>
            <a:prstDash val="solid"/>
            <a:miter/>
          </a:ln>
        </p:spPr>
        <p:txBody>
          <a:bodyPr rtlCol="0" anchor="ctr"/>
          <a:p>
            <a:endParaRPr lang="zh-CN" altLang="en-US"/>
          </a:p>
        </p:txBody>
      </p:sp>
      <p:sp>
        <p:nvSpPr>
          <p:cNvPr id="42" name="任意多边形: 形状 41"/>
          <p:cNvSpPr/>
          <p:nvPr>
            <p:custDataLst>
              <p:tags r:id="rId21"/>
            </p:custDataLst>
          </p:nvPr>
        </p:nvSpPr>
        <p:spPr>
          <a:xfrm>
            <a:off x="6643915" y="3767000"/>
            <a:ext cx="1377415" cy="129669"/>
          </a:xfrm>
          <a:custGeom>
            <a:avLst/>
            <a:gdLst>
              <a:gd name="connsiteX0" fmla="*/ 1311029 w 1375910"/>
              <a:gd name="connsiteY0" fmla="*/ 0 h 129226"/>
              <a:gd name="connsiteX1" fmla="*/ 0 w 1375910"/>
              <a:gd name="connsiteY1" fmla="*/ 0 h 129226"/>
              <a:gd name="connsiteX2" fmla="*/ 34854 w 1375910"/>
              <a:gd name="connsiteY2" fmla="*/ 129226 h 129226"/>
              <a:gd name="connsiteX3" fmla="*/ 1311029 w 1375910"/>
              <a:gd name="connsiteY3" fmla="*/ 129226 h 129226"/>
              <a:gd name="connsiteX4" fmla="*/ 1375911 w 1375910"/>
              <a:gd name="connsiteY4" fmla="*/ 64345 h 129226"/>
              <a:gd name="connsiteX5" fmla="*/ 1311029 w 1375910"/>
              <a:gd name="connsiteY5" fmla="*/ 0 h 1292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75910" h="129226">
                <a:moveTo>
                  <a:pt x="1311029" y="0"/>
                </a:moveTo>
                <a:lnTo>
                  <a:pt x="0" y="0"/>
                </a:lnTo>
                <a:lnTo>
                  <a:pt x="34854" y="129226"/>
                </a:lnTo>
                <a:lnTo>
                  <a:pt x="1311029" y="129226"/>
                </a:lnTo>
                <a:cubicBezTo>
                  <a:pt x="1346955" y="129226"/>
                  <a:pt x="1375911" y="100271"/>
                  <a:pt x="1375911" y="64345"/>
                </a:cubicBezTo>
                <a:cubicBezTo>
                  <a:pt x="1375911" y="28955"/>
                  <a:pt x="1346955" y="0"/>
                  <a:pt x="1311029" y="0"/>
                </a:cubicBezTo>
                <a:close/>
              </a:path>
            </a:pathLst>
          </a:custGeom>
          <a:solidFill>
            <a:schemeClr val="tx1">
              <a:lumMod val="35000"/>
              <a:lumOff val="65000"/>
              <a:alpha val="40000"/>
            </a:schemeClr>
          </a:solidFill>
          <a:ln w="5351" cap="flat">
            <a:noFill/>
            <a:prstDash val="solid"/>
            <a:miter/>
          </a:ln>
        </p:spPr>
        <p:txBody>
          <a:bodyPr rtlCol="0" anchor="ctr"/>
          <a:p>
            <a:endParaRPr lang="zh-CN" altLang="en-US"/>
          </a:p>
        </p:txBody>
      </p:sp>
      <p:sp>
        <p:nvSpPr>
          <p:cNvPr id="43" name="任意多边形: 形状 42"/>
          <p:cNvSpPr/>
          <p:nvPr>
            <p:custDataLst>
              <p:tags r:id="rId22"/>
            </p:custDataLst>
          </p:nvPr>
        </p:nvSpPr>
        <p:spPr>
          <a:xfrm>
            <a:off x="6808544" y="3364009"/>
            <a:ext cx="840942" cy="129669"/>
          </a:xfrm>
          <a:custGeom>
            <a:avLst/>
            <a:gdLst>
              <a:gd name="connsiteX0" fmla="*/ 774821 w 840238"/>
              <a:gd name="connsiteY0" fmla="*/ 0 h 129226"/>
              <a:gd name="connsiteX1" fmla="*/ 0 w 840238"/>
              <a:gd name="connsiteY1" fmla="*/ 0 h 129226"/>
              <a:gd name="connsiteX2" fmla="*/ 39143 w 840238"/>
              <a:gd name="connsiteY2" fmla="*/ 129226 h 129226"/>
              <a:gd name="connsiteX3" fmla="*/ 775358 w 840238"/>
              <a:gd name="connsiteY3" fmla="*/ 129226 h 129226"/>
              <a:gd name="connsiteX4" fmla="*/ 840239 w 840238"/>
              <a:gd name="connsiteY4" fmla="*/ 64345 h 129226"/>
              <a:gd name="connsiteX5" fmla="*/ 774821 w 840238"/>
              <a:gd name="connsiteY5" fmla="*/ 0 h 1292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40238" h="129226">
                <a:moveTo>
                  <a:pt x="774821" y="0"/>
                </a:moveTo>
                <a:lnTo>
                  <a:pt x="0" y="0"/>
                </a:lnTo>
                <a:lnTo>
                  <a:pt x="39143" y="129226"/>
                </a:lnTo>
                <a:lnTo>
                  <a:pt x="775358" y="129226"/>
                </a:lnTo>
                <a:cubicBezTo>
                  <a:pt x="811283" y="129226"/>
                  <a:pt x="840239" y="100271"/>
                  <a:pt x="840239" y="64345"/>
                </a:cubicBezTo>
                <a:cubicBezTo>
                  <a:pt x="839703" y="28955"/>
                  <a:pt x="810747" y="0"/>
                  <a:pt x="774821" y="0"/>
                </a:cubicBezTo>
                <a:close/>
              </a:path>
            </a:pathLst>
          </a:custGeom>
          <a:solidFill>
            <a:schemeClr val="tx1">
              <a:lumMod val="35000"/>
              <a:lumOff val="65000"/>
              <a:alpha val="40000"/>
            </a:schemeClr>
          </a:solidFill>
          <a:ln w="5351" cap="flat">
            <a:noFill/>
            <a:prstDash val="solid"/>
            <a:miter/>
          </a:ln>
        </p:spPr>
        <p:txBody>
          <a:bodyPr rtlCol="0" anchor="ctr"/>
          <a:p>
            <a:endParaRPr lang="zh-CN" altLang="en-US"/>
          </a:p>
        </p:txBody>
      </p:sp>
      <p:sp>
        <p:nvSpPr>
          <p:cNvPr id="44" name="任意多边形: 形状 43"/>
          <p:cNvSpPr/>
          <p:nvPr>
            <p:custDataLst>
              <p:tags r:id="rId23"/>
            </p:custDataLst>
          </p:nvPr>
        </p:nvSpPr>
        <p:spPr>
          <a:xfrm>
            <a:off x="6685231" y="2962289"/>
            <a:ext cx="852383" cy="129669"/>
          </a:xfrm>
          <a:custGeom>
            <a:avLst/>
            <a:gdLst>
              <a:gd name="connsiteX0" fmla="*/ 795197 w 851498"/>
              <a:gd name="connsiteY0" fmla="*/ 0 h 129226"/>
              <a:gd name="connsiteX1" fmla="*/ 0 w 851498"/>
              <a:gd name="connsiteY1" fmla="*/ 0 h 129226"/>
              <a:gd name="connsiteX2" fmla="*/ 39143 w 851498"/>
              <a:gd name="connsiteY2" fmla="*/ 129226 h 129226"/>
              <a:gd name="connsiteX3" fmla="*/ 795733 w 851498"/>
              <a:gd name="connsiteY3" fmla="*/ 129226 h 129226"/>
              <a:gd name="connsiteX4" fmla="*/ 851499 w 851498"/>
              <a:gd name="connsiteY4" fmla="*/ 73461 h 129226"/>
              <a:gd name="connsiteX5" fmla="*/ 851499 w 851498"/>
              <a:gd name="connsiteY5" fmla="*/ 55229 h 129226"/>
              <a:gd name="connsiteX6" fmla="*/ 795197 w 851498"/>
              <a:gd name="connsiteY6" fmla="*/ 0 h 1292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51498" h="129226">
                <a:moveTo>
                  <a:pt x="795197" y="0"/>
                </a:moveTo>
                <a:lnTo>
                  <a:pt x="0" y="0"/>
                </a:lnTo>
                <a:lnTo>
                  <a:pt x="39143" y="129226"/>
                </a:lnTo>
                <a:lnTo>
                  <a:pt x="795733" y="129226"/>
                </a:lnTo>
                <a:cubicBezTo>
                  <a:pt x="826297" y="129226"/>
                  <a:pt x="851499" y="104561"/>
                  <a:pt x="851499" y="73461"/>
                </a:cubicBezTo>
                <a:lnTo>
                  <a:pt x="851499" y="55229"/>
                </a:lnTo>
                <a:cubicBezTo>
                  <a:pt x="850963" y="24666"/>
                  <a:pt x="826297" y="0"/>
                  <a:pt x="795197" y="0"/>
                </a:cubicBezTo>
                <a:close/>
              </a:path>
            </a:pathLst>
          </a:custGeom>
          <a:solidFill>
            <a:schemeClr val="tx1">
              <a:lumMod val="35000"/>
              <a:lumOff val="65000"/>
              <a:alpha val="40000"/>
            </a:schemeClr>
          </a:solidFill>
          <a:ln w="5351" cap="flat">
            <a:noFill/>
            <a:prstDash val="solid"/>
            <a:miter/>
          </a:ln>
        </p:spPr>
        <p:txBody>
          <a:bodyPr rtlCol="0" anchor="ctr"/>
          <a:p>
            <a:endParaRPr lang="zh-CN" altLang="en-US"/>
          </a:p>
        </p:txBody>
      </p:sp>
      <p:sp>
        <p:nvSpPr>
          <p:cNvPr id="45" name="任意多边形: 形状 44"/>
          <p:cNvSpPr/>
          <p:nvPr>
            <p:custDataLst>
              <p:tags r:id="rId24"/>
            </p:custDataLst>
          </p:nvPr>
        </p:nvSpPr>
        <p:spPr>
          <a:xfrm>
            <a:off x="6552384" y="2559934"/>
            <a:ext cx="1505813" cy="129669"/>
          </a:xfrm>
          <a:custGeom>
            <a:avLst/>
            <a:gdLst>
              <a:gd name="connsiteX0" fmla="*/ 1439719 w 1504064"/>
              <a:gd name="connsiteY0" fmla="*/ 0 h 129226"/>
              <a:gd name="connsiteX1" fmla="*/ 0 w 1504064"/>
              <a:gd name="connsiteY1" fmla="*/ 0 h 129226"/>
              <a:gd name="connsiteX2" fmla="*/ 26274 w 1504064"/>
              <a:gd name="connsiteY2" fmla="*/ 65417 h 129226"/>
              <a:gd name="connsiteX3" fmla="*/ 45578 w 1504064"/>
              <a:gd name="connsiteY3" fmla="*/ 129226 h 129226"/>
              <a:gd name="connsiteX4" fmla="*/ 1439719 w 1504064"/>
              <a:gd name="connsiteY4" fmla="*/ 129226 h 129226"/>
              <a:gd name="connsiteX5" fmla="*/ 1504064 w 1504064"/>
              <a:gd name="connsiteY5" fmla="*/ 64881 h 129226"/>
              <a:gd name="connsiteX6" fmla="*/ 1504064 w 1504064"/>
              <a:gd name="connsiteY6" fmla="*/ 63809 h 129226"/>
              <a:gd name="connsiteX7" fmla="*/ 1439719 w 1504064"/>
              <a:gd name="connsiteY7" fmla="*/ 0 h 1292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04064" h="129226">
                <a:moveTo>
                  <a:pt x="1439719" y="0"/>
                </a:moveTo>
                <a:lnTo>
                  <a:pt x="0" y="0"/>
                </a:lnTo>
                <a:cubicBezTo>
                  <a:pt x="12869" y="19303"/>
                  <a:pt x="21448" y="41824"/>
                  <a:pt x="26274" y="65417"/>
                </a:cubicBezTo>
                <a:lnTo>
                  <a:pt x="45578" y="129226"/>
                </a:lnTo>
                <a:lnTo>
                  <a:pt x="1439719" y="129226"/>
                </a:lnTo>
                <a:cubicBezTo>
                  <a:pt x="1475109" y="129226"/>
                  <a:pt x="1504064" y="100271"/>
                  <a:pt x="1504064" y="64881"/>
                </a:cubicBezTo>
                <a:lnTo>
                  <a:pt x="1504064" y="63809"/>
                </a:lnTo>
                <a:cubicBezTo>
                  <a:pt x="1504064" y="28419"/>
                  <a:pt x="1475109" y="0"/>
                  <a:pt x="1439719" y="0"/>
                </a:cubicBezTo>
                <a:close/>
              </a:path>
            </a:pathLst>
          </a:custGeom>
          <a:solidFill>
            <a:schemeClr val="tx1">
              <a:lumMod val="35000"/>
              <a:lumOff val="65000"/>
              <a:alpha val="40000"/>
            </a:schemeClr>
          </a:solidFill>
          <a:ln w="5351" cap="flat">
            <a:noFill/>
            <a:prstDash val="solid"/>
            <a:miter/>
          </a:ln>
        </p:spPr>
        <p:txBody>
          <a:bodyPr rtlCol="0" anchor="ctr"/>
          <a:p>
            <a:endParaRPr lang="zh-CN" altLang="en-US" dirty="0"/>
          </a:p>
        </p:txBody>
      </p:sp>
      <p:sp>
        <p:nvSpPr>
          <p:cNvPr id="53" name="矩形 52"/>
          <p:cNvSpPr/>
          <p:nvPr>
            <p:custDataLst>
              <p:tags r:id="rId25"/>
            </p:custDataLst>
          </p:nvPr>
        </p:nvSpPr>
        <p:spPr>
          <a:xfrm>
            <a:off x="687070" y="1838960"/>
            <a:ext cx="3971925" cy="44291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p>
            <a:pPr marL="171450" indent="-171450" algn="l">
              <a:lnSpc>
                <a:spcPct val="150000"/>
              </a:lnSpc>
              <a:buFont typeface="Wingdings" panose="05000000000000000000" charset="0"/>
              <a:buChar char="ü"/>
            </a:pPr>
            <a:r>
              <a:rPr lang="zh-CN" altLang="en-US" sz="1200" kern="0" spc="0" dirty="0">
                <a:ln>
                  <a:noFill/>
                  <a:prstDash val="sysDot"/>
                </a:ln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共41例年龄介于6至54岁，诊断为肝豆状核病变且不耐受D-青霉胺的患者接受盐酸曲恩汀胶囊治疗，剂量为450-2400mg/d，</a:t>
            </a:r>
            <a:r>
              <a:rPr lang="zh-CN" altLang="en-US" sz="1200" b="1" kern="0" spc="0" dirty="0">
                <a:ln>
                  <a:noFill/>
                  <a:prstDash val="sysDot"/>
                </a:ln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其中34例（83%）症状改善</a:t>
            </a:r>
            <a:r>
              <a:rPr lang="zh-CN" altLang="en-US" sz="1200" kern="0" spc="0" dirty="0">
                <a:ln>
                  <a:noFill/>
                  <a:prstDash val="sysDot"/>
                </a:ln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。</a:t>
            </a:r>
            <a:r>
              <a:rPr lang="en-US" altLang="zh-CN" sz="1200" kern="0" baseline="30000" dirty="0">
                <a:ln>
                  <a:noFill/>
                  <a:prstDash val="sysDot"/>
                </a:ln>
                <a:solidFill>
                  <a:schemeClr val="accent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</a:t>
            </a:r>
            <a:endParaRPr lang="zh-CN" altLang="en-US" sz="1200" kern="0" baseline="30000" dirty="0">
              <a:ln>
                <a:noFill/>
                <a:prstDash val="sysDot"/>
              </a:ln>
              <a:solidFill>
                <a:schemeClr val="accent1"/>
              </a:solidFill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171450" indent="-171450" algn="l">
              <a:lnSpc>
                <a:spcPct val="150000"/>
              </a:lnSpc>
              <a:buFont typeface="Wingdings" panose="05000000000000000000" charset="0"/>
              <a:buChar char="ü"/>
            </a:pPr>
            <a:r>
              <a:rPr lang="zh-CN" altLang="en-US" sz="1200" kern="0" spc="0" dirty="0">
                <a:ln>
                  <a:noFill/>
                  <a:prstDash val="sysDot"/>
                </a:ln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共20例对青霉胺不耐受的威尔逊病患者，使用盐酸曲恩汀治疗，剂量为1200-2400mg/d，具有良好疗效。</a:t>
            </a:r>
            <a:r>
              <a:rPr lang="zh-CN" altLang="en-US" sz="1200" b="1" kern="0" spc="0" dirty="0">
                <a:ln>
                  <a:noFill/>
                  <a:prstDash val="sysDot"/>
                </a:ln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所有初始使用曲恩汀的患者均出现临床改善，神经型与肝型病变皆有反应，且血铜与尿铜水平显著下降</a:t>
            </a:r>
            <a:r>
              <a:rPr lang="zh-CN" altLang="en-US" sz="1200" kern="0" spc="0" dirty="0">
                <a:ln>
                  <a:noFill/>
                  <a:prstDash val="sysDot"/>
                </a:ln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。曾成功去铜后改药的患者亦能在曲恩汀维持</a:t>
            </a:r>
            <a:r>
              <a:rPr lang="zh-CN" altLang="en-US" sz="1200" b="1" kern="0" spc="0" dirty="0">
                <a:ln>
                  <a:noFill/>
                  <a:prstDash val="sysDot"/>
                </a:ln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长期稳定</a:t>
            </a:r>
            <a:r>
              <a:rPr lang="zh-CN" altLang="en-US" sz="1200" kern="0" spc="0" dirty="0">
                <a:ln>
                  <a:noFill/>
                  <a:prstDash val="sysDot"/>
                </a:ln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，部分残余症状持续改善。</a:t>
            </a:r>
            <a:r>
              <a:rPr lang="en-US" altLang="zh-CN" sz="1200" kern="0" baseline="30000" dirty="0">
                <a:ln>
                  <a:noFill/>
                  <a:prstDash val="sysDot"/>
                </a:ln>
                <a:solidFill>
                  <a:schemeClr val="accent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2</a:t>
            </a:r>
            <a:endParaRPr lang="zh-CN" altLang="en-US" sz="1200" kern="0" spc="0" dirty="0">
              <a:ln>
                <a:noFill/>
                <a:prstDash val="sysDot"/>
              </a:ln>
              <a:solidFill>
                <a:schemeClr val="accent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171450" indent="-171450" algn="l">
              <a:lnSpc>
                <a:spcPct val="150000"/>
              </a:lnSpc>
              <a:buFont typeface="Wingdings" panose="05000000000000000000" charset="0"/>
              <a:buChar char="ü"/>
            </a:pPr>
            <a:r>
              <a:rPr lang="zh-CN" altLang="en-US" sz="1200" kern="0" spc="0" dirty="0">
                <a:ln>
                  <a:noFill/>
                  <a:prstDash val="sysDot"/>
                </a:ln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共405例患者的大型回溯性观察研究显示，在使用青霉胺（n=326）或曲恩汀（n=141）作为一线或二线治疗时，肝脏与神经学改善率无明显统计差异：一线治疗的肝脏症状改善为90.9%，二线治疗为 70.5%；神经学症状改善则为 65.7%（一线治疗）与 45.3%（二线治疗）。</a:t>
            </a:r>
            <a:r>
              <a:rPr lang="zh-CN" altLang="en-US" sz="1200" b="1" kern="0" spc="0" dirty="0">
                <a:ln>
                  <a:noFill/>
                  <a:prstDash val="sysDot"/>
                </a:ln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整体显示两药对大多数患者皆具治疗效果</a:t>
            </a:r>
            <a:r>
              <a:rPr lang="zh-CN" altLang="en-US" sz="1200" b="1" kern="0" spc="0" dirty="0">
                <a:ln>
                  <a:noFill/>
                  <a:prstDash val="sysDot"/>
                </a:ln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。</a:t>
            </a:r>
            <a:r>
              <a:rPr lang="en-US" altLang="zh-CN" sz="1200" b="1" kern="0" baseline="30000" dirty="0">
                <a:ln>
                  <a:noFill/>
                  <a:prstDash val="sysDot"/>
                </a:ln>
                <a:solidFill>
                  <a:schemeClr val="accent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3</a:t>
            </a:r>
            <a:endParaRPr lang="en-US" altLang="zh-CN" sz="1200" b="1" kern="0" baseline="30000" dirty="0">
              <a:ln>
                <a:noFill/>
                <a:prstDash val="sysDot"/>
              </a:ln>
              <a:solidFill>
                <a:schemeClr val="accent1"/>
              </a:solidFill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5" name="矩形 4"/>
          <p:cNvSpPr/>
          <p:nvPr>
            <p:custDataLst>
              <p:tags r:id="rId26"/>
            </p:custDataLst>
          </p:nvPr>
        </p:nvSpPr>
        <p:spPr>
          <a:xfrm>
            <a:off x="2313351" y="1531938"/>
            <a:ext cx="1271265" cy="3909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p>
            <a:pPr algn="r"/>
            <a:r>
              <a:rPr lang="en-US" altLang="zh-CN" sz="2400" b="1" kern="0" dirty="0">
                <a:solidFill>
                  <a:schemeClr val="accent1"/>
                </a:solidFill>
                <a:cs typeface="+mn-lt"/>
              </a:rPr>
              <a:t>临床试验数据</a:t>
            </a:r>
            <a:endParaRPr lang="en-US" altLang="zh-CN" sz="2400" b="1" kern="0" dirty="0">
              <a:solidFill>
                <a:schemeClr val="accent1"/>
              </a:solidFill>
              <a:cs typeface="+mn-lt"/>
            </a:endParaRPr>
          </a:p>
        </p:txBody>
      </p:sp>
      <p:sp>
        <p:nvSpPr>
          <p:cNvPr id="51" name="矩形 50"/>
          <p:cNvSpPr/>
          <p:nvPr>
            <p:custDataLst>
              <p:tags r:id="rId27"/>
            </p:custDataLst>
          </p:nvPr>
        </p:nvSpPr>
        <p:spPr>
          <a:xfrm>
            <a:off x="7941945" y="2030730"/>
            <a:ext cx="3558540" cy="314261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p>
            <a:pPr marL="285750" indent="-285750">
              <a:lnSpc>
                <a:spcPct val="150000"/>
              </a:lnSpc>
              <a:buFont typeface="Wingdings" panose="05000000000000000000" charset="0"/>
              <a:buChar char="ü"/>
            </a:pPr>
            <a:r>
              <a:rPr lang="zh-CN" altLang="en-US" sz="1400" kern="0" spc="0" dirty="0">
                <a:ln>
                  <a:noFill/>
                  <a:prstDash val="sysDot"/>
                </a:ln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中华医学会-肝豆状核变性诊疗指南（2022年版）: </a:t>
            </a:r>
            <a:r>
              <a:rPr lang="zh-CN" altLang="en-US" sz="1400" b="1" kern="0" spc="0" dirty="0">
                <a:ln>
                  <a:noFill/>
                  <a:prstDash val="sysDot"/>
                </a:ln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曲恩汀在欧美国家已取代D-青霉胺成为治疗WD 的首选药</a:t>
            </a:r>
            <a:r>
              <a:rPr lang="zh-CN" altLang="en-US" sz="1400" kern="0" spc="0" dirty="0">
                <a:ln>
                  <a:noFill/>
                  <a:prstDash val="sysDot"/>
                </a:ln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。可用于各式WD患者，特别是有神经精神症状的WD患者，以及对D-青霉胺过敏或不耐受的患者。</a:t>
            </a:r>
            <a:r>
              <a:rPr lang="en-US" altLang="zh-CN" sz="1400" kern="0" baseline="30000" dirty="0">
                <a:ln>
                  <a:noFill/>
                  <a:prstDash val="sysDot"/>
                </a:ln>
                <a:solidFill>
                  <a:schemeClr val="accent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4</a:t>
            </a:r>
            <a:endParaRPr lang="zh-CN" altLang="en-US" sz="1400" kern="0" baseline="30000" dirty="0">
              <a:ln>
                <a:noFill/>
                <a:prstDash val="sysDot"/>
              </a:ln>
              <a:solidFill>
                <a:schemeClr val="accent1"/>
              </a:solidFill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charset="0"/>
              <a:buChar char="ü"/>
            </a:pPr>
            <a:r>
              <a:rPr lang="zh-CN" altLang="en-US" sz="1400" kern="0" spc="0" dirty="0">
                <a:ln>
                  <a:noFill/>
                  <a:prstDash val="sysDot"/>
                </a:ln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国家卫健委罕见病诊疗指南(2019年版): </a:t>
            </a:r>
            <a:r>
              <a:rPr lang="zh-CN" altLang="en-US" sz="1400" b="1" kern="0" spc="0" dirty="0">
                <a:ln>
                  <a:noFill/>
                  <a:prstDash val="sysDot"/>
                </a:ln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曲恩汀常作为青霉胺不耐受的二线用药</a:t>
            </a:r>
            <a:r>
              <a:rPr lang="zh-CN" altLang="en-US" sz="1400" kern="0" spc="0" dirty="0">
                <a:ln>
                  <a:noFill/>
                  <a:prstDash val="sysDot"/>
                </a:ln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。</a:t>
            </a:r>
            <a:r>
              <a:rPr lang="en-US" altLang="zh-CN" sz="1400" kern="0" baseline="30000" dirty="0">
                <a:ln>
                  <a:noFill/>
                  <a:prstDash val="sysDot"/>
                </a:ln>
                <a:solidFill>
                  <a:schemeClr val="accent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5</a:t>
            </a:r>
            <a:endParaRPr lang="en-US" altLang="zh-CN" sz="1400" kern="0" baseline="30000" dirty="0">
              <a:ln>
                <a:noFill/>
                <a:prstDash val="sysDot"/>
              </a:ln>
              <a:solidFill>
                <a:schemeClr val="accent1"/>
              </a:solidFill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72" name="矩形 71"/>
          <p:cNvSpPr/>
          <p:nvPr>
            <p:custDataLst>
              <p:tags r:id="rId28"/>
            </p:custDataLst>
          </p:nvPr>
        </p:nvSpPr>
        <p:spPr>
          <a:xfrm>
            <a:off x="8344493" y="1532087"/>
            <a:ext cx="1271265" cy="3909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p>
            <a:pPr algn="l"/>
            <a:r>
              <a:rPr lang="en-US" altLang="zh-CN" sz="2400" b="1" kern="0" dirty="0">
                <a:solidFill>
                  <a:schemeClr val="accent1"/>
                </a:solidFill>
                <a:cs typeface="+mn-lt"/>
              </a:rPr>
              <a:t>临床指南/诊疗规范</a:t>
            </a:r>
            <a:endParaRPr lang="en-US" altLang="zh-CN" sz="2400" b="1" kern="0" dirty="0">
              <a:solidFill>
                <a:schemeClr val="accent1"/>
              </a:solidFill>
              <a:cs typeface="+mn-lt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607695" y="6180455"/>
            <a:ext cx="11114405" cy="41973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r>
              <a:rPr lang="zh-CN" altLang="en-US" sz="600" i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参考资料</a:t>
            </a:r>
            <a:endParaRPr lang="zh-CN" altLang="en-US" sz="600" i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r>
              <a:rPr lang="en-US" altLang="zh-CN" sz="600" i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1.2-1_盐酸曲恩汀胶囊美国原研制剂临床研究报告</a:t>
            </a:r>
            <a:endParaRPr lang="en-US" altLang="zh-CN" sz="600" i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r>
              <a:rPr lang="en-US" altLang="zh-CN" sz="600" i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2.2-2_盐酸曲恩汀临床研究报告</a:t>
            </a:r>
            <a:endParaRPr lang="en-US" altLang="zh-CN" sz="600" i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r>
              <a:rPr lang="en-US" altLang="zh-CN" sz="600" i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3.2-3_盐酸曲恩汀临床研究报告</a:t>
            </a:r>
            <a:endParaRPr lang="en-US" altLang="zh-CN" sz="600" i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r>
              <a:rPr lang="en-US" altLang="zh-CN" sz="600" i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4.2-4_中华医学会-肝豆状核变性诊疗指南（2022年版）</a:t>
            </a:r>
            <a:endParaRPr lang="en-US" altLang="zh-CN" sz="600" i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r>
              <a:rPr lang="en-US" altLang="zh-CN" sz="600" i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5.2-5_国家卫健委-罕见病诊疗指南(2019年版)</a:t>
            </a:r>
            <a:endParaRPr lang="en-US" altLang="zh-CN" sz="600" i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2520315" y="423545"/>
            <a:ext cx="8446135" cy="92964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r>
              <a:rPr lang="zh-CN" altLang="en-US" sz="2800" b="1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曲恩汀在国外上市多年，与其他药物相比，取得更佳疗效，</a:t>
            </a:r>
            <a:r>
              <a:rPr lang="zh-CN" altLang="en-US" sz="2800" b="1" kern="0" dirty="0">
                <a:ln>
                  <a:noFill/>
                  <a:prstDash val="sysDot"/>
                </a:ln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获得国内外指南一致推荐</a:t>
            </a:r>
            <a:endParaRPr lang="zh-CN" altLang="en-US" sz="2800" b="1">
              <a:solidFill>
                <a:schemeClr val="accent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</p:spTree>
    <p:custDataLst>
      <p:tags r:id="rId29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 descr="NO.19-4_背景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7" name="图片 6" descr="NO.19-4_正文页装饰1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0" y="-5080"/>
            <a:ext cx="511768" cy="6874497"/>
          </a:xfrm>
          <a:prstGeom prst="rect">
            <a:avLst/>
          </a:prstGeom>
        </p:spPr>
      </p:pic>
      <p:pic>
        <p:nvPicPr>
          <p:cNvPr id="6" name="图片 5" descr="NO.19-4_正文页装饰2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11103337" y="-5080"/>
            <a:ext cx="1088650" cy="1210932"/>
          </a:xfrm>
          <a:prstGeom prst="rect">
            <a:avLst/>
          </a:prstGeom>
        </p:spPr>
      </p:pic>
      <p:sp>
        <p:nvSpPr>
          <p:cNvPr id="2" name="文本框 1"/>
          <p:cNvSpPr txBox="1"/>
          <p:nvPr>
            <p:custDataLst>
              <p:tags r:id="rId7"/>
            </p:custDataLst>
          </p:nvPr>
        </p:nvSpPr>
        <p:spPr>
          <a:xfrm>
            <a:off x="861392" y="708055"/>
            <a:ext cx="1058850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noProof="0" dirty="0">
                <a:ln>
                  <a:noFill/>
                </a:ln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思源黑体 Regular" panose="020B0500000000000000" charset="-122"/>
                <a:sym typeface="+mn-lt"/>
              </a:rPr>
              <a:t>安全性</a:t>
            </a:r>
            <a:endParaRPr lang="zh-CN" altLang="en-US" sz="3600" b="1" dirty="0">
              <a:solidFill>
                <a:schemeClr val="dk1">
                  <a:lumMod val="75000"/>
                  <a:lumOff val="25000"/>
                </a:schemeClr>
              </a:solidFill>
              <a:latin typeface="汉仪文黑-75简" panose="00020600040101010101" charset="-122"/>
              <a:ea typeface="汉仪文黑-55简" panose="00020600040101010101" charset="-122"/>
            </a:endParaRPr>
          </a:p>
        </p:txBody>
      </p:sp>
      <p:sp>
        <p:nvSpPr>
          <p:cNvPr id="3" name="矩形 2"/>
          <p:cNvSpPr/>
          <p:nvPr>
            <p:custDataLst>
              <p:tags r:id="rId8"/>
            </p:custDataLst>
          </p:nvPr>
        </p:nvSpPr>
        <p:spPr>
          <a:xfrm>
            <a:off x="658305" y="789622"/>
            <a:ext cx="110433" cy="456796"/>
          </a:xfrm>
          <a:prstGeom prst="rect">
            <a:avLst/>
          </a:prstGeom>
          <a:solidFill>
            <a:srgbClr val="00A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  <a:latin typeface="汉仪文黑-75简" panose="00020600040101010101" charset="-122"/>
              <a:ea typeface="汉仪文黑-55简" panose="00020600040101010101" charset="-122"/>
            </a:endParaRPr>
          </a:p>
        </p:txBody>
      </p:sp>
      <p:sp useBgFill="1">
        <p:nvSpPr>
          <p:cNvPr id="4" name="缺角矩形 3"/>
          <p:cNvSpPr/>
          <p:nvPr>
            <p:custDataLst>
              <p:tags r:id="rId9"/>
            </p:custDataLst>
          </p:nvPr>
        </p:nvSpPr>
        <p:spPr>
          <a:xfrm>
            <a:off x="694251" y="1359483"/>
            <a:ext cx="10593947" cy="3461561"/>
          </a:xfrm>
          <a:prstGeom prst="plaque">
            <a:avLst>
              <a:gd name="adj" fmla="val 9919"/>
            </a:avLst>
          </a:prstGeom>
          <a:ln>
            <a:gradFill>
              <a:gsLst>
                <a:gs pos="0">
                  <a:schemeClr val="accent1">
                    <a:lumMod val="40000"/>
                    <a:lumOff val="60000"/>
                    <a:alpha val="30000"/>
                  </a:schemeClr>
                </a:gs>
                <a:gs pos="100000">
                  <a:schemeClr val="accent1">
                    <a:lumMod val="60000"/>
                    <a:lumOff val="40000"/>
                    <a:alpha val="55000"/>
                  </a:schemeClr>
                </a:gs>
              </a:gsLst>
              <a:lin ang="10800000" scaled="0"/>
            </a:gradFill>
          </a:ln>
          <a:effectLst>
            <a:outerShdw blurRad="190500" dist="127000" dir="2700000" sx="95000" sy="95000" algn="tl" rotWithShape="0">
              <a:schemeClr val="accent1">
                <a:alpha val="1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" name="缺角矩形 4"/>
          <p:cNvSpPr/>
          <p:nvPr>
            <p:custDataLst>
              <p:tags r:id="rId10"/>
            </p:custDataLst>
          </p:nvPr>
        </p:nvSpPr>
        <p:spPr>
          <a:xfrm>
            <a:off x="787049" y="1477193"/>
            <a:ext cx="10407728" cy="3274720"/>
          </a:xfrm>
          <a:prstGeom prst="plaque">
            <a:avLst>
              <a:gd name="adj" fmla="val 9919"/>
            </a:avLst>
          </a:prstGeom>
          <a:noFill/>
          <a:ln>
            <a:solidFill>
              <a:schemeClr val="accent1">
                <a:lumMod val="40000"/>
                <a:lumOff val="60000"/>
                <a:alpha val="3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cxnSp>
        <p:nvCxnSpPr>
          <p:cNvPr id="9" name="直接连接符 8"/>
          <p:cNvCxnSpPr/>
          <p:nvPr>
            <p:custDataLst>
              <p:tags r:id="rId11"/>
            </p:custDataLst>
          </p:nvPr>
        </p:nvCxnSpPr>
        <p:spPr>
          <a:xfrm>
            <a:off x="3441142" y="1848386"/>
            <a:ext cx="0" cy="1200497"/>
          </a:xfrm>
          <a:prstGeom prst="line">
            <a:avLst/>
          </a:prstGeom>
          <a:ln w="31750" cap="rnd">
            <a:solidFill>
              <a:schemeClr val="accent1">
                <a:lumMod val="60000"/>
                <a:lumOff val="40000"/>
                <a:alpha val="3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矩形 14"/>
          <p:cNvSpPr/>
          <p:nvPr>
            <p:custDataLst>
              <p:tags r:id="rId12"/>
            </p:custDataLst>
          </p:nvPr>
        </p:nvSpPr>
        <p:spPr>
          <a:xfrm>
            <a:off x="3767804" y="1581824"/>
            <a:ext cx="7138614" cy="3097219"/>
          </a:xfrm>
          <a:prstGeom prst="rect">
            <a:avLst/>
          </a:prstGeom>
          <a:noFill/>
        </p:spPr>
        <p:txBody>
          <a:bodyPr wrap="square" lIns="0" tIns="0" rIns="0" bIns="72000" rtlCol="0" anchor="ctr" anchorCtr="0">
            <a:noAutofit/>
          </a:bodyPr>
          <a:p>
            <a:pPr algn="just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1100" spc="60" dirty="0">
                <a:solidFill>
                  <a:schemeClr val="accent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【不良反应】本品用于治疗肝豆状核变性病者已报道的不良反应有缺铁；系统性红斑狼疮；肌张力障碍；肌肉痉挛；重症肌无力。</a:t>
            </a:r>
            <a:endParaRPr lang="zh-CN" altLang="en-US" sz="1100" spc="60" dirty="0">
              <a:solidFill>
                <a:schemeClr val="accent1"/>
              </a:solidFill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just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1100" spc="60" dirty="0">
                <a:solidFill>
                  <a:schemeClr val="accent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【注意事项】曲恩汀是一种螯合剂，研究发现其可降低血清铁水平。缺铁性贫血患者可能需要补充铁剂，且铁剂用药时间应不同于曲恩汀给药时间。不建议曲恩汀和锌合并用药。由于合并用药数据有限，因而无法提供具体的剂量建议。胶囊需配水整颗服用，不可打开或咀嚼。由于本品有引起接触性皮炎的风险，任何与胶囊内容物接触的身体部位应立即用水清洗。</a:t>
            </a:r>
            <a:endParaRPr lang="zh-CN" altLang="en-US" sz="1100" spc="60" dirty="0">
              <a:solidFill>
                <a:schemeClr val="accent1"/>
              </a:solidFill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just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1100" spc="60" dirty="0">
                <a:solidFill>
                  <a:schemeClr val="accent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【特殊人群】过量治疗可导致铜缺乏风险。应监测过量治疗的临床表现，特别是在铜需求可能改变的情况下，如儿童和孕妇，需要适当控制铜水平以确保身体和智力正常发育。</a:t>
            </a:r>
            <a:endParaRPr lang="zh-CN" altLang="en-US" sz="1100" spc="60" dirty="0">
              <a:solidFill>
                <a:schemeClr val="accent1"/>
              </a:solidFill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just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1100" spc="60" dirty="0">
                <a:solidFill>
                  <a:schemeClr val="accent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对于接受曲恩汀治疗的肾功能不全患者，应定期接受医学监测，以适当控制症状和铜水平。也建议密切监测此类患者的肾功能。</a:t>
            </a:r>
            <a:endParaRPr lang="zh-CN" altLang="en-US" sz="1100" spc="60" dirty="0">
              <a:solidFill>
                <a:schemeClr val="accent1"/>
              </a:solidFill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just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1100" spc="60" dirty="0">
                <a:solidFill>
                  <a:schemeClr val="accent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【药物相互作用】通常不应使用矿物质补充剂，因为它们可能会阻止盐酸曲恩汀的吸收。如有必要，可以短期服用铁剂，但由于铁和盐酸曲恩汀抑制彼此吸收，因此盐酸曲恩汀和铁剂给药间隔应为两个小时。重要的是，盐酸曲恩汀应空腹服用，至少饭前一小时或饭后两小时，与任何其他药物、食物或牛奶至少相隔一小时。</a:t>
            </a:r>
            <a:endParaRPr lang="zh-CN" altLang="en-US" sz="1100" spc="60" dirty="0">
              <a:solidFill>
                <a:schemeClr val="accent1"/>
              </a:solidFill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6" name="矩形 15"/>
          <p:cNvSpPr/>
          <p:nvPr>
            <p:custDataLst>
              <p:tags r:id="rId13"/>
            </p:custDataLst>
          </p:nvPr>
        </p:nvSpPr>
        <p:spPr>
          <a:xfrm>
            <a:off x="939949" y="2267535"/>
            <a:ext cx="2340623" cy="134173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Overflow="overflow" horzOverflow="overflow" vert="horz" wrap="square" lIns="0" tIns="0" rIns="0" bIns="0" numCol="1" spcCol="0" rtlCol="0" fromWordArt="0" anchor="ctr" anchorCtr="1" forceAA="0" compatLnSpc="1">
            <a:noAutofit/>
          </a:bodyPr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zh-CN" altLang="en-US" sz="2400" b="1" dirty="0">
                <a:gradFill>
                  <a:gsLst>
                    <a:gs pos="5000">
                      <a:schemeClr val="accent1">
                        <a:lumMod val="60000"/>
                        <a:lumOff val="40000"/>
                      </a:schemeClr>
                    </a:gs>
                    <a:gs pos="100000">
                      <a:schemeClr val="accent1"/>
                    </a:gs>
                  </a:gsLst>
                  <a:lin ang="4800000" scaled="0"/>
                </a:gradFill>
                <a:latin typeface="+mn-ea"/>
                <a:cs typeface="+mn-ea"/>
              </a:rPr>
              <a:t>药品</a:t>
            </a:r>
            <a:r>
              <a:rPr lang="zh-CN" altLang="en-US" sz="2200" b="1" dirty="0">
                <a:gradFill>
                  <a:gsLst>
                    <a:gs pos="5000">
                      <a:schemeClr val="accent1">
                        <a:lumMod val="60000"/>
                        <a:lumOff val="40000"/>
                      </a:schemeClr>
                    </a:gs>
                    <a:gs pos="100000">
                      <a:schemeClr val="accent1"/>
                    </a:gs>
                  </a:gsLst>
                  <a:lin ang="4800000" scaled="0"/>
                </a:gradFill>
                <a:latin typeface="+mn-ea"/>
                <a:cs typeface="+mn-ea"/>
              </a:rPr>
              <a:t>说明书</a:t>
            </a:r>
            <a:r>
              <a:rPr lang="zh-CN" altLang="en-US" sz="2400" b="1" dirty="0">
                <a:gradFill>
                  <a:gsLst>
                    <a:gs pos="5000">
                      <a:schemeClr val="accent1">
                        <a:lumMod val="60000"/>
                        <a:lumOff val="40000"/>
                      </a:schemeClr>
                    </a:gs>
                    <a:gs pos="100000">
                      <a:schemeClr val="accent1"/>
                    </a:gs>
                  </a:gsLst>
                  <a:lin ang="4800000" scaled="0"/>
                </a:gradFill>
                <a:latin typeface="+mn-ea"/>
                <a:cs typeface="+mn-ea"/>
              </a:rPr>
              <a:t>收载的安全性信息</a:t>
            </a:r>
            <a:endParaRPr lang="zh-CN" altLang="en-US" sz="2400" b="1" dirty="0">
              <a:gradFill>
                <a:gsLst>
                  <a:gs pos="5000">
                    <a:schemeClr val="accent1">
                      <a:lumMod val="60000"/>
                      <a:lumOff val="40000"/>
                    </a:schemeClr>
                  </a:gs>
                  <a:gs pos="100000">
                    <a:schemeClr val="accent1"/>
                  </a:gs>
                </a:gsLst>
                <a:lin ang="4800000" scaled="0"/>
              </a:gradFill>
              <a:latin typeface="+mn-ea"/>
              <a:cs typeface="+mn-ea"/>
            </a:endParaRPr>
          </a:p>
        </p:txBody>
      </p:sp>
      <p:sp useBgFill="1">
        <p:nvSpPr>
          <p:cNvPr id="18" name="缺角矩形 17"/>
          <p:cNvSpPr/>
          <p:nvPr>
            <p:custDataLst>
              <p:tags r:id="rId14"/>
            </p:custDataLst>
          </p:nvPr>
        </p:nvSpPr>
        <p:spPr>
          <a:xfrm>
            <a:off x="694251" y="4991069"/>
            <a:ext cx="10593947" cy="1425606"/>
          </a:xfrm>
          <a:prstGeom prst="plaque">
            <a:avLst>
              <a:gd name="adj" fmla="val 9919"/>
            </a:avLst>
          </a:prstGeom>
          <a:noFill/>
          <a:ln>
            <a:gradFill>
              <a:gsLst>
                <a:gs pos="0">
                  <a:schemeClr val="accent1">
                    <a:lumMod val="40000"/>
                    <a:lumOff val="60000"/>
                    <a:alpha val="30000"/>
                  </a:schemeClr>
                </a:gs>
                <a:gs pos="100000">
                  <a:schemeClr val="accent1">
                    <a:lumMod val="60000"/>
                    <a:lumOff val="40000"/>
                    <a:alpha val="55000"/>
                  </a:schemeClr>
                </a:gs>
              </a:gsLst>
              <a:lin ang="10800000" scaled="0"/>
            </a:gradFill>
          </a:ln>
          <a:effectLst>
            <a:outerShdw blurRad="190500" dist="127000" dir="2700000" sx="95000" sy="95000" algn="tl" rotWithShape="0">
              <a:schemeClr val="accent1">
                <a:alpha val="1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p>
            <a:pPr lvl="0" algn="ctr">
              <a:buClrTx/>
              <a:buSzTx/>
              <a:buFontTx/>
            </a:pPr>
            <a:endParaRPr lang="zh-CN" altLang="en-US">
              <a:sym typeface="+mn-ea"/>
            </a:endParaRPr>
          </a:p>
        </p:txBody>
      </p:sp>
      <p:sp>
        <p:nvSpPr>
          <p:cNvPr id="19" name="缺角矩形 18"/>
          <p:cNvSpPr/>
          <p:nvPr>
            <p:custDataLst>
              <p:tags r:id="rId15"/>
            </p:custDataLst>
          </p:nvPr>
        </p:nvSpPr>
        <p:spPr>
          <a:xfrm>
            <a:off x="787049" y="5071214"/>
            <a:ext cx="10407728" cy="1246237"/>
          </a:xfrm>
          <a:prstGeom prst="plaque">
            <a:avLst>
              <a:gd name="adj" fmla="val 9919"/>
            </a:avLst>
          </a:prstGeom>
          <a:noFill/>
          <a:ln>
            <a:solidFill>
              <a:schemeClr val="accent1">
                <a:lumMod val="40000"/>
                <a:lumOff val="60000"/>
                <a:alpha val="3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p>
            <a:pPr lvl="0" algn="ctr">
              <a:buClrTx/>
              <a:buSzTx/>
              <a:buFontTx/>
            </a:pPr>
            <a:endParaRPr lang="zh-CN" altLang="en-US">
              <a:sym typeface="+mn-ea"/>
            </a:endParaRPr>
          </a:p>
        </p:txBody>
      </p:sp>
      <p:cxnSp>
        <p:nvCxnSpPr>
          <p:cNvPr id="20" name="直接连接符 19"/>
          <p:cNvCxnSpPr/>
          <p:nvPr>
            <p:custDataLst>
              <p:tags r:id="rId16"/>
            </p:custDataLst>
          </p:nvPr>
        </p:nvCxnSpPr>
        <p:spPr>
          <a:xfrm>
            <a:off x="3441142" y="4360166"/>
            <a:ext cx="0" cy="1200497"/>
          </a:xfrm>
          <a:prstGeom prst="line">
            <a:avLst/>
          </a:prstGeom>
          <a:ln w="31750" cap="rnd">
            <a:solidFill>
              <a:schemeClr val="accent1">
                <a:lumMod val="60000"/>
                <a:lumOff val="40000"/>
                <a:alpha val="3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矩形 20"/>
          <p:cNvSpPr/>
          <p:nvPr>
            <p:custDataLst>
              <p:tags r:id="rId17"/>
            </p:custDataLst>
          </p:nvPr>
        </p:nvSpPr>
        <p:spPr>
          <a:xfrm>
            <a:off x="3675006" y="5189746"/>
            <a:ext cx="7138614" cy="1114202"/>
          </a:xfrm>
          <a:prstGeom prst="rect">
            <a:avLst/>
          </a:prstGeom>
          <a:noFill/>
        </p:spPr>
        <p:txBody>
          <a:bodyPr wrap="square" lIns="0" tIns="0" rIns="0" bIns="72000" rtlCol="0" anchor="ctr" anchorCtr="0">
            <a:noAutofit/>
          </a:bodyPr>
          <a:p>
            <a:pPr algn="just">
              <a:lnSpc>
                <a:spcPct val="150000"/>
              </a:lnSpc>
              <a:buClrTx/>
              <a:buSzTx/>
              <a:buNone/>
            </a:pPr>
            <a:r>
              <a:rPr lang="zh-CN" altLang="en-US" sz="1300" spc="60" dirty="0">
                <a:solidFill>
                  <a:schemeClr val="accent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盐酸曲恩汀胶囊于1985 年于美国首次上市，已在多个国家获批使用，</a:t>
            </a:r>
            <a:r>
              <a:rPr lang="zh-CN" altLang="en-US" sz="1300" b="1" spc="60" dirty="0">
                <a:solidFill>
                  <a:srgbClr val="FF0000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总体安全性良好，无黑框警告或撤市信息</a:t>
            </a:r>
            <a:r>
              <a:rPr lang="zh-CN" altLang="en-US" sz="1300" spc="60" dirty="0">
                <a:solidFill>
                  <a:schemeClr val="accent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。临床应用中，常见副作用包括轻度恶心、皮疹和贫血，部分患者可能出现铁缺乏症（CTCAE 1-2级），</a:t>
            </a:r>
            <a:r>
              <a:rPr lang="zh-CN" altLang="en-US" sz="1300" b="1" spc="60" dirty="0">
                <a:solidFill>
                  <a:srgbClr val="FF0000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一般可通过补铁缓解</a:t>
            </a:r>
            <a:r>
              <a:rPr lang="zh-CN" altLang="en-US" sz="1300" spc="60" dirty="0">
                <a:solidFill>
                  <a:schemeClr val="accent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。</a:t>
            </a:r>
            <a:endParaRPr lang="zh-CN" altLang="en-US" sz="1300" spc="60" dirty="0">
              <a:solidFill>
                <a:schemeClr val="accent1"/>
              </a:solidFill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22" name="矩形 21"/>
          <p:cNvSpPr/>
          <p:nvPr>
            <p:custDataLst>
              <p:tags r:id="rId18"/>
            </p:custDataLst>
          </p:nvPr>
        </p:nvSpPr>
        <p:spPr>
          <a:xfrm>
            <a:off x="867391" y="5321781"/>
            <a:ext cx="2340509" cy="76356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Overflow="overflow" horzOverflow="overflow" vert="horz" wrap="square" lIns="0" tIns="0" rIns="0" bIns="0" numCol="1" spcCol="0" rtlCol="0" fromWordArt="0" anchor="ctr" anchorCtr="1" forceAA="0" compatLnSpc="1">
            <a:noAutofit/>
          </a:bodyPr>
          <a:p>
            <a:pPr lvl="0" algn="ctr">
              <a:buClrTx/>
              <a:buSzTx/>
              <a:buFontTx/>
            </a:pPr>
            <a:r>
              <a:rPr lang="zh-CN" altLang="en-US" sz="2200" b="1" dirty="0">
                <a:gradFill>
                  <a:gsLst>
                    <a:gs pos="5000">
                      <a:schemeClr val="accent1">
                        <a:lumMod val="60000"/>
                        <a:lumOff val="40000"/>
                      </a:schemeClr>
                    </a:gs>
                    <a:gs pos="100000">
                      <a:schemeClr val="accent1"/>
                    </a:gs>
                  </a:gsLst>
                  <a:lin ang="4800000" scaled="0"/>
                </a:gradFill>
                <a:latin typeface="+mn-ea"/>
                <a:cs typeface="+mn-ea"/>
                <a:sym typeface="+mn-ea"/>
              </a:rPr>
              <a:t>药品不良反应监测情况和药品安全性研究结果</a:t>
            </a:r>
            <a:endParaRPr lang="zh-CN" altLang="en-US" sz="2200" b="1" dirty="0">
              <a:gradFill>
                <a:gsLst>
                  <a:gs pos="5000">
                    <a:schemeClr val="accent1">
                      <a:lumMod val="60000"/>
                      <a:lumOff val="40000"/>
                    </a:schemeClr>
                  </a:gs>
                  <a:gs pos="100000">
                    <a:schemeClr val="accent1"/>
                  </a:gs>
                </a:gsLst>
                <a:lin ang="4800000" scaled="0"/>
              </a:gradFill>
              <a:latin typeface="+mn-ea"/>
              <a:cs typeface="+mn-ea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658495" y="6514465"/>
            <a:ext cx="11114405" cy="36639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r>
              <a:rPr lang="zh-CN" altLang="en-US" sz="800" i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参考资料</a:t>
            </a:r>
            <a:endParaRPr lang="zh-CN" altLang="en-US" sz="800" i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r>
              <a:rPr lang="zh-CN" altLang="en-US" sz="800" i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盐酸曲恩汀胶囊说明书</a:t>
            </a:r>
            <a:endParaRPr lang="zh-CN" altLang="en-US" sz="800" i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2626360" y="719455"/>
            <a:ext cx="8187055" cy="55054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r>
              <a:rPr lang="zh-CN" altLang="en-US" sz="2800" b="1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曲恩汀在国外上市多年，安全性得到</a:t>
            </a:r>
            <a:r>
              <a:rPr lang="zh-CN" altLang="en-US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充分验证</a:t>
            </a:r>
            <a:endParaRPr lang="zh-CN" altLang="en-US" sz="2800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</p:spTree>
    <p:custDataLst>
      <p:tags r:id="rId19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 descr="NO.19-4_背景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7" name="图片 6" descr="NO.19-4_正文页装饰1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0" y="-5080"/>
            <a:ext cx="511768" cy="6874497"/>
          </a:xfrm>
          <a:prstGeom prst="rect">
            <a:avLst/>
          </a:prstGeom>
        </p:spPr>
      </p:pic>
      <p:pic>
        <p:nvPicPr>
          <p:cNvPr id="6" name="图片 5" descr="NO.19-4_正文页装饰2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11103337" y="-5080"/>
            <a:ext cx="1088650" cy="1210932"/>
          </a:xfrm>
          <a:prstGeom prst="rect">
            <a:avLst/>
          </a:prstGeom>
        </p:spPr>
      </p:pic>
      <p:sp>
        <p:nvSpPr>
          <p:cNvPr id="2" name="文本框 1"/>
          <p:cNvSpPr txBox="1"/>
          <p:nvPr>
            <p:custDataLst>
              <p:tags r:id="rId7"/>
            </p:custDataLst>
          </p:nvPr>
        </p:nvSpPr>
        <p:spPr>
          <a:xfrm>
            <a:off x="861392" y="708055"/>
            <a:ext cx="1058850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noProof="0" dirty="0">
                <a:ln>
                  <a:noFill/>
                </a:ln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思源黑体 Regular" panose="020B0500000000000000" charset="-122"/>
                <a:sym typeface="+mn-lt"/>
              </a:rPr>
              <a:t>创新性</a:t>
            </a:r>
            <a:endParaRPr lang="zh-CN" altLang="en-US" sz="3600" b="1" dirty="0">
              <a:solidFill>
                <a:schemeClr val="dk1">
                  <a:lumMod val="75000"/>
                  <a:lumOff val="25000"/>
                </a:schemeClr>
              </a:solidFill>
              <a:latin typeface="汉仪文黑-75简" panose="00020600040101010101" charset="-122"/>
              <a:ea typeface="汉仪文黑-55简" panose="00020600040101010101" charset="-122"/>
            </a:endParaRPr>
          </a:p>
        </p:txBody>
      </p:sp>
      <p:sp>
        <p:nvSpPr>
          <p:cNvPr id="3" name="矩形 2"/>
          <p:cNvSpPr/>
          <p:nvPr>
            <p:custDataLst>
              <p:tags r:id="rId8"/>
            </p:custDataLst>
          </p:nvPr>
        </p:nvSpPr>
        <p:spPr>
          <a:xfrm>
            <a:off x="658305" y="789622"/>
            <a:ext cx="110433" cy="456796"/>
          </a:xfrm>
          <a:prstGeom prst="rect">
            <a:avLst/>
          </a:prstGeom>
          <a:solidFill>
            <a:srgbClr val="00A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  <a:latin typeface="汉仪文黑-75简" panose="00020600040101010101" charset="-122"/>
              <a:ea typeface="汉仪文黑-55简" panose="00020600040101010101" charset="-122"/>
            </a:endParaRPr>
          </a:p>
        </p:txBody>
      </p:sp>
      <p:sp>
        <p:nvSpPr>
          <p:cNvPr id="18" name="矩形: 圆角 17"/>
          <p:cNvSpPr/>
          <p:nvPr>
            <p:custDataLst>
              <p:tags r:id="rId9"/>
            </p:custDataLst>
          </p:nvPr>
        </p:nvSpPr>
        <p:spPr>
          <a:xfrm>
            <a:off x="6304280" y="1912620"/>
            <a:ext cx="5146040" cy="4524375"/>
          </a:xfrm>
          <a:prstGeom prst="roundRect">
            <a:avLst>
              <a:gd name="adj" fmla="val 6098"/>
            </a:avLst>
          </a:prstGeom>
          <a:noFill/>
          <a:ln>
            <a:solidFill>
              <a:schemeClr val="accent1">
                <a:alpha val="4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lIns="575945" tIns="504190" rIns="575945" bIns="252095" numCol="1" spcCol="0" rtlCol="0" fromWordArt="0" anchor="ctr" anchorCtr="0" forceAA="0" compatLnSpc="1">
            <a:noAutofit/>
          </a:bodyPr>
          <a:lstStyle/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charset="0"/>
              <a:buChar char="Ø"/>
            </a:pPr>
            <a:r>
              <a:rPr lang="zh-CN" altLang="zh-CN" sz="1600" dirty="0">
                <a:ln>
                  <a:noFill/>
                </a:ln>
                <a:solidFill>
                  <a:schemeClr val="accent1"/>
                </a:solidFill>
                <a:effectLst/>
                <a:latin typeface="+mn-ea"/>
                <a:cs typeface="+mn-ea"/>
                <a:sym typeface="+mn-ea"/>
              </a:rPr>
              <a:t>1、本品为口服用药，剂量调整方便，患者</a:t>
            </a:r>
            <a:r>
              <a:rPr lang="zh-CN" altLang="zh-CN" sz="1600" b="1" dirty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+mn-ea"/>
                <a:sym typeface="+mn-ea"/>
              </a:rPr>
              <a:t>用药依从性高</a:t>
            </a:r>
            <a:r>
              <a:rPr lang="zh-CN" altLang="zh-CN" sz="1600" dirty="0">
                <a:ln>
                  <a:noFill/>
                </a:ln>
                <a:solidFill>
                  <a:schemeClr val="accent1"/>
                </a:solidFill>
                <a:effectLst/>
                <a:latin typeface="+mn-ea"/>
                <a:cs typeface="+mn-ea"/>
                <a:sym typeface="+mn-ea"/>
              </a:rPr>
              <a:t>。 </a:t>
            </a:r>
            <a:endParaRPr lang="zh-CN" altLang="zh-CN" sz="1600" dirty="0">
              <a:ln>
                <a:noFill/>
              </a:ln>
              <a:solidFill>
                <a:schemeClr val="accent1"/>
              </a:solidFill>
              <a:effectLst/>
              <a:latin typeface="+mn-ea"/>
              <a:cs typeface="+mn-ea"/>
              <a:sym typeface="+mn-ea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charset="0"/>
              <a:buChar char="Ø"/>
            </a:pPr>
            <a:r>
              <a:rPr lang="zh-CN" altLang="zh-CN" sz="1600" dirty="0">
                <a:ln>
                  <a:noFill/>
                </a:ln>
                <a:solidFill>
                  <a:schemeClr val="accent1"/>
                </a:solidFill>
                <a:effectLst/>
                <a:latin typeface="+mn-ea"/>
                <a:cs typeface="+mn-ea"/>
                <a:sym typeface="+mn-ea"/>
              </a:rPr>
              <a:t>2、本品</a:t>
            </a:r>
            <a:r>
              <a:rPr lang="zh-CN" altLang="zh-CN" sz="1600" b="1" dirty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+mn-ea"/>
                <a:sym typeface="+mn-ea"/>
              </a:rPr>
              <a:t>适用于儿童</a:t>
            </a:r>
            <a:r>
              <a:rPr lang="zh-CN" altLang="zh-CN" sz="1600" dirty="0">
                <a:ln>
                  <a:noFill/>
                </a:ln>
                <a:solidFill>
                  <a:schemeClr val="accent1"/>
                </a:solidFill>
                <a:effectLst/>
                <a:latin typeface="+mn-ea"/>
                <a:cs typeface="+mn-ea"/>
                <a:sym typeface="+mn-ea"/>
              </a:rPr>
              <a:t>，临床中已将本品用于6岁的儿童患者，</a:t>
            </a:r>
            <a:r>
              <a:rPr lang="zh-CN" altLang="zh-CN" sz="1600" b="1" dirty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+mn-ea"/>
                <a:sym typeface="+mn-ea"/>
              </a:rPr>
              <a:t>安全性有效性均良好，无特殊不良反应报道</a:t>
            </a:r>
            <a:r>
              <a:rPr lang="zh-CN" altLang="zh-CN" sz="1600" dirty="0">
                <a:ln>
                  <a:noFill/>
                </a:ln>
                <a:solidFill>
                  <a:schemeClr val="accent1"/>
                </a:solidFill>
                <a:effectLst/>
                <a:latin typeface="+mn-ea"/>
                <a:cs typeface="+mn-ea"/>
                <a:sym typeface="+mn-ea"/>
              </a:rPr>
              <a:t>。</a:t>
            </a:r>
            <a:endParaRPr lang="zh-CN" altLang="zh-CN" sz="1600" dirty="0">
              <a:ln>
                <a:noFill/>
              </a:ln>
              <a:solidFill>
                <a:schemeClr val="accent1"/>
              </a:solidFill>
              <a:effectLst/>
              <a:latin typeface="+mn-ea"/>
              <a:cs typeface="+mn-ea"/>
              <a:sym typeface="+mn-ea"/>
            </a:endParaRPr>
          </a:p>
        </p:txBody>
      </p:sp>
      <p:sp>
        <p:nvSpPr>
          <p:cNvPr id="4" name="矩形: 圆角 3"/>
          <p:cNvSpPr/>
          <p:nvPr>
            <p:custDataLst>
              <p:tags r:id="rId10"/>
            </p:custDataLst>
          </p:nvPr>
        </p:nvSpPr>
        <p:spPr>
          <a:xfrm>
            <a:off x="725805" y="1912620"/>
            <a:ext cx="5180330" cy="4525010"/>
          </a:xfrm>
          <a:prstGeom prst="roundRect">
            <a:avLst>
              <a:gd name="adj" fmla="val 6098"/>
            </a:avLst>
          </a:prstGeom>
          <a:noFill/>
          <a:ln>
            <a:solidFill>
              <a:schemeClr val="accent1">
                <a:alpha val="4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lIns="575945" tIns="504190" rIns="575945" bIns="252095" numCol="1" spcCol="0" rtlCol="0" fromWordArt="0" anchor="ctr" anchorCtr="0" forceAA="0" compatLnSpc="1">
            <a:noAutofit/>
          </a:bodyPr>
          <a:lstStyle/>
          <a:p>
            <a:pPr marL="285750" indent="-285750" algn="just" rtl="0" eaLnBrk="1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charset="0"/>
              <a:buChar char="Ø"/>
            </a:pPr>
            <a:r>
              <a:rPr lang="zh-CN" altLang="zh-CN" sz="1500" kern="1200" dirty="0">
                <a:ln>
                  <a:noFill/>
                </a:ln>
                <a:solidFill>
                  <a:schemeClr val="accent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1、本品为罕见病药物，所治疗疾病肝豆状核变性病被纳入</a:t>
            </a:r>
            <a:r>
              <a:rPr lang="zh-CN" altLang="zh-CN" sz="1500" b="1" kern="1200" dirty="0">
                <a:ln>
                  <a:noFill/>
                </a:ln>
                <a:solidFill>
                  <a:srgbClr val="FF0000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《第一批罕见病目录》</a:t>
            </a:r>
            <a:r>
              <a:rPr lang="en-US" altLang="zh-CN" sz="1500" b="1" spc="60" baseline="30000" dirty="0">
                <a:solidFill>
                  <a:schemeClr val="accent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</a:t>
            </a:r>
            <a:r>
              <a:rPr lang="zh-CN" altLang="en-US" sz="1500" b="1" spc="60" dirty="0">
                <a:solidFill>
                  <a:schemeClr val="accent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（目录序号：37）</a:t>
            </a:r>
            <a:r>
              <a:rPr lang="zh-CN" altLang="zh-CN" sz="1500" kern="1200" dirty="0">
                <a:ln>
                  <a:noFill/>
                </a:ln>
                <a:solidFill>
                  <a:schemeClr val="accent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。 </a:t>
            </a:r>
            <a:endParaRPr lang="zh-CN" altLang="zh-CN" sz="1500" kern="1200" dirty="0">
              <a:ln>
                <a:noFill/>
              </a:ln>
              <a:solidFill>
                <a:schemeClr val="accent1"/>
              </a:solidFill>
              <a:effectLst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285750" indent="-285750" algn="just" rtl="0" eaLnBrk="1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charset="0"/>
              <a:buChar char="Ø"/>
            </a:pPr>
            <a:r>
              <a:rPr lang="zh-CN" altLang="zh-CN" sz="1500" kern="1200" dirty="0">
                <a:ln>
                  <a:noFill/>
                </a:ln>
                <a:solidFill>
                  <a:schemeClr val="accent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2、本品被纳入</a:t>
            </a:r>
            <a:r>
              <a:rPr lang="zh-CN" altLang="zh-CN" sz="1500" b="1" kern="1200" dirty="0">
                <a:ln>
                  <a:noFill/>
                </a:ln>
                <a:solidFill>
                  <a:srgbClr val="FF0000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《第三批鼓励研发申报儿童药品清单》</a:t>
            </a:r>
            <a:r>
              <a:rPr lang="en-US" altLang="zh-CN" sz="1500" b="1" spc="60" baseline="30000" dirty="0">
                <a:solidFill>
                  <a:schemeClr val="accent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2</a:t>
            </a:r>
            <a:r>
              <a:rPr lang="zh-CN" altLang="en-US" sz="1500" b="1" spc="60" dirty="0">
                <a:solidFill>
                  <a:schemeClr val="accent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（清单序号：</a:t>
            </a:r>
            <a:r>
              <a:rPr lang="en-US" altLang="zh-CN" sz="1500" b="1" spc="60" dirty="0">
                <a:solidFill>
                  <a:schemeClr val="accent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25</a:t>
            </a:r>
            <a:r>
              <a:rPr lang="zh-CN" altLang="en-US" sz="1500" b="1" spc="60" dirty="0">
                <a:solidFill>
                  <a:schemeClr val="accent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）</a:t>
            </a:r>
            <a:r>
              <a:rPr lang="zh-CN" altLang="en-US" sz="1500" spc="60" dirty="0">
                <a:solidFill>
                  <a:schemeClr val="accent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。</a:t>
            </a:r>
            <a:r>
              <a:rPr lang="zh-CN" altLang="zh-CN" sz="1500" kern="1200" dirty="0">
                <a:ln>
                  <a:noFill/>
                </a:ln>
                <a:solidFill>
                  <a:schemeClr val="accent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endParaRPr lang="zh-CN" altLang="zh-CN" sz="1500" kern="1200" dirty="0">
              <a:ln>
                <a:noFill/>
              </a:ln>
              <a:solidFill>
                <a:schemeClr val="accent1"/>
              </a:solidFill>
              <a:effectLst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285750" indent="-285750" algn="just" rtl="0" eaLnBrk="1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charset="0"/>
              <a:buChar char="Ø"/>
            </a:pPr>
            <a:r>
              <a:rPr lang="zh-CN" altLang="zh-CN" sz="1500" kern="1200" dirty="0">
                <a:ln>
                  <a:noFill/>
                </a:ln>
                <a:solidFill>
                  <a:schemeClr val="accent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3、本品被</a:t>
            </a:r>
            <a:r>
              <a:rPr lang="zh-CN" altLang="zh-CN" sz="1500" b="1" kern="1200" dirty="0">
                <a:ln>
                  <a:noFill/>
                </a:ln>
                <a:solidFill>
                  <a:srgbClr val="FF0000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CDE纳入优先审评审批品种</a:t>
            </a:r>
            <a:r>
              <a:rPr lang="zh-CN" altLang="zh-CN" sz="1500" kern="1200" dirty="0">
                <a:ln>
                  <a:noFill/>
                </a:ln>
                <a:solidFill>
                  <a:schemeClr val="accent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。 </a:t>
            </a:r>
            <a:endParaRPr lang="zh-CN" altLang="zh-CN" sz="1500" kern="1200" dirty="0">
              <a:ln>
                <a:noFill/>
              </a:ln>
              <a:solidFill>
                <a:schemeClr val="accent1"/>
              </a:solidFill>
              <a:effectLst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285750" indent="-285750" algn="just" rtl="0" eaLnBrk="1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charset="0"/>
              <a:buChar char="Ø"/>
            </a:pPr>
            <a:r>
              <a:rPr lang="zh-CN" altLang="zh-CN" sz="1500" kern="1200" dirty="0">
                <a:ln>
                  <a:noFill/>
                </a:ln>
                <a:solidFill>
                  <a:schemeClr val="accent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4、曲恩汀有优异的驱铜疗效，同时</a:t>
            </a:r>
            <a:r>
              <a:rPr lang="zh-CN" altLang="zh-CN" sz="1500" b="1" kern="1200" dirty="0">
                <a:ln>
                  <a:noFill/>
                </a:ln>
                <a:solidFill>
                  <a:srgbClr val="FF0000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安全性优于青霉胺</a:t>
            </a:r>
            <a:r>
              <a:rPr lang="zh-CN" altLang="zh-CN" sz="1500" kern="1200" dirty="0">
                <a:ln>
                  <a:noFill/>
                </a:ln>
                <a:solidFill>
                  <a:schemeClr val="accent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。特别是对于有肝病症状和神经症状的患者，曲恩汀的疗效优异，</a:t>
            </a:r>
            <a:r>
              <a:rPr lang="zh-CN" altLang="zh-CN" sz="1500" b="1" kern="1200" dirty="0">
                <a:ln>
                  <a:noFill/>
                </a:ln>
                <a:solidFill>
                  <a:srgbClr val="FF0000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获得众多指南推荐</a:t>
            </a:r>
            <a:r>
              <a:rPr lang="zh-CN" altLang="zh-CN" sz="1500" kern="1200" dirty="0">
                <a:ln>
                  <a:noFill/>
                </a:ln>
                <a:solidFill>
                  <a:schemeClr val="accent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。在欧美国家</a:t>
            </a:r>
            <a:r>
              <a:rPr lang="zh-CN" altLang="zh-CN" sz="1500" b="1" kern="1200" dirty="0">
                <a:ln>
                  <a:noFill/>
                </a:ln>
                <a:solidFill>
                  <a:srgbClr val="FF0000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曲恩汀已取代青霉胺成为肝豆状核变性病的一线治疗药物</a:t>
            </a:r>
            <a:r>
              <a:rPr lang="zh-CN" altLang="zh-CN" sz="1500" kern="1200" dirty="0">
                <a:ln>
                  <a:noFill/>
                </a:ln>
                <a:solidFill>
                  <a:schemeClr val="accent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。</a:t>
            </a:r>
            <a:endParaRPr lang="zh-CN" altLang="zh-CN" sz="1500" kern="1200" dirty="0">
              <a:ln>
                <a:noFill/>
              </a:ln>
              <a:solidFill>
                <a:schemeClr val="accent1"/>
              </a:solidFill>
              <a:effectLst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15" name="标题"/>
          <p:cNvSpPr/>
          <p:nvPr>
            <p:custDataLst>
              <p:tags r:id="rId11"/>
            </p:custDataLst>
          </p:nvPr>
        </p:nvSpPr>
        <p:spPr>
          <a:xfrm>
            <a:off x="1917065" y="1546225"/>
            <a:ext cx="2822121" cy="733692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lIns="0" tIns="0" rIns="0" bIns="0" numCol="1" spcCol="0" rtlCol="0" fromWordArt="0" anchor="ctr" anchorCtr="0" forceAA="0" compatLnSpc="1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zh-CN" altLang="en-US" sz="2200" b="1" dirty="0">
                <a:solidFill>
                  <a:srgbClr val="FFFFFF"/>
                </a:solidFill>
                <a:uFillTx/>
                <a:latin typeface="+mn-ea"/>
                <a:cs typeface="+mn-ea"/>
                <a:sym typeface="+mn-ea"/>
              </a:rPr>
              <a:t>创新性证明文件</a:t>
            </a:r>
            <a:endParaRPr lang="zh-CN" altLang="en-US" sz="2200" b="1" dirty="0">
              <a:solidFill>
                <a:srgbClr val="FFFFFF"/>
              </a:solidFill>
              <a:uFillTx/>
              <a:latin typeface="+mn-ea"/>
              <a:cs typeface="+mn-ea"/>
              <a:sym typeface="+mn-ea"/>
            </a:endParaRPr>
          </a:p>
        </p:txBody>
      </p:sp>
      <p:sp>
        <p:nvSpPr>
          <p:cNvPr id="10" name="标题"/>
          <p:cNvSpPr/>
          <p:nvPr>
            <p:custDataLst>
              <p:tags r:id="rId12"/>
            </p:custDataLst>
          </p:nvPr>
        </p:nvSpPr>
        <p:spPr>
          <a:xfrm>
            <a:off x="7495540" y="1546225"/>
            <a:ext cx="2822121" cy="733692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lIns="0" tIns="0" rIns="0" bIns="0" numCol="1" spcCol="0" rtlCol="0" fromWordArt="0" anchor="ctr" anchorCtr="0" forceAA="0" compatLnSpc="1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zh-CN" altLang="en-US" sz="2200" b="1">
                <a:solidFill>
                  <a:srgbClr val="FFFFFF"/>
                </a:solidFill>
                <a:uFillTx/>
                <a:latin typeface="+mn-ea"/>
                <a:cs typeface="+mn-ea"/>
                <a:sym typeface="+mn-ea"/>
              </a:rPr>
              <a:t>应用创新证明文件</a:t>
            </a:r>
            <a:endParaRPr lang="zh-CN" altLang="en-US" sz="2200" b="1">
              <a:solidFill>
                <a:srgbClr val="FFFFFF"/>
              </a:solidFill>
              <a:uFillTx/>
              <a:latin typeface="+mn-ea"/>
              <a:cs typeface="+mn-ea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607695" y="6438265"/>
            <a:ext cx="11114405" cy="43116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r>
              <a:rPr lang="zh-CN" altLang="en-US" sz="600" i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参考资料</a:t>
            </a:r>
            <a:endParaRPr lang="zh-CN" altLang="en-US" sz="600" i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r>
              <a:rPr lang="en-US" altLang="zh-CN" sz="600" i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1.卫生健康委 科技部 工业和信息化部 药监局 中医药局关于公布第一批罕见病目录的通知https://www.gov.cn/zhengce/zhengceku/2018-12/31/content_5435167.htm</a:t>
            </a:r>
            <a:endParaRPr lang="en-US" altLang="zh-CN" sz="600" i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r>
              <a:rPr lang="en-US" altLang="zh-CN" sz="600" i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2.</a:t>
            </a:r>
            <a:r>
              <a:rPr lang="zh-CN" altLang="en-US" sz="600" i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卫生健康委办公厅 工业和信息化部办公厅 药监局综合司关于印发第三批鼓励研发申报儿童药品清单的通知https://www.gov.cn/zhengce/zhengceku/2019-11/18/content_5453049.htm</a:t>
            </a:r>
            <a:endParaRPr lang="zh-CN" altLang="en-US" sz="600" i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r>
              <a:rPr lang="en-US" altLang="zh-CN" sz="600" i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3.</a:t>
            </a:r>
            <a:r>
              <a:rPr lang="zh-CN" altLang="en-US" sz="600" i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盐酸曲恩汀胶囊说明书</a:t>
            </a:r>
            <a:endParaRPr lang="en-US" altLang="zh-CN" sz="600" i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2520315" y="423545"/>
            <a:ext cx="8446135" cy="92964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r>
              <a:rPr lang="zh-CN" altLang="en-US" sz="2800" b="1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曲恩汀安全性优于青霉胺，为</a:t>
            </a:r>
            <a:r>
              <a:rPr lang="zh-CN" altLang="en-US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罕见病患者及儿童</a:t>
            </a:r>
            <a:r>
              <a:rPr lang="zh-CN" altLang="en-US" sz="2800" b="1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提供更优选择</a:t>
            </a:r>
            <a:endParaRPr lang="zh-CN" altLang="en-US" sz="2800" b="1">
              <a:solidFill>
                <a:schemeClr val="accent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</p:spTree>
    <p:custDataLst>
      <p:tags r:id="rId13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 descr="NO.19-4_背景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7" name="图片 6" descr="NO.19-4_正文页装饰1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0" y="-5080"/>
            <a:ext cx="511768" cy="6874497"/>
          </a:xfrm>
          <a:prstGeom prst="rect">
            <a:avLst/>
          </a:prstGeom>
        </p:spPr>
      </p:pic>
      <p:pic>
        <p:nvPicPr>
          <p:cNvPr id="6" name="图片 5" descr="NO.19-4_正文页装饰2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11103337" y="-5080"/>
            <a:ext cx="1088650" cy="1210932"/>
          </a:xfrm>
          <a:prstGeom prst="rect">
            <a:avLst/>
          </a:prstGeom>
        </p:spPr>
      </p:pic>
      <p:sp>
        <p:nvSpPr>
          <p:cNvPr id="2" name="文本框 1"/>
          <p:cNvSpPr txBox="1"/>
          <p:nvPr>
            <p:custDataLst>
              <p:tags r:id="rId7"/>
            </p:custDataLst>
          </p:nvPr>
        </p:nvSpPr>
        <p:spPr>
          <a:xfrm>
            <a:off x="861392" y="708055"/>
            <a:ext cx="1058850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noProof="0" dirty="0">
                <a:ln>
                  <a:noFill/>
                </a:ln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思源黑体 Regular" panose="020B0500000000000000" charset="-122"/>
                <a:sym typeface="+mn-lt"/>
              </a:rPr>
              <a:t>公平性</a:t>
            </a:r>
            <a:endParaRPr lang="zh-CN" altLang="en-US" sz="3600" b="1" dirty="0">
              <a:solidFill>
                <a:schemeClr val="dk1">
                  <a:lumMod val="75000"/>
                  <a:lumOff val="25000"/>
                </a:schemeClr>
              </a:solidFill>
              <a:latin typeface="汉仪文黑-75简" panose="00020600040101010101" charset="-122"/>
              <a:ea typeface="汉仪文黑-55简" panose="00020600040101010101" charset="-122"/>
            </a:endParaRPr>
          </a:p>
        </p:txBody>
      </p:sp>
      <p:sp>
        <p:nvSpPr>
          <p:cNvPr id="3" name="矩形 2"/>
          <p:cNvSpPr/>
          <p:nvPr>
            <p:custDataLst>
              <p:tags r:id="rId8"/>
            </p:custDataLst>
          </p:nvPr>
        </p:nvSpPr>
        <p:spPr>
          <a:xfrm>
            <a:off x="658305" y="789622"/>
            <a:ext cx="110433" cy="456796"/>
          </a:xfrm>
          <a:prstGeom prst="rect">
            <a:avLst/>
          </a:prstGeom>
          <a:solidFill>
            <a:srgbClr val="00A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  <a:latin typeface="汉仪文黑-75简" panose="00020600040101010101" charset="-122"/>
              <a:ea typeface="汉仪文黑-55简" panose="00020600040101010101" charset="-122"/>
            </a:endParaRPr>
          </a:p>
        </p:txBody>
      </p:sp>
      <p:sp>
        <p:nvSpPr>
          <p:cNvPr id="4" name="矩形: 圆角 22"/>
          <p:cNvSpPr/>
          <p:nvPr>
            <p:custDataLst>
              <p:tags r:id="rId9"/>
            </p:custDataLst>
          </p:nvPr>
        </p:nvSpPr>
        <p:spPr>
          <a:xfrm>
            <a:off x="6391097" y="3896863"/>
            <a:ext cx="5083320" cy="1802528"/>
          </a:xfrm>
          <a:prstGeom prst="roundRect">
            <a:avLst>
              <a:gd name="adj" fmla="val 6347"/>
            </a:avLst>
          </a:prstGeom>
          <a:solidFill>
            <a:srgbClr val="FFFFFF">
              <a:alpha val="5000"/>
            </a:srgbClr>
          </a:solidFill>
          <a:ln w="15875">
            <a:noFill/>
          </a:ln>
          <a:effectLst>
            <a:outerShdw blurRad="279400" dist="228600" dir="2700000" algn="tl" rotWithShape="0">
              <a:schemeClr val="accent4">
                <a:alpha val="8000"/>
              </a:scheme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42095" tIns="536791" rIns="342095" bIns="215900" rtlCol="0" anchor="ctr">
            <a:noAutofit/>
          </a:bodyPr>
          <a:p>
            <a:pPr algn="ctr">
              <a:lnSpc>
                <a:spcPct val="150000"/>
              </a:lnSpc>
            </a:pPr>
            <a:endParaRPr lang="zh-CN" altLang="zh-CN" sz="1500">
              <a:solidFill>
                <a:schemeClr val="tx1">
                  <a:lumMod val="85000"/>
                  <a:lumOff val="15000"/>
                </a:schemeClr>
              </a:solidFill>
              <a:latin typeface="+mn-ea"/>
              <a:cs typeface="+mn-ea"/>
              <a:sym typeface="+mn-ea"/>
            </a:endParaRPr>
          </a:p>
        </p:txBody>
      </p:sp>
      <p:sp>
        <p:nvSpPr>
          <p:cNvPr id="5" name="矩形: 圆角 55"/>
          <p:cNvSpPr/>
          <p:nvPr>
            <p:custDataLst>
              <p:tags r:id="rId10"/>
            </p:custDataLst>
          </p:nvPr>
        </p:nvSpPr>
        <p:spPr>
          <a:xfrm>
            <a:off x="654080" y="1621642"/>
            <a:ext cx="5083320" cy="1802528"/>
          </a:xfrm>
          <a:prstGeom prst="roundRect">
            <a:avLst>
              <a:gd name="adj" fmla="val 6347"/>
            </a:avLst>
          </a:prstGeom>
          <a:solidFill>
            <a:srgbClr val="FFFFFF">
              <a:alpha val="5000"/>
            </a:srgbClr>
          </a:solidFill>
          <a:ln w="15875">
            <a:noFill/>
          </a:ln>
          <a:effectLst>
            <a:outerShdw blurRad="279400" dist="228600" dir="2700000" algn="tl" rotWithShape="0">
              <a:schemeClr val="accent1">
                <a:alpha val="8000"/>
              </a:scheme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42095" tIns="536791" rIns="342095" bIns="215900" rtlCol="0" anchor="ctr">
            <a:noAutofit/>
          </a:bodyPr>
          <a:p>
            <a:pPr algn="ctr">
              <a:lnSpc>
                <a:spcPct val="150000"/>
              </a:lnSpc>
            </a:pPr>
            <a:endParaRPr lang="zh-CN" altLang="zh-CN" sz="15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  <a:cs typeface="+mn-ea"/>
              <a:sym typeface="+mn-ea"/>
            </a:endParaRPr>
          </a:p>
        </p:txBody>
      </p:sp>
      <p:sp>
        <p:nvSpPr>
          <p:cNvPr id="9" name="矩形: 圆角 11"/>
          <p:cNvSpPr/>
          <p:nvPr>
            <p:custDataLst>
              <p:tags r:id="rId11"/>
            </p:custDataLst>
          </p:nvPr>
        </p:nvSpPr>
        <p:spPr>
          <a:xfrm>
            <a:off x="6393640" y="1621642"/>
            <a:ext cx="5083320" cy="1802528"/>
          </a:xfrm>
          <a:prstGeom prst="roundRect">
            <a:avLst>
              <a:gd name="adj" fmla="val 6347"/>
            </a:avLst>
          </a:prstGeom>
          <a:solidFill>
            <a:srgbClr val="FFFFFF">
              <a:alpha val="5000"/>
            </a:srgbClr>
          </a:solidFill>
          <a:ln w="15875">
            <a:noFill/>
          </a:ln>
          <a:effectLst>
            <a:outerShdw blurRad="279400" dist="228600" dir="2700000" algn="tl" rotWithShape="0">
              <a:schemeClr val="accent4">
                <a:alpha val="8000"/>
              </a:scheme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42095" tIns="536791" rIns="342095" bIns="215900" rtlCol="0" anchor="ctr">
            <a:noAutofit/>
          </a:bodyPr>
          <a:p>
            <a:pPr algn="ctr">
              <a:lnSpc>
                <a:spcPct val="150000"/>
              </a:lnSpc>
            </a:pPr>
            <a:endParaRPr lang="zh-CN" altLang="zh-CN" sz="1500">
              <a:solidFill>
                <a:schemeClr val="tx1">
                  <a:lumMod val="85000"/>
                  <a:lumOff val="15000"/>
                </a:schemeClr>
              </a:solidFill>
              <a:latin typeface="+mn-ea"/>
              <a:cs typeface="+mn-ea"/>
              <a:sym typeface="+mn-ea"/>
            </a:endParaRPr>
          </a:p>
        </p:txBody>
      </p:sp>
      <p:sp>
        <p:nvSpPr>
          <p:cNvPr id="10" name="矩形: 圆角 88"/>
          <p:cNvSpPr/>
          <p:nvPr>
            <p:custDataLst>
              <p:tags r:id="rId12"/>
            </p:custDataLst>
          </p:nvPr>
        </p:nvSpPr>
        <p:spPr>
          <a:xfrm>
            <a:off x="654080" y="3896863"/>
            <a:ext cx="5083320" cy="1802528"/>
          </a:xfrm>
          <a:prstGeom prst="roundRect">
            <a:avLst>
              <a:gd name="adj" fmla="val 6347"/>
            </a:avLst>
          </a:prstGeom>
          <a:solidFill>
            <a:srgbClr val="FFFFFF">
              <a:alpha val="5000"/>
            </a:srgbClr>
          </a:solidFill>
          <a:ln w="15875">
            <a:noFill/>
          </a:ln>
          <a:effectLst>
            <a:outerShdw blurRad="279400" dist="228600" dir="2700000" algn="tl" rotWithShape="0">
              <a:schemeClr val="accent1">
                <a:alpha val="8000"/>
              </a:scheme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42095" tIns="536791" rIns="342095" bIns="215900" rtlCol="0" anchor="ctr">
            <a:noAutofit/>
          </a:bodyPr>
          <a:p>
            <a:pPr algn="ctr">
              <a:lnSpc>
                <a:spcPct val="150000"/>
              </a:lnSpc>
            </a:pPr>
            <a:endParaRPr lang="zh-CN" altLang="zh-CN" sz="1500">
              <a:solidFill>
                <a:schemeClr val="tx1">
                  <a:lumMod val="85000"/>
                  <a:lumOff val="15000"/>
                </a:schemeClr>
              </a:solidFill>
              <a:latin typeface="+mn-ea"/>
              <a:cs typeface="+mn-ea"/>
              <a:sym typeface="+mn-ea"/>
            </a:endParaRPr>
          </a:p>
        </p:txBody>
      </p:sp>
      <p:sp>
        <p:nvSpPr>
          <p:cNvPr id="24" name="矩形: 圆角 23"/>
          <p:cNvSpPr/>
          <p:nvPr>
            <p:custDataLst>
              <p:tags r:id="rId13"/>
            </p:custDataLst>
          </p:nvPr>
        </p:nvSpPr>
        <p:spPr>
          <a:xfrm>
            <a:off x="6391275" y="3896995"/>
            <a:ext cx="5083175" cy="2470150"/>
          </a:xfrm>
          <a:prstGeom prst="roundRect">
            <a:avLst>
              <a:gd name="adj" fmla="val 6347"/>
            </a:avLst>
          </a:prstGeom>
          <a:gradFill flip="none" rotWithShape="1">
            <a:gsLst>
              <a:gs pos="0">
                <a:schemeClr val="accent4">
                  <a:lumMod val="20000"/>
                  <a:lumOff val="80000"/>
                  <a:alpha val="20000"/>
                </a:schemeClr>
              </a:gs>
              <a:gs pos="100000">
                <a:schemeClr val="bg1">
                  <a:alpha val="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15875">
            <a:solidFill>
              <a:schemeClr val="accent4">
                <a:lumMod val="40000"/>
                <a:lumOff val="60000"/>
                <a:alpha val="60000"/>
              </a:schemeClr>
            </a:solidFill>
          </a:ln>
          <a:effectLst>
            <a:outerShdw blurRad="279400" dist="228600" dir="2700000" algn="tl" rotWithShape="0">
              <a:schemeClr val="accent4">
                <a:alpha val="8000"/>
              </a:scheme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42095" tIns="536791" rIns="342095" bIns="215900" rtlCol="0" anchor="ctr">
            <a:noAutofit/>
          </a:bodyPr>
          <a:p>
            <a:pPr marL="285750" indent="-285750" algn="l">
              <a:lnSpc>
                <a:spcPct val="150000"/>
              </a:lnSpc>
              <a:buFont typeface="Wingdings" panose="05000000000000000000" charset="0"/>
              <a:buChar char="ü"/>
            </a:pPr>
            <a:r>
              <a:rPr lang="zh-CN" altLang="zh-CN" sz="1500">
                <a:solidFill>
                  <a:schemeClr val="accent1"/>
                </a:solidFill>
                <a:latin typeface="+mn-ea"/>
                <a:cs typeface="+mn-ea"/>
                <a:sym typeface="+mn-ea"/>
              </a:rPr>
              <a:t>本品适应症及患者人群清晰“</a:t>
            </a:r>
            <a:r>
              <a:rPr lang="zh-CN" altLang="zh-CN" sz="1500" b="1">
                <a:solidFill>
                  <a:srgbClr val="FF0000"/>
                </a:solidFill>
                <a:latin typeface="+mn-ea"/>
                <a:cs typeface="+mn-ea"/>
                <a:sym typeface="+mn-ea"/>
              </a:rPr>
              <a:t>适用于治疗对不能耐受青毒胺的肝豆状核变性成人及儿童患者</a:t>
            </a:r>
            <a:r>
              <a:rPr lang="zh-CN" altLang="zh-CN" sz="1500">
                <a:solidFill>
                  <a:srgbClr val="FF0000"/>
                </a:solidFill>
                <a:latin typeface="+mn-ea"/>
                <a:cs typeface="+mn-ea"/>
                <a:sym typeface="+mn-ea"/>
              </a:rPr>
              <a:t>“</a:t>
            </a:r>
            <a:r>
              <a:rPr lang="zh-CN" altLang="zh-CN" sz="1500">
                <a:solidFill>
                  <a:schemeClr val="accent1"/>
                </a:solidFill>
                <a:latin typeface="+mn-ea"/>
                <a:cs typeface="+mn-ea"/>
                <a:sym typeface="+mn-ea"/>
              </a:rPr>
              <a:t>。因其罕见病的特殊性，</a:t>
            </a:r>
            <a:r>
              <a:rPr lang="zh-CN" altLang="zh-CN" sz="1500" b="1">
                <a:solidFill>
                  <a:srgbClr val="FF0000"/>
                </a:solidFill>
                <a:latin typeface="+mn-ea"/>
                <a:cs typeface="+mn-ea"/>
                <a:sym typeface="+mn-ea"/>
              </a:rPr>
              <a:t>临床管理难度较小</a:t>
            </a:r>
            <a:r>
              <a:rPr lang="zh-CN" altLang="zh-CN" sz="1500">
                <a:solidFill>
                  <a:schemeClr val="accent1"/>
                </a:solidFill>
                <a:latin typeface="+mn-ea"/>
                <a:cs typeface="+mn-ea"/>
                <a:sym typeface="+mn-ea"/>
              </a:rPr>
              <a:t>，无滥用或超说明书用药的风险。本品为口服用药，</a:t>
            </a:r>
            <a:r>
              <a:rPr lang="zh-CN" altLang="zh-CN" sz="1500" b="1">
                <a:solidFill>
                  <a:srgbClr val="FF0000"/>
                </a:solidFill>
                <a:latin typeface="+mn-ea"/>
                <a:cs typeface="+mn-ea"/>
                <a:sym typeface="+mn-ea"/>
              </a:rPr>
              <a:t>给药便利，患者依从性较高</a:t>
            </a:r>
            <a:r>
              <a:rPr lang="zh-CN" altLang="zh-CN" sz="1500">
                <a:solidFill>
                  <a:schemeClr val="accent1"/>
                </a:solidFill>
                <a:latin typeface="+mn-ea"/>
                <a:cs typeface="+mn-ea"/>
                <a:sym typeface="+mn-ea"/>
              </a:rPr>
              <a:t>。</a:t>
            </a:r>
            <a:endParaRPr lang="zh-CN" altLang="zh-CN" sz="1500">
              <a:solidFill>
                <a:schemeClr val="accent1"/>
              </a:solidFill>
              <a:latin typeface="+mn-ea"/>
              <a:cs typeface="+mn-ea"/>
              <a:sym typeface="+mn-ea"/>
            </a:endParaRPr>
          </a:p>
        </p:txBody>
      </p:sp>
      <p:sp>
        <p:nvSpPr>
          <p:cNvPr id="27" name="任意多边形: 形状 26"/>
          <p:cNvSpPr/>
          <p:nvPr>
            <p:custDataLst>
              <p:tags r:id="rId14"/>
            </p:custDataLst>
          </p:nvPr>
        </p:nvSpPr>
        <p:spPr>
          <a:xfrm>
            <a:off x="7003461" y="3776679"/>
            <a:ext cx="3859792" cy="490623"/>
          </a:xfrm>
          <a:prstGeom prst="round2SameRect">
            <a:avLst>
              <a:gd name="adj1" fmla="val 0"/>
              <a:gd name="adj2" fmla="val 36291"/>
            </a:avLst>
          </a:prstGeom>
          <a:gradFill flip="none" rotWithShape="1">
            <a:gsLst>
              <a:gs pos="0">
                <a:schemeClr val="accent4">
                  <a:lumMod val="60000"/>
                  <a:lumOff val="40000"/>
                </a:schemeClr>
              </a:gs>
              <a:gs pos="66450">
                <a:schemeClr val="accent4"/>
              </a:gs>
              <a:gs pos="100000">
                <a:schemeClr val="accent4"/>
              </a:gs>
            </a:gsLst>
            <a:lin ang="2700000" scaled="1"/>
            <a:tileRect/>
          </a:gradFill>
          <a:ln>
            <a:noFill/>
          </a:ln>
          <a:effectLst>
            <a:outerShdw blurRad="101600" dist="76200" dir="2700000" algn="tl" rotWithShape="0">
              <a:schemeClr val="accent4">
                <a:alpha val="25000"/>
              </a:scheme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zh-CN" altLang="en-US" sz="2000" b="1" dirty="0">
                <a:solidFill>
                  <a:srgbClr val="FFFFFF"/>
                </a:solidFill>
                <a:latin typeface="+mn-ea"/>
                <a:cs typeface="+mn-ea"/>
                <a:sym typeface="+mn-ea"/>
              </a:rPr>
              <a:t>临床管理难度</a:t>
            </a:r>
            <a:endParaRPr lang="zh-CN" altLang="en-US" sz="2000" b="1" dirty="0">
              <a:solidFill>
                <a:srgbClr val="FFFFFF"/>
              </a:solidFill>
              <a:latin typeface="+mn-ea"/>
              <a:cs typeface="+mn-ea"/>
              <a:sym typeface="+mn-ea"/>
            </a:endParaRPr>
          </a:p>
        </p:txBody>
      </p:sp>
      <p:sp>
        <p:nvSpPr>
          <p:cNvPr id="28" name="等腰三角形 27"/>
          <p:cNvSpPr/>
          <p:nvPr>
            <p:custDataLst>
              <p:tags r:id="rId15"/>
            </p:custDataLst>
          </p:nvPr>
        </p:nvSpPr>
        <p:spPr>
          <a:xfrm>
            <a:off x="6834313" y="3776679"/>
            <a:ext cx="168798" cy="120288"/>
          </a:xfrm>
          <a:prstGeom prst="triangle">
            <a:avLst>
              <a:gd name="adj" fmla="val 100000"/>
            </a:avLst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0" name="等腰三角形 29"/>
          <p:cNvSpPr/>
          <p:nvPr>
            <p:custDataLst>
              <p:tags r:id="rId16"/>
            </p:custDataLst>
          </p:nvPr>
        </p:nvSpPr>
        <p:spPr>
          <a:xfrm flipH="1">
            <a:off x="10862689" y="3776679"/>
            <a:ext cx="168798" cy="120288"/>
          </a:xfrm>
          <a:prstGeom prst="triangle">
            <a:avLst>
              <a:gd name="adj" fmla="val 100000"/>
            </a:avLst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1" name="矩形: 圆角 5"/>
          <p:cNvSpPr/>
          <p:nvPr>
            <p:custDataLst>
              <p:tags r:id="rId17"/>
            </p:custDataLst>
          </p:nvPr>
        </p:nvSpPr>
        <p:spPr>
          <a:xfrm>
            <a:off x="654080" y="1621642"/>
            <a:ext cx="5083320" cy="1802528"/>
          </a:xfrm>
          <a:prstGeom prst="roundRect">
            <a:avLst>
              <a:gd name="adj" fmla="val 6347"/>
            </a:avLst>
          </a:prstGeom>
          <a:gradFill flip="none" rotWithShape="1">
            <a:gsLst>
              <a:gs pos="0">
                <a:schemeClr val="accent1">
                  <a:lumMod val="20000"/>
                  <a:lumOff val="80000"/>
                  <a:alpha val="20000"/>
                </a:schemeClr>
              </a:gs>
              <a:gs pos="100000">
                <a:schemeClr val="bg1">
                  <a:alpha val="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15875">
            <a:solidFill>
              <a:schemeClr val="accent1">
                <a:lumMod val="40000"/>
                <a:lumOff val="60000"/>
                <a:alpha val="60000"/>
              </a:schemeClr>
            </a:solidFill>
          </a:ln>
          <a:effectLst>
            <a:outerShdw blurRad="279400" dist="228600" dir="2700000" algn="tl" rotWithShape="0">
              <a:schemeClr val="accent1">
                <a:alpha val="8000"/>
              </a:scheme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42095" tIns="536791" rIns="342095" bIns="215900" rtlCol="0" anchor="ctr">
            <a:noAutofit/>
          </a:bodyPr>
          <a:p>
            <a:pPr marL="285750" indent="-285750" algn="l">
              <a:lnSpc>
                <a:spcPct val="150000"/>
              </a:lnSpc>
              <a:buFont typeface="Wingdings" panose="05000000000000000000" charset="0"/>
              <a:buChar char="ü"/>
            </a:pPr>
            <a:r>
              <a:rPr lang="zh-CN" altLang="zh-CN" sz="1500" b="1" dirty="0">
                <a:solidFill>
                  <a:srgbClr val="FF0000"/>
                </a:solidFill>
                <a:latin typeface="+mn-ea"/>
                <a:cs typeface="+mn-ea"/>
                <a:sym typeface="+mn-ea"/>
              </a:rPr>
              <a:t>本品为青霉胺不耐受的患者提供关键治疗方案，填补用药空白。早诊+有效排铜</a:t>
            </a:r>
            <a:r>
              <a:rPr lang="zh-CN" altLang="zh-CN" sz="1500" dirty="0">
                <a:solidFill>
                  <a:schemeClr val="accent1"/>
                </a:solidFill>
                <a:latin typeface="+mn-ea"/>
                <a:cs typeface="+mn-ea"/>
                <a:sym typeface="+mn-ea"/>
              </a:rPr>
              <a:t>治疗是阻断疾病进展、避免残疾/死亡、实现正常生活的关键。</a:t>
            </a:r>
            <a:endParaRPr lang="zh-CN" altLang="zh-CN" sz="1500" dirty="0">
              <a:solidFill>
                <a:schemeClr val="accent1"/>
              </a:solidFill>
              <a:latin typeface="+mn-ea"/>
              <a:cs typeface="+mn-ea"/>
              <a:sym typeface="+mn-ea"/>
            </a:endParaRPr>
          </a:p>
        </p:txBody>
      </p:sp>
      <p:sp>
        <p:nvSpPr>
          <p:cNvPr id="12" name="任意多边形: 形状 6"/>
          <p:cNvSpPr/>
          <p:nvPr>
            <p:custDataLst>
              <p:tags r:id="rId18"/>
            </p:custDataLst>
          </p:nvPr>
        </p:nvSpPr>
        <p:spPr>
          <a:xfrm>
            <a:off x="1273438" y="1501458"/>
            <a:ext cx="3859792" cy="490623"/>
          </a:xfrm>
          <a:prstGeom prst="round2SameRect">
            <a:avLst>
              <a:gd name="adj1" fmla="val 0"/>
              <a:gd name="adj2" fmla="val 36291"/>
            </a:avLst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69000">
                <a:schemeClr val="accent1"/>
              </a:gs>
              <a:gs pos="100000">
                <a:schemeClr val="accent1"/>
              </a:gs>
            </a:gsLst>
            <a:lin ang="2700000" scaled="1"/>
            <a:tileRect/>
          </a:gradFill>
          <a:ln>
            <a:noFill/>
          </a:ln>
          <a:effectLst>
            <a:outerShdw blurRad="101600" dist="76200" dir="2700000" algn="tl" rotWithShape="0">
              <a:schemeClr val="accent1">
                <a:alpha val="25000"/>
              </a:scheme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zh-CN" altLang="en-US" sz="2000" b="1" dirty="0">
                <a:solidFill>
                  <a:srgbClr val="FFFFFF"/>
                </a:solidFill>
                <a:latin typeface="+mn-ea"/>
                <a:cs typeface="+mn-ea"/>
                <a:sym typeface="+mn-ea"/>
              </a:rPr>
              <a:t>所治疗疾病对公共健康的影响</a:t>
            </a:r>
            <a:endParaRPr lang="zh-CN" altLang="en-US" sz="2000" b="1" dirty="0">
              <a:solidFill>
                <a:srgbClr val="FFFFFF"/>
              </a:solidFill>
              <a:latin typeface="+mn-ea"/>
              <a:cs typeface="+mn-ea"/>
              <a:sym typeface="+mn-ea"/>
            </a:endParaRPr>
          </a:p>
        </p:txBody>
      </p:sp>
      <p:sp>
        <p:nvSpPr>
          <p:cNvPr id="13" name="等腰三角形 12"/>
          <p:cNvSpPr/>
          <p:nvPr>
            <p:custDataLst>
              <p:tags r:id="rId19"/>
            </p:custDataLst>
          </p:nvPr>
        </p:nvSpPr>
        <p:spPr>
          <a:xfrm>
            <a:off x="1104291" y="1501458"/>
            <a:ext cx="168798" cy="120288"/>
          </a:xfrm>
          <a:prstGeom prst="triangle">
            <a:avLst>
              <a:gd name="adj" fmla="val 100000"/>
            </a:avLst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4" name="等腰三角形 13"/>
          <p:cNvSpPr/>
          <p:nvPr>
            <p:custDataLst>
              <p:tags r:id="rId20"/>
            </p:custDataLst>
          </p:nvPr>
        </p:nvSpPr>
        <p:spPr>
          <a:xfrm flipH="1">
            <a:off x="5133302" y="1501458"/>
            <a:ext cx="168798" cy="120288"/>
          </a:xfrm>
          <a:prstGeom prst="triangle">
            <a:avLst>
              <a:gd name="adj" fmla="val 100000"/>
            </a:avLst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5" name="矩形: 圆角 10"/>
          <p:cNvSpPr/>
          <p:nvPr>
            <p:custDataLst>
              <p:tags r:id="rId21"/>
            </p:custDataLst>
          </p:nvPr>
        </p:nvSpPr>
        <p:spPr>
          <a:xfrm>
            <a:off x="6393640" y="1621642"/>
            <a:ext cx="5083320" cy="1802528"/>
          </a:xfrm>
          <a:prstGeom prst="roundRect">
            <a:avLst>
              <a:gd name="adj" fmla="val 6347"/>
            </a:avLst>
          </a:prstGeom>
          <a:gradFill flip="none" rotWithShape="1">
            <a:gsLst>
              <a:gs pos="0">
                <a:schemeClr val="accent4">
                  <a:lumMod val="20000"/>
                  <a:lumOff val="80000"/>
                  <a:alpha val="20000"/>
                </a:schemeClr>
              </a:gs>
              <a:gs pos="100000">
                <a:schemeClr val="bg1">
                  <a:alpha val="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15875">
            <a:solidFill>
              <a:schemeClr val="accent4">
                <a:lumMod val="40000"/>
                <a:lumOff val="60000"/>
                <a:alpha val="60000"/>
              </a:schemeClr>
            </a:solidFill>
          </a:ln>
          <a:effectLst>
            <a:outerShdw blurRad="279400" dist="228600" dir="2700000" algn="tl" rotWithShape="0">
              <a:schemeClr val="accent4">
                <a:alpha val="8000"/>
              </a:scheme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42095" tIns="536791" rIns="342095" bIns="215900" rtlCol="0" anchor="ctr">
            <a:noAutofit/>
          </a:bodyPr>
          <a:p>
            <a:pPr marL="285750" indent="-285750" algn="l">
              <a:lnSpc>
                <a:spcPct val="150000"/>
              </a:lnSpc>
              <a:buFont typeface="Wingdings" panose="05000000000000000000" charset="0"/>
              <a:buChar char="ü"/>
            </a:pPr>
            <a:r>
              <a:rPr lang="zh-CN" altLang="zh-CN" sz="1500">
                <a:solidFill>
                  <a:schemeClr val="accent1"/>
                </a:solidFill>
                <a:latin typeface="+mn-ea"/>
                <a:cs typeface="+mn-ea"/>
                <a:sym typeface="+mn-ea"/>
              </a:rPr>
              <a:t>本品整体的治疗费用相较以前</a:t>
            </a:r>
            <a:r>
              <a:rPr lang="zh-CN" altLang="zh-CN" sz="1500" b="1">
                <a:solidFill>
                  <a:srgbClr val="FF0000"/>
                </a:solidFill>
                <a:latin typeface="+mn-ea"/>
                <a:cs typeface="+mn-ea"/>
                <a:sym typeface="+mn-ea"/>
              </a:rPr>
              <a:t>显著降低</a:t>
            </a:r>
            <a:r>
              <a:rPr lang="zh-CN" altLang="zh-CN" sz="1500">
                <a:solidFill>
                  <a:schemeClr val="accent1"/>
                </a:solidFill>
                <a:latin typeface="+mn-ea"/>
                <a:cs typeface="+mn-ea"/>
                <a:sym typeface="+mn-ea"/>
              </a:rPr>
              <a:t>，一定程度上</a:t>
            </a:r>
            <a:r>
              <a:rPr lang="zh-CN" altLang="zh-CN" sz="1500" b="1">
                <a:solidFill>
                  <a:srgbClr val="FF0000"/>
                </a:solidFill>
                <a:latin typeface="+mn-ea"/>
                <a:cs typeface="+mn-ea"/>
                <a:sym typeface="+mn-ea"/>
              </a:rPr>
              <a:t>减轻</a:t>
            </a:r>
            <a:r>
              <a:rPr lang="zh-CN" altLang="zh-CN" sz="1500">
                <a:solidFill>
                  <a:schemeClr val="accent1"/>
                </a:solidFill>
                <a:latin typeface="+mn-ea"/>
                <a:cs typeface="+mn-ea"/>
                <a:sym typeface="+mn-ea"/>
              </a:rPr>
              <a:t>了患者长期治疗负担。作为罕见病，人群发病率</a:t>
            </a:r>
            <a:r>
              <a:rPr lang="zh-CN" altLang="zh-CN" sz="1500" b="1">
                <a:solidFill>
                  <a:srgbClr val="FF0000"/>
                </a:solidFill>
                <a:latin typeface="+mn-ea"/>
                <a:cs typeface="+mn-ea"/>
                <a:sym typeface="+mn-ea"/>
              </a:rPr>
              <a:t>偏低</a:t>
            </a:r>
            <a:r>
              <a:rPr lang="zh-CN" altLang="zh-CN" sz="1500">
                <a:solidFill>
                  <a:schemeClr val="accent1"/>
                </a:solidFill>
                <a:latin typeface="+mn-ea"/>
                <a:cs typeface="+mn-ea"/>
                <a:sym typeface="+mn-ea"/>
              </a:rPr>
              <a:t>，我国预估患病率仅为</a:t>
            </a:r>
            <a:r>
              <a:rPr lang="zh-CN" altLang="en-US" sz="1500" spc="60" dirty="0">
                <a:solidFill>
                  <a:schemeClr val="accent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5.87/100000</a:t>
            </a:r>
            <a:r>
              <a:rPr lang="zh-CN" altLang="zh-CN" sz="1500">
                <a:solidFill>
                  <a:schemeClr val="accent1"/>
                </a:solidFill>
                <a:latin typeface="+mn-ea"/>
                <a:cs typeface="+mn-ea"/>
                <a:sym typeface="+mn-ea"/>
              </a:rPr>
              <a:t>，医保基金压力</a:t>
            </a:r>
            <a:r>
              <a:rPr lang="zh-CN" altLang="zh-CN" sz="1500" b="1">
                <a:solidFill>
                  <a:srgbClr val="FF0000"/>
                </a:solidFill>
                <a:latin typeface="+mn-ea"/>
                <a:cs typeface="+mn-ea"/>
                <a:sym typeface="+mn-ea"/>
              </a:rPr>
              <a:t>偏小</a:t>
            </a:r>
            <a:r>
              <a:rPr lang="zh-CN" altLang="zh-CN" sz="1500">
                <a:solidFill>
                  <a:schemeClr val="accent1"/>
                </a:solidFill>
                <a:latin typeface="+mn-ea"/>
                <a:cs typeface="+mn-ea"/>
                <a:sym typeface="+mn-ea"/>
              </a:rPr>
              <a:t>。</a:t>
            </a:r>
            <a:endParaRPr lang="zh-CN" altLang="zh-CN" sz="1500">
              <a:solidFill>
                <a:schemeClr val="accent1"/>
              </a:solidFill>
              <a:latin typeface="+mn-ea"/>
              <a:cs typeface="+mn-ea"/>
              <a:sym typeface="+mn-ea"/>
            </a:endParaRPr>
          </a:p>
        </p:txBody>
      </p:sp>
      <p:sp>
        <p:nvSpPr>
          <p:cNvPr id="16" name="任意多边形: 形状 11"/>
          <p:cNvSpPr/>
          <p:nvPr>
            <p:custDataLst>
              <p:tags r:id="rId22"/>
            </p:custDataLst>
          </p:nvPr>
        </p:nvSpPr>
        <p:spPr>
          <a:xfrm>
            <a:off x="7006004" y="1501458"/>
            <a:ext cx="3859792" cy="490623"/>
          </a:xfrm>
          <a:prstGeom prst="round2SameRect">
            <a:avLst>
              <a:gd name="adj1" fmla="val 0"/>
              <a:gd name="adj2" fmla="val 36291"/>
            </a:avLst>
          </a:prstGeom>
          <a:gradFill flip="none" rotWithShape="1">
            <a:gsLst>
              <a:gs pos="0">
                <a:schemeClr val="accent4">
                  <a:lumMod val="60000"/>
                  <a:lumOff val="40000"/>
                </a:schemeClr>
              </a:gs>
              <a:gs pos="66450">
                <a:schemeClr val="accent4"/>
              </a:gs>
              <a:gs pos="100000">
                <a:schemeClr val="accent4"/>
              </a:gs>
            </a:gsLst>
            <a:lin ang="2700000" scaled="1"/>
            <a:tileRect/>
          </a:gradFill>
          <a:ln>
            <a:noFill/>
          </a:ln>
          <a:effectLst>
            <a:outerShdw blurRad="101600" dist="76200" dir="2700000" algn="tl" rotWithShape="0">
              <a:schemeClr val="accent4">
                <a:alpha val="25000"/>
              </a:scheme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zh-CN" altLang="en-US" sz="2000" b="1" dirty="0">
                <a:solidFill>
                  <a:srgbClr val="FFFFFF"/>
                </a:solidFill>
                <a:latin typeface="+mn-ea"/>
                <a:cs typeface="+mn-ea"/>
                <a:sym typeface="+mn-ea"/>
              </a:rPr>
              <a:t>符合“保基本”原则</a:t>
            </a:r>
            <a:endParaRPr lang="zh-CN" altLang="en-US" sz="2000" b="1" dirty="0">
              <a:solidFill>
                <a:srgbClr val="FFFFFF"/>
              </a:solidFill>
              <a:latin typeface="+mn-ea"/>
              <a:cs typeface="+mn-ea"/>
              <a:sym typeface="+mn-ea"/>
            </a:endParaRPr>
          </a:p>
        </p:txBody>
      </p:sp>
      <p:sp>
        <p:nvSpPr>
          <p:cNvPr id="17" name="等腰三角形 16"/>
          <p:cNvSpPr/>
          <p:nvPr>
            <p:custDataLst>
              <p:tags r:id="rId23"/>
            </p:custDataLst>
          </p:nvPr>
        </p:nvSpPr>
        <p:spPr>
          <a:xfrm>
            <a:off x="6836857" y="1501458"/>
            <a:ext cx="168798" cy="120288"/>
          </a:xfrm>
          <a:prstGeom prst="triangle">
            <a:avLst>
              <a:gd name="adj" fmla="val 100000"/>
            </a:avLst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8" name="等腰三角形 17"/>
          <p:cNvSpPr/>
          <p:nvPr>
            <p:custDataLst>
              <p:tags r:id="rId24"/>
            </p:custDataLst>
          </p:nvPr>
        </p:nvSpPr>
        <p:spPr>
          <a:xfrm flipH="1">
            <a:off x="10865232" y="1501458"/>
            <a:ext cx="168798" cy="120288"/>
          </a:xfrm>
          <a:prstGeom prst="triangle">
            <a:avLst>
              <a:gd name="adj" fmla="val 100000"/>
            </a:avLst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9" name="矩形: 圆角 18"/>
          <p:cNvSpPr/>
          <p:nvPr>
            <p:custDataLst>
              <p:tags r:id="rId25"/>
            </p:custDataLst>
          </p:nvPr>
        </p:nvSpPr>
        <p:spPr>
          <a:xfrm>
            <a:off x="654050" y="3896995"/>
            <a:ext cx="5083175" cy="2796540"/>
          </a:xfrm>
          <a:prstGeom prst="roundRect">
            <a:avLst>
              <a:gd name="adj" fmla="val 6347"/>
            </a:avLst>
          </a:prstGeom>
          <a:gradFill flip="none" rotWithShape="1">
            <a:gsLst>
              <a:gs pos="0">
                <a:schemeClr val="accent1">
                  <a:lumMod val="20000"/>
                  <a:lumOff val="80000"/>
                  <a:alpha val="20000"/>
                </a:schemeClr>
              </a:gs>
              <a:gs pos="100000">
                <a:schemeClr val="bg1">
                  <a:alpha val="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15875">
            <a:solidFill>
              <a:schemeClr val="accent1">
                <a:lumMod val="40000"/>
                <a:lumOff val="60000"/>
                <a:alpha val="60000"/>
              </a:schemeClr>
            </a:solidFill>
          </a:ln>
          <a:effectLst>
            <a:outerShdw blurRad="279400" dist="228600" dir="2700000" algn="tl" rotWithShape="0">
              <a:schemeClr val="accent1">
                <a:alpha val="8000"/>
              </a:scheme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42095" tIns="536791" rIns="342095" bIns="215900" rtlCol="0" anchor="ctr">
            <a:noAutofit/>
          </a:bodyPr>
          <a:p>
            <a:pPr marL="285750" indent="-285750" algn="l">
              <a:lnSpc>
                <a:spcPct val="150000"/>
              </a:lnSpc>
              <a:buFont typeface="Wingdings" panose="05000000000000000000" charset="0"/>
              <a:buChar char="ü"/>
            </a:pPr>
            <a:r>
              <a:rPr lang="zh-CN" altLang="zh-CN" sz="1500">
                <a:solidFill>
                  <a:schemeClr val="accent1"/>
                </a:solidFill>
                <a:latin typeface="+mn-ea"/>
                <a:cs typeface="+mn-ea"/>
                <a:sym typeface="+mn-ea"/>
              </a:rPr>
              <a:t>肝豆状核变性虽已纳入我国</a:t>
            </a:r>
            <a:r>
              <a:rPr lang="zh-CN" altLang="zh-CN" sz="1500" b="1">
                <a:solidFill>
                  <a:srgbClr val="FF0000"/>
                </a:solidFill>
                <a:latin typeface="+mn-ea"/>
                <a:cs typeface="+mn-ea"/>
                <a:sym typeface="+mn-ea"/>
              </a:rPr>
              <a:t>《第一批罕见病目录》</a:t>
            </a:r>
            <a:r>
              <a:rPr lang="zh-CN" altLang="zh-CN" sz="1500" b="1">
                <a:solidFill>
                  <a:schemeClr val="accent1"/>
                </a:solidFill>
                <a:latin typeface="+mn-ea"/>
                <a:cs typeface="+mn-ea"/>
                <a:sym typeface="+mn-ea"/>
              </a:rPr>
              <a:t>（目录序号：37）</a:t>
            </a:r>
            <a:r>
              <a:rPr lang="zh-CN" altLang="zh-CN" sz="1500">
                <a:solidFill>
                  <a:schemeClr val="accent1"/>
                </a:solidFill>
                <a:latin typeface="+mn-ea"/>
                <a:cs typeface="+mn-ea"/>
                <a:sym typeface="+mn-ea"/>
              </a:rPr>
              <a:t>，但医保目录内尚无“对不能耐受青毒胺的肝豆状核变性成人及儿童患者”的适应症药物，本品可</a:t>
            </a:r>
            <a:r>
              <a:rPr lang="zh-CN" altLang="zh-CN" sz="1500" b="1">
                <a:solidFill>
                  <a:srgbClr val="FF0000"/>
                </a:solidFill>
                <a:latin typeface="+mn-ea"/>
                <a:cs typeface="+mn-ea"/>
                <a:sym typeface="+mn-ea"/>
              </a:rPr>
              <a:t>弥补该部分罕见病人群的治疗药物空白</a:t>
            </a:r>
            <a:r>
              <a:rPr lang="zh-CN" altLang="zh-CN" sz="1500">
                <a:solidFill>
                  <a:schemeClr val="accent1"/>
                </a:solidFill>
                <a:latin typeface="+mn-ea"/>
                <a:cs typeface="+mn-ea"/>
                <a:sym typeface="+mn-ea"/>
              </a:rPr>
              <a:t>。且已被列入</a:t>
            </a:r>
            <a:r>
              <a:rPr lang="zh-CN" altLang="zh-CN" sz="1500" b="1">
                <a:solidFill>
                  <a:srgbClr val="FF0000"/>
                </a:solidFill>
                <a:latin typeface="+mn-ea"/>
                <a:cs typeface="+mn-ea"/>
                <a:sym typeface="+mn-ea"/>
              </a:rPr>
              <a:t>《第三批鼓励研发申报儿童药品清单》</a:t>
            </a:r>
            <a:r>
              <a:rPr lang="zh-CN" altLang="zh-CN" sz="1500" b="1">
                <a:solidFill>
                  <a:schemeClr val="accent1"/>
                </a:solidFill>
                <a:latin typeface="+mn-ea"/>
                <a:cs typeface="+mn-ea"/>
                <a:sym typeface="+mn-ea"/>
              </a:rPr>
              <a:t>（清单序号：25）</a:t>
            </a:r>
            <a:r>
              <a:rPr lang="zh-CN" altLang="zh-CN" sz="1500">
                <a:solidFill>
                  <a:schemeClr val="accent1"/>
                </a:solidFill>
                <a:latin typeface="+mn-ea"/>
                <a:cs typeface="+mn-ea"/>
                <a:sym typeface="+mn-ea"/>
              </a:rPr>
              <a:t>，为儿童患者安全有效的治疗选择。</a:t>
            </a:r>
            <a:endParaRPr lang="zh-CN" altLang="zh-CN" sz="1500">
              <a:solidFill>
                <a:schemeClr val="accent1"/>
              </a:solidFill>
              <a:latin typeface="+mn-ea"/>
              <a:cs typeface="+mn-ea"/>
              <a:sym typeface="+mn-ea"/>
            </a:endParaRPr>
          </a:p>
        </p:txBody>
      </p:sp>
      <p:sp>
        <p:nvSpPr>
          <p:cNvPr id="20" name="任意多边形: 形状 19"/>
          <p:cNvSpPr/>
          <p:nvPr>
            <p:custDataLst>
              <p:tags r:id="rId26"/>
            </p:custDataLst>
          </p:nvPr>
        </p:nvSpPr>
        <p:spPr>
          <a:xfrm>
            <a:off x="1273438" y="3776679"/>
            <a:ext cx="3859792" cy="490623"/>
          </a:xfrm>
          <a:prstGeom prst="round2SameRect">
            <a:avLst>
              <a:gd name="adj1" fmla="val 0"/>
              <a:gd name="adj2" fmla="val 36291"/>
            </a:avLst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69000">
                <a:schemeClr val="accent1"/>
              </a:gs>
              <a:gs pos="100000">
                <a:schemeClr val="accent1"/>
              </a:gs>
            </a:gsLst>
            <a:lin ang="2700000" scaled="1"/>
            <a:tileRect/>
          </a:gradFill>
          <a:ln>
            <a:noFill/>
          </a:ln>
          <a:effectLst>
            <a:outerShdw blurRad="101600" dist="76200" dir="2700000" algn="tl" rotWithShape="0">
              <a:schemeClr val="accent1">
                <a:alpha val="25000"/>
              </a:scheme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zh-CN" altLang="en-US" sz="2000" b="1" dirty="0">
                <a:solidFill>
                  <a:srgbClr val="FFFFFF"/>
                </a:solidFill>
                <a:latin typeface="+mn-ea"/>
                <a:cs typeface="+mn-ea"/>
                <a:sym typeface="+mn-ea"/>
              </a:rPr>
              <a:t>弥补目录短板</a:t>
            </a:r>
            <a:endParaRPr lang="zh-CN" altLang="en-US" sz="2000" b="1" dirty="0">
              <a:solidFill>
                <a:srgbClr val="FFFFFF"/>
              </a:solidFill>
              <a:latin typeface="+mn-ea"/>
              <a:cs typeface="+mn-ea"/>
              <a:sym typeface="+mn-ea"/>
            </a:endParaRPr>
          </a:p>
        </p:txBody>
      </p:sp>
      <p:sp>
        <p:nvSpPr>
          <p:cNvPr id="21" name="等腰三角形 20"/>
          <p:cNvSpPr/>
          <p:nvPr>
            <p:custDataLst>
              <p:tags r:id="rId27"/>
            </p:custDataLst>
          </p:nvPr>
        </p:nvSpPr>
        <p:spPr>
          <a:xfrm>
            <a:off x="1104291" y="3776679"/>
            <a:ext cx="168798" cy="120288"/>
          </a:xfrm>
          <a:prstGeom prst="triangle">
            <a:avLst>
              <a:gd name="adj" fmla="val 100000"/>
            </a:avLst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等腰三角形 21"/>
          <p:cNvSpPr/>
          <p:nvPr>
            <p:custDataLst>
              <p:tags r:id="rId28"/>
            </p:custDataLst>
          </p:nvPr>
        </p:nvSpPr>
        <p:spPr>
          <a:xfrm flipH="1">
            <a:off x="5133302" y="3776679"/>
            <a:ext cx="168798" cy="120288"/>
          </a:xfrm>
          <a:prstGeom prst="triangle">
            <a:avLst>
              <a:gd name="adj" fmla="val 100000"/>
            </a:avLst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3" name="文本框 22"/>
          <p:cNvSpPr txBox="1"/>
          <p:nvPr/>
        </p:nvSpPr>
        <p:spPr>
          <a:xfrm>
            <a:off x="2520315" y="423545"/>
            <a:ext cx="8446135" cy="92964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r>
              <a:rPr lang="zh-CN" altLang="en-US" sz="2800" b="1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临床急需用药，弥补我国</a:t>
            </a:r>
            <a:r>
              <a:rPr lang="zh-CN" altLang="zh-CN" sz="2800" b="1">
                <a:solidFill>
                  <a:srgbClr val="FF0000"/>
                </a:solidFill>
                <a:latin typeface="+mn-ea"/>
                <a:cs typeface="+mn-ea"/>
                <a:sym typeface="+mn-ea"/>
              </a:rPr>
              <a:t>青毒胺不耐受的肝豆状核变性成人及儿童患者治疗药物空白</a:t>
            </a:r>
            <a:endParaRPr lang="zh-CN" altLang="en-US" sz="2800" b="1">
              <a:solidFill>
                <a:schemeClr val="accent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</p:spTree>
    <p:custDataLst>
      <p:tags r:id="rId29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" name="PA_文本框 2"/>
          <p:cNvSpPr txBox="1"/>
          <p:nvPr>
            <p:custDataLst>
              <p:tags r:id="rId1"/>
            </p:custDataLst>
          </p:nvPr>
        </p:nvSpPr>
        <p:spPr>
          <a:xfrm>
            <a:off x="775335" y="2397760"/>
            <a:ext cx="7872730" cy="1588770"/>
          </a:xfrm>
          <a:prstGeom prst="rect">
            <a:avLst/>
          </a:prstGeom>
        </p:spPr>
        <p:txBody>
          <a:bodyPr wrap="square">
            <a:noAutofit/>
            <a:scene3d>
              <a:camera prst="orthographicFront"/>
              <a:lightRig rig="threePt" dir="t"/>
            </a:scene3d>
            <a:sp3d contourW="12700"/>
          </a:bodyPr>
          <a:lstStyle>
            <a:defPPr>
              <a:defRPr lang="zh-CN"/>
            </a:defPPr>
            <a:lvl1pPr marR="0" lvl="0" indent="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5400" b="1" i="0" u="none" strike="noStrike" cap="none" spc="0" normalizeH="0" baseline="0">
                <a:ln>
                  <a:noFill/>
                </a:ln>
                <a:gradFill>
                  <a:gsLst>
                    <a:gs pos="0">
                      <a:srgbClr val="CDA23D"/>
                    </a:gs>
                    <a:gs pos="55000">
                      <a:srgbClr val="E1B64A"/>
                    </a:gs>
                    <a:gs pos="100000">
                      <a:srgbClr val="F7E880">
                        <a:lumMod val="99000"/>
                      </a:srgbClr>
                    </a:gs>
                  </a:gsLst>
                  <a:lin ang="2700000" scaled="1"/>
                </a:gradFill>
                <a:effectLst/>
                <a:uLnTx/>
                <a:uFillTx/>
                <a:latin typeface="Arial" panose="020B0604020202020204"/>
                <a:ea typeface="微软雅黑" panose="020B0503020204020204" charset="-122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charset="-122"/>
                <a:cs typeface="微软雅黑" panose="020B0503020204020204" charset="-122"/>
                <a:sym typeface="+mn-lt"/>
              </a:rPr>
              <a:t>谢</a:t>
            </a:r>
            <a:r>
              <a:rPr kumimoji="0" lang="en-US" altLang="zh-CN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charset="-122"/>
                <a:cs typeface="微软雅黑" panose="020B0503020204020204" charset="-122"/>
                <a:sym typeface="+mn-lt"/>
              </a:rPr>
              <a:t>  </a:t>
            </a:r>
            <a:r>
              <a:rPr kumimoji="0" lang="zh-CN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charset="-122"/>
                <a:cs typeface="微软雅黑" panose="020B0503020204020204" charset="-122"/>
                <a:sym typeface="+mn-lt"/>
              </a:rPr>
              <a:t>谢</a:t>
            </a:r>
            <a:endParaRPr kumimoji="0" lang="zh-CN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charset="-122"/>
              <a:cs typeface="微软雅黑" panose="020B0503020204020204" charset="-122"/>
              <a:sym typeface="+mn-lt"/>
            </a:endParaRPr>
          </a:p>
        </p:txBody>
      </p:sp>
    </p:spTree>
    <p:custDataLst>
      <p:tags r:id="rId2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SUBTYPE" val="v"/>
  <p:tag name="KSO_WM_TEMPLATE_CATEGORY" val="chip"/>
  <p:tag name="KSO_WM_TEMPLATE_INDEX" val="20223128"/>
  <p:tag name="KSO_WM_UNIT_TYPE" val="i"/>
  <p:tag name="KSO_WM_UNIT_INDEX" val="1"/>
  <p:tag name="KSO_WM_UNIT_ID" val="chip20223128_2*i*1"/>
  <p:tag name="KSO_WM_BEAUTIFY_FLAG" val="#wm#"/>
  <p:tag name="KSO_WM_TAG_VERSION" val="1.0"/>
  <p:tag name="KSO_WM_CHIP_GROUPID" val="62cbd1ac67e1b3ac3a1081fd"/>
  <p:tag name="KSO_WM_CHIP_XID" val="62cbd1fe67e1b3ac3a108799"/>
  <p:tag name="KSO_WM_UNIT_DEC_AREA_ID" val="f3192c3def2244529a9a6c33f9475a00"/>
  <p:tag name="KSO_WM_CHIP_FILLAREA_FILL_RULE" val="{&quot;fill_align&quot;:&quot;cm&quot;,&quot;fill_effect&quot;:[],&quot;fill_mode&quot;:&quot;full&quot;,&quot;sacle_strategy&quot;:&quot;stretch&quot;}"/>
  <p:tag name="KSO_WM_UNIT_DEC_SUPPORTCHANGEPIC" val="0"/>
  <p:tag name="KSO_WM_UNIT_DEC_CHANGEPICRESERVED" val="1"/>
  <p:tag name="KSO_WM_ASSEMBLE_CHIP_INDEX" val="056c7d27f2d54a27814e1a1edbcaa168"/>
</p:tagLst>
</file>

<file path=ppt/tags/tag10.xml><?xml version="1.0" encoding="utf-8"?>
<p:tagLst xmlns:p="http://schemas.openxmlformats.org/presentationml/2006/main">
  <p:tag name="KSO_WM_UNIT_SUBTYPE" val="v"/>
  <p:tag name="KSO_WM_TEMPLATE_CATEGORY" val="chip"/>
  <p:tag name="KSO_WM_TEMPLATE_INDEX" val="20223128"/>
  <p:tag name="KSO_WM_UNIT_TYPE" val="i"/>
  <p:tag name="KSO_WM_UNIT_INDEX" val="1"/>
  <p:tag name="KSO_WM_UNIT_ID" val="chip20223128_18*i*1"/>
  <p:tag name="KSO_WM_BEAUTIFY_FLAG" val="#wm#"/>
  <p:tag name="KSO_WM_TAG_VERSION" val="1.0"/>
  <p:tag name="KSO_WM_CHIP_GROUPID" val="62cbd1ac67e1b3ac3a1081fd"/>
  <p:tag name="KSO_WM_CHIP_XID" val="62cbd1fe67e1b3ac3a108682"/>
  <p:tag name="KSO_WM_UNIT_DEC_AREA_ID" val="d53bd22930844892ab96d6b0e238ebe0"/>
  <p:tag name="KSO_WM_CHIP_FILLAREA_FILL_RULE" val="{&quot;fill_align&quot;:&quot;cm&quot;,&quot;fill_effect&quot;:[],&quot;fill_mode&quot;:&quot;full&quot;,&quot;sacle_strategy&quot;:&quot;stretch&quot;}"/>
  <p:tag name="KSO_WM_UNIT_DEC_SUPPORTCHANGEPIC" val="0"/>
  <p:tag name="KSO_WM_UNIT_DEC_CHANGEPICRESERVED" val="1"/>
  <p:tag name="KSO_WM_ASSEMBLE_CHIP_INDEX" val="5c5d7f820ad849ca9ef101454e22e756"/>
</p:tagLst>
</file>

<file path=ppt/tags/tag100.xml><?xml version="1.0" encoding="utf-8"?>
<p:tagLst xmlns:p="http://schemas.openxmlformats.org/presentationml/2006/main">
  <p:tag name="KSO_WM_UNIT_SUBTYPE" val="t"/>
  <p:tag name="KSO_WM_TEMPLATE_CATEGORY" val="chip"/>
  <p:tag name="KSO_WM_TEMPLATE_INDEX" val="20223128"/>
  <p:tag name="KSO_WM_UNIT_TYPE" val="i"/>
  <p:tag name="KSO_WM_UNIT_INDEX" val="1"/>
  <p:tag name="KSO_WM_UNIT_ID" val="chip20223128_20*i*1"/>
  <p:tag name="KSO_WM_BEAUTIFY_FLAG" val="#wm#"/>
  <p:tag name="KSO_WM_TAG_VERSION" val="1.0"/>
  <p:tag name="KSO_WM_CHIP_GROUPID" val="62cbd1ac67e1b3ac3a1081fd"/>
  <p:tag name="KSO_WM_CHIP_XID" val="62cbd1fe67e1b3ac3a10866a"/>
  <p:tag name="KSO_WM_UNIT_DEC_AREA_ID" val="90d6ebae5ea9403fbef1f761a0331546"/>
  <p:tag name="KSO_WM_CHIP_FILLAREA_FILL_RULE" val="{&quot;fill_align&quot;:&quot;rt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71de5c7f4ca34dd781d8cd1707016dcf"/>
  <p:tag name="KSO_WM_SLIDE_BACKGROUND_TYPE" val="frame"/>
</p:tagLst>
</file>

<file path=ppt/tags/tag101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bg20220531_2*i*1"/>
  <p:tag name="KSO_WM_UNIT_LAYERLEVEL" val="1"/>
  <p:tag name="KSO_WM_TAG_VERSION" val="1.0"/>
  <p:tag name="KSO_WM_BEAUTIFY_FLAG" val="#wm#"/>
  <p:tag name="KSO_WM_UNIT_BK_DARK_LIGHT" val="2"/>
  <p:tag name="KSO_WM_UNIT_SUBTYPE" val="h"/>
  <p:tag name="KSO_WM_UNIT_TYPE" val="i"/>
  <p:tag name="KSO_WM_UNIT_INDEX" val="1"/>
  <p:tag name="KSO_WM_TEMPLATE_CATEGORY" val="bg"/>
  <p:tag name="KSO_WM_TEMPLATE_INDEX" val="20220531"/>
  <p:tag name="KSO_WM_UNIT_FILL_FORE_SCHEMECOLOR_INDEX_BRIGHTNESS" val="0"/>
  <p:tag name="KSO_WM_UNIT_FILL_TYPE" val="1"/>
  <p:tag name="KSO_WM_UNIT_TEXT_FILL_FORE_SCHEMECOLOR_INDEX_BRIGHTNESS" val="0"/>
  <p:tag name="KSO_WM_UNIT_TEXT_FILL_FORE_SCHEMECOLOR_INDEX" val="2"/>
  <p:tag name="KSO_WM_UNIT_TEXT_FILL_TYPE" val="1"/>
  <p:tag name="KSO_WM_CHIP_GROUPID" val="61837939a6a891b1f9db0673"/>
  <p:tag name="KSO_WM_CHIP_XID" val="618b877418adb49c6c1f2b44"/>
</p:tagLst>
</file>

<file path=ppt/tags/tag102.xml><?xml version="1.0" encoding="utf-8"?>
<p:tagLst xmlns:p="http://schemas.openxmlformats.org/presentationml/2006/main">
  <p:tag name="KSO_WM_SLIDE_BACKGROUND_TYPE" val="frame"/>
  <p:tag name="KSO_WM_UNIT_TEXT_FILL_FORE_SCHEMECOLOR_INDEX_BRIGHTNESS" val="0"/>
  <p:tag name="KSO_WM_UNIT_TEXT_FILL_FORE_SCHEMECOLOR_INDEX" val="13"/>
  <p:tag name="KSO_WM_UNIT_TEXT_FILL_TYPE" val="1"/>
</p:tagLst>
</file>

<file path=ppt/tags/tag103.xml><?xml version="1.0" encoding="utf-8"?>
<p:tagLst xmlns:p="http://schemas.openxmlformats.org/presentationml/2006/main">
  <p:tag name="KSO_WM_SLIDE_BACKGROUND_TYPE" val="frame"/>
  <p:tag name="KSO_WM_UNIT_TEXT_FILL_FORE_SCHEMECOLOR_INDEX_BRIGHTNESS" val="0"/>
  <p:tag name="KSO_WM_UNIT_TEXT_FILL_FORE_SCHEMECOLOR_INDEX" val="13"/>
  <p:tag name="KSO_WM_UNIT_TEXT_FILL_TYPE" val="1"/>
</p:tagLst>
</file>

<file path=ppt/tags/tag104.xml><?xml version="1.0" encoding="utf-8"?>
<p:tagLst xmlns:p="http://schemas.openxmlformats.org/presentationml/2006/main">
  <p:tag name="KSO_WM_SLIDE_BACKGROUND_TYPE" val="frame"/>
  <p:tag name="KSO_WM_UNIT_TEXT_FILL_FORE_SCHEMECOLOR_INDEX_BRIGHTNESS" val="0"/>
  <p:tag name="KSO_WM_UNIT_TEXT_FILL_FORE_SCHEMECOLOR_INDEX" val="13"/>
  <p:tag name="KSO_WM_UNIT_TEXT_FILL_TYPE" val="1"/>
</p:tagLst>
</file>

<file path=ppt/tags/tag105.xml><?xml version="1.0" encoding="utf-8"?>
<p:tagLst xmlns:p="http://schemas.openxmlformats.org/presentationml/2006/main">
  <p:tag name="KSO_WM_SLIDE_BACKGROUND_TYPE" val="frame"/>
  <p:tag name="KSO_WM_UNIT_TEXT_FILL_FORE_SCHEMECOLOR_INDEX_BRIGHTNESS" val="0"/>
  <p:tag name="KSO_WM_UNIT_TEXT_FILL_FORE_SCHEMECOLOR_INDEX" val="13"/>
  <p:tag name="KSO_WM_UNIT_TEXT_FILL_TYPE" val="1"/>
</p:tagLst>
</file>

<file path=ppt/tags/tag106.xml><?xml version="1.0" encoding="utf-8"?>
<p:tagLst xmlns:p="http://schemas.openxmlformats.org/presentationml/2006/main">
  <p:tag name="KSO_WM_SLIDE_BACKGROUND_TYPE" val="frame"/>
  <p:tag name="KSO_WM_UNIT_TEXT_FILL_FORE_SCHEMECOLOR_INDEX_BRIGHTNESS" val="0"/>
  <p:tag name="KSO_WM_UNIT_TEXT_FILL_FORE_SCHEMECOLOR_INDEX" val="13"/>
  <p:tag name="KSO_WM_UNIT_TEXT_FILL_TYPE" val="1"/>
</p:tagLst>
</file>

<file path=ppt/tags/tag107.xml><?xml version="1.0" encoding="utf-8"?>
<p:tagLst xmlns:p="http://schemas.openxmlformats.org/presentationml/2006/main">
  <p:tag name="KSO_WM_UNIT_SUBTYPE" val="v"/>
  <p:tag name="KSO_WM_TEMPLATE_CATEGORY" val="chip"/>
  <p:tag name="KSO_WM_TEMPLATE_INDEX" val="20223128"/>
  <p:tag name="KSO_WM_UNIT_TYPE" val="i"/>
  <p:tag name="KSO_WM_UNIT_INDEX" val="1"/>
  <p:tag name="KSO_WM_UNIT_ID" val="chip20223128_18*i*1"/>
  <p:tag name="KSO_WM_BEAUTIFY_FLAG" val="#wm#"/>
  <p:tag name="KSO_WM_TAG_VERSION" val="1.0"/>
  <p:tag name="KSO_WM_CHIP_GROUPID" val="62cbd1ac67e1b3ac3a1081fd"/>
  <p:tag name="KSO_WM_CHIP_XID" val="62cbd1fe67e1b3ac3a108682"/>
  <p:tag name="KSO_WM_UNIT_DEC_AREA_ID" val="f004f0876b204bc4a21761b5527fa9df"/>
  <p:tag name="KSO_WM_CHIP_FILLAREA_FILL_RULE" val="{&quot;fill_align&quot;:&quot;cm&quot;,&quot;fill_effect&quot;:[],&quot;fill_mode&quot;:&quot;full&quot;,&quot;sacle_strategy&quot;:&quot;stretch&quot;}"/>
  <p:tag name="KSO_WM_UNIT_DEC_SUPPORTCHANGEPIC" val="0"/>
  <p:tag name="KSO_WM_UNIT_DEC_CHANGEPICRESERVED" val="1"/>
  <p:tag name="KSO_WM_ASSEMBLE_CHIP_INDEX" val="ad9fb7d0724a42929dc23ee37879e906"/>
  <p:tag name="KSO_WM_SLIDE_BACKGROUND_TYPE" val="leftRight"/>
</p:tagLst>
</file>

<file path=ppt/tags/tag108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bg20220531_3*i*1"/>
  <p:tag name="KSO_WM_UNIT_LAYERLEVEL" val="1"/>
  <p:tag name="KSO_WM_TAG_VERSION" val="1.0"/>
  <p:tag name="KSO_WM_BEAUTIFY_FLAG" val="#wm#"/>
  <p:tag name="KSO_WM_UNIT_SUBTYPE" val="h"/>
  <p:tag name="KSO_WM_UNIT_TYPE" val="i"/>
  <p:tag name="KSO_WM_UNIT_INDEX" val="1"/>
  <p:tag name="KSO_WM_UNIT_BK_DARK_LIGHT" val="2"/>
  <p:tag name="KSO_WM_TEMPLATE_CATEGORY" val="bg"/>
  <p:tag name="KSO_WM_TEMPLATE_INDEX" val="20220531"/>
  <p:tag name="KSO_WM_UNIT_FILL_FORE_SCHEMECOLOR_INDEX_BRIGHTNESS" val="0"/>
  <p:tag name="KSO_WM_UNIT_FILL_TYPE" val="1"/>
  <p:tag name="KSO_WM_UNIT_TEXT_FILL_FORE_SCHEMECOLOR_INDEX_BRIGHTNESS" val="0"/>
  <p:tag name="KSO_WM_UNIT_TEXT_FILL_FORE_SCHEMECOLOR_INDEX" val="2"/>
  <p:tag name="KSO_WM_UNIT_TEXT_FILL_TYPE" val="1"/>
  <p:tag name="KSO_WM_CHIP_GROUPID" val="61837939a6a891b1f9db0673"/>
  <p:tag name="KSO_WM_CHIP_XID" val="618b877418adb49c6c1f2b45"/>
</p:tagLst>
</file>

<file path=ppt/tags/tag109.xml><?xml version="1.0" encoding="utf-8"?>
<p:tagLst xmlns:p="http://schemas.openxmlformats.org/presentationml/2006/main">
  <p:tag name="KSO_WM_UNIT_SUBTYPE" val="t"/>
  <p:tag name="KSO_WM_TEMPLATE_CATEGORY" val="chip"/>
  <p:tag name="KSO_WM_TEMPLATE_INDEX" val="20223128"/>
  <p:tag name="KSO_WM_UNIT_TYPE" val="i"/>
  <p:tag name="KSO_WM_UNIT_INDEX" val="1"/>
  <p:tag name="KSO_WM_UNIT_ID" val="chip20223128_20*i*1"/>
  <p:tag name="KSO_WM_BEAUTIFY_FLAG" val="#wm#"/>
  <p:tag name="KSO_WM_TAG_VERSION" val="1.0"/>
  <p:tag name="KSO_WM_CHIP_GROUPID" val="62cbd1ac67e1b3ac3a1081fd"/>
  <p:tag name="KSO_WM_CHIP_XID" val="62cbd1fe67e1b3ac3a10866a"/>
  <p:tag name="KSO_WM_UNIT_DEC_AREA_ID" val="e6f0eff224924f55940dbc6f6a5113bd"/>
  <p:tag name="KSO_WM_CHIP_FILLAREA_FILL_RULE" val="{&quot;fill_align&quot;:&quot;rt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1bc1029a11824c42b683b6b3134cef9a"/>
  <p:tag name="KSO_WM_SLIDE_BACKGROUND_TYPE" val="leftRight"/>
</p:tagLst>
</file>

<file path=ppt/tags/tag11.xml><?xml version="1.0" encoding="utf-8"?>
<p:tagLst xmlns:p="http://schemas.openxmlformats.org/presentationml/2006/main">
  <p:tag name="KSO_WM_UNIT_SUBTYPE" val="t"/>
  <p:tag name="KSO_WM_TEMPLATE_CATEGORY" val="chip"/>
  <p:tag name="KSO_WM_TEMPLATE_INDEX" val="20223128"/>
  <p:tag name="KSO_WM_UNIT_TYPE" val="i"/>
  <p:tag name="KSO_WM_UNIT_INDEX" val="1"/>
  <p:tag name="KSO_WM_UNIT_ID" val="chip20223128_19*i*1"/>
  <p:tag name="KSO_WM_BEAUTIFY_FLAG" val="#wm#"/>
  <p:tag name="KSO_WM_TAG_VERSION" val="1.0"/>
  <p:tag name="KSO_WM_CHIP_GROUPID" val="62cbd1ac67e1b3ac3a1081fd"/>
  <p:tag name="KSO_WM_CHIP_XID" val="62cbd1fe67e1b3ac3a10865f"/>
  <p:tag name="KSO_WM_UNIT_DEC_AREA_ID" val="1a796e9d8d8344d99968acb27e8cfcf2"/>
  <p:tag name="KSO_WM_CHIP_FILLAREA_FILL_RULE" val="{&quot;fill_align&quot;:&quot;lm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fafc229a34a34967bdf3ac63f2d6c51d"/>
</p:tagLst>
</file>

<file path=ppt/tags/tag110.xml><?xml version="1.0" encoding="utf-8"?>
<p:tagLst xmlns:p="http://schemas.openxmlformats.org/presentationml/2006/main">
  <p:tag name="KSO_WM_SLIDE_BACKGROUND_TYPE" val="leftRight"/>
  <p:tag name="KSO_WM_UNIT_TEXT_FILL_FORE_SCHEMECOLOR_INDEX_BRIGHTNESS" val="0"/>
  <p:tag name="KSO_WM_UNIT_TEXT_FILL_FORE_SCHEMECOLOR_INDEX" val="13"/>
  <p:tag name="KSO_WM_UNIT_TEXT_FILL_TYPE" val="1"/>
</p:tagLst>
</file>

<file path=ppt/tags/tag111.xml><?xml version="1.0" encoding="utf-8"?>
<p:tagLst xmlns:p="http://schemas.openxmlformats.org/presentationml/2006/main">
  <p:tag name="KSO_WM_SLIDE_BACKGROUND_TYPE" val="leftRight"/>
  <p:tag name="KSO_WM_UNIT_TEXT_FILL_FORE_SCHEMECOLOR_INDEX_BRIGHTNESS" val="0"/>
  <p:tag name="KSO_WM_UNIT_TEXT_FILL_FORE_SCHEMECOLOR_INDEX" val="13"/>
  <p:tag name="KSO_WM_UNIT_TEXT_FILL_TYPE" val="1"/>
</p:tagLst>
</file>

<file path=ppt/tags/tag112.xml><?xml version="1.0" encoding="utf-8"?>
<p:tagLst xmlns:p="http://schemas.openxmlformats.org/presentationml/2006/main">
  <p:tag name="KSO_WM_SLIDE_BACKGROUND_TYPE" val="leftRight"/>
  <p:tag name="KSO_WM_UNIT_TEXT_FILL_FORE_SCHEMECOLOR_INDEX_BRIGHTNESS" val="0"/>
  <p:tag name="KSO_WM_UNIT_TEXT_FILL_FORE_SCHEMECOLOR_INDEX" val="13"/>
  <p:tag name="KSO_WM_UNIT_TEXT_FILL_TYPE" val="1"/>
</p:tagLst>
</file>

<file path=ppt/tags/tag113.xml><?xml version="1.0" encoding="utf-8"?>
<p:tagLst xmlns:p="http://schemas.openxmlformats.org/presentationml/2006/main">
  <p:tag name="KSO_WM_SLIDE_BACKGROUND_TYPE" val="leftRight"/>
  <p:tag name="KSO_WM_UNIT_TEXT_FILL_FORE_SCHEMECOLOR_INDEX_BRIGHTNESS" val="0"/>
  <p:tag name="KSO_WM_UNIT_TEXT_FILL_FORE_SCHEMECOLOR_INDEX" val="13"/>
  <p:tag name="KSO_WM_UNIT_TEXT_FILL_TYPE" val="1"/>
</p:tagLst>
</file>

<file path=ppt/tags/tag114.xml><?xml version="1.0" encoding="utf-8"?>
<p:tagLst xmlns:p="http://schemas.openxmlformats.org/presentationml/2006/main">
  <p:tag name="KSO_WM_SLIDE_BACKGROUND_TYPE" val="leftRight"/>
  <p:tag name="KSO_WM_UNIT_TEXT_FILL_FORE_SCHEMECOLOR_INDEX_BRIGHTNESS" val="0"/>
  <p:tag name="KSO_WM_UNIT_TEXT_FILL_FORE_SCHEMECOLOR_INDEX" val="13"/>
  <p:tag name="KSO_WM_UNIT_TEXT_FILL_TYPE" val="1"/>
</p:tagLst>
</file>

<file path=ppt/tags/tag115.xml><?xml version="1.0" encoding="utf-8"?>
<p:tagLst xmlns:p="http://schemas.openxmlformats.org/presentationml/2006/main">
  <p:tag name="KSO_WM_SLIDE_BACKGROUND_TYPE" val="leftRight"/>
  <p:tag name="KSO_WM_UNIT_TEXT_FILL_FORE_SCHEMECOLOR_INDEX_BRIGHTNESS" val="0"/>
  <p:tag name="KSO_WM_UNIT_TEXT_FILL_FORE_SCHEMECOLOR_INDEX" val="13"/>
  <p:tag name="KSO_WM_UNIT_TEXT_FILL_TYPE" val="1"/>
</p:tagLst>
</file>

<file path=ppt/tags/tag116.xml><?xml version="1.0" encoding="utf-8"?>
<p:tagLst xmlns:p="http://schemas.openxmlformats.org/presentationml/2006/main">
  <p:tag name="KSO_WM_UNIT_SUBTYPE" val="v"/>
  <p:tag name="KSO_WM_TEMPLATE_CATEGORY" val="chip"/>
  <p:tag name="KSO_WM_TEMPLATE_INDEX" val="20223128"/>
  <p:tag name="KSO_WM_UNIT_TYPE" val="i"/>
  <p:tag name="KSO_WM_UNIT_INDEX" val="1"/>
  <p:tag name="KSO_WM_UNIT_ID" val="chip20223128_18*i*1"/>
  <p:tag name="KSO_WM_BEAUTIFY_FLAG" val="#wm#"/>
  <p:tag name="KSO_WM_TAG_VERSION" val="1.0"/>
  <p:tag name="KSO_WM_CHIP_GROUPID" val="62cbd1ac67e1b3ac3a1081fd"/>
  <p:tag name="KSO_WM_CHIP_XID" val="62cbd1fe67e1b3ac3a108682"/>
  <p:tag name="KSO_WM_UNIT_DEC_AREA_ID" val="e417bae87a57427cbbbfca6dc32286c7"/>
  <p:tag name="KSO_WM_CHIP_FILLAREA_FILL_RULE" val="{&quot;fill_align&quot;:&quot;cm&quot;,&quot;fill_effect&quot;:[],&quot;fill_mode&quot;:&quot;full&quot;,&quot;sacle_strategy&quot;:&quot;stretch&quot;}"/>
  <p:tag name="KSO_WM_UNIT_DEC_SUPPORTCHANGEPIC" val="0"/>
  <p:tag name="KSO_WM_UNIT_DEC_CHANGEPICRESERVED" val="1"/>
  <p:tag name="KSO_WM_ASSEMBLE_CHIP_INDEX" val="0d917cab7eaa49edb7e86b50ce51d2fa"/>
  <p:tag name="KSO_WM_SLIDE_BACKGROUND_TYPE" val="topBottom"/>
</p:tagLst>
</file>

<file path=ppt/tags/tag117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bg20220531_4*i*1"/>
  <p:tag name="KSO_WM_UNIT_LAYERLEVEL" val="1"/>
  <p:tag name="KSO_WM_TAG_VERSION" val="1.0"/>
  <p:tag name="KSO_WM_BEAUTIFY_FLAG" val="#wm#"/>
  <p:tag name="KSO_WM_UNIT_SUBTYPE" val="h"/>
  <p:tag name="KSO_WM_UNIT_TYPE" val="i"/>
  <p:tag name="KSO_WM_UNIT_INDEX" val="1"/>
  <p:tag name="KSO_WM_UNIT_BK_DARK_LIGHT" val="2"/>
  <p:tag name="KSO_WM_TEMPLATE_CATEGORY" val="bg"/>
  <p:tag name="KSO_WM_TEMPLATE_INDEX" val="20220531"/>
  <p:tag name="KSO_WM_UNIT_FILL_FORE_SCHEMECOLOR_INDEX_BRIGHTNESS" val="0"/>
  <p:tag name="KSO_WM_UNIT_FILL_TYPE" val="1"/>
  <p:tag name="KSO_WM_UNIT_TEXT_FILL_FORE_SCHEMECOLOR_INDEX_BRIGHTNESS" val="0"/>
  <p:tag name="KSO_WM_UNIT_TEXT_FILL_FORE_SCHEMECOLOR_INDEX" val="2"/>
  <p:tag name="KSO_WM_UNIT_TEXT_FILL_TYPE" val="1"/>
  <p:tag name="KSO_WM_CHIP_GROUPID" val="61837939a6a891b1f9db0673"/>
  <p:tag name="KSO_WM_CHIP_XID" val="618b877418adb49c6c1f2b46"/>
</p:tagLst>
</file>

<file path=ppt/tags/tag118.xml><?xml version="1.0" encoding="utf-8"?>
<p:tagLst xmlns:p="http://schemas.openxmlformats.org/presentationml/2006/main">
  <p:tag name="KSO_WM_UNIT_SUBTYPE" val="t"/>
  <p:tag name="KSO_WM_TEMPLATE_CATEGORY" val="chip"/>
  <p:tag name="KSO_WM_TEMPLATE_INDEX" val="20223128"/>
  <p:tag name="KSO_WM_UNIT_TYPE" val="i"/>
  <p:tag name="KSO_WM_UNIT_INDEX" val="1"/>
  <p:tag name="KSO_WM_UNIT_ID" val="chip20223128_20*i*1"/>
  <p:tag name="KSO_WM_BEAUTIFY_FLAG" val="#wm#"/>
  <p:tag name="KSO_WM_TAG_VERSION" val="1.0"/>
  <p:tag name="KSO_WM_CHIP_GROUPID" val="62cbd1ac67e1b3ac3a1081fd"/>
  <p:tag name="KSO_WM_CHIP_XID" val="62cbd1fe67e1b3ac3a10866a"/>
  <p:tag name="KSO_WM_UNIT_DEC_AREA_ID" val="5e5bec70fe584d05afd0df8c159efd7d"/>
  <p:tag name="KSO_WM_CHIP_FILLAREA_FILL_RULE" val="{&quot;fill_align&quot;:&quot;rt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5a3aebbe785043f88ac5876af62893fa"/>
  <p:tag name="KSO_WM_SLIDE_BACKGROUND_TYPE" val="topBottom"/>
</p:tagLst>
</file>

<file path=ppt/tags/tag119.xml><?xml version="1.0" encoding="utf-8"?>
<p:tagLst xmlns:p="http://schemas.openxmlformats.org/presentationml/2006/main">
  <p:tag name="KSO_WM_UNIT_SUBTYPE" val="t"/>
  <p:tag name="KSO_WM_TEMPLATE_CATEGORY" val="chip"/>
  <p:tag name="KSO_WM_TEMPLATE_INDEX" val="20223128"/>
  <p:tag name="KSO_WM_UNIT_TYPE" val="i"/>
  <p:tag name="KSO_WM_UNIT_INDEX" val="1"/>
  <p:tag name="KSO_WM_UNIT_ID" val="chip20223128_19*i*1"/>
  <p:tag name="KSO_WM_BEAUTIFY_FLAG" val="#wm#"/>
  <p:tag name="KSO_WM_TAG_VERSION" val="1.0"/>
  <p:tag name="KSO_WM_CHIP_GROUPID" val="62cbd1ac67e1b3ac3a1081fd"/>
  <p:tag name="KSO_WM_CHIP_XID" val="62cbd1fe67e1b3ac3a10865f"/>
  <p:tag name="KSO_WM_UNIT_DEC_AREA_ID" val="6e0fde306977485c82002b12db163017"/>
  <p:tag name="KSO_WM_CHIP_FILLAREA_FILL_RULE" val="{&quot;fill_align&quot;:&quot;lm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b1621e8b86f3433195631ff880eee70c"/>
  <p:tag name="KSO_WM_SLIDE_BACKGROUND_TYPE" val="topBottom"/>
</p:tagLst>
</file>

<file path=ppt/tags/tag12.xml><?xml version="1.0" encoding="utf-8"?>
<p:tagLst xmlns:p="http://schemas.openxmlformats.org/presentationml/2006/main">
  <p:tag name="KSO_WM_UNIT_SUBTYPE" val="t"/>
  <p:tag name="KSO_WM_TEMPLATE_CATEGORY" val="chip"/>
  <p:tag name="KSO_WM_TEMPLATE_INDEX" val="20223128"/>
  <p:tag name="KSO_WM_UNIT_TYPE" val="i"/>
  <p:tag name="KSO_WM_UNIT_INDEX" val="1"/>
  <p:tag name="KSO_WM_UNIT_ID" val="chip20223128_20*i*1"/>
  <p:tag name="KSO_WM_BEAUTIFY_FLAG" val="#wm#"/>
  <p:tag name="KSO_WM_TAG_VERSION" val="1.0"/>
  <p:tag name="KSO_WM_CHIP_GROUPID" val="62cbd1ac67e1b3ac3a1081fd"/>
  <p:tag name="KSO_WM_CHIP_XID" val="62cbd1fe67e1b3ac3a10866a"/>
  <p:tag name="KSO_WM_UNIT_DEC_AREA_ID" val="76ac0535050d4b0b8ba841fcf5319076"/>
  <p:tag name="KSO_WM_CHIP_FILLAREA_FILL_RULE" val="{&quot;fill_align&quot;:&quot;rt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f633c398c7514670859d75b3253623c9"/>
</p:tagLst>
</file>

<file path=ppt/tags/tag120.xml><?xml version="1.0" encoding="utf-8"?>
<p:tagLst xmlns:p="http://schemas.openxmlformats.org/presentationml/2006/main">
  <p:tag name="KSO_WM_SLIDE_BACKGROUND_TYPE" val="topBottom"/>
  <p:tag name="KSO_WM_UNIT_TEXT_FILL_FORE_SCHEMECOLOR_INDEX_BRIGHTNESS" val="0"/>
  <p:tag name="KSO_WM_UNIT_TEXT_FILL_FORE_SCHEMECOLOR_INDEX" val="13"/>
  <p:tag name="KSO_WM_UNIT_TEXT_FILL_TYPE" val="1"/>
</p:tagLst>
</file>

<file path=ppt/tags/tag121.xml><?xml version="1.0" encoding="utf-8"?>
<p:tagLst xmlns:p="http://schemas.openxmlformats.org/presentationml/2006/main">
  <p:tag name="KSO_WM_SLIDE_BACKGROUND_TYPE" val="topBottom"/>
  <p:tag name="KSO_WM_UNIT_TEXT_FILL_FORE_SCHEMECOLOR_INDEX_BRIGHTNESS" val="0"/>
  <p:tag name="KSO_WM_UNIT_TEXT_FILL_FORE_SCHEMECOLOR_INDEX" val="13"/>
  <p:tag name="KSO_WM_UNIT_TEXT_FILL_TYPE" val="1"/>
</p:tagLst>
</file>

<file path=ppt/tags/tag122.xml><?xml version="1.0" encoding="utf-8"?>
<p:tagLst xmlns:p="http://schemas.openxmlformats.org/presentationml/2006/main">
  <p:tag name="KSO_WM_SLIDE_BACKGROUND_TYPE" val="topBottom"/>
  <p:tag name="KSO_WM_UNIT_TEXT_FILL_FORE_SCHEMECOLOR_INDEX_BRIGHTNESS" val="0"/>
  <p:tag name="KSO_WM_UNIT_TEXT_FILL_FORE_SCHEMECOLOR_INDEX" val="13"/>
  <p:tag name="KSO_WM_UNIT_TEXT_FILL_TYPE" val="1"/>
</p:tagLst>
</file>

<file path=ppt/tags/tag123.xml><?xml version="1.0" encoding="utf-8"?>
<p:tagLst xmlns:p="http://schemas.openxmlformats.org/presentationml/2006/main">
  <p:tag name="KSO_WM_SLIDE_BACKGROUND_TYPE" val="topBottom"/>
  <p:tag name="KSO_WM_UNIT_TEXT_FILL_FORE_SCHEMECOLOR_INDEX_BRIGHTNESS" val="0"/>
  <p:tag name="KSO_WM_UNIT_TEXT_FILL_FORE_SCHEMECOLOR_INDEX" val="13"/>
  <p:tag name="KSO_WM_UNIT_TEXT_FILL_TYPE" val="1"/>
</p:tagLst>
</file>

<file path=ppt/tags/tag124.xml><?xml version="1.0" encoding="utf-8"?>
<p:tagLst xmlns:p="http://schemas.openxmlformats.org/presentationml/2006/main">
  <p:tag name="KSO_WM_SLIDE_BACKGROUND_TYPE" val="topBottom"/>
  <p:tag name="KSO_WM_UNIT_TEXT_FILL_FORE_SCHEMECOLOR_INDEX_BRIGHTNESS" val="0"/>
  <p:tag name="KSO_WM_UNIT_TEXT_FILL_FORE_SCHEMECOLOR_INDEX" val="13"/>
  <p:tag name="KSO_WM_UNIT_TEXT_FILL_TYPE" val="1"/>
</p:tagLst>
</file>

<file path=ppt/tags/tag125.xml><?xml version="1.0" encoding="utf-8"?>
<p:tagLst xmlns:p="http://schemas.openxmlformats.org/presentationml/2006/main">
  <p:tag name="KSO_WM_SLIDE_BACKGROUND_TYPE" val="topBottom"/>
  <p:tag name="KSO_WM_UNIT_TEXT_FILL_FORE_SCHEMECOLOR_INDEX_BRIGHTNESS" val="0"/>
  <p:tag name="KSO_WM_UNIT_TEXT_FILL_FORE_SCHEMECOLOR_INDEX" val="13"/>
  <p:tag name="KSO_WM_UNIT_TEXT_FILL_TYPE" val="1"/>
</p:tagLst>
</file>

<file path=ppt/tags/tag126.xml><?xml version="1.0" encoding="utf-8"?>
<p:tagLst xmlns:p="http://schemas.openxmlformats.org/presentationml/2006/main">
  <p:tag name="KSO_WM_UNIT_SUBTYPE" val="v"/>
  <p:tag name="KSO_WM_TEMPLATE_CATEGORY" val="chip"/>
  <p:tag name="KSO_WM_TEMPLATE_INDEX" val="20223128"/>
  <p:tag name="KSO_WM_UNIT_TYPE" val="i"/>
  <p:tag name="KSO_WM_UNIT_INDEX" val="1"/>
  <p:tag name="KSO_WM_UNIT_ID" val="chip20223128_18*i*1"/>
  <p:tag name="KSO_WM_BEAUTIFY_FLAG" val="#wm#"/>
  <p:tag name="KSO_WM_TAG_VERSION" val="1.0"/>
  <p:tag name="KSO_WM_CHIP_GROUPID" val="62cbd1ac67e1b3ac3a1081fd"/>
  <p:tag name="KSO_WM_CHIP_XID" val="62cbd1fe67e1b3ac3a108682"/>
  <p:tag name="KSO_WM_UNIT_DEC_AREA_ID" val="1c89f0e0de484253b2aac4470ff3bb2a"/>
  <p:tag name="KSO_WM_CHIP_FILLAREA_FILL_RULE" val="{&quot;fill_align&quot;:&quot;cm&quot;,&quot;fill_effect&quot;:[],&quot;fill_mode&quot;:&quot;full&quot;,&quot;sacle_strategy&quot;:&quot;stretch&quot;}"/>
  <p:tag name="KSO_WM_UNIT_DEC_SUPPORTCHANGEPIC" val="0"/>
  <p:tag name="KSO_WM_UNIT_DEC_CHANGEPICRESERVED" val="1"/>
  <p:tag name="KSO_WM_ASSEMBLE_CHIP_INDEX" val="8d677496d2c54fc7a1a52f0414ab5afb"/>
  <p:tag name="KSO_WM_SLIDE_BACKGROUND_TYPE" val="bottomTop"/>
</p:tagLst>
</file>

<file path=ppt/tags/tag127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bg20220531_5*i*1"/>
  <p:tag name="KSO_WM_UNIT_LAYERLEVEL" val="1"/>
  <p:tag name="KSO_WM_TAG_VERSION" val="1.0"/>
  <p:tag name="KSO_WM_BEAUTIFY_FLAG" val="#wm#"/>
  <p:tag name="KSO_WM_UNIT_SUBTYPE" val="h"/>
  <p:tag name="KSO_WM_UNIT_TYPE" val="i"/>
  <p:tag name="KSO_WM_UNIT_INDEX" val="1"/>
  <p:tag name="KSO_WM_UNIT_BK_DARK_LIGHT" val="2"/>
  <p:tag name="KSO_WM_TEMPLATE_CATEGORY" val="bg"/>
  <p:tag name="KSO_WM_TEMPLATE_INDEX" val="20220531"/>
  <p:tag name="KSO_WM_UNIT_FILL_FORE_SCHEMECOLOR_INDEX_BRIGHTNESS" val="0"/>
  <p:tag name="KSO_WM_UNIT_FILL_TYPE" val="1"/>
  <p:tag name="KSO_WM_UNIT_TEXT_FILL_FORE_SCHEMECOLOR_INDEX_BRIGHTNESS" val="0"/>
  <p:tag name="KSO_WM_UNIT_TEXT_FILL_FORE_SCHEMECOLOR_INDEX" val="2"/>
  <p:tag name="KSO_WM_UNIT_TEXT_FILL_TYPE" val="1"/>
  <p:tag name="KSO_WM_CHIP_GROUPID" val="61837939a6a891b1f9db0673"/>
  <p:tag name="KSO_WM_CHIP_XID" val="618b877418adb49c6c1f2b47"/>
</p:tagLst>
</file>

<file path=ppt/tags/tag128.xml><?xml version="1.0" encoding="utf-8"?>
<p:tagLst xmlns:p="http://schemas.openxmlformats.org/presentationml/2006/main">
  <p:tag name="KSO_WM_UNIT_SUBTYPE" val="t"/>
  <p:tag name="KSO_WM_TEMPLATE_CATEGORY" val="chip"/>
  <p:tag name="KSO_WM_TEMPLATE_INDEX" val="20223128"/>
  <p:tag name="KSO_WM_UNIT_TYPE" val="i"/>
  <p:tag name="KSO_WM_UNIT_INDEX" val="1"/>
  <p:tag name="KSO_WM_UNIT_ID" val="chip20223128_20*i*1"/>
  <p:tag name="KSO_WM_BEAUTIFY_FLAG" val="#wm#"/>
  <p:tag name="KSO_WM_TAG_VERSION" val="1.0"/>
  <p:tag name="KSO_WM_CHIP_GROUPID" val="62cbd1ac67e1b3ac3a1081fd"/>
  <p:tag name="KSO_WM_CHIP_XID" val="62cbd1fe67e1b3ac3a10866a"/>
  <p:tag name="KSO_WM_UNIT_DEC_AREA_ID" val="d9e612c389a9470dbc185d9df7ed0c98"/>
  <p:tag name="KSO_WM_CHIP_FILLAREA_FILL_RULE" val="{&quot;fill_align&quot;:&quot;rt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4bb4d6d1f65e4263837a8b9ae28973d0"/>
  <p:tag name="KSO_WM_SLIDE_BACKGROUND_TYPE" val="bottomTop"/>
</p:tagLst>
</file>

<file path=ppt/tags/tag129.xml><?xml version="1.0" encoding="utf-8"?>
<p:tagLst xmlns:p="http://schemas.openxmlformats.org/presentationml/2006/main">
  <p:tag name="KSO_WM_SLIDE_BACKGROUND_TYPE" val="bottomTop"/>
  <p:tag name="KSO_WM_UNIT_TEXT_FILL_FORE_SCHEMECOLOR_INDEX_BRIGHTNESS" val="0"/>
  <p:tag name="KSO_WM_UNIT_TEXT_FILL_FORE_SCHEMECOLOR_INDEX" val="13"/>
  <p:tag name="KSO_WM_UNIT_TEXT_FILL_TYPE" val="1"/>
</p:tagLst>
</file>

<file path=ppt/tags/tag13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130.xml><?xml version="1.0" encoding="utf-8"?>
<p:tagLst xmlns:p="http://schemas.openxmlformats.org/presentationml/2006/main">
  <p:tag name="KSO_WM_SLIDE_BACKGROUND_TYPE" val="bottomTop"/>
  <p:tag name="KSO_WM_UNIT_TEXT_FILL_FORE_SCHEMECOLOR_INDEX_BRIGHTNESS" val="0"/>
  <p:tag name="KSO_WM_UNIT_TEXT_FILL_FORE_SCHEMECOLOR_INDEX" val="13"/>
  <p:tag name="KSO_WM_UNIT_TEXT_FILL_TYPE" val="1"/>
</p:tagLst>
</file>

<file path=ppt/tags/tag131.xml><?xml version="1.0" encoding="utf-8"?>
<p:tagLst xmlns:p="http://schemas.openxmlformats.org/presentationml/2006/main">
  <p:tag name="KSO_WM_SLIDE_BACKGROUND_TYPE" val="bottomTop"/>
  <p:tag name="KSO_WM_UNIT_TEXT_FILL_FORE_SCHEMECOLOR_INDEX_BRIGHTNESS" val="0"/>
  <p:tag name="KSO_WM_UNIT_TEXT_FILL_FORE_SCHEMECOLOR_INDEX" val="13"/>
  <p:tag name="KSO_WM_UNIT_TEXT_FILL_TYPE" val="1"/>
</p:tagLst>
</file>

<file path=ppt/tags/tag132.xml><?xml version="1.0" encoding="utf-8"?>
<p:tagLst xmlns:p="http://schemas.openxmlformats.org/presentationml/2006/main">
  <p:tag name="KSO_WM_SLIDE_BACKGROUND_TYPE" val="bottomTop"/>
  <p:tag name="KSO_WM_UNIT_TEXT_FILL_FORE_SCHEMECOLOR_INDEX_BRIGHTNESS" val="0"/>
  <p:tag name="KSO_WM_UNIT_TEXT_FILL_FORE_SCHEMECOLOR_INDEX" val="13"/>
  <p:tag name="KSO_WM_UNIT_TEXT_FILL_TYPE" val="1"/>
</p:tagLst>
</file>

<file path=ppt/tags/tag133.xml><?xml version="1.0" encoding="utf-8"?>
<p:tagLst xmlns:p="http://schemas.openxmlformats.org/presentationml/2006/main">
  <p:tag name="KSO_WM_SLIDE_BACKGROUND_TYPE" val="bottomTop"/>
  <p:tag name="KSO_WM_UNIT_TEXT_FILL_FORE_SCHEMECOLOR_INDEX_BRIGHTNESS" val="0"/>
  <p:tag name="KSO_WM_UNIT_TEXT_FILL_FORE_SCHEMECOLOR_INDEX" val="13"/>
  <p:tag name="KSO_WM_UNIT_TEXT_FILL_TYPE" val="1"/>
</p:tagLst>
</file>

<file path=ppt/tags/tag134.xml><?xml version="1.0" encoding="utf-8"?>
<p:tagLst xmlns:p="http://schemas.openxmlformats.org/presentationml/2006/main">
  <p:tag name="KSO_WM_SLIDE_BACKGROUND_TYPE" val="bottomTop"/>
  <p:tag name="KSO_WM_UNIT_TEXT_FILL_FORE_SCHEMECOLOR_INDEX_BRIGHTNESS" val="0"/>
  <p:tag name="KSO_WM_UNIT_TEXT_FILL_FORE_SCHEMECOLOR_INDEX" val="13"/>
  <p:tag name="KSO_WM_UNIT_TEXT_FILL_TYPE" val="1"/>
</p:tagLst>
</file>

<file path=ppt/tags/tag135.xml><?xml version="1.0" encoding="utf-8"?>
<p:tagLst xmlns:p="http://schemas.openxmlformats.org/presentationml/2006/main">
  <p:tag name="KSO_WM_UNIT_SUBTYPE" val="v"/>
  <p:tag name="KSO_WM_TEMPLATE_CATEGORY" val="chip"/>
  <p:tag name="KSO_WM_TEMPLATE_INDEX" val="20223128"/>
  <p:tag name="KSO_WM_UNIT_TYPE" val="i"/>
  <p:tag name="KSO_WM_UNIT_INDEX" val="1"/>
  <p:tag name="KSO_WM_UNIT_ID" val="chip20223128_18*i*1"/>
  <p:tag name="KSO_WM_BEAUTIFY_FLAG" val="#wm#"/>
  <p:tag name="KSO_WM_TAG_VERSION" val="1.0"/>
  <p:tag name="KSO_WM_CHIP_GROUPID" val="62cbd1ac67e1b3ac3a1081fd"/>
  <p:tag name="KSO_WM_CHIP_XID" val="62cbd1fe67e1b3ac3a108682"/>
  <p:tag name="KSO_WM_UNIT_DEC_AREA_ID" val="6168836516254a44b0fed36d7874c08a"/>
  <p:tag name="KSO_WM_CHIP_FILLAREA_FILL_RULE" val="{&quot;fill_align&quot;:&quot;cm&quot;,&quot;fill_effect&quot;:[],&quot;fill_mode&quot;:&quot;full&quot;,&quot;sacle_strategy&quot;:&quot;stretch&quot;}"/>
  <p:tag name="KSO_WM_UNIT_DEC_SUPPORTCHANGEPIC" val="0"/>
  <p:tag name="KSO_WM_UNIT_DEC_CHANGEPICRESERVED" val="1"/>
  <p:tag name="KSO_WM_ASSEMBLE_CHIP_INDEX" val="35780f82467d479ea956673d4d16c58e"/>
  <p:tag name="KSO_WM_SLIDE_BACKGROUND_TYPE" val="navigation"/>
</p:tagLst>
</file>

<file path=ppt/tags/tag136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bg20220531_6*i*1"/>
  <p:tag name="KSO_WM_UNIT_LAYERLEVEL" val="1"/>
  <p:tag name="KSO_WM_TAG_VERSION" val="1.0"/>
  <p:tag name="KSO_WM_BEAUTIFY_FLAG" val="#wm#"/>
  <p:tag name="KSO_WM_UNIT_SUBTYPE" val="h"/>
  <p:tag name="KSO_WM_UNIT_TYPE" val="i"/>
  <p:tag name="KSO_WM_UNIT_INDEX" val="1"/>
  <p:tag name="KSO_WM_UNIT_BK_DARK_LIGHT" val="2"/>
  <p:tag name="KSO_WM_TEMPLATE_CATEGORY" val="bg"/>
  <p:tag name="KSO_WM_TEMPLATE_INDEX" val="20220531"/>
  <p:tag name="KSO_WM_UNIT_FILL_FORE_SCHEMECOLOR_INDEX_BRIGHTNESS" val="0"/>
  <p:tag name="KSO_WM_UNIT_FILL_TYPE" val="1"/>
  <p:tag name="KSO_WM_UNIT_TEXT_FILL_FORE_SCHEMECOLOR_INDEX_BRIGHTNESS" val="0"/>
  <p:tag name="KSO_WM_UNIT_TEXT_FILL_FORE_SCHEMECOLOR_INDEX" val="2"/>
  <p:tag name="KSO_WM_UNIT_TEXT_FILL_TYPE" val="1"/>
  <p:tag name="KSO_WM_CHIP_GROUPID" val="61837939a6a891b1f9db0673"/>
  <p:tag name="KSO_WM_CHIP_XID" val="618b877418adb49c6c1f2b48"/>
</p:tagLst>
</file>

<file path=ppt/tags/tag137.xml><?xml version="1.0" encoding="utf-8"?>
<p:tagLst xmlns:p="http://schemas.openxmlformats.org/presentationml/2006/main">
  <p:tag name="KSO_WM_UNIT_SUBTYPE" val="t"/>
  <p:tag name="KSO_WM_TEMPLATE_CATEGORY" val="chip"/>
  <p:tag name="KSO_WM_TEMPLATE_INDEX" val="20223128"/>
  <p:tag name="KSO_WM_UNIT_TYPE" val="i"/>
  <p:tag name="KSO_WM_UNIT_INDEX" val="1"/>
  <p:tag name="KSO_WM_UNIT_ID" val="chip20223128_19*i*1"/>
  <p:tag name="KSO_WM_BEAUTIFY_FLAG" val="#wm#"/>
  <p:tag name="KSO_WM_TAG_VERSION" val="1.0"/>
  <p:tag name="KSO_WM_CHIP_GROUPID" val="62cbd1ac67e1b3ac3a1081fd"/>
  <p:tag name="KSO_WM_CHIP_XID" val="62cbd1fe67e1b3ac3a10865f"/>
  <p:tag name="KSO_WM_UNIT_DEC_AREA_ID" val="a3eb32276d0b4797ba915b34d7cc26ae"/>
  <p:tag name="KSO_WM_CHIP_FILLAREA_FILL_RULE" val="{&quot;fill_align&quot;:&quot;lm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9cd63f1e40994d62b3931e4b9c5bdccc"/>
  <p:tag name="KSO_WM_SLIDE_BACKGROUND_TYPE" val="navigation"/>
</p:tagLst>
</file>

<file path=ppt/tags/tag138.xml><?xml version="1.0" encoding="utf-8"?>
<p:tagLst xmlns:p="http://schemas.openxmlformats.org/presentationml/2006/main">
  <p:tag name="KSO_WM_UNIT_SUBTYPE" val="t"/>
  <p:tag name="KSO_WM_TEMPLATE_CATEGORY" val="chip"/>
  <p:tag name="KSO_WM_TEMPLATE_INDEX" val="20223128"/>
  <p:tag name="KSO_WM_UNIT_TYPE" val="i"/>
  <p:tag name="KSO_WM_UNIT_INDEX" val="1"/>
  <p:tag name="KSO_WM_UNIT_ID" val="chip20223128_20*i*1"/>
  <p:tag name="KSO_WM_BEAUTIFY_FLAG" val="#wm#"/>
  <p:tag name="KSO_WM_TAG_VERSION" val="1.0"/>
  <p:tag name="KSO_WM_CHIP_GROUPID" val="62cbd1ac67e1b3ac3a1081fd"/>
  <p:tag name="KSO_WM_CHIP_XID" val="62cbd1fe67e1b3ac3a10866a"/>
  <p:tag name="KSO_WM_UNIT_DEC_AREA_ID" val="dabf8c4f3b20433ea5fe2056864e228d"/>
  <p:tag name="KSO_WM_CHIP_FILLAREA_FILL_RULE" val="{&quot;fill_align&quot;:&quot;rt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9277e9f55dcb4000b32cb7021921c068"/>
  <p:tag name="KSO_WM_SLIDE_BACKGROUND_TYPE" val="navigation"/>
</p:tagLst>
</file>

<file path=ppt/tags/tag139.xml><?xml version="1.0" encoding="utf-8"?>
<p:tagLst xmlns:p="http://schemas.openxmlformats.org/presentationml/2006/main">
  <p:tag name="KSO_WM_SLIDE_BACKGROUND_TYPE" val="navigation"/>
  <p:tag name="KSO_WM_UNIT_TEXT_FILL_FORE_SCHEMECOLOR_INDEX_BRIGHTNESS" val="0"/>
  <p:tag name="KSO_WM_UNIT_TEXT_FILL_FORE_SCHEMECOLOR_INDEX" val="13"/>
  <p:tag name="KSO_WM_UNIT_TEXT_FILL_TYPE" val="1"/>
</p:tagLst>
</file>

<file path=ppt/tags/tag14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140.xml><?xml version="1.0" encoding="utf-8"?>
<p:tagLst xmlns:p="http://schemas.openxmlformats.org/presentationml/2006/main">
  <p:tag name="KSO_WM_SLIDE_BACKGROUND_TYPE" val="navigation"/>
  <p:tag name="KSO_WM_UNIT_TEXT_FILL_FORE_SCHEMECOLOR_INDEX_BRIGHTNESS" val="0"/>
  <p:tag name="KSO_WM_UNIT_TEXT_FILL_FORE_SCHEMECOLOR_INDEX" val="13"/>
  <p:tag name="KSO_WM_UNIT_TEXT_FILL_TYPE" val="1"/>
</p:tagLst>
</file>

<file path=ppt/tags/tag141.xml><?xml version="1.0" encoding="utf-8"?>
<p:tagLst xmlns:p="http://schemas.openxmlformats.org/presentationml/2006/main">
  <p:tag name="KSO_WM_SLIDE_BACKGROUND_TYPE" val="navigation"/>
  <p:tag name="KSO_WM_UNIT_TEXT_FILL_FORE_SCHEMECOLOR_INDEX_BRIGHTNESS" val="0"/>
  <p:tag name="KSO_WM_UNIT_TEXT_FILL_FORE_SCHEMECOLOR_INDEX" val="13"/>
  <p:tag name="KSO_WM_UNIT_TEXT_FILL_TYPE" val="1"/>
</p:tagLst>
</file>

<file path=ppt/tags/tag142.xml><?xml version="1.0" encoding="utf-8"?>
<p:tagLst xmlns:p="http://schemas.openxmlformats.org/presentationml/2006/main">
  <p:tag name="KSO_WM_SLIDE_BACKGROUND_TYPE" val="navigation"/>
  <p:tag name="KSO_WM_UNIT_TEXT_FILL_FORE_SCHEMECOLOR_INDEX_BRIGHTNESS" val="0"/>
  <p:tag name="KSO_WM_UNIT_TEXT_FILL_FORE_SCHEMECOLOR_INDEX" val="13"/>
  <p:tag name="KSO_WM_UNIT_TEXT_FILL_TYPE" val="1"/>
</p:tagLst>
</file>

<file path=ppt/tags/tag143.xml><?xml version="1.0" encoding="utf-8"?>
<p:tagLst xmlns:p="http://schemas.openxmlformats.org/presentationml/2006/main">
  <p:tag name="KSO_WM_SLIDE_BACKGROUND_TYPE" val="navigation"/>
  <p:tag name="KSO_WM_UNIT_TEXT_FILL_FORE_SCHEMECOLOR_INDEX_BRIGHTNESS" val="0"/>
  <p:tag name="KSO_WM_UNIT_TEXT_FILL_FORE_SCHEMECOLOR_INDEX" val="13"/>
  <p:tag name="KSO_WM_UNIT_TEXT_FILL_TYPE" val="1"/>
</p:tagLst>
</file>

<file path=ppt/tags/tag144.xml><?xml version="1.0" encoding="utf-8"?>
<p:tagLst xmlns:p="http://schemas.openxmlformats.org/presentationml/2006/main">
  <p:tag name="KSO_WM_SLIDE_BACKGROUND_TYPE" val="navigation"/>
  <p:tag name="KSO_WM_UNIT_TEXT_FILL_FORE_SCHEMECOLOR_INDEX_BRIGHTNESS" val="0"/>
  <p:tag name="KSO_WM_UNIT_TEXT_FILL_FORE_SCHEMECOLOR_INDEX" val="13"/>
  <p:tag name="KSO_WM_UNIT_TEXT_FILL_TYPE" val="1"/>
</p:tagLst>
</file>

<file path=ppt/tags/tag145.xml><?xml version="1.0" encoding="utf-8"?>
<p:tagLst xmlns:p="http://schemas.openxmlformats.org/presentationml/2006/main">
  <p:tag name="KSO_WM_SLIDE_BACKGROUND_TYPE" val="navigation"/>
  <p:tag name="KSO_WM_UNIT_TEXT_FILL_FORE_SCHEMECOLOR_INDEX_BRIGHTNESS" val="0"/>
  <p:tag name="KSO_WM_UNIT_TEXT_FILL_FORE_SCHEMECOLOR_INDEX" val="13"/>
  <p:tag name="KSO_WM_UNIT_TEXT_FILL_TYPE" val="1"/>
</p:tagLst>
</file>

<file path=ppt/tags/tag146.xml><?xml version="1.0" encoding="utf-8"?>
<p:tagLst xmlns:p="http://schemas.openxmlformats.org/presentationml/2006/main">
  <p:tag name="KSO_WM_SLIDE_BACKGROUND_TYPE" val="navigation"/>
  <p:tag name="KSO_WM_UNIT_TEXT_FILL_FORE_SCHEMECOLOR_INDEX_BRIGHTNESS" val="0"/>
  <p:tag name="KSO_WM_UNIT_TEXT_FILL_FORE_SCHEMECOLOR_INDEX" val="13"/>
  <p:tag name="KSO_WM_UNIT_TEXT_FILL_TYPE" val="1"/>
</p:tagLst>
</file>

<file path=ppt/tags/tag147.xml><?xml version="1.0" encoding="utf-8"?>
<p:tagLst xmlns:p="http://schemas.openxmlformats.org/presentationml/2006/main">
  <p:tag name="KSO_WM_UNIT_SUBTYPE" val="v"/>
  <p:tag name="KSO_WM_TEMPLATE_CATEGORY" val="chip"/>
  <p:tag name="KSO_WM_TEMPLATE_INDEX" val="20223128"/>
  <p:tag name="KSO_WM_UNIT_TYPE" val="i"/>
  <p:tag name="KSO_WM_UNIT_INDEX" val="1"/>
  <p:tag name="KSO_WM_UNIT_ID" val="chip20223128_18*i*1"/>
  <p:tag name="KSO_WM_BEAUTIFY_FLAG" val="#wm#"/>
  <p:tag name="KSO_WM_TAG_VERSION" val="1.0"/>
  <p:tag name="KSO_WM_CHIP_GROUPID" val="62cbd1ac67e1b3ac3a1081fd"/>
  <p:tag name="KSO_WM_CHIP_XID" val="62cbd1fe67e1b3ac3a108682"/>
  <p:tag name="KSO_WM_UNIT_DEC_AREA_ID" val="3261579c043b4ecf94c69418bef3b968"/>
  <p:tag name="KSO_WM_CHIP_FILLAREA_FILL_RULE" val="{&quot;fill_align&quot;:&quot;cm&quot;,&quot;fill_effect&quot;:[],&quot;fill_mode&quot;:&quot;full&quot;,&quot;sacle_strategy&quot;:&quot;stretch&quot;}"/>
  <p:tag name="KSO_WM_UNIT_DEC_SUPPORTCHANGEPIC" val="0"/>
  <p:tag name="KSO_WM_UNIT_DEC_CHANGEPICRESERVED" val="1"/>
  <p:tag name="KSO_WM_ASSEMBLE_CHIP_INDEX" val="f293eba3f4a544319d918c90099076a9"/>
  <p:tag name="KSO_WM_SLIDE_BACKGROUND_TYPE" val="belt"/>
</p:tagLst>
</file>

<file path=ppt/tags/tag148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bg20220531_7*i*1"/>
  <p:tag name="KSO_WM_UNIT_LAYERLEVEL" val="1"/>
  <p:tag name="KSO_WM_TAG_VERSION" val="1.0"/>
  <p:tag name="KSO_WM_BEAUTIFY_FLAG" val="#wm#"/>
  <p:tag name="KSO_WM_UNIT_SUBTYPE" val="h"/>
  <p:tag name="KSO_WM_UNIT_TYPE" val="i"/>
  <p:tag name="KSO_WM_UNIT_INDEX" val="1"/>
  <p:tag name="KSO_WM_UNIT_BK_DARK_LIGHT" val="2"/>
  <p:tag name="KSO_WM_TEMPLATE_CATEGORY" val="bg"/>
  <p:tag name="KSO_WM_TEMPLATE_INDEX" val="20220531"/>
  <p:tag name="KSO_WM_UNIT_FILL_FORE_SCHEMECOLOR_INDEX_BRIGHTNESS" val="0"/>
  <p:tag name="KSO_WM_UNIT_FILL_TYPE" val="1"/>
  <p:tag name="KSO_WM_UNIT_TEXT_FILL_FORE_SCHEMECOLOR_INDEX_BRIGHTNESS" val="0"/>
  <p:tag name="KSO_WM_UNIT_TEXT_FILL_FORE_SCHEMECOLOR_INDEX" val="2"/>
  <p:tag name="KSO_WM_UNIT_TEXT_FILL_TYPE" val="1"/>
  <p:tag name="KSO_WM_CHIP_GROUPID" val="61837939a6a891b1f9db0673"/>
  <p:tag name="KSO_WM_CHIP_XID" val="618b877418adb49c6c1f2b49"/>
</p:tagLst>
</file>

<file path=ppt/tags/tag149.xml><?xml version="1.0" encoding="utf-8"?>
<p:tagLst xmlns:p="http://schemas.openxmlformats.org/presentationml/2006/main">
  <p:tag name="KSO_WM_UNIT_SUBTYPE" val="t"/>
  <p:tag name="KSO_WM_TEMPLATE_CATEGORY" val="chip"/>
  <p:tag name="KSO_WM_TEMPLATE_INDEX" val="20223128"/>
  <p:tag name="KSO_WM_UNIT_TYPE" val="i"/>
  <p:tag name="KSO_WM_UNIT_INDEX" val="1"/>
  <p:tag name="KSO_WM_UNIT_ID" val="chip20223128_19*i*1"/>
  <p:tag name="KSO_WM_BEAUTIFY_FLAG" val="#wm#"/>
  <p:tag name="KSO_WM_TAG_VERSION" val="1.0"/>
  <p:tag name="KSO_WM_CHIP_GROUPID" val="62cbd1ac67e1b3ac3a1081fd"/>
  <p:tag name="KSO_WM_CHIP_XID" val="62cbd1fe67e1b3ac3a10865f"/>
  <p:tag name="KSO_WM_UNIT_DEC_AREA_ID" val="547e6286d95f43b8b60b649c18a5130a"/>
  <p:tag name="KSO_WM_CHIP_FILLAREA_FILL_RULE" val="{&quot;fill_align&quot;:&quot;lm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db49ac6ed9404ef3b457465438526914"/>
  <p:tag name="KSO_WM_SLIDE_BACKGROUND_TYPE" val="belt"/>
</p:tagLst>
</file>

<file path=ppt/tags/tag15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150.xml><?xml version="1.0" encoding="utf-8"?>
<p:tagLst xmlns:p="http://schemas.openxmlformats.org/presentationml/2006/main">
  <p:tag name="KSO_WM_UNIT_SUBTYPE" val="t"/>
  <p:tag name="KSO_WM_TEMPLATE_CATEGORY" val="chip"/>
  <p:tag name="KSO_WM_TEMPLATE_INDEX" val="20223128"/>
  <p:tag name="KSO_WM_UNIT_TYPE" val="i"/>
  <p:tag name="KSO_WM_UNIT_INDEX" val="1"/>
  <p:tag name="KSO_WM_UNIT_ID" val="chip20223128_20*i*1"/>
  <p:tag name="KSO_WM_BEAUTIFY_FLAG" val="#wm#"/>
  <p:tag name="KSO_WM_TAG_VERSION" val="1.0"/>
  <p:tag name="KSO_WM_CHIP_GROUPID" val="62cbd1ac67e1b3ac3a1081fd"/>
  <p:tag name="KSO_WM_CHIP_XID" val="62cbd1fe67e1b3ac3a10866a"/>
  <p:tag name="KSO_WM_UNIT_DEC_AREA_ID" val="1e82e3ad6d2a4d998847728765054d9e"/>
  <p:tag name="KSO_WM_CHIP_FILLAREA_FILL_RULE" val="{&quot;fill_align&quot;:&quot;rt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0a8e49ccdfc6433fbe1781c264e28915"/>
  <p:tag name="KSO_WM_SLIDE_BACKGROUND_TYPE" val="belt"/>
</p:tagLst>
</file>

<file path=ppt/tags/tag151.xml><?xml version="1.0" encoding="utf-8"?>
<p:tagLst xmlns:p="http://schemas.openxmlformats.org/presentationml/2006/main">
  <p:tag name="KSO_WM_SLIDE_BACKGROUND_TYPE" val="belt"/>
  <p:tag name="KSO_WM_UNIT_TEXT_FILL_FORE_SCHEMECOLOR_INDEX_BRIGHTNESS" val="0"/>
  <p:tag name="KSO_WM_UNIT_TEXT_FILL_FORE_SCHEMECOLOR_INDEX" val="13"/>
  <p:tag name="KSO_WM_UNIT_TEXT_FILL_TYPE" val="1"/>
</p:tagLst>
</file>

<file path=ppt/tags/tag152.xml><?xml version="1.0" encoding="utf-8"?>
<p:tagLst xmlns:p="http://schemas.openxmlformats.org/presentationml/2006/main">
  <p:tag name="KSO_WM_SLIDE_BACKGROUND_TYPE" val="belt"/>
  <p:tag name="KSO_WM_UNIT_TEXT_FILL_FORE_SCHEMECOLOR_INDEX_BRIGHTNESS" val="0"/>
  <p:tag name="KSO_WM_UNIT_TEXT_FILL_FORE_SCHEMECOLOR_INDEX" val="13"/>
  <p:tag name="KSO_WM_UNIT_TEXT_FILL_TYPE" val="1"/>
</p:tagLst>
</file>

<file path=ppt/tags/tag153.xml><?xml version="1.0" encoding="utf-8"?>
<p:tagLst xmlns:p="http://schemas.openxmlformats.org/presentationml/2006/main">
  <p:tag name="KSO_WM_SLIDE_BACKGROUND_TYPE" val="belt"/>
  <p:tag name="KSO_WM_UNIT_TEXT_FILL_FORE_SCHEMECOLOR_INDEX_BRIGHTNESS" val="0"/>
  <p:tag name="KSO_WM_UNIT_TEXT_FILL_FORE_SCHEMECOLOR_INDEX" val="13"/>
  <p:tag name="KSO_WM_UNIT_TEXT_FILL_TYPE" val="1"/>
</p:tagLst>
</file>

<file path=ppt/tags/tag154.xml><?xml version="1.0" encoding="utf-8"?>
<p:tagLst xmlns:p="http://schemas.openxmlformats.org/presentationml/2006/main">
  <p:tag name="KSO_WM_SLIDE_BACKGROUND_TYPE" val="belt"/>
  <p:tag name="KSO_WM_UNIT_TEXT_FILL_FORE_SCHEMECOLOR_INDEX_BRIGHTNESS" val="0"/>
  <p:tag name="KSO_WM_UNIT_TEXT_FILL_FORE_SCHEMECOLOR_INDEX" val="13"/>
  <p:tag name="KSO_WM_UNIT_TEXT_FILL_TYPE" val="1"/>
</p:tagLst>
</file>

<file path=ppt/tags/tag155.xml><?xml version="1.0" encoding="utf-8"?>
<p:tagLst xmlns:p="http://schemas.openxmlformats.org/presentationml/2006/main">
  <p:tag name="KSO_WM_SLIDE_BACKGROUND_TYPE" val="belt"/>
  <p:tag name="KSO_WM_UNIT_TEXT_FILL_FORE_SCHEMECOLOR_INDEX_BRIGHTNESS" val="0"/>
  <p:tag name="KSO_WM_UNIT_TEXT_FILL_FORE_SCHEMECOLOR_INDEX" val="13"/>
  <p:tag name="KSO_WM_UNIT_TEXT_FILL_TYPE" val="1"/>
</p:tagLst>
</file>

<file path=ppt/tags/tag156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  <p:tag name="KSO_WM_TEMPLATE_CATEGORY" val="custom"/>
  <p:tag name="KSO_WM_TEMPLATE_INDEX" val="20223128"/>
</p:tagLst>
</file>

<file path=ppt/tags/tag157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  <p:tag name="KSO_WM_TEMPLATE_CATEGORY" val="custom"/>
  <p:tag name="KSO_WM_TEMPLATE_INDEX" val="20223128"/>
</p:tagLst>
</file>

<file path=ppt/tags/tag158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159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16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160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161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20223128"/>
  <p:tag name="KSO_WM_CHIP_COLORING" val="1"/>
</p:tagLst>
</file>

<file path=ppt/tags/tag162.xml><?xml version="1.0" encoding="utf-8"?>
<p:tagLst xmlns:p="http://schemas.openxmlformats.org/presentationml/2006/main">
  <p:tag name="PA" val="v4.1.3"/>
</p:tagLst>
</file>

<file path=ppt/tags/tag163.xml><?xml version="1.0" encoding="utf-8"?>
<p:tagLst xmlns:p="http://schemas.openxmlformats.org/presentationml/2006/main">
  <p:tag name="KSO_WM_DIAGRAM_VIRTUALLY_FRAME" val="{&quot;height&quot;:312.15708661417324,&quot;left&quot;:512.280157480315,&quot;top&quot;:119.74740157480315,&quot;width&quot;:312.3092913385826}"/>
</p:tagLst>
</file>

<file path=ppt/tags/tag164.xml><?xml version="1.0" encoding="utf-8"?>
<p:tagLst xmlns:p="http://schemas.openxmlformats.org/presentationml/2006/main">
  <p:tag name="KSO_WM_SLIDE_ID" val="custom20223128_1"/>
  <p:tag name="KSO_WM_TEMPLATE_SUBCATEGORY" val="21"/>
  <p:tag name="KSO_WM_TEMPLATE_MASTER_TYPE" val="1"/>
  <p:tag name="KSO_WM_TEMPLATE_COLOR_TYPE" val="1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23128"/>
  <p:tag name="KSO_WM_SLIDE_LAYOUT" val="a_f"/>
  <p:tag name="KSO_WM_SLIDE_LAYOUT_CNT" val="1_2"/>
  <p:tag name="KSO_WM_CHIP_INFOS" val="{&quot;type&quot;:0,&quot;layout_type&quot;:&quot;1_NF_LC_6&quot;,&quot;layout_feature&quot;:1,&quot;aspect_ratio&quot;:&quot;16:9&quot;,&quot;same_font_size&quot;:false,&quot;diagram&quot;:{&quot;type&quot;:[],&quot;direction&quot;:0,&quot;isSupportDecBetweenItems&quot;:false},&quot;tags&quot;:{&quot;style&quot;:[&quot;商务&quot;,&quot;简约&quot;,&quot;文艺清新&quot;,&quot;中国风&quot;,&quot;卡通&quot;,&quot;欧美风&quot;,&quot;黑板风&quot;,&quot;渐变风&quot;,&quot;党政风&quot;,&quot;扁平风&quot;,&quot;手绘风&quot;,&quot;立体风&quot;,&quot;炫酷&quot;,&quot;复古风&quot;,&quot;科技风&quot;,&quot;水彩风&quot;,&quot;ios风&quot;,&quot;快闪&quot;,&quot;波普风&quot;,&quot;孟菲斯&quot;,&quot;蒸汽波&quot;,&quot;MBE&quot;,&quot;剪纸风&quot;,&quot;酸性风&quot;,&quot;像素风&quot;,&quot;涂鸦风&quot;,&quot;实景&quot;]},&quot;slide_type&quot;:[&quot;title&quot;,&quot;sectionTitle&quot;,&quot;contents&quot;,&quot;endPage&quot;],&quot;useType&quot;:[&quot;ppt&quot;]}"/>
  <p:tag name="KSO_WM_CHIP_XID" val="614a96e41e630cfd8f114c56"/>
  <p:tag name="KSO_WM_CHIP_FILLPROP" val="[[{&quot;text_align&quot;:&quot;rm&quot;,&quot;text_direction&quot;:&quot;horizontal&quot;,&quot;support_big_font&quot;:false,&quot;picture_toward&quot;:0,&quot;picture_dockside&quot;:[],&quot;fill_id&quot;:&quot;5e565e6883334b0fa39aedf63a16dc5e&quot;,&quot;fill_align&quot;:&quot;cm&quot;,&quot;chip_types&quot;:[&quot;diagram&quot;,&quot;header&quot;]}],[{&quot;text_align&quot;:&quot;cm&quot;,&quot;text_direction&quot;:&quot;horizontal&quot;,&quot;support_big_font&quot;:false,&quot;picture_toward&quot;:0,&quot;picture_dockside&quot;:[],&quot;fill_id&quot;:&quot;5e565e6883334b0fa39aedf63a16dc5e&quot;,&quot;fill_align&quot;:&quot;lt&quot;,&quot;chip_types&quot;:[&quot;diagram&quot;,&quot;header&quot;]}],[{&quot;text_align&quot;:&quot;cm&quot;,&quot;text_direction&quot;:&quot;horizontal&quot;,&quot;support_big_font&quot;:false,&quot;picture_toward&quot;:0,&quot;picture_dockside&quot;:[],&quot;fill_id&quot;:&quot;5e565e6883334b0fa39aedf63a16dc5e&quot;,&quot;fill_align&quot;:&quot;cm&quot;,&quot;chip_types&quot;:[&quot;diagram&quot;,&quot;header&quot;]}],[{&quot;text_align&quot;:&quot;lm&quot;,&quot;text_direction&quot;:&quot;horizontal&quot;,&quot;support_big_font&quot;:false,&quot;picture_toward&quot;:0,&quot;picture_dockside&quot;:[],&quot;fill_id&quot;:&quot;5e565e6883334b0fa39aedf63a16dc5e&quot;,&quot;fill_align&quot;:&quot;lm&quot;,&quot;chip_types&quot;:[&quot;diagram&quot;,&quot;header&quot;]}],[{&quot;text_align&quot;:&quot;lm&quot;,&quot;text_direction&quot;:&quot;horizontal&quot;,&quot;support_big_font&quot;:false,&quot;picture_toward&quot;:0,&quot;picture_dockside&quot;:[],&quot;fill_id&quot;:&quot;5e565e6883334b0fa39aedf63a16dc5e&quot;,&quot;fill_align&quot;:&quot;cm&quot;,&quot;chip_types&quot;:[&quot;diagram&quot;,&quot;header&quot;]}],[{&quot;text_align&quot;:&quot;lm&quot;,&quot;text_direction&quot;:&quot;horizontal&quot;,&quot;support_big_font&quot;:false,&quot;picture_toward&quot;:0,&quot;picture_dockside&quot;:[],&quot;fill_id&quot;:&quot;5e565e6883334b0fa39aedf63a16dc5e&quot;,&quot;fill_align&quot;:&quot;lb&quot;,&quot;chip_types&quot;:[&quot;diagram&quot;,&quot;header&quot;]}],[{&quot;text_align&quot;:&quot;lm&quot;,&quot;text_direction&quot;:&quot;horizontal&quot;,&quot;support_big_font&quot;:false,&quot;picture_toward&quot;:0,&quot;picture_dockside&quot;:[],&quot;fill_id&quot;:&quot;5e565e6883334b0fa39aedf63a16dc5e&quot;,&quot;fill_align&quot;:&quot;lt&quot;,&quot;chip_types&quot;:[&quot;diagram&quot;,&quot;header&quot;]}],[{&quot;text_align&quot;:&quot;cm&quot;,&quot;text_direction&quot;:&quot;horizontal&quot;,&quot;support_big_font&quot;:false,&quot;picture_toward&quot;:0,&quot;picture_dockside&quot;:[],&quot;fill_id&quot;:&quot;5e565e6883334b0fa39aedf63a16dc5e&quot;,&quot;fill_align&quot;:&quot;lm&quot;,&quot;chip_types&quot;:[&quot;diagram&quot;,&quot;header&quot;]}],[{&quot;text_align&quot;:&quot;cm&quot;,&quot;text_direction&quot;:&quot;horizontal&quot;,&quot;support_big_font&quot;:false,&quot;picture_toward&quot;:0,&quot;picture_dockside&quot;:[],&quot;fill_id&quot;:&quot;5e565e6883334b0fa39aedf63a16dc5e&quot;,&quot;fill_align&quot;:&quot;lb&quot;,&quot;chip_types&quot;:[&quot;diagram&quot;,&quot;header&quot;]}]]"/>
  <p:tag name="KSO_WM_CHIP_DECFILLPROP" val="[]"/>
  <p:tag name="KSO_WM_CHIP_GROUPID" val="614a96e41e630cfd8f114c55"/>
  <p:tag name="KSO_WM_SLIDE_LAYOUT_INFO" val="{&quot;id&quot;:&quot;2022-09-02T15:19:25&quot;,&quot;margin&quot;:{&quot;bottom&quot;:5.9348840713500977,&quot;left&quot;:2.0866806507110596,&quot;right&quot;:7.7787847518920898,&quot;top&quot;:4.6789956092834473},&quot;type&quot;:0}"/>
  <p:tag name="KSO_WM_SLIDE_BK_DARK_LIGHT" val="2"/>
  <p:tag name="KSO_WM_SLIDE_BACKGROUND_TYPE" val="general"/>
  <p:tag name="KSO_WM_SLIDE_SUPPORT_FEATURE_TYPE" val="0"/>
  <p:tag name="KSO_WM_SLIDE_TYPE" val="title"/>
  <p:tag name="KSO_WM_TEMPLATE_MASTER_THUMB_INDEX" val="13"/>
  <p:tag name="KSO_WM_CHIP_COLORING" val="1"/>
  <p:tag name="KSO_WM_SLIDE_SUBTYPE" val="pureTxt"/>
  <p:tag name="KSO_WM_TEMPLATE_ASSEMBLE_XID" val="6311ae59a35593066d0ad632"/>
  <p:tag name="KSO_WM_TEMPLATE_ASSEMBLE_GROUPID" val="62cbd1ac67e1b3ac3a1081fd"/>
  <p:tag name="KSO_WM_TEMPLATE_THUMBS_INDEX" val="1、4、6、7、9、16"/>
</p:tagLst>
</file>

<file path=ppt/tags/tag165.xml><?xml version="1.0" encoding="utf-8"?>
<p:tagLst xmlns:p="http://schemas.openxmlformats.org/presentationml/2006/main">
  <p:tag name="KSO_WM_UNIT_DEFAULT_FONT" val="50;50;2"/>
  <p:tag name="KSO_WM_UNIT_BLOCK" val="0"/>
  <p:tag name="KSO_WM_UNIT_DEC_AREA_ID" val="d0526d66067649b3b0d898d3d0d8deee"/>
  <p:tag name="KSO_WM_UNIT_ISCONTENTSTITLE" val="1"/>
  <p:tag name="KSO_WM_UNIT_ISNUMDGMTITLE" val="0"/>
  <p:tag name="KSO_WM_UNIT_PRESET_TEXT" val="目录"/>
  <p:tag name="KSO_WM_UNIT_NOCLEAR" val="0"/>
  <p:tag name="KSO_WM_UNIT_VALUE" val="2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23128_5*a*1"/>
  <p:tag name="KSO_WM_TEMPLATE_CATEGORY" val="custom"/>
  <p:tag name="KSO_WM_TEMPLATE_INDEX" val="20223128"/>
  <p:tag name="KSO_WM_UNIT_LAYERLEVEL" val="1"/>
  <p:tag name="KSO_WM_TAG_VERSION" val="1.0"/>
  <p:tag name="KSO_WM_BEAUTIFY_FLAG" val="#wm#"/>
  <p:tag name="KSO_WM_DIAGRAM_GROUP_CODE" val="l1-1"/>
  <p:tag name="KSO_WM_CHIP_GROUPID" val="61921d1218adb49c6c1f3c4f"/>
  <p:tag name="KSO_WM_CHIP_XID" val="619705ff72aa72a6a81bcf52"/>
  <p:tag name="KSO_WM_CHIP_FILLAREA_FILL_RULE" val="{&quot;fill_align&quot;:&quot;lm&quot;,&quot;fill_mode&quot;:&quot;fix&quot;,&quot;sacle_strategy&quot;:&quot;stretch&quot;}"/>
  <p:tag name="KSO_WM_ASSEMBLE_CHIP_INDEX" val="6c9276b4cdc14b439e52db6231e7448f"/>
  <p:tag name="KSO_WM_UNIT_TEXT_FILL_FORE_SCHEMECOLOR_INDEX_BRIGHTNESS" val="0"/>
  <p:tag name="KSO_WM_UNIT_TEXT_FILL_FORE_SCHEMECOLOR_INDEX" val="13"/>
  <p:tag name="KSO_WM_UNIT_TEXT_FILL_TYPE" val="1"/>
  <p:tag name="KSO_WM_UNIT_USESOURCEFORMAT_APPLY" val="1"/>
</p:tagLst>
</file>

<file path=ppt/tags/tag166.xml><?xml version="1.0" encoding="utf-8"?>
<p:tagLst xmlns:p="http://schemas.openxmlformats.org/presentationml/2006/main">
  <p:tag name="KSO_WM_UNIT_BLOCK" val="0"/>
  <p:tag name="KSO_WM_UNIT_DEC_AREA_ID" val="0582755019d94343975d513230967798"/>
  <p:tag name="KSO_WM_UNIT_HIGHLIGHT" val="0"/>
  <p:tag name="KSO_WM_UNIT_COMPATIBLE" val="0"/>
  <p:tag name="KSO_WM_UNIT_DIAGRAM_ISNUMVISUAL" val="0"/>
  <p:tag name="KSO_WM_UNIT_DIAGRAM_ISREFERUNIT" val="0"/>
  <p:tag name="KSO_WM_UNIT_ID" val="custom20223128_5*l_h_i*1_1_1"/>
  <p:tag name="KSO_WM_TEMPLATE_CATEGORY" val="custom"/>
  <p:tag name="KSO_WM_TEMPLATE_INDEX" val="20223128"/>
  <p:tag name="KSO_WM_UNIT_LAYERLEVEL" val="1_1_1"/>
  <p:tag name="KSO_WM_TAG_VERSION" val="1.0"/>
  <p:tag name="KSO_WM_BEAUTIFY_FLAG" val="#wm#"/>
  <p:tag name="KSO_WM_UNIT_TYPE" val="l_h_i"/>
  <p:tag name="KSO_WM_UNIT_INDEX" val="1_1_1"/>
  <p:tag name="KSO_WM_DIAGRAM_GROUP_CODE" val="l1-1"/>
  <p:tag name="KSO_WM_CHIP_GROUPID" val="61921d1218adb49c6c1f3c4f"/>
  <p:tag name="KSO_WM_CHIP_XID" val="619705ff72aa72a6a81bcf52"/>
  <p:tag name="KSO_WM_CHIP_FILLAREA_FILL_RULE" val="{&quot;fill_align&quot;:&quot;lm&quot;,&quot;fill_mode&quot;:&quot;fix&quot;,&quot;sacle_strategy&quot;:&quot;stretch&quot;}"/>
  <p:tag name="KSO_WM_UNIT_DEC_SUPPORTCHANGEPIC" val="0"/>
  <p:tag name="KSO_WM_UNIT_DEC_CHANGEPICRESERVED" val="0"/>
  <p:tag name="KSO_WM_ASSEMBLE_CHIP_INDEX" val="6c9276b4cdc14b439e52db6231e7448f"/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14"/>
  <p:tag name="KSO_WM_UNIT_TEXT_FILL_TYPE" val="1"/>
  <p:tag name="KSO_WM_UNIT_VALUE" val="20"/>
  <p:tag name="KSO_WM_UNIT_USESOURCEFORMAT_APPLY" val="1"/>
  <p:tag name="KSO_WM_DIAGRAM_VIRTUALLY_FRAME" val="{&quot;height&quot;:262.15,&quot;left&quot;:510.76779527559046,&quot;top&quot;:184.35590551181105,&quot;width&quot;:291.1000000000001}"/>
</p:tagLst>
</file>

<file path=ppt/tags/tag167.xml><?xml version="1.0" encoding="utf-8"?>
<p:tagLst xmlns:p="http://schemas.openxmlformats.org/presentationml/2006/main">
  <p:tag name="KSO_WM_UNIT_BLOCK" val="0"/>
  <p:tag name="KSO_WM_UNIT_DEC_AREA_ID" val="405bf8d7d23a48e9a5aad4d053231932"/>
  <p:tag name="KSO_WM_UNIT_HIGHLIGHT" val="0"/>
  <p:tag name="KSO_WM_UNIT_COMPATIBLE" val="0"/>
  <p:tag name="KSO_WM_UNIT_DIAGRAM_ISNUMVISUAL" val="0"/>
  <p:tag name="KSO_WM_UNIT_DIAGRAM_ISREFERUNIT" val="0"/>
  <p:tag name="KSO_WM_UNIT_ID" val="custom20223128_5*l_h_a*1_1_1"/>
  <p:tag name="KSO_WM_TEMPLATE_CATEGORY" val="custom"/>
  <p:tag name="KSO_WM_TEMPLATE_INDEX" val="20223128"/>
  <p:tag name="KSO_WM_UNIT_LAYERLEVEL" val="1_1_1"/>
  <p:tag name="KSO_WM_TAG_VERSION" val="1.0"/>
  <p:tag name="KSO_WM_BEAUTIFY_FLAG" val="#wm#"/>
  <p:tag name="KSO_WM_UNIT_ISCONTENTSTITLE" val="0"/>
  <p:tag name="KSO_WM_UNIT_ISNUMDGMTITLE" val="0"/>
  <p:tag name="KSO_WM_UNIT_PRESET_TEXT" val="单击添加标题"/>
  <p:tag name="KSO_WM_UNIT_NOCLEAR" val="0"/>
  <p:tag name="KSO_WM_UNIT_TYPE" val="l_h_a"/>
  <p:tag name="KSO_WM_UNIT_INDEX" val="1_1_1"/>
  <p:tag name="KSO_WM_DIAGRAM_GROUP_CODE" val="l1-1"/>
  <p:tag name="KSO_WM_CHIP_GROUPID" val="61921d1218adb49c6c1f3c4f"/>
  <p:tag name="KSO_WM_CHIP_XID" val="619705ff72aa72a6a81bcf52"/>
  <p:tag name="KSO_WM_CHIP_FILLAREA_FILL_RULE" val="{&quot;fill_align&quot;:&quot;lm&quot;,&quot;fill_mode&quot;:&quot;fix&quot;,&quot;sacle_strategy&quot;:&quot;stretch&quot;}"/>
  <p:tag name="KSO_WM_ASSEMBLE_CHIP_INDEX" val="6c9276b4cdc14b439e52db6231e7448f"/>
  <p:tag name="KSO_WM_UNIT_TEXT_FILL_FORE_SCHEMECOLOR_INDEX_BRIGHTNESS" val="0.15"/>
  <p:tag name="KSO_WM_UNIT_TEXT_FILL_FORE_SCHEMECOLOR_INDEX" val="13"/>
  <p:tag name="KSO_WM_UNIT_TEXT_FILL_TYPE" val="1"/>
  <p:tag name="KSO_WM_UNIT_VALUE" val="8"/>
  <p:tag name="KSO_WM_UNIT_USESOURCEFORMAT_APPLY" val="1"/>
  <p:tag name="KSO_WM_DIAGRAM_VIRTUALLY_FRAME" val="{&quot;height&quot;:262.15,&quot;left&quot;:510.76779527559046,&quot;top&quot;:184.35590551181105,&quot;width&quot;:291.1000000000001}"/>
</p:tagLst>
</file>

<file path=ppt/tags/tag168.xml><?xml version="1.0" encoding="utf-8"?>
<p:tagLst xmlns:p="http://schemas.openxmlformats.org/presentationml/2006/main">
  <p:tag name="KSO_WM_UNIT_BLOCK" val="0"/>
  <p:tag name="KSO_WM_UNIT_DEC_AREA_ID" val="c52c4124bee548b6a8c822696e16b582"/>
  <p:tag name="KSO_WM_UNIT_HIGHLIGHT" val="0"/>
  <p:tag name="KSO_WM_UNIT_COMPATIBLE" val="0"/>
  <p:tag name="KSO_WM_UNIT_DIAGRAM_ISNUMVISUAL" val="0"/>
  <p:tag name="KSO_WM_UNIT_DIAGRAM_ISREFERUNIT" val="0"/>
  <p:tag name="KSO_WM_UNIT_ID" val="custom20223128_5*l_h_i*1_1_2"/>
  <p:tag name="KSO_WM_TEMPLATE_CATEGORY" val="custom"/>
  <p:tag name="KSO_WM_TEMPLATE_INDEX" val="20223128"/>
  <p:tag name="KSO_WM_UNIT_LAYERLEVEL" val="1_1_1"/>
  <p:tag name="KSO_WM_TAG_VERSION" val="1.0"/>
  <p:tag name="KSO_WM_BEAUTIFY_FLAG" val="#wm#"/>
  <p:tag name="KSO_WM_UNIT_TYPE" val="l_h_i"/>
  <p:tag name="KSO_WM_UNIT_INDEX" val="1_1_2"/>
  <p:tag name="KSO_WM_DIAGRAM_GROUP_CODE" val="l1-1"/>
  <p:tag name="KSO_WM_CHIP_GROUPID" val="61921d1218adb49c6c1f3c4f"/>
  <p:tag name="KSO_WM_CHIP_XID" val="619705ff72aa72a6a81bcf52"/>
  <p:tag name="KSO_WM_CHIP_FILLAREA_FILL_RULE" val="{&quot;fill_align&quot;:&quot;lm&quot;,&quot;fill_mode&quot;:&quot;fix&quot;,&quot;sacle_strategy&quot;:&quot;stretch&quot;}"/>
  <p:tag name="KSO_WM_UNIT_DEC_SUPPORTCHANGEPIC" val="0"/>
  <p:tag name="KSO_WM_UNIT_DEC_CHANGEPICRESERVED" val="0"/>
  <p:tag name="KSO_WM_ASSEMBLE_CHIP_INDEX" val="6c9276b4cdc14b439e52db6231e7448f"/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  <p:tag name="KSO_WM_UNIT_VALUE" val="3"/>
  <p:tag name="KSO_WM_UNIT_USESOURCEFORMAT_APPLY" val="1"/>
  <p:tag name="KSO_WM_DIAGRAM_VIRTUALLY_FRAME" val="{&quot;height&quot;:262.15,&quot;left&quot;:510.76779527559046,&quot;top&quot;:184.35590551181105,&quot;width&quot;:291.1000000000001}"/>
</p:tagLst>
</file>

<file path=ppt/tags/tag169.xml><?xml version="1.0" encoding="utf-8"?>
<p:tagLst xmlns:p="http://schemas.openxmlformats.org/presentationml/2006/main">
  <p:tag name="KSO_WM_UNIT_BLOCK" val="0"/>
  <p:tag name="KSO_WM_UNIT_DEC_AREA_ID" val="923c245332bf4940b3160195a72f4556"/>
  <p:tag name="KSO_WM_UNIT_HIGHLIGHT" val="0"/>
  <p:tag name="KSO_WM_UNIT_COMPATIBLE" val="0"/>
  <p:tag name="KSO_WM_UNIT_DIAGRAM_ISNUMVISUAL" val="0"/>
  <p:tag name="KSO_WM_UNIT_DIAGRAM_ISREFERUNIT" val="0"/>
  <p:tag name="KSO_WM_UNIT_ID" val="custom20223128_5*l_h_i*1_1_3"/>
  <p:tag name="KSO_WM_TEMPLATE_CATEGORY" val="custom"/>
  <p:tag name="KSO_WM_TEMPLATE_INDEX" val="20223128"/>
  <p:tag name="KSO_WM_UNIT_LAYERLEVEL" val="1_1_1"/>
  <p:tag name="KSO_WM_TAG_VERSION" val="1.0"/>
  <p:tag name="KSO_WM_BEAUTIFY_FLAG" val="#wm#"/>
  <p:tag name="KSO_WM_UNIT_TYPE" val="l_h_i"/>
  <p:tag name="KSO_WM_UNIT_INDEX" val="1_1_3"/>
  <p:tag name="KSO_WM_DIAGRAM_GROUP_CODE" val="l1-1"/>
  <p:tag name="KSO_WM_CHIP_GROUPID" val="61921d1218adb49c6c1f3c4f"/>
  <p:tag name="KSO_WM_CHIP_XID" val="619705ff72aa72a6a81bcf52"/>
  <p:tag name="KSO_WM_CHIP_FILLAREA_FILL_RULE" val="{&quot;fill_align&quot;:&quot;lm&quot;,&quot;fill_mode&quot;:&quot;fix&quot;,&quot;sacle_strategy&quot;:&quot;stretch&quot;}"/>
  <p:tag name="KSO_WM_UNIT_DEC_SUPPORTCHANGEPIC" val="0"/>
  <p:tag name="KSO_WM_UNIT_DEC_CHANGEPICRESERVED" val="0"/>
  <p:tag name="KSO_WM_ASSEMBLE_CHIP_INDEX" val="6c9276b4cdc14b439e52db6231e7448f"/>
  <p:tag name="KSO_WM_UNIT_TEXT_FILL_FORE_SCHEMECOLOR_INDEX_BRIGHTNESS" val="0"/>
  <p:tag name="KSO_WM_UNIT_TEXT_FILL_FORE_SCHEMECOLOR_INDEX" val="14"/>
  <p:tag name="KSO_WM_UNIT_TEXT_FILL_TYPE" val="1"/>
  <p:tag name="KSO_WM_UNIT_VALUE" val="1"/>
  <p:tag name="KSO_WM_UNIT_USESOURCEFORMAT_APPLY" val="1"/>
  <p:tag name="KSO_WM_DIAGRAM_VIRTUALLY_FRAME" val="{&quot;height&quot;:262.15,&quot;left&quot;:510.76779527559046,&quot;top&quot;:184.35590551181105,&quot;width&quot;:291.1000000000001}"/>
</p:tagLst>
</file>

<file path=ppt/tags/tag17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170.xml><?xml version="1.0" encoding="utf-8"?>
<p:tagLst xmlns:p="http://schemas.openxmlformats.org/presentationml/2006/main">
  <p:tag name="KSO_WM_UNIT_BLOCK" val="0"/>
  <p:tag name="KSO_WM_UNIT_DEC_AREA_ID" val="a5b15699b5e94923887a9bb672842c5c"/>
  <p:tag name="KSO_WM_UNIT_HIGHLIGHT" val="0"/>
  <p:tag name="KSO_WM_UNIT_COMPATIBLE" val="0"/>
  <p:tag name="KSO_WM_UNIT_DIAGRAM_ISNUMVISUAL" val="0"/>
  <p:tag name="KSO_WM_UNIT_DIAGRAM_ISREFERUNIT" val="0"/>
  <p:tag name="KSO_WM_UNIT_ID" val="custom20223128_5*l_h_i*1_2_1"/>
  <p:tag name="KSO_WM_TEMPLATE_CATEGORY" val="custom"/>
  <p:tag name="KSO_WM_TEMPLATE_INDEX" val="20223128"/>
  <p:tag name="KSO_WM_UNIT_LAYERLEVEL" val="1_1_1"/>
  <p:tag name="KSO_WM_TAG_VERSION" val="1.0"/>
  <p:tag name="KSO_WM_BEAUTIFY_FLAG" val="#wm#"/>
  <p:tag name="KSO_WM_UNIT_TYPE" val="l_h_i"/>
  <p:tag name="KSO_WM_UNIT_INDEX" val="1_2_1"/>
  <p:tag name="KSO_WM_DIAGRAM_GROUP_CODE" val="l1-1"/>
  <p:tag name="KSO_WM_CHIP_GROUPID" val="61921d1218adb49c6c1f3c4f"/>
  <p:tag name="KSO_WM_CHIP_XID" val="619705ff72aa72a6a81bcf52"/>
  <p:tag name="KSO_WM_CHIP_FILLAREA_FILL_RULE" val="{&quot;fill_align&quot;:&quot;lm&quot;,&quot;fill_mode&quot;:&quot;fix&quot;,&quot;sacle_strategy&quot;:&quot;stretch&quot;}"/>
  <p:tag name="KSO_WM_UNIT_DEC_SUPPORTCHANGEPIC" val="0"/>
  <p:tag name="KSO_WM_UNIT_DEC_CHANGEPICRESERVED" val="0"/>
  <p:tag name="KSO_WM_ASSEMBLE_CHIP_INDEX" val="6c9276b4cdc14b439e52db6231e7448f"/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14"/>
  <p:tag name="KSO_WM_UNIT_TEXT_FILL_TYPE" val="1"/>
  <p:tag name="KSO_WM_UNIT_VALUE" val="20"/>
  <p:tag name="KSO_WM_UNIT_USESOURCEFORMAT_APPLY" val="1"/>
  <p:tag name="KSO_WM_DIAGRAM_VIRTUALLY_FRAME" val="{&quot;height&quot;:262.15,&quot;left&quot;:510.76779527559046,&quot;top&quot;:184.35590551181105,&quot;width&quot;:291.1000000000001}"/>
</p:tagLst>
</file>

<file path=ppt/tags/tag171.xml><?xml version="1.0" encoding="utf-8"?>
<p:tagLst xmlns:p="http://schemas.openxmlformats.org/presentationml/2006/main">
  <p:tag name="KSO_WM_UNIT_BLOCK" val="0"/>
  <p:tag name="KSO_WM_UNIT_DEC_AREA_ID" val="5ea72d7989d846799a4c3d3b4befc947"/>
  <p:tag name="KSO_WM_UNIT_HIGHLIGHT" val="0"/>
  <p:tag name="KSO_WM_UNIT_COMPATIBLE" val="0"/>
  <p:tag name="KSO_WM_UNIT_DIAGRAM_ISNUMVISUAL" val="0"/>
  <p:tag name="KSO_WM_UNIT_DIAGRAM_ISREFERUNIT" val="0"/>
  <p:tag name="KSO_WM_UNIT_ID" val="custom20223128_5*l_h_a*1_2_1"/>
  <p:tag name="KSO_WM_TEMPLATE_CATEGORY" val="custom"/>
  <p:tag name="KSO_WM_TEMPLATE_INDEX" val="20223128"/>
  <p:tag name="KSO_WM_UNIT_LAYERLEVEL" val="1_1_1"/>
  <p:tag name="KSO_WM_TAG_VERSION" val="1.0"/>
  <p:tag name="KSO_WM_BEAUTIFY_FLAG" val="#wm#"/>
  <p:tag name="KSO_WM_UNIT_ISCONTENTSTITLE" val="0"/>
  <p:tag name="KSO_WM_UNIT_ISNUMDGMTITLE" val="0"/>
  <p:tag name="KSO_WM_UNIT_PRESET_TEXT" val="单击添加标题"/>
  <p:tag name="KSO_WM_UNIT_NOCLEAR" val="0"/>
  <p:tag name="KSO_WM_UNIT_TYPE" val="l_h_a"/>
  <p:tag name="KSO_WM_UNIT_INDEX" val="1_2_1"/>
  <p:tag name="KSO_WM_DIAGRAM_GROUP_CODE" val="l1-1"/>
  <p:tag name="KSO_WM_CHIP_GROUPID" val="61921d1218adb49c6c1f3c4f"/>
  <p:tag name="KSO_WM_CHIP_XID" val="619705ff72aa72a6a81bcf52"/>
  <p:tag name="KSO_WM_CHIP_FILLAREA_FILL_RULE" val="{&quot;fill_align&quot;:&quot;lm&quot;,&quot;fill_mode&quot;:&quot;fix&quot;,&quot;sacle_strategy&quot;:&quot;stretch&quot;}"/>
  <p:tag name="KSO_WM_ASSEMBLE_CHIP_INDEX" val="6c9276b4cdc14b439e52db6231e7448f"/>
  <p:tag name="KSO_WM_UNIT_TEXT_FILL_FORE_SCHEMECOLOR_INDEX_BRIGHTNESS" val="0.15"/>
  <p:tag name="KSO_WM_UNIT_TEXT_FILL_FORE_SCHEMECOLOR_INDEX" val="13"/>
  <p:tag name="KSO_WM_UNIT_TEXT_FILL_TYPE" val="1"/>
  <p:tag name="KSO_WM_UNIT_VALUE" val="8"/>
  <p:tag name="KSO_WM_UNIT_USESOURCEFORMAT_APPLY" val="1"/>
  <p:tag name="KSO_WM_DIAGRAM_VIRTUALLY_FRAME" val="{&quot;height&quot;:262.15,&quot;left&quot;:510.76779527559046,&quot;top&quot;:184.35590551181105,&quot;width&quot;:291.1000000000001}"/>
</p:tagLst>
</file>

<file path=ppt/tags/tag172.xml><?xml version="1.0" encoding="utf-8"?>
<p:tagLst xmlns:p="http://schemas.openxmlformats.org/presentationml/2006/main">
  <p:tag name="KSO_WM_UNIT_BLOCK" val="0"/>
  <p:tag name="KSO_WM_UNIT_DEC_AREA_ID" val="762abd9c9d654d5a9cf64c91745127f1"/>
  <p:tag name="KSO_WM_UNIT_HIGHLIGHT" val="0"/>
  <p:tag name="KSO_WM_UNIT_COMPATIBLE" val="0"/>
  <p:tag name="KSO_WM_UNIT_DIAGRAM_ISNUMVISUAL" val="0"/>
  <p:tag name="KSO_WM_UNIT_DIAGRAM_ISREFERUNIT" val="0"/>
  <p:tag name="KSO_WM_UNIT_ID" val="custom20223128_5*l_h_i*1_2_2"/>
  <p:tag name="KSO_WM_TEMPLATE_CATEGORY" val="custom"/>
  <p:tag name="KSO_WM_TEMPLATE_INDEX" val="20223128"/>
  <p:tag name="KSO_WM_UNIT_LAYERLEVEL" val="1_1_1"/>
  <p:tag name="KSO_WM_TAG_VERSION" val="1.0"/>
  <p:tag name="KSO_WM_BEAUTIFY_FLAG" val="#wm#"/>
  <p:tag name="KSO_WM_UNIT_TYPE" val="l_h_i"/>
  <p:tag name="KSO_WM_UNIT_INDEX" val="1_2_2"/>
  <p:tag name="KSO_WM_DIAGRAM_GROUP_CODE" val="l1-1"/>
  <p:tag name="KSO_WM_CHIP_GROUPID" val="61921d1218adb49c6c1f3c4f"/>
  <p:tag name="KSO_WM_CHIP_XID" val="619705ff72aa72a6a81bcf52"/>
  <p:tag name="KSO_WM_CHIP_FILLAREA_FILL_RULE" val="{&quot;fill_align&quot;:&quot;lm&quot;,&quot;fill_mode&quot;:&quot;fix&quot;,&quot;sacle_strategy&quot;:&quot;stretch&quot;}"/>
  <p:tag name="KSO_WM_UNIT_DEC_SUPPORTCHANGEPIC" val="0"/>
  <p:tag name="KSO_WM_UNIT_DEC_CHANGEPICRESERVED" val="0"/>
  <p:tag name="KSO_WM_ASSEMBLE_CHIP_INDEX" val="6c9276b4cdc14b439e52db6231e7448f"/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  <p:tag name="KSO_WM_UNIT_VALUE" val="3"/>
  <p:tag name="KSO_WM_UNIT_USESOURCEFORMAT_APPLY" val="1"/>
  <p:tag name="KSO_WM_DIAGRAM_VIRTUALLY_FRAME" val="{&quot;height&quot;:262.15,&quot;left&quot;:510.76779527559046,&quot;top&quot;:184.35590551181105,&quot;width&quot;:291.1000000000001}"/>
</p:tagLst>
</file>

<file path=ppt/tags/tag173.xml><?xml version="1.0" encoding="utf-8"?>
<p:tagLst xmlns:p="http://schemas.openxmlformats.org/presentationml/2006/main">
  <p:tag name="KSO_WM_UNIT_BLOCK" val="0"/>
  <p:tag name="KSO_WM_UNIT_DEC_AREA_ID" val="ce8d34207a744c4bbe6e5ab61b01e2cd"/>
  <p:tag name="KSO_WM_UNIT_HIGHLIGHT" val="0"/>
  <p:tag name="KSO_WM_UNIT_COMPATIBLE" val="0"/>
  <p:tag name="KSO_WM_UNIT_DIAGRAM_ISNUMVISUAL" val="0"/>
  <p:tag name="KSO_WM_UNIT_DIAGRAM_ISREFERUNIT" val="0"/>
  <p:tag name="KSO_WM_UNIT_ID" val="custom20223128_5*l_h_i*1_2_3"/>
  <p:tag name="KSO_WM_TEMPLATE_CATEGORY" val="custom"/>
  <p:tag name="KSO_WM_TEMPLATE_INDEX" val="20223128"/>
  <p:tag name="KSO_WM_UNIT_LAYERLEVEL" val="1_1_1"/>
  <p:tag name="KSO_WM_TAG_VERSION" val="1.0"/>
  <p:tag name="KSO_WM_BEAUTIFY_FLAG" val="#wm#"/>
  <p:tag name="KSO_WM_UNIT_TYPE" val="l_h_i"/>
  <p:tag name="KSO_WM_UNIT_INDEX" val="1_2_3"/>
  <p:tag name="KSO_WM_DIAGRAM_GROUP_CODE" val="l1-1"/>
  <p:tag name="KSO_WM_CHIP_GROUPID" val="61921d1218adb49c6c1f3c4f"/>
  <p:tag name="KSO_WM_CHIP_XID" val="619705ff72aa72a6a81bcf52"/>
  <p:tag name="KSO_WM_CHIP_FILLAREA_FILL_RULE" val="{&quot;fill_align&quot;:&quot;lm&quot;,&quot;fill_mode&quot;:&quot;fix&quot;,&quot;sacle_strategy&quot;:&quot;stretch&quot;}"/>
  <p:tag name="KSO_WM_UNIT_DEC_SUPPORTCHANGEPIC" val="0"/>
  <p:tag name="KSO_WM_UNIT_DEC_CHANGEPICRESERVED" val="0"/>
  <p:tag name="KSO_WM_ASSEMBLE_CHIP_INDEX" val="6c9276b4cdc14b439e52db6231e7448f"/>
  <p:tag name="KSO_WM_UNIT_TEXT_FILL_FORE_SCHEMECOLOR_INDEX_BRIGHTNESS" val="0"/>
  <p:tag name="KSO_WM_UNIT_TEXT_FILL_FORE_SCHEMECOLOR_INDEX" val="14"/>
  <p:tag name="KSO_WM_UNIT_TEXT_FILL_TYPE" val="1"/>
  <p:tag name="KSO_WM_UNIT_VALUE" val="1"/>
  <p:tag name="KSO_WM_UNIT_USESOURCEFORMAT_APPLY" val="1"/>
  <p:tag name="KSO_WM_DIAGRAM_VIRTUALLY_FRAME" val="{&quot;height&quot;:262.15,&quot;left&quot;:510.76779527559046,&quot;top&quot;:184.35590551181105,&quot;width&quot;:291.1000000000001}"/>
</p:tagLst>
</file>

<file path=ppt/tags/tag174.xml><?xml version="1.0" encoding="utf-8"?>
<p:tagLst xmlns:p="http://schemas.openxmlformats.org/presentationml/2006/main">
  <p:tag name="KSO_WM_UNIT_BLOCK" val="0"/>
  <p:tag name="KSO_WM_UNIT_DEC_AREA_ID" val="e3cc16bf68bf4904ab12d6daf86c92ce"/>
  <p:tag name="KSO_WM_UNIT_HIGHLIGHT" val="0"/>
  <p:tag name="KSO_WM_UNIT_COMPATIBLE" val="0"/>
  <p:tag name="KSO_WM_UNIT_DIAGRAM_ISNUMVISUAL" val="0"/>
  <p:tag name="KSO_WM_UNIT_DIAGRAM_ISREFERUNIT" val="0"/>
  <p:tag name="KSO_WM_UNIT_ID" val="custom20223128_5*l_h_i*1_3_1"/>
  <p:tag name="KSO_WM_TEMPLATE_CATEGORY" val="custom"/>
  <p:tag name="KSO_WM_TEMPLATE_INDEX" val="20223128"/>
  <p:tag name="KSO_WM_UNIT_LAYERLEVEL" val="1_1_1"/>
  <p:tag name="KSO_WM_TAG_VERSION" val="1.0"/>
  <p:tag name="KSO_WM_BEAUTIFY_FLAG" val="#wm#"/>
  <p:tag name="KSO_WM_UNIT_TYPE" val="l_h_i"/>
  <p:tag name="KSO_WM_UNIT_INDEX" val="1_3_1"/>
  <p:tag name="KSO_WM_DIAGRAM_GROUP_CODE" val="l1-1"/>
  <p:tag name="KSO_WM_CHIP_GROUPID" val="61921d1218adb49c6c1f3c4f"/>
  <p:tag name="KSO_WM_CHIP_XID" val="619705ff72aa72a6a81bcf52"/>
  <p:tag name="KSO_WM_CHIP_FILLAREA_FILL_RULE" val="{&quot;fill_align&quot;:&quot;lm&quot;,&quot;fill_mode&quot;:&quot;fix&quot;,&quot;sacle_strategy&quot;:&quot;stretch&quot;}"/>
  <p:tag name="KSO_WM_UNIT_DEC_SUPPORTCHANGEPIC" val="0"/>
  <p:tag name="KSO_WM_UNIT_DEC_CHANGEPICRESERVED" val="0"/>
  <p:tag name="KSO_WM_ASSEMBLE_CHIP_INDEX" val="6c9276b4cdc14b439e52db6231e7448f"/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14"/>
  <p:tag name="KSO_WM_UNIT_TEXT_FILL_TYPE" val="1"/>
  <p:tag name="KSO_WM_UNIT_VALUE" val="20"/>
  <p:tag name="KSO_WM_UNIT_USESOURCEFORMAT_APPLY" val="1"/>
  <p:tag name="KSO_WM_DIAGRAM_VIRTUALLY_FRAME" val="{&quot;height&quot;:262.15,&quot;left&quot;:510.76779527559046,&quot;top&quot;:184.35590551181105,&quot;width&quot;:291.1000000000001}"/>
</p:tagLst>
</file>

<file path=ppt/tags/tag175.xml><?xml version="1.0" encoding="utf-8"?>
<p:tagLst xmlns:p="http://schemas.openxmlformats.org/presentationml/2006/main">
  <p:tag name="KSO_WM_UNIT_BLOCK" val="0"/>
  <p:tag name="KSO_WM_UNIT_DEC_AREA_ID" val="a1910696ec4349a6b625681e54113ee2"/>
  <p:tag name="KSO_WM_UNIT_HIGHLIGHT" val="0"/>
  <p:tag name="KSO_WM_UNIT_COMPATIBLE" val="0"/>
  <p:tag name="KSO_WM_UNIT_DIAGRAM_ISNUMVISUAL" val="0"/>
  <p:tag name="KSO_WM_UNIT_DIAGRAM_ISREFERUNIT" val="0"/>
  <p:tag name="KSO_WM_UNIT_ID" val="custom20223128_5*l_h_a*1_3_1"/>
  <p:tag name="KSO_WM_TEMPLATE_CATEGORY" val="custom"/>
  <p:tag name="KSO_WM_TEMPLATE_INDEX" val="20223128"/>
  <p:tag name="KSO_WM_UNIT_LAYERLEVEL" val="1_1_1"/>
  <p:tag name="KSO_WM_TAG_VERSION" val="1.0"/>
  <p:tag name="KSO_WM_BEAUTIFY_FLAG" val="#wm#"/>
  <p:tag name="KSO_WM_UNIT_ISCONTENTSTITLE" val="0"/>
  <p:tag name="KSO_WM_UNIT_ISNUMDGMTITLE" val="0"/>
  <p:tag name="KSO_WM_UNIT_PRESET_TEXT" val="单击添加标题"/>
  <p:tag name="KSO_WM_UNIT_NOCLEAR" val="0"/>
  <p:tag name="KSO_WM_UNIT_TYPE" val="l_h_a"/>
  <p:tag name="KSO_WM_UNIT_INDEX" val="1_3_1"/>
  <p:tag name="KSO_WM_DIAGRAM_GROUP_CODE" val="l1-1"/>
  <p:tag name="KSO_WM_CHIP_GROUPID" val="61921d1218adb49c6c1f3c4f"/>
  <p:tag name="KSO_WM_CHIP_XID" val="619705ff72aa72a6a81bcf52"/>
  <p:tag name="KSO_WM_CHIP_FILLAREA_FILL_RULE" val="{&quot;fill_align&quot;:&quot;lm&quot;,&quot;fill_mode&quot;:&quot;fix&quot;,&quot;sacle_strategy&quot;:&quot;stretch&quot;}"/>
  <p:tag name="KSO_WM_ASSEMBLE_CHIP_INDEX" val="6c9276b4cdc14b439e52db6231e7448f"/>
  <p:tag name="KSO_WM_UNIT_TEXT_FILL_FORE_SCHEMECOLOR_INDEX_BRIGHTNESS" val="0.15"/>
  <p:tag name="KSO_WM_UNIT_TEXT_FILL_FORE_SCHEMECOLOR_INDEX" val="13"/>
  <p:tag name="KSO_WM_UNIT_TEXT_FILL_TYPE" val="1"/>
  <p:tag name="KSO_WM_UNIT_VALUE" val="8"/>
  <p:tag name="KSO_WM_UNIT_USESOURCEFORMAT_APPLY" val="1"/>
  <p:tag name="KSO_WM_DIAGRAM_VIRTUALLY_FRAME" val="{&quot;height&quot;:262.15,&quot;left&quot;:510.76779527559046,&quot;top&quot;:184.35590551181105,&quot;width&quot;:291.1000000000001}"/>
</p:tagLst>
</file>

<file path=ppt/tags/tag176.xml><?xml version="1.0" encoding="utf-8"?>
<p:tagLst xmlns:p="http://schemas.openxmlformats.org/presentationml/2006/main">
  <p:tag name="KSO_WM_UNIT_BLOCK" val="0"/>
  <p:tag name="KSO_WM_UNIT_DEC_AREA_ID" val="5d807e6c6fc44906adf9e2f900be4af5"/>
  <p:tag name="KSO_WM_UNIT_HIGHLIGHT" val="0"/>
  <p:tag name="KSO_WM_UNIT_COMPATIBLE" val="0"/>
  <p:tag name="KSO_WM_UNIT_DIAGRAM_ISNUMVISUAL" val="0"/>
  <p:tag name="KSO_WM_UNIT_DIAGRAM_ISREFERUNIT" val="0"/>
  <p:tag name="KSO_WM_UNIT_ID" val="custom20223128_5*l_h_i*1_3_2"/>
  <p:tag name="KSO_WM_TEMPLATE_CATEGORY" val="custom"/>
  <p:tag name="KSO_WM_TEMPLATE_INDEX" val="20223128"/>
  <p:tag name="KSO_WM_UNIT_LAYERLEVEL" val="1_1_1"/>
  <p:tag name="KSO_WM_TAG_VERSION" val="1.0"/>
  <p:tag name="KSO_WM_BEAUTIFY_FLAG" val="#wm#"/>
  <p:tag name="KSO_WM_UNIT_TYPE" val="l_h_i"/>
  <p:tag name="KSO_WM_UNIT_INDEX" val="1_3_2"/>
  <p:tag name="KSO_WM_DIAGRAM_GROUP_CODE" val="l1-1"/>
  <p:tag name="KSO_WM_CHIP_GROUPID" val="61921d1218adb49c6c1f3c4f"/>
  <p:tag name="KSO_WM_CHIP_XID" val="619705ff72aa72a6a81bcf52"/>
  <p:tag name="KSO_WM_CHIP_FILLAREA_FILL_RULE" val="{&quot;fill_align&quot;:&quot;lm&quot;,&quot;fill_mode&quot;:&quot;fix&quot;,&quot;sacle_strategy&quot;:&quot;stretch&quot;}"/>
  <p:tag name="KSO_WM_UNIT_DEC_SUPPORTCHANGEPIC" val="0"/>
  <p:tag name="KSO_WM_UNIT_DEC_CHANGEPICRESERVED" val="0"/>
  <p:tag name="KSO_WM_ASSEMBLE_CHIP_INDEX" val="6c9276b4cdc14b439e52db6231e7448f"/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  <p:tag name="KSO_WM_UNIT_VALUE" val="3"/>
  <p:tag name="KSO_WM_UNIT_USESOURCEFORMAT_APPLY" val="1"/>
  <p:tag name="KSO_WM_DIAGRAM_VIRTUALLY_FRAME" val="{&quot;height&quot;:262.15,&quot;left&quot;:510.76779527559046,&quot;top&quot;:184.35590551181105,&quot;width&quot;:291.1000000000001}"/>
</p:tagLst>
</file>

<file path=ppt/tags/tag177.xml><?xml version="1.0" encoding="utf-8"?>
<p:tagLst xmlns:p="http://schemas.openxmlformats.org/presentationml/2006/main">
  <p:tag name="KSO_WM_UNIT_BLOCK" val="0"/>
  <p:tag name="KSO_WM_UNIT_DEC_AREA_ID" val="7ab29a18d51f4dd8aa018e179cd11130"/>
  <p:tag name="KSO_WM_UNIT_HIGHLIGHT" val="0"/>
  <p:tag name="KSO_WM_UNIT_COMPATIBLE" val="0"/>
  <p:tag name="KSO_WM_UNIT_DIAGRAM_ISNUMVISUAL" val="0"/>
  <p:tag name="KSO_WM_UNIT_DIAGRAM_ISREFERUNIT" val="0"/>
  <p:tag name="KSO_WM_UNIT_ID" val="custom20223128_5*l_h_i*1_3_3"/>
  <p:tag name="KSO_WM_TEMPLATE_CATEGORY" val="custom"/>
  <p:tag name="KSO_WM_TEMPLATE_INDEX" val="20223128"/>
  <p:tag name="KSO_WM_UNIT_LAYERLEVEL" val="1_1_1"/>
  <p:tag name="KSO_WM_TAG_VERSION" val="1.0"/>
  <p:tag name="KSO_WM_BEAUTIFY_FLAG" val="#wm#"/>
  <p:tag name="KSO_WM_UNIT_TYPE" val="l_h_i"/>
  <p:tag name="KSO_WM_UNIT_INDEX" val="1_3_3"/>
  <p:tag name="KSO_WM_DIAGRAM_GROUP_CODE" val="l1-1"/>
  <p:tag name="KSO_WM_CHIP_GROUPID" val="61921d1218adb49c6c1f3c4f"/>
  <p:tag name="KSO_WM_CHIP_XID" val="619705ff72aa72a6a81bcf52"/>
  <p:tag name="KSO_WM_CHIP_FILLAREA_FILL_RULE" val="{&quot;fill_align&quot;:&quot;lm&quot;,&quot;fill_mode&quot;:&quot;fix&quot;,&quot;sacle_strategy&quot;:&quot;stretch&quot;}"/>
  <p:tag name="KSO_WM_UNIT_DEC_SUPPORTCHANGEPIC" val="0"/>
  <p:tag name="KSO_WM_UNIT_DEC_CHANGEPICRESERVED" val="0"/>
  <p:tag name="KSO_WM_ASSEMBLE_CHIP_INDEX" val="6c9276b4cdc14b439e52db6231e7448f"/>
  <p:tag name="KSO_WM_UNIT_TEXT_FILL_FORE_SCHEMECOLOR_INDEX_BRIGHTNESS" val="0"/>
  <p:tag name="KSO_WM_UNIT_TEXT_FILL_FORE_SCHEMECOLOR_INDEX" val="14"/>
  <p:tag name="KSO_WM_UNIT_TEXT_FILL_TYPE" val="1"/>
  <p:tag name="KSO_WM_UNIT_VALUE" val="1"/>
  <p:tag name="KSO_WM_UNIT_USESOURCEFORMAT_APPLY" val="1"/>
  <p:tag name="KSO_WM_DIAGRAM_VIRTUALLY_FRAME" val="{&quot;height&quot;:262.15,&quot;left&quot;:510.76779527559046,&quot;top&quot;:184.35590551181105,&quot;width&quot;:291.1000000000001}"/>
</p:tagLst>
</file>

<file path=ppt/tags/tag178.xml><?xml version="1.0" encoding="utf-8"?>
<p:tagLst xmlns:p="http://schemas.openxmlformats.org/presentationml/2006/main">
  <p:tag name="KSO_WM_UNIT_BLOCK" val="0"/>
  <p:tag name="KSO_WM_UNIT_DEC_AREA_ID" val="daf7c6d5d3eb44d0bf2a9415eae658f0"/>
  <p:tag name="KSO_WM_UNIT_HIGHLIGHT" val="0"/>
  <p:tag name="KSO_WM_UNIT_COMPATIBLE" val="0"/>
  <p:tag name="KSO_WM_UNIT_DIAGRAM_ISNUMVISUAL" val="0"/>
  <p:tag name="KSO_WM_UNIT_DIAGRAM_ISREFERUNIT" val="0"/>
  <p:tag name="KSO_WM_UNIT_ID" val="custom20223128_5*l_h_i*1_4_1"/>
  <p:tag name="KSO_WM_TEMPLATE_CATEGORY" val="custom"/>
  <p:tag name="KSO_WM_TEMPLATE_INDEX" val="20223128"/>
  <p:tag name="KSO_WM_UNIT_LAYERLEVEL" val="1_1_1"/>
  <p:tag name="KSO_WM_TAG_VERSION" val="1.0"/>
  <p:tag name="KSO_WM_BEAUTIFY_FLAG" val="#wm#"/>
  <p:tag name="KSO_WM_UNIT_TYPE" val="l_h_i"/>
  <p:tag name="KSO_WM_UNIT_INDEX" val="1_4_1"/>
  <p:tag name="KSO_WM_DIAGRAM_GROUP_CODE" val="l1-1"/>
  <p:tag name="KSO_WM_CHIP_GROUPID" val="61921d1218adb49c6c1f3c4f"/>
  <p:tag name="KSO_WM_CHIP_XID" val="619705ff72aa72a6a81bcf52"/>
  <p:tag name="KSO_WM_CHIP_FILLAREA_FILL_RULE" val="{&quot;fill_align&quot;:&quot;lm&quot;,&quot;fill_mode&quot;:&quot;fix&quot;,&quot;sacle_strategy&quot;:&quot;stretch&quot;}"/>
  <p:tag name="KSO_WM_UNIT_DEC_SUPPORTCHANGEPIC" val="0"/>
  <p:tag name="KSO_WM_UNIT_DEC_CHANGEPICRESERVED" val="0"/>
  <p:tag name="KSO_WM_ASSEMBLE_CHIP_INDEX" val="6c9276b4cdc14b439e52db6231e7448f"/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14"/>
  <p:tag name="KSO_WM_UNIT_TEXT_FILL_TYPE" val="1"/>
  <p:tag name="KSO_WM_UNIT_VALUE" val="20"/>
  <p:tag name="KSO_WM_UNIT_USESOURCEFORMAT_APPLY" val="1"/>
  <p:tag name="KSO_WM_DIAGRAM_VIRTUALLY_FRAME" val="{&quot;height&quot;:262.15,&quot;left&quot;:510.76779527559046,&quot;top&quot;:184.35590551181105,&quot;width&quot;:291.1000000000001}"/>
</p:tagLst>
</file>

<file path=ppt/tags/tag179.xml><?xml version="1.0" encoding="utf-8"?>
<p:tagLst xmlns:p="http://schemas.openxmlformats.org/presentationml/2006/main">
  <p:tag name="KSO_WM_UNIT_BLOCK" val="0"/>
  <p:tag name="KSO_WM_UNIT_DEC_AREA_ID" val="07abea58832d435fac885d1fca6176cd"/>
  <p:tag name="KSO_WM_UNIT_HIGHLIGHT" val="0"/>
  <p:tag name="KSO_WM_UNIT_COMPATIBLE" val="0"/>
  <p:tag name="KSO_WM_UNIT_DIAGRAM_ISNUMVISUAL" val="0"/>
  <p:tag name="KSO_WM_UNIT_DIAGRAM_ISREFERUNIT" val="0"/>
  <p:tag name="KSO_WM_UNIT_ID" val="custom20223128_5*l_h_a*1_4_1"/>
  <p:tag name="KSO_WM_TEMPLATE_CATEGORY" val="custom"/>
  <p:tag name="KSO_WM_TEMPLATE_INDEX" val="20223128"/>
  <p:tag name="KSO_WM_UNIT_LAYERLEVEL" val="1_1_1"/>
  <p:tag name="KSO_WM_TAG_VERSION" val="1.0"/>
  <p:tag name="KSO_WM_BEAUTIFY_FLAG" val="#wm#"/>
  <p:tag name="KSO_WM_UNIT_ISCONTENTSTITLE" val="0"/>
  <p:tag name="KSO_WM_UNIT_ISNUMDGMTITLE" val="0"/>
  <p:tag name="KSO_WM_UNIT_PRESET_TEXT" val="单击添加标题"/>
  <p:tag name="KSO_WM_UNIT_NOCLEAR" val="0"/>
  <p:tag name="KSO_WM_UNIT_TYPE" val="l_h_a"/>
  <p:tag name="KSO_WM_UNIT_INDEX" val="1_4_1"/>
  <p:tag name="KSO_WM_DIAGRAM_GROUP_CODE" val="l1-1"/>
  <p:tag name="KSO_WM_CHIP_GROUPID" val="61921d1218adb49c6c1f3c4f"/>
  <p:tag name="KSO_WM_CHIP_XID" val="619705ff72aa72a6a81bcf52"/>
  <p:tag name="KSO_WM_CHIP_FILLAREA_FILL_RULE" val="{&quot;fill_align&quot;:&quot;lm&quot;,&quot;fill_mode&quot;:&quot;fix&quot;,&quot;sacle_strategy&quot;:&quot;stretch&quot;}"/>
  <p:tag name="KSO_WM_ASSEMBLE_CHIP_INDEX" val="6c9276b4cdc14b439e52db6231e7448f"/>
  <p:tag name="KSO_WM_UNIT_TEXT_FILL_FORE_SCHEMECOLOR_INDEX_BRIGHTNESS" val="0.15"/>
  <p:tag name="KSO_WM_UNIT_TEXT_FILL_FORE_SCHEMECOLOR_INDEX" val="13"/>
  <p:tag name="KSO_WM_UNIT_TEXT_FILL_TYPE" val="1"/>
  <p:tag name="KSO_WM_UNIT_VALUE" val="8"/>
  <p:tag name="KSO_WM_UNIT_USESOURCEFORMAT_APPLY" val="1"/>
  <p:tag name="KSO_WM_DIAGRAM_VIRTUALLY_FRAME" val="{&quot;height&quot;:262.15,&quot;left&quot;:510.76779527559046,&quot;top&quot;:184.35590551181105,&quot;width&quot;:291.1000000000001}"/>
</p:tagLst>
</file>

<file path=ppt/tags/tag18.xml><?xml version="1.0" encoding="utf-8"?>
<p:tagLst xmlns:p="http://schemas.openxmlformats.org/presentationml/2006/main">
  <p:tag name="KSO_WM_UNIT_SUBTYPE" val="v"/>
  <p:tag name="KSO_WM_TEMPLATE_CATEGORY" val="chip"/>
  <p:tag name="KSO_WM_TEMPLATE_INDEX" val="20223128"/>
  <p:tag name="KSO_WM_UNIT_TYPE" val="i"/>
  <p:tag name="KSO_WM_UNIT_INDEX" val="1"/>
  <p:tag name="KSO_WM_UNIT_ID" val="chip20223128_14*i*1"/>
  <p:tag name="KSO_WM_BEAUTIFY_FLAG" val="#wm#"/>
  <p:tag name="KSO_WM_TAG_VERSION" val="1.0"/>
  <p:tag name="KSO_WM_CHIP_GROUPID" val="62cbd1ac67e1b3ac3a1081fd"/>
  <p:tag name="KSO_WM_CHIP_XID" val="62cbd1fe67e1b3ac3a10862f"/>
  <p:tag name="KSO_WM_UNIT_DEC_AREA_ID" val="d4272363ad3643a4b52145d0e31edbbf"/>
  <p:tag name="KSO_WM_CHIP_FILLAREA_FILL_RULE" val="{&quot;fill_align&quot;:&quot;cm&quot;,&quot;fill_effect&quot;:[],&quot;fill_mode&quot;:&quot;full&quot;,&quot;sacle_strategy&quot;:&quot;stretch&quot;}"/>
  <p:tag name="KSO_WM_UNIT_DEC_SUPPORTCHANGEPIC" val="0"/>
  <p:tag name="KSO_WM_UNIT_DEC_CHANGEPICRESERVED" val="1"/>
  <p:tag name="KSO_WM_ASSEMBLE_CHIP_INDEX" val="2868769d2f8b4fdd993b306d4f4707a6"/>
</p:tagLst>
</file>

<file path=ppt/tags/tag180.xml><?xml version="1.0" encoding="utf-8"?>
<p:tagLst xmlns:p="http://schemas.openxmlformats.org/presentationml/2006/main">
  <p:tag name="KSO_WM_UNIT_BLOCK" val="0"/>
  <p:tag name="KSO_WM_UNIT_DEC_AREA_ID" val="78a9d4751bdb4940b801ca06678a2099"/>
  <p:tag name="KSO_WM_UNIT_HIGHLIGHT" val="0"/>
  <p:tag name="KSO_WM_UNIT_COMPATIBLE" val="0"/>
  <p:tag name="KSO_WM_UNIT_DIAGRAM_ISNUMVISUAL" val="0"/>
  <p:tag name="KSO_WM_UNIT_DIAGRAM_ISREFERUNIT" val="0"/>
  <p:tag name="KSO_WM_UNIT_ID" val="custom20223128_5*l_h_i*1_4_2"/>
  <p:tag name="KSO_WM_TEMPLATE_CATEGORY" val="custom"/>
  <p:tag name="KSO_WM_TEMPLATE_INDEX" val="20223128"/>
  <p:tag name="KSO_WM_UNIT_LAYERLEVEL" val="1_1_1"/>
  <p:tag name="KSO_WM_TAG_VERSION" val="1.0"/>
  <p:tag name="KSO_WM_BEAUTIFY_FLAG" val="#wm#"/>
  <p:tag name="KSO_WM_UNIT_TYPE" val="l_h_i"/>
  <p:tag name="KSO_WM_UNIT_INDEX" val="1_4_2"/>
  <p:tag name="KSO_WM_DIAGRAM_GROUP_CODE" val="l1-1"/>
  <p:tag name="KSO_WM_CHIP_GROUPID" val="61921d1218adb49c6c1f3c4f"/>
  <p:tag name="KSO_WM_CHIP_XID" val="619705ff72aa72a6a81bcf52"/>
  <p:tag name="KSO_WM_CHIP_FILLAREA_FILL_RULE" val="{&quot;fill_align&quot;:&quot;lm&quot;,&quot;fill_mode&quot;:&quot;fix&quot;,&quot;sacle_strategy&quot;:&quot;stretch&quot;}"/>
  <p:tag name="KSO_WM_UNIT_DEC_SUPPORTCHANGEPIC" val="0"/>
  <p:tag name="KSO_WM_UNIT_DEC_CHANGEPICRESERVED" val="0"/>
  <p:tag name="KSO_WM_ASSEMBLE_CHIP_INDEX" val="6c9276b4cdc14b439e52db6231e7448f"/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  <p:tag name="KSO_WM_UNIT_VALUE" val="3"/>
  <p:tag name="KSO_WM_UNIT_USESOURCEFORMAT_APPLY" val="1"/>
  <p:tag name="KSO_WM_DIAGRAM_VIRTUALLY_FRAME" val="{&quot;height&quot;:262.15,&quot;left&quot;:510.76779527559046,&quot;top&quot;:184.35590551181105,&quot;width&quot;:291.1000000000001}"/>
</p:tagLst>
</file>

<file path=ppt/tags/tag181.xml><?xml version="1.0" encoding="utf-8"?>
<p:tagLst xmlns:p="http://schemas.openxmlformats.org/presentationml/2006/main">
  <p:tag name="KSO_WM_UNIT_BLOCK" val="0"/>
  <p:tag name="KSO_WM_UNIT_DEC_AREA_ID" val="dbc35cc2973e48b7acb0134a153c824a"/>
  <p:tag name="KSO_WM_UNIT_HIGHLIGHT" val="0"/>
  <p:tag name="KSO_WM_UNIT_COMPATIBLE" val="0"/>
  <p:tag name="KSO_WM_UNIT_DIAGRAM_ISNUMVISUAL" val="0"/>
  <p:tag name="KSO_WM_UNIT_DIAGRAM_ISREFERUNIT" val="0"/>
  <p:tag name="KSO_WM_UNIT_ID" val="custom20223128_5*l_h_i*1_4_3"/>
  <p:tag name="KSO_WM_TEMPLATE_CATEGORY" val="custom"/>
  <p:tag name="KSO_WM_TEMPLATE_INDEX" val="20223128"/>
  <p:tag name="KSO_WM_UNIT_LAYERLEVEL" val="1_1_1"/>
  <p:tag name="KSO_WM_TAG_VERSION" val="1.0"/>
  <p:tag name="KSO_WM_BEAUTIFY_FLAG" val="#wm#"/>
  <p:tag name="KSO_WM_UNIT_TYPE" val="l_h_i"/>
  <p:tag name="KSO_WM_UNIT_INDEX" val="1_4_3"/>
  <p:tag name="KSO_WM_DIAGRAM_GROUP_CODE" val="l1-1"/>
  <p:tag name="KSO_WM_CHIP_GROUPID" val="61921d1218adb49c6c1f3c4f"/>
  <p:tag name="KSO_WM_CHIP_XID" val="619705ff72aa72a6a81bcf52"/>
  <p:tag name="KSO_WM_CHIP_FILLAREA_FILL_RULE" val="{&quot;fill_align&quot;:&quot;lm&quot;,&quot;fill_mode&quot;:&quot;fix&quot;,&quot;sacle_strategy&quot;:&quot;stretch&quot;}"/>
  <p:tag name="KSO_WM_UNIT_DEC_SUPPORTCHANGEPIC" val="0"/>
  <p:tag name="KSO_WM_UNIT_DEC_CHANGEPICRESERVED" val="0"/>
  <p:tag name="KSO_WM_ASSEMBLE_CHIP_INDEX" val="6c9276b4cdc14b439e52db6231e7448f"/>
  <p:tag name="KSO_WM_UNIT_TEXT_FILL_FORE_SCHEMECOLOR_INDEX_BRIGHTNESS" val="0"/>
  <p:tag name="KSO_WM_UNIT_TEXT_FILL_FORE_SCHEMECOLOR_INDEX" val="14"/>
  <p:tag name="KSO_WM_UNIT_TEXT_FILL_TYPE" val="1"/>
  <p:tag name="KSO_WM_UNIT_VALUE" val="1"/>
  <p:tag name="KSO_WM_UNIT_USESOURCEFORMAT_APPLY" val="1"/>
  <p:tag name="KSO_WM_DIAGRAM_VIRTUALLY_FRAME" val="{&quot;height&quot;:262.15,&quot;left&quot;:510.76779527559046,&quot;top&quot;:184.35590551181105,&quot;width&quot;:291.1000000000001}"/>
</p:tagLst>
</file>

<file path=ppt/tags/tag182.xml><?xml version="1.0" encoding="utf-8"?>
<p:tagLst xmlns:p="http://schemas.openxmlformats.org/presentationml/2006/main">
  <p:tag name="KSO_WM_UNIT_BLOCK" val="0"/>
  <p:tag name="KSO_WM_UNIT_DEC_AREA_ID" val="75f1e9c238764fea9e97c4383ae6c470"/>
  <p:tag name="KSO_WM_UNIT_HIGHLIGHT" val="0"/>
  <p:tag name="KSO_WM_UNIT_COMPATIBLE" val="0"/>
  <p:tag name="KSO_WM_UNIT_DIAGRAM_ISNUMVISUAL" val="0"/>
  <p:tag name="KSO_WM_UNIT_DIAGRAM_ISREFERUNIT" val="0"/>
  <p:tag name="KSO_WM_UNIT_ID" val="custom20223128_5*l_h_i*1_5_1"/>
  <p:tag name="KSO_WM_TEMPLATE_CATEGORY" val="custom"/>
  <p:tag name="KSO_WM_TEMPLATE_INDEX" val="20223128"/>
  <p:tag name="KSO_WM_UNIT_LAYERLEVEL" val="1_1_1"/>
  <p:tag name="KSO_WM_TAG_VERSION" val="1.0"/>
  <p:tag name="KSO_WM_BEAUTIFY_FLAG" val="#wm#"/>
  <p:tag name="KSO_WM_UNIT_TYPE" val="l_h_i"/>
  <p:tag name="KSO_WM_UNIT_INDEX" val="1_5_1"/>
  <p:tag name="KSO_WM_DIAGRAM_GROUP_CODE" val="l1-1"/>
  <p:tag name="KSO_WM_CHIP_GROUPID" val="61921d1218adb49c6c1f3c4f"/>
  <p:tag name="KSO_WM_CHIP_XID" val="619705ff72aa72a6a81bcf52"/>
  <p:tag name="KSO_WM_CHIP_FILLAREA_FILL_RULE" val="{&quot;fill_align&quot;:&quot;lm&quot;,&quot;fill_mode&quot;:&quot;fix&quot;,&quot;sacle_strategy&quot;:&quot;stretch&quot;}"/>
  <p:tag name="KSO_WM_UNIT_DEC_SUPPORTCHANGEPIC" val="0"/>
  <p:tag name="KSO_WM_UNIT_DEC_CHANGEPICRESERVED" val="0"/>
  <p:tag name="KSO_WM_ASSEMBLE_CHIP_INDEX" val="6c9276b4cdc14b439e52db6231e7448f"/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14"/>
  <p:tag name="KSO_WM_UNIT_TEXT_FILL_TYPE" val="1"/>
  <p:tag name="KSO_WM_UNIT_VALUE" val="20"/>
  <p:tag name="KSO_WM_UNIT_USESOURCEFORMAT_APPLY" val="1"/>
  <p:tag name="KSO_WM_DIAGRAM_VIRTUALLY_FRAME" val="{&quot;height&quot;:262.15,&quot;left&quot;:510.76779527559046,&quot;top&quot;:184.35590551181105,&quot;width&quot;:291.1000000000001}"/>
</p:tagLst>
</file>

<file path=ppt/tags/tag183.xml><?xml version="1.0" encoding="utf-8"?>
<p:tagLst xmlns:p="http://schemas.openxmlformats.org/presentationml/2006/main">
  <p:tag name="KSO_WM_UNIT_BLOCK" val="0"/>
  <p:tag name="KSO_WM_UNIT_DEC_AREA_ID" val="c9657b15b5d14953ab0afb45de0e3f70"/>
  <p:tag name="KSO_WM_UNIT_HIGHLIGHT" val="0"/>
  <p:tag name="KSO_WM_UNIT_COMPATIBLE" val="0"/>
  <p:tag name="KSO_WM_UNIT_DIAGRAM_ISNUMVISUAL" val="0"/>
  <p:tag name="KSO_WM_UNIT_DIAGRAM_ISREFERUNIT" val="0"/>
  <p:tag name="KSO_WM_UNIT_ID" val="custom20223128_5*l_h_a*1_5_1"/>
  <p:tag name="KSO_WM_TEMPLATE_CATEGORY" val="custom"/>
  <p:tag name="KSO_WM_TEMPLATE_INDEX" val="20223128"/>
  <p:tag name="KSO_WM_UNIT_LAYERLEVEL" val="1_1_1"/>
  <p:tag name="KSO_WM_TAG_VERSION" val="1.0"/>
  <p:tag name="KSO_WM_BEAUTIFY_FLAG" val="#wm#"/>
  <p:tag name="KSO_WM_UNIT_ISCONTENTSTITLE" val="0"/>
  <p:tag name="KSO_WM_UNIT_ISNUMDGMTITLE" val="0"/>
  <p:tag name="KSO_WM_UNIT_PRESET_TEXT" val="单击添加标题"/>
  <p:tag name="KSO_WM_UNIT_NOCLEAR" val="0"/>
  <p:tag name="KSO_WM_UNIT_TYPE" val="l_h_a"/>
  <p:tag name="KSO_WM_UNIT_INDEX" val="1_5_1"/>
  <p:tag name="KSO_WM_DIAGRAM_GROUP_CODE" val="l1-1"/>
  <p:tag name="KSO_WM_CHIP_GROUPID" val="61921d1218adb49c6c1f3c4f"/>
  <p:tag name="KSO_WM_CHIP_XID" val="619705ff72aa72a6a81bcf52"/>
  <p:tag name="KSO_WM_CHIP_FILLAREA_FILL_RULE" val="{&quot;fill_align&quot;:&quot;lm&quot;,&quot;fill_mode&quot;:&quot;fix&quot;,&quot;sacle_strategy&quot;:&quot;stretch&quot;}"/>
  <p:tag name="KSO_WM_ASSEMBLE_CHIP_INDEX" val="6c9276b4cdc14b439e52db6231e7448f"/>
  <p:tag name="KSO_WM_UNIT_TEXT_FILL_FORE_SCHEMECOLOR_INDEX_BRIGHTNESS" val="0.15"/>
  <p:tag name="KSO_WM_UNIT_TEXT_FILL_FORE_SCHEMECOLOR_INDEX" val="13"/>
  <p:tag name="KSO_WM_UNIT_TEXT_FILL_TYPE" val="1"/>
  <p:tag name="KSO_WM_UNIT_VALUE" val="8"/>
  <p:tag name="KSO_WM_UNIT_USESOURCEFORMAT_APPLY" val="1"/>
  <p:tag name="KSO_WM_DIAGRAM_VIRTUALLY_FRAME" val="{&quot;height&quot;:262.15,&quot;left&quot;:510.76779527559046,&quot;top&quot;:184.35590551181105,&quot;width&quot;:291.1000000000001}"/>
</p:tagLst>
</file>

<file path=ppt/tags/tag184.xml><?xml version="1.0" encoding="utf-8"?>
<p:tagLst xmlns:p="http://schemas.openxmlformats.org/presentationml/2006/main">
  <p:tag name="KSO_WM_UNIT_BLOCK" val="0"/>
  <p:tag name="KSO_WM_UNIT_DEC_AREA_ID" val="7ee112c9cee64dcba48770e43cf8e690"/>
  <p:tag name="KSO_WM_UNIT_HIGHLIGHT" val="0"/>
  <p:tag name="KSO_WM_UNIT_COMPATIBLE" val="0"/>
  <p:tag name="KSO_WM_UNIT_DIAGRAM_ISNUMVISUAL" val="0"/>
  <p:tag name="KSO_WM_UNIT_DIAGRAM_ISREFERUNIT" val="0"/>
  <p:tag name="KSO_WM_UNIT_ID" val="custom20223128_5*l_h_i*1_5_2"/>
  <p:tag name="KSO_WM_TEMPLATE_CATEGORY" val="custom"/>
  <p:tag name="KSO_WM_TEMPLATE_INDEX" val="20223128"/>
  <p:tag name="KSO_WM_UNIT_LAYERLEVEL" val="1_1_1"/>
  <p:tag name="KSO_WM_TAG_VERSION" val="1.0"/>
  <p:tag name="KSO_WM_BEAUTIFY_FLAG" val="#wm#"/>
  <p:tag name="KSO_WM_UNIT_TYPE" val="l_h_i"/>
  <p:tag name="KSO_WM_UNIT_INDEX" val="1_5_2"/>
  <p:tag name="KSO_WM_DIAGRAM_GROUP_CODE" val="l1-1"/>
  <p:tag name="KSO_WM_CHIP_GROUPID" val="61921d1218adb49c6c1f3c4f"/>
  <p:tag name="KSO_WM_CHIP_XID" val="619705ff72aa72a6a81bcf52"/>
  <p:tag name="KSO_WM_CHIP_FILLAREA_FILL_RULE" val="{&quot;fill_align&quot;:&quot;lm&quot;,&quot;fill_mode&quot;:&quot;fix&quot;,&quot;sacle_strategy&quot;:&quot;stretch&quot;}"/>
  <p:tag name="KSO_WM_UNIT_DEC_SUPPORTCHANGEPIC" val="0"/>
  <p:tag name="KSO_WM_UNIT_DEC_CHANGEPICRESERVED" val="0"/>
  <p:tag name="KSO_WM_ASSEMBLE_CHIP_INDEX" val="6c9276b4cdc14b439e52db6231e7448f"/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  <p:tag name="KSO_WM_UNIT_VALUE" val="3"/>
  <p:tag name="KSO_WM_UNIT_USESOURCEFORMAT_APPLY" val="1"/>
  <p:tag name="KSO_WM_DIAGRAM_VIRTUALLY_FRAME" val="{&quot;height&quot;:262.15,&quot;left&quot;:510.76779527559046,&quot;top&quot;:184.35590551181105,&quot;width&quot;:291.1000000000001}"/>
</p:tagLst>
</file>

<file path=ppt/tags/tag185.xml><?xml version="1.0" encoding="utf-8"?>
<p:tagLst xmlns:p="http://schemas.openxmlformats.org/presentationml/2006/main">
  <p:tag name="KSO_WM_UNIT_BLOCK" val="0"/>
  <p:tag name="KSO_WM_UNIT_DEC_AREA_ID" val="613f79c1be004ba2b968e17a7e5f7c3b"/>
  <p:tag name="KSO_WM_UNIT_HIGHLIGHT" val="0"/>
  <p:tag name="KSO_WM_UNIT_COMPATIBLE" val="0"/>
  <p:tag name="KSO_WM_UNIT_DIAGRAM_ISNUMVISUAL" val="0"/>
  <p:tag name="KSO_WM_UNIT_DIAGRAM_ISREFERUNIT" val="0"/>
  <p:tag name="KSO_WM_UNIT_ID" val="custom20223128_5*l_h_i*1_5_3"/>
  <p:tag name="KSO_WM_TEMPLATE_CATEGORY" val="custom"/>
  <p:tag name="KSO_WM_TEMPLATE_INDEX" val="20223128"/>
  <p:tag name="KSO_WM_UNIT_LAYERLEVEL" val="1_1_1"/>
  <p:tag name="KSO_WM_TAG_VERSION" val="1.0"/>
  <p:tag name="KSO_WM_BEAUTIFY_FLAG" val="#wm#"/>
  <p:tag name="KSO_WM_UNIT_TYPE" val="l_h_i"/>
  <p:tag name="KSO_WM_UNIT_INDEX" val="1_5_3"/>
  <p:tag name="KSO_WM_DIAGRAM_GROUP_CODE" val="l1-1"/>
  <p:tag name="KSO_WM_CHIP_GROUPID" val="61921d1218adb49c6c1f3c4f"/>
  <p:tag name="KSO_WM_CHIP_XID" val="619705ff72aa72a6a81bcf52"/>
  <p:tag name="KSO_WM_CHIP_FILLAREA_FILL_RULE" val="{&quot;fill_align&quot;:&quot;lm&quot;,&quot;fill_mode&quot;:&quot;fix&quot;,&quot;sacle_strategy&quot;:&quot;stretch&quot;}"/>
  <p:tag name="KSO_WM_UNIT_DEC_SUPPORTCHANGEPIC" val="0"/>
  <p:tag name="KSO_WM_UNIT_DEC_CHANGEPICRESERVED" val="0"/>
  <p:tag name="KSO_WM_ASSEMBLE_CHIP_INDEX" val="6c9276b4cdc14b439e52db6231e7448f"/>
  <p:tag name="KSO_WM_UNIT_TEXT_FILL_FORE_SCHEMECOLOR_INDEX_BRIGHTNESS" val="0"/>
  <p:tag name="KSO_WM_UNIT_TEXT_FILL_FORE_SCHEMECOLOR_INDEX" val="14"/>
  <p:tag name="KSO_WM_UNIT_TEXT_FILL_TYPE" val="1"/>
  <p:tag name="KSO_WM_UNIT_VALUE" val="1"/>
  <p:tag name="KSO_WM_UNIT_USESOURCEFORMAT_APPLY" val="1"/>
  <p:tag name="KSO_WM_DIAGRAM_VIRTUALLY_FRAME" val="{&quot;height&quot;:262.15,&quot;left&quot;:510.76779527559046,&quot;top&quot;:184.35590551181105,&quot;width&quot;:291.1000000000001}"/>
</p:tagLst>
</file>

<file path=ppt/tags/tag186.xml><?xml version="1.0" encoding="utf-8"?>
<p:tagLst xmlns:p="http://schemas.openxmlformats.org/presentationml/2006/main">
  <p:tag name="KSO_WM_SLIDE_ID" val="custom20223128_5"/>
  <p:tag name="KSO_WM_TEMPLATE_SUBCATEGORY" val="21"/>
  <p:tag name="KSO_WM_TEMPLATE_MASTER_TYPE" val="1"/>
  <p:tag name="KSO_WM_TEMPLATE_COLOR_TYPE" val="1"/>
  <p:tag name="KSO_WM_SLIDE_ITEM_CNT" val="5"/>
  <p:tag name="KSO_WM_SLIDE_INDEX" val="5"/>
  <p:tag name="KSO_WM_TAG_VERSION" val="1.0"/>
  <p:tag name="KSO_WM_BEAUTIFY_FLAG" val="#wm#"/>
  <p:tag name="KSO_WM_TEMPLATE_CATEGORY" val="custom"/>
  <p:tag name="KSO_WM_TEMPLATE_INDEX" val="20223128"/>
  <p:tag name="KSO_WM_SLIDE_LAYOUT" val="a_b_l"/>
  <p:tag name="KSO_WM_SLIDE_LAYOUT_CNT" val="1_1_1"/>
  <p:tag name="KSO_WM_CHIP_INFOS" val="{&quot;type&quot;:0,&quot;layout_type&quot;:&quot;1_NF_RC_9&quot;,&quot;layout_feature&quot;:1,&quot;aspect_ratio&quot;:&quot;16:9&quot;,&quot;same_font_size&quot;:false,&quot;diagram&quot;:{&quot;type&quot;:[],&quot;direction&quot;:0,&quot;isSupportDecBetweenItems&quot;:false},&quot;tags&quot;:{&quot;style&quot;:[&quot;商务&quot;,&quot;简约&quot;,&quot;文艺清新&quot;,&quot;中国风&quot;,&quot;卡通&quot;,&quot;欧美风&quot;,&quot;黑板风&quot;,&quot;渐变风&quot;,&quot;党政风&quot;,&quot;扁平风&quot;,&quot;手绘风&quot;,&quot;立体风&quot;,&quot;炫酷&quot;,&quot;复古风&quot;,&quot;科技风&quot;,&quot;水彩风&quot;,&quot;ios风&quot;,&quot;快闪&quot;,&quot;波普风&quot;,&quot;孟菲斯&quot;,&quot;蒸汽波&quot;,&quot;MBE&quot;,&quot;剪纸风&quot;,&quot;酸性风&quot;,&quot;像素风&quot;,&quot;涂鸦风&quot;,&quot;实景&quot;]},&quot;slide_type&quot;:[&quot;title&quot;,&quot;sectionTitle&quot;,&quot;contents&quot;,&quot;endPage&quot;],&quot;useType&quot;:[&quot;ppt&quot;]}"/>
  <p:tag name="KSO_WM_CHIP_XID" val="6193227018adb49c6c1f3e73"/>
  <p:tag name="KSO_WM_CHIP_FILLPROP" val="[[{&quot;text_align&quot;:&quot;lm&quot;,&quot;text_direction&quot;:&quot;horizontal&quot;,&quot;support_big_font&quot;:false,&quot;picture_toward&quot;:0,&quot;picture_dockside&quot;:[],&quot;fill_id&quot;:&quot;e303a136c055462db3fd25bea027f8ce&quot;,&quot;fill_align&quot;:&quot;lm&quot;,&quot;chip_types&quot;:[&quot;diagram&quot;,&quot;header&quot;]}],[{&quot;text_align&quot;:&quot;cm&quot;,&quot;text_direction&quot;:&quot;horizontal&quot;,&quot;support_big_font&quot;:false,&quot;picture_toward&quot;:0,&quot;picture_dockside&quot;:[],&quot;fill_id&quot;:&quot;e303a136c055462db3fd25bea027f8ce&quot;,&quot;fill_align&quot;:&quot;cm&quot;,&quot;chip_types&quot;:[&quot;diagram&quot;]}],[{&quot;text_align&quot;:&quot;cm&quot;,&quot;text_direction&quot;:&quot;horizontal&quot;,&quot;support_big_font&quot;:false,&quot;picture_toward&quot;:0,&quot;picture_dockside&quot;:[],&quot;fill_id&quot;:&quot;e303a136c055462db3fd25bea027f8ce&quot;,&quot;fill_align&quot;:&quot;lm&quot;,&quot;chip_types&quot;:[&quot;diagram&quot;]}],[{&quot;text_align&quot;:&quot;lm&quot;,&quot;text_direction&quot;:&quot;horizontal&quot;,&quot;support_big_font&quot;:false,&quot;picture_toward&quot;:0,&quot;picture_dockside&quot;:[],&quot;fill_id&quot;:&quot;e303a136c055462db3fd25bea027f8ce&quot;,&quot;fill_align&quot;:&quot;cm&quot;,&quot;chip_types&quot;:[&quot;diagram&quot;]}],[{&quot;text_align&quot;:&quot;lm&quot;,&quot;text_direction&quot;:&quot;horizontal&quot;,&quot;support_big_font&quot;:false,&quot;picture_toward&quot;:0,&quot;picture_dockside&quot;:[],&quot;fill_id&quot;:&quot;e303a136c055462db3fd25bea027f8ce&quot;,&quot;fill_align&quot;:&quot;lb&quot;,&quot;chip_types&quot;:[&quot;header&quot;]}],[{&quot;text_align&quot;:&quot;cm&quot;,&quot;text_direction&quot;:&quot;horizontal&quot;,&quot;support_big_font&quot;:false,&quot;picture_toward&quot;:0,&quot;picture_dockside&quot;:[],&quot;fill_id&quot;:&quot;e303a136c055462db3fd25bea027f8ce&quot;,&quot;fill_align&quot;:&quot;rm&quot;,&quot;chip_types&quot;:[&quot;header&quot;]}]]"/>
  <p:tag name="KSO_WM_CHIP_DECFILLPROP" val="[]"/>
  <p:tag name="KSO_WM_CHIP_GROUPID" val="6193227018adb49c6c1f3e75"/>
  <p:tag name="KSO_WM_SLIDE_BK_DARK_LIGHT" val="2"/>
  <p:tag name="KSO_WM_SLIDE_BACKGROUND_TYPE" val="general"/>
  <p:tag name="KSO_WM_DIAGRAM_GROUP_CODE" val="l1-1"/>
  <p:tag name="KSO_WM_SLIDE_DIAGTYPE" val="l"/>
  <p:tag name="KSO_WM_SLIDE_SUPPORT_FEATURE_TYPE" val="0"/>
  <p:tag name="KSO_WM_SLIDE_TYPE" val="contents"/>
  <p:tag name="KSO_WM_CHIP_COLORING" val="1"/>
  <p:tag name="KSO_WM_SLIDE_SUBTYPE" val="diag"/>
  <p:tag name="KSO_WM_TEMPLATE_ASSEMBLE_XID" val="6311ae63a35593066d0ad8a9"/>
  <p:tag name="KSO_WM_TEMPLATE_ASSEMBLE_GROUPID" val="62cbd1ac67e1b3ac3a1081fd"/>
</p:tagLst>
</file>

<file path=ppt/tags/tag187.xml><?xml version="1.0" encoding="utf-8"?>
<p:tagLst xmlns:p="http://schemas.openxmlformats.org/presentationml/2006/main">
  <p:tag name="KSO_WM_UNIT_SUBTYPE" val="v"/>
  <p:tag name="KSO_WM_TEMPLATE_CATEGORY" val="custom"/>
  <p:tag name="KSO_WM_TEMPLATE_INDEX" val="20223128"/>
  <p:tag name="KSO_WM_UNIT_TYPE" val="i"/>
  <p:tag name="KSO_WM_UNIT_INDEX" val="1"/>
  <p:tag name="KSO_WM_UNIT_ID" val="custom20223128_10*i*1"/>
  <p:tag name="KSO_WM_BEAUTIFY_FLAG" val="#wm#"/>
  <p:tag name="KSO_WM_TAG_VERSION" val="1.0"/>
  <p:tag name="KSO_WM_CHIP_GROUPID" val="62cbd1ac67e1b3ac3a1081fd"/>
  <p:tag name="KSO_WM_CHIP_XID" val="62cbd1fe67e1b3ac3a108682"/>
  <p:tag name="KSO_WM_UNIT_DEC_AREA_ID" val="d53bd22930844892ab96d6b0e238ebe0"/>
  <p:tag name="KSO_WM_CHIP_FILLAREA_FILL_RULE" val="{&quot;fill_align&quot;:&quot;cm&quot;,&quot;fill_effect&quot;:[],&quot;fill_mode&quot;:&quot;full&quot;,&quot;sacle_strategy&quot;:&quot;stretch&quot;}"/>
  <p:tag name="KSO_WM_UNIT_DEC_SUPPORTCHANGEPIC" val="0"/>
  <p:tag name="KSO_WM_UNIT_DEC_CHANGEPICRESERVED" val="1"/>
  <p:tag name="KSO_WM_ASSEMBLE_CHIP_INDEX" val="5c5d7f820ad849ca9ef101454e22e756"/>
  <p:tag name="KSO_WM_SLIDE_BACKGROUND_TYPE" val="general"/>
</p:tagLst>
</file>

<file path=ppt/tags/tag188.xml><?xml version="1.0" encoding="utf-8"?>
<p:tagLst xmlns:p="http://schemas.openxmlformats.org/presentationml/2006/main">
  <p:tag name="KSO_WM_UNIT_SUBTYPE" val="t"/>
  <p:tag name="KSO_WM_TEMPLATE_CATEGORY" val="custom"/>
  <p:tag name="KSO_WM_TEMPLATE_INDEX" val="20223128"/>
  <p:tag name="KSO_WM_UNIT_TYPE" val="i"/>
  <p:tag name="KSO_WM_UNIT_INDEX" val="1"/>
  <p:tag name="KSO_WM_UNIT_ID" val="custom20223128_10*i*1"/>
  <p:tag name="KSO_WM_BEAUTIFY_FLAG" val="#wm#"/>
  <p:tag name="KSO_WM_TAG_VERSION" val="1.0"/>
  <p:tag name="KSO_WM_CHIP_GROUPID" val="62cbd1ac67e1b3ac3a1081fd"/>
  <p:tag name="KSO_WM_CHIP_XID" val="62cbd1fe67e1b3ac3a10865f"/>
  <p:tag name="KSO_WM_UNIT_DEC_AREA_ID" val="1a796e9d8d8344d99968acb27e8cfcf2"/>
  <p:tag name="KSO_WM_CHIP_FILLAREA_FILL_RULE" val="{&quot;fill_align&quot;:&quot;lm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fafc229a34a34967bdf3ac63f2d6c51d"/>
  <p:tag name="KSO_WM_SLIDE_BACKGROUND_TYPE" val="general"/>
</p:tagLst>
</file>

<file path=ppt/tags/tag189.xml><?xml version="1.0" encoding="utf-8"?>
<p:tagLst xmlns:p="http://schemas.openxmlformats.org/presentationml/2006/main">
  <p:tag name="KSO_WM_UNIT_SUBTYPE" val="t"/>
  <p:tag name="KSO_WM_TEMPLATE_CATEGORY" val="custom"/>
  <p:tag name="KSO_WM_TEMPLATE_INDEX" val="20223128"/>
  <p:tag name="KSO_WM_UNIT_TYPE" val="i"/>
  <p:tag name="KSO_WM_UNIT_INDEX" val="1"/>
  <p:tag name="KSO_WM_UNIT_ID" val="custom20223128_10*i*1"/>
  <p:tag name="KSO_WM_BEAUTIFY_FLAG" val="#wm#"/>
  <p:tag name="KSO_WM_TAG_VERSION" val="1.0"/>
  <p:tag name="KSO_WM_CHIP_GROUPID" val="62cbd1ac67e1b3ac3a1081fd"/>
  <p:tag name="KSO_WM_CHIP_XID" val="62cbd1fe67e1b3ac3a10866a"/>
  <p:tag name="KSO_WM_UNIT_DEC_AREA_ID" val="76ac0535050d4b0b8ba841fcf5319076"/>
  <p:tag name="KSO_WM_CHIP_FILLAREA_FILL_RULE" val="{&quot;fill_align&quot;:&quot;rt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f633c398c7514670859d75b3253623c9"/>
  <p:tag name="KSO_WM_SLIDE_BACKGROUND_TYPE" val="general"/>
</p:tagLst>
</file>

<file path=ppt/tags/tag19.xml><?xml version="1.0" encoding="utf-8"?>
<p:tagLst xmlns:p="http://schemas.openxmlformats.org/presentationml/2006/main">
  <p:tag name="KSO_WM_UNIT_SUBTYPE" val="w"/>
  <p:tag name="KSO_WM_TEMPLATE_CATEGORY" val="chip"/>
  <p:tag name="KSO_WM_TEMPLATE_INDEX" val="20223128"/>
  <p:tag name="KSO_WM_UNIT_TYPE" val="i"/>
  <p:tag name="KSO_WM_UNIT_INDEX" val="1"/>
  <p:tag name="KSO_WM_UNIT_ID" val="chip20223128_16*i*1"/>
  <p:tag name="KSO_WM_BEAUTIFY_FLAG" val="#wm#"/>
  <p:tag name="KSO_WM_TAG_VERSION" val="1.0"/>
  <p:tag name="KSO_WM_CHIP_GROUPID" val="62cbd1ac67e1b3ac3a1081fd"/>
  <p:tag name="KSO_WM_CHIP_XID" val="62cbd1fe67e1b3ac3a108578"/>
  <p:tag name="KSO_WM_UNIT_DEC_AREA_ID" val="06d2f73361c7454c98754322da498564"/>
  <p:tag name="KSO_WM_CHIP_FILLAREA_FILL_RULE" val="{&quot;fill_align&quot;:&quot;rm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451370ead24045c0a002a66d0277ca59"/>
</p:tagLst>
</file>

<file path=ppt/tags/tag19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23128_10*a*1"/>
  <p:tag name="KSO_WM_TEMPLATE_CATEGORY" val="custom"/>
  <p:tag name="KSO_WM_TEMPLATE_INDEX" val="20223128"/>
  <p:tag name="KSO_WM_UNIT_LAYERLEVEL" val="1"/>
  <p:tag name="KSO_WM_TAG_VERSION" val="1.0"/>
  <p:tag name="KSO_WM_BEAUTIFY_FLAG" val="#wm#"/>
  <p:tag name="KSO_WM_UNIT_ISCONTENTSTITLE" val="0"/>
  <p:tag name="KSO_WM_UNIT_NOCLEAR" val="0"/>
  <p:tag name="KSO_WM_UNIT_VALUE" val="26"/>
  <p:tag name="KSO_WM_UNIT_TYPE" val="a"/>
  <p:tag name="KSO_WM_UNIT_INDEX" val="1"/>
  <p:tag name="KSO_WM_UNIT_PRESET_TEXT" val="单击添加大标题"/>
  <p:tag name="KSO_WM_UNIT_TEXT_FILL_FORE_SCHEMECOLOR_INDEX_BRIGHTNESS" val="0.25"/>
  <p:tag name="KSO_WM_UNIT_TEXT_FILL_FORE_SCHEMECOLOR_INDEX" val="13"/>
  <p:tag name="KSO_WM_UNIT_TEXT_FILL_TYPE" val="1"/>
</p:tagLst>
</file>

<file path=ppt/tags/tag19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23128_10*i*1"/>
  <p:tag name="KSO_WM_TEMPLATE_CATEGORY" val="custom"/>
  <p:tag name="KSO_WM_TEMPLATE_INDEX" val="20223128"/>
  <p:tag name="KSO_WM_UNIT_LAYERLEVEL" val="1"/>
  <p:tag name="KSO_WM_TAG_VERSION" val="1.0"/>
  <p:tag name="KSO_WM_BEAUTIFY_FLAG" val="#wm#"/>
  <p:tag name="KSO_WM_UNIT_TYPE" val="i"/>
  <p:tag name="KSO_WM_UNIT_INDEX" val="1"/>
  <p:tag name="KSO_WM_UNIT_TEXT_FILL_FORE_SCHEMECOLOR_INDEX_BRIGHTNESS" val="0"/>
  <p:tag name="KSO_WM_UNIT_TEXT_FILL_FORE_SCHEMECOLOR_INDEX" val="2"/>
  <p:tag name="KSO_WM_UNIT_TEXT_FILL_TYPE" val="1"/>
  <p:tag name="KSO_WM_UNIT_VALUE" val="0"/>
</p:tagLst>
</file>

<file path=ppt/tags/tag192.xml><?xml version="1.0" encoding="utf-8"?>
<p:tagLst xmlns:p="http://schemas.openxmlformats.org/presentationml/2006/main">
  <p:tag name="KSO_WM_SLIDE_ID" val="custom20223128_10"/>
  <p:tag name="KSO_WM_TEMPLATE_SUBCATEGORY" val="0"/>
  <p:tag name="KSO_WM_SLIDE_ITEM_CNT" val="0"/>
  <p:tag name="KSO_WM_SLIDE_INDEX" val="10"/>
  <p:tag name="KSO_WM_TAG_VERSION" val="1.0"/>
  <p:tag name="KSO_WM_BEAUTIFY_FLAG" val="#wm#"/>
  <p:tag name="KSO_WM_TEMPLATE_CATEGORY" val="custom"/>
  <p:tag name="KSO_WM_TEMPLATE_INDEX" val="20223128"/>
  <p:tag name="KSO_WM_SLIDE_TYPE" val="text"/>
  <p:tag name="KSO_WM_SLIDE_SUBTYPE" val="picTxt"/>
  <p:tag name="KSO_WM_SLIDE_SIZE" val="887*449"/>
  <p:tag name="KSO_WM_SLIDE_POSITION" val="37*42"/>
  <p:tag name="KSO_WM_SLIDE_LAYOUT" val="a_d_f"/>
  <p:tag name="KSO_WM_SLIDE_LAYOUT_CNT" val="1_3_1"/>
  <p:tag name="KSO_WM_SLIDE_BACKGROUND_TYPE" val="general"/>
  <p:tag name="KSO_WM_TEMPLATE_MASTER_TYPE" val="0"/>
  <p:tag name="KSO_WM_TEMPLATE_COLOR_TYPE" val="1"/>
  <p:tag name="KSO_WM_CHIP_COLORING" val="1"/>
</p:tagLst>
</file>

<file path=ppt/tags/tag193.xml><?xml version="1.0" encoding="utf-8"?>
<p:tagLst xmlns:p="http://schemas.openxmlformats.org/presentationml/2006/main">
  <p:tag name="KSO_WM_UNIT_SUBTYPE" val="v"/>
  <p:tag name="KSO_WM_TEMPLATE_CATEGORY" val="custom"/>
  <p:tag name="KSO_WM_TEMPLATE_INDEX" val="20223128"/>
  <p:tag name="KSO_WM_UNIT_TYPE" val="i"/>
  <p:tag name="KSO_WM_UNIT_INDEX" val="1"/>
  <p:tag name="KSO_WM_UNIT_ID" val="custom20223128_10*i*1"/>
  <p:tag name="KSO_WM_BEAUTIFY_FLAG" val="#wm#"/>
  <p:tag name="KSO_WM_TAG_VERSION" val="1.0"/>
  <p:tag name="KSO_WM_CHIP_GROUPID" val="62cbd1ac67e1b3ac3a1081fd"/>
  <p:tag name="KSO_WM_CHIP_XID" val="62cbd1fe67e1b3ac3a108682"/>
  <p:tag name="KSO_WM_UNIT_DEC_AREA_ID" val="d53bd22930844892ab96d6b0e238ebe0"/>
  <p:tag name="KSO_WM_CHIP_FILLAREA_FILL_RULE" val="{&quot;fill_align&quot;:&quot;cm&quot;,&quot;fill_effect&quot;:[],&quot;fill_mode&quot;:&quot;full&quot;,&quot;sacle_strategy&quot;:&quot;stretch&quot;}"/>
  <p:tag name="KSO_WM_UNIT_DEC_SUPPORTCHANGEPIC" val="0"/>
  <p:tag name="KSO_WM_UNIT_DEC_CHANGEPICRESERVED" val="1"/>
  <p:tag name="KSO_WM_ASSEMBLE_CHIP_INDEX" val="5c5d7f820ad849ca9ef101454e22e756"/>
  <p:tag name="KSO_WM_SLIDE_BACKGROUND_TYPE" val="general"/>
</p:tagLst>
</file>

<file path=ppt/tags/tag194.xml><?xml version="1.0" encoding="utf-8"?>
<p:tagLst xmlns:p="http://schemas.openxmlformats.org/presentationml/2006/main">
  <p:tag name="KSO_WM_UNIT_SUBTYPE" val="t"/>
  <p:tag name="KSO_WM_TEMPLATE_CATEGORY" val="custom"/>
  <p:tag name="KSO_WM_TEMPLATE_INDEX" val="20223128"/>
  <p:tag name="KSO_WM_UNIT_TYPE" val="i"/>
  <p:tag name="KSO_WM_UNIT_INDEX" val="1"/>
  <p:tag name="KSO_WM_UNIT_ID" val="custom20223128_10*i*1"/>
  <p:tag name="KSO_WM_BEAUTIFY_FLAG" val="#wm#"/>
  <p:tag name="KSO_WM_TAG_VERSION" val="1.0"/>
  <p:tag name="KSO_WM_CHIP_GROUPID" val="62cbd1ac67e1b3ac3a1081fd"/>
  <p:tag name="KSO_WM_CHIP_XID" val="62cbd1fe67e1b3ac3a10865f"/>
  <p:tag name="KSO_WM_UNIT_DEC_AREA_ID" val="1a796e9d8d8344d99968acb27e8cfcf2"/>
  <p:tag name="KSO_WM_CHIP_FILLAREA_FILL_RULE" val="{&quot;fill_align&quot;:&quot;lm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fafc229a34a34967bdf3ac63f2d6c51d"/>
  <p:tag name="KSO_WM_SLIDE_BACKGROUND_TYPE" val="general"/>
</p:tagLst>
</file>

<file path=ppt/tags/tag195.xml><?xml version="1.0" encoding="utf-8"?>
<p:tagLst xmlns:p="http://schemas.openxmlformats.org/presentationml/2006/main">
  <p:tag name="KSO_WM_UNIT_SUBTYPE" val="t"/>
  <p:tag name="KSO_WM_TEMPLATE_CATEGORY" val="custom"/>
  <p:tag name="KSO_WM_TEMPLATE_INDEX" val="20223128"/>
  <p:tag name="KSO_WM_UNIT_TYPE" val="i"/>
  <p:tag name="KSO_WM_UNIT_INDEX" val="1"/>
  <p:tag name="KSO_WM_UNIT_ID" val="custom20223128_10*i*1"/>
  <p:tag name="KSO_WM_BEAUTIFY_FLAG" val="#wm#"/>
  <p:tag name="KSO_WM_TAG_VERSION" val="1.0"/>
  <p:tag name="KSO_WM_CHIP_GROUPID" val="62cbd1ac67e1b3ac3a1081fd"/>
  <p:tag name="KSO_WM_CHIP_XID" val="62cbd1fe67e1b3ac3a10866a"/>
  <p:tag name="KSO_WM_UNIT_DEC_AREA_ID" val="76ac0535050d4b0b8ba841fcf5319076"/>
  <p:tag name="KSO_WM_CHIP_FILLAREA_FILL_RULE" val="{&quot;fill_align&quot;:&quot;rt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f633c398c7514670859d75b3253623c9"/>
  <p:tag name="KSO_WM_SLIDE_BACKGROUND_TYPE" val="general"/>
</p:tagLst>
</file>

<file path=ppt/tags/tag19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23128_10*a*1"/>
  <p:tag name="KSO_WM_TEMPLATE_CATEGORY" val="custom"/>
  <p:tag name="KSO_WM_TEMPLATE_INDEX" val="20223128"/>
  <p:tag name="KSO_WM_UNIT_LAYERLEVEL" val="1"/>
  <p:tag name="KSO_WM_TAG_VERSION" val="1.0"/>
  <p:tag name="KSO_WM_BEAUTIFY_FLAG" val="#wm#"/>
  <p:tag name="KSO_WM_UNIT_ISCONTENTSTITLE" val="0"/>
  <p:tag name="KSO_WM_UNIT_NOCLEAR" val="0"/>
  <p:tag name="KSO_WM_UNIT_VALUE" val="26"/>
  <p:tag name="KSO_WM_UNIT_TYPE" val="a"/>
  <p:tag name="KSO_WM_UNIT_INDEX" val="1"/>
  <p:tag name="KSO_WM_UNIT_PRESET_TEXT" val="单击添加大标题"/>
  <p:tag name="KSO_WM_UNIT_TEXT_FILL_FORE_SCHEMECOLOR_INDEX_BRIGHTNESS" val="0.25"/>
  <p:tag name="KSO_WM_UNIT_TEXT_FILL_FORE_SCHEMECOLOR_INDEX" val="13"/>
  <p:tag name="KSO_WM_UNIT_TEXT_FILL_TYPE" val="1"/>
</p:tagLst>
</file>

<file path=ppt/tags/tag19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23128_10*i*1"/>
  <p:tag name="KSO_WM_TEMPLATE_CATEGORY" val="custom"/>
  <p:tag name="KSO_WM_TEMPLATE_INDEX" val="20223128"/>
  <p:tag name="KSO_WM_UNIT_LAYERLEVEL" val="1"/>
  <p:tag name="KSO_WM_TAG_VERSION" val="1.0"/>
  <p:tag name="KSO_WM_BEAUTIFY_FLAG" val="#wm#"/>
  <p:tag name="KSO_WM_UNIT_TYPE" val="i"/>
  <p:tag name="KSO_WM_UNIT_INDEX" val="1"/>
  <p:tag name="KSO_WM_UNIT_TEXT_FILL_FORE_SCHEMECOLOR_INDEX_BRIGHTNESS" val="0"/>
  <p:tag name="KSO_WM_UNIT_TEXT_FILL_FORE_SCHEMECOLOR_INDEX" val="2"/>
  <p:tag name="KSO_WM_UNIT_TEXT_FILL_TYPE" val="1"/>
  <p:tag name="KSO_WM_UNIT_VALUE" val="0"/>
</p:tagLst>
</file>

<file path=ppt/tags/tag198.xml><?xml version="1.0" encoding="utf-8"?>
<p:tagLst xmlns:p="http://schemas.openxmlformats.org/presentationml/2006/main">
  <p:tag name="KSO_WM_SLIDE_ID" val="custom20223128_10"/>
  <p:tag name="KSO_WM_TEMPLATE_SUBCATEGORY" val="0"/>
  <p:tag name="KSO_WM_SLIDE_ITEM_CNT" val="0"/>
  <p:tag name="KSO_WM_SLIDE_INDEX" val="10"/>
  <p:tag name="KSO_WM_TAG_VERSION" val="1.0"/>
  <p:tag name="KSO_WM_BEAUTIFY_FLAG" val="#wm#"/>
  <p:tag name="KSO_WM_TEMPLATE_CATEGORY" val="custom"/>
  <p:tag name="KSO_WM_TEMPLATE_INDEX" val="20223128"/>
  <p:tag name="KSO_WM_SLIDE_TYPE" val="text"/>
  <p:tag name="KSO_WM_SLIDE_SUBTYPE" val="picTxt"/>
  <p:tag name="KSO_WM_SLIDE_SIZE" val="887*449"/>
  <p:tag name="KSO_WM_SLIDE_POSITION" val="37*42"/>
  <p:tag name="KSO_WM_SLIDE_LAYOUT" val="a_d_f"/>
  <p:tag name="KSO_WM_SLIDE_LAYOUT_CNT" val="1_3_1"/>
  <p:tag name="KSO_WM_SLIDE_BACKGROUND_TYPE" val="general"/>
  <p:tag name="KSO_WM_TEMPLATE_MASTER_TYPE" val="0"/>
  <p:tag name="KSO_WM_TEMPLATE_COLOR_TYPE" val="1"/>
  <p:tag name="KSO_WM_CHIP_COLORING" val="1"/>
</p:tagLst>
</file>

<file path=ppt/tags/tag199.xml><?xml version="1.0" encoding="utf-8"?>
<p:tagLst xmlns:p="http://schemas.openxmlformats.org/presentationml/2006/main">
  <p:tag name="KSO_WM_UNIT_SUBTYPE" val="v"/>
  <p:tag name="KSO_WM_TEMPLATE_CATEGORY" val="custom"/>
  <p:tag name="KSO_WM_TEMPLATE_INDEX" val="20223128"/>
  <p:tag name="KSO_WM_UNIT_TYPE" val="i"/>
  <p:tag name="KSO_WM_UNIT_INDEX" val="1"/>
  <p:tag name="KSO_WM_UNIT_ID" val="custom20223128_10*i*1"/>
  <p:tag name="KSO_WM_BEAUTIFY_FLAG" val="#wm#"/>
  <p:tag name="KSO_WM_TAG_VERSION" val="1.0"/>
  <p:tag name="KSO_WM_CHIP_GROUPID" val="62cbd1ac67e1b3ac3a1081fd"/>
  <p:tag name="KSO_WM_CHIP_XID" val="62cbd1fe67e1b3ac3a108682"/>
  <p:tag name="KSO_WM_UNIT_DEC_AREA_ID" val="d53bd22930844892ab96d6b0e238ebe0"/>
  <p:tag name="KSO_WM_CHIP_FILLAREA_FILL_RULE" val="{&quot;fill_align&quot;:&quot;cm&quot;,&quot;fill_effect&quot;:[],&quot;fill_mode&quot;:&quot;full&quot;,&quot;sacle_strategy&quot;:&quot;stretch&quot;}"/>
  <p:tag name="KSO_WM_UNIT_DEC_SUPPORTCHANGEPIC" val="0"/>
  <p:tag name="KSO_WM_UNIT_DEC_CHANGEPICRESERVED" val="1"/>
  <p:tag name="KSO_WM_ASSEMBLE_CHIP_INDEX" val="5c5d7f820ad849ca9ef101454e22e756"/>
  <p:tag name="KSO_WM_SLIDE_BACKGROUND_TYPE" val="general"/>
</p:tagLst>
</file>

<file path=ppt/tags/tag2.xml><?xml version="1.0" encoding="utf-8"?>
<p:tagLst xmlns:p="http://schemas.openxmlformats.org/presentationml/2006/main">
  <p:tag name="KSO_WM_UNIT_SUBTYPE" val="w"/>
  <p:tag name="KSO_WM_TEMPLATE_CATEGORY" val="chip"/>
  <p:tag name="KSO_WM_TEMPLATE_INDEX" val="20223128"/>
  <p:tag name="KSO_WM_UNIT_TYPE" val="i"/>
  <p:tag name="KSO_WM_UNIT_INDEX" val="1"/>
  <p:tag name="KSO_WM_UNIT_ID" val="chip20223128_4*i*1"/>
  <p:tag name="KSO_WM_BEAUTIFY_FLAG" val="#wm#"/>
  <p:tag name="KSO_WM_TAG_VERSION" val="1.0"/>
  <p:tag name="KSO_WM_CHIP_GROUPID" val="62cbd1ac67e1b3ac3a1081fd"/>
  <p:tag name="KSO_WM_CHIP_XID" val="62cbd1fe67e1b3ac3a1086f6"/>
  <p:tag name="KSO_WM_UNIT_DEC_AREA_ID" val="1c38e4faa23e46f186b39e3ea8b75fdb"/>
  <p:tag name="KSO_WM_CHIP_FILLAREA_FILL_RULE" val="{&quot;fill_align&quot;:&quot;rm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444a4dd2f67648ddb6649814ce7fe0ed"/>
</p:tagLst>
</file>

<file path=ppt/tags/tag20.xml><?xml version="1.0" encoding="utf-8"?>
<p:tagLst xmlns:p="http://schemas.openxmlformats.org/presentationml/2006/main">
  <p:tag name="KSO_WM_UNIT_SUBTYPE" val="u"/>
  <p:tag name="KSO_WM_TEMPLATE_CATEGORY" val="chip"/>
  <p:tag name="KSO_WM_TEMPLATE_INDEX" val="20223128"/>
  <p:tag name="KSO_WM_UNIT_TYPE" val="i"/>
  <p:tag name="KSO_WM_UNIT_INDEX" val="1"/>
  <p:tag name="KSO_WM_UNIT_ID" val="chip20223128_15*i*1"/>
  <p:tag name="KSO_WM_BEAUTIFY_FLAG" val="#wm#"/>
  <p:tag name="KSO_WM_TAG_VERSION" val="1.0"/>
  <p:tag name="KSO_WM_CHIP_GROUPID" val="62cbd1ac67e1b3ac3a1081fd"/>
  <p:tag name="KSO_WM_CHIP_XID" val="62cbd1fe67e1b3ac3a1085c2"/>
  <p:tag name="KSO_WM_UNIT_DEC_AREA_ID" val="b5c1fd351aa64c778d41aee45e8d8f73"/>
  <p:tag name="KSO_WM_CHIP_FILLAREA_FILL_RULE" val="{&quot;fill_align&quot;:&quot;lm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8f85f693e8614daea2170939d733c8c2"/>
</p:tagLst>
</file>

<file path=ppt/tags/tag200.xml><?xml version="1.0" encoding="utf-8"?>
<p:tagLst xmlns:p="http://schemas.openxmlformats.org/presentationml/2006/main">
  <p:tag name="KSO_WM_UNIT_SUBTYPE" val="t"/>
  <p:tag name="KSO_WM_TEMPLATE_CATEGORY" val="custom"/>
  <p:tag name="KSO_WM_TEMPLATE_INDEX" val="20223128"/>
  <p:tag name="KSO_WM_UNIT_TYPE" val="i"/>
  <p:tag name="KSO_WM_UNIT_INDEX" val="1"/>
  <p:tag name="KSO_WM_UNIT_ID" val="custom20223128_10*i*1"/>
  <p:tag name="KSO_WM_BEAUTIFY_FLAG" val="#wm#"/>
  <p:tag name="KSO_WM_TAG_VERSION" val="1.0"/>
  <p:tag name="KSO_WM_CHIP_GROUPID" val="62cbd1ac67e1b3ac3a1081fd"/>
  <p:tag name="KSO_WM_CHIP_XID" val="62cbd1fe67e1b3ac3a10865f"/>
  <p:tag name="KSO_WM_UNIT_DEC_AREA_ID" val="1a796e9d8d8344d99968acb27e8cfcf2"/>
  <p:tag name="KSO_WM_CHIP_FILLAREA_FILL_RULE" val="{&quot;fill_align&quot;:&quot;lm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fafc229a34a34967bdf3ac63f2d6c51d"/>
  <p:tag name="KSO_WM_SLIDE_BACKGROUND_TYPE" val="general"/>
</p:tagLst>
</file>

<file path=ppt/tags/tag201.xml><?xml version="1.0" encoding="utf-8"?>
<p:tagLst xmlns:p="http://schemas.openxmlformats.org/presentationml/2006/main">
  <p:tag name="KSO_WM_UNIT_SUBTYPE" val="t"/>
  <p:tag name="KSO_WM_TEMPLATE_CATEGORY" val="custom"/>
  <p:tag name="KSO_WM_TEMPLATE_INDEX" val="20223128"/>
  <p:tag name="KSO_WM_UNIT_TYPE" val="i"/>
  <p:tag name="KSO_WM_UNIT_INDEX" val="1"/>
  <p:tag name="KSO_WM_UNIT_ID" val="custom20223128_10*i*1"/>
  <p:tag name="KSO_WM_BEAUTIFY_FLAG" val="#wm#"/>
  <p:tag name="KSO_WM_TAG_VERSION" val="1.0"/>
  <p:tag name="KSO_WM_CHIP_GROUPID" val="62cbd1ac67e1b3ac3a1081fd"/>
  <p:tag name="KSO_WM_CHIP_XID" val="62cbd1fe67e1b3ac3a10866a"/>
  <p:tag name="KSO_WM_UNIT_DEC_AREA_ID" val="76ac0535050d4b0b8ba841fcf5319076"/>
  <p:tag name="KSO_WM_CHIP_FILLAREA_FILL_RULE" val="{&quot;fill_align&quot;:&quot;rt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f633c398c7514670859d75b3253623c9"/>
  <p:tag name="KSO_WM_SLIDE_BACKGROUND_TYPE" val="general"/>
</p:tagLst>
</file>

<file path=ppt/tags/tag20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23128_10*a*1"/>
  <p:tag name="KSO_WM_TEMPLATE_CATEGORY" val="custom"/>
  <p:tag name="KSO_WM_TEMPLATE_INDEX" val="20223128"/>
  <p:tag name="KSO_WM_UNIT_LAYERLEVEL" val="1"/>
  <p:tag name="KSO_WM_TAG_VERSION" val="1.0"/>
  <p:tag name="KSO_WM_BEAUTIFY_FLAG" val="#wm#"/>
  <p:tag name="KSO_WM_UNIT_ISCONTENTSTITLE" val="0"/>
  <p:tag name="KSO_WM_UNIT_NOCLEAR" val="0"/>
  <p:tag name="KSO_WM_UNIT_VALUE" val="26"/>
  <p:tag name="KSO_WM_UNIT_TYPE" val="a"/>
  <p:tag name="KSO_WM_UNIT_INDEX" val="1"/>
  <p:tag name="KSO_WM_UNIT_PRESET_TEXT" val="单击添加大标题"/>
  <p:tag name="KSO_WM_UNIT_TEXT_FILL_FORE_SCHEMECOLOR_INDEX_BRIGHTNESS" val="0.25"/>
  <p:tag name="KSO_WM_UNIT_TEXT_FILL_FORE_SCHEMECOLOR_INDEX" val="13"/>
  <p:tag name="KSO_WM_UNIT_TEXT_FILL_TYPE" val="1"/>
</p:tagLst>
</file>

<file path=ppt/tags/tag20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23128_10*i*1"/>
  <p:tag name="KSO_WM_TEMPLATE_CATEGORY" val="custom"/>
  <p:tag name="KSO_WM_TEMPLATE_INDEX" val="20223128"/>
  <p:tag name="KSO_WM_UNIT_LAYERLEVEL" val="1"/>
  <p:tag name="KSO_WM_TAG_VERSION" val="1.0"/>
  <p:tag name="KSO_WM_BEAUTIFY_FLAG" val="#wm#"/>
  <p:tag name="KSO_WM_UNIT_TYPE" val="i"/>
  <p:tag name="KSO_WM_UNIT_INDEX" val="1"/>
  <p:tag name="KSO_WM_UNIT_TEXT_FILL_FORE_SCHEMECOLOR_INDEX_BRIGHTNESS" val="0"/>
  <p:tag name="KSO_WM_UNIT_TEXT_FILL_FORE_SCHEMECOLOR_INDEX" val="2"/>
  <p:tag name="KSO_WM_UNIT_TEXT_FILL_TYPE" val="1"/>
  <p:tag name="KSO_WM_UNIT_VALUE" val="0"/>
</p:tagLst>
</file>

<file path=ppt/tags/tag20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i"/>
  <p:tag name="KSO_WM_UNIT_INDEX" val="1_3"/>
  <p:tag name="KSO_WM_UNIT_ID" val="diagram20234418_1*l_i*1_3"/>
  <p:tag name="KSO_WM_TEMPLATE_CATEGORY" val="diagram"/>
  <p:tag name="KSO_WM_TEMPLATE_INDEX" val="20234418"/>
  <p:tag name="KSO_WM_UNIT_LAYERLEVEL" val="1_1"/>
  <p:tag name="KSO_WM_TAG_VERSION" val="3.0"/>
  <p:tag name="KSO_WM_BEAUTIFY_FLAG" val="#wm#"/>
  <p:tag name="KSO_WM_DIAGRAM_VERSION" val="3"/>
  <p:tag name="KSO_WM_DIAGRAM_COLOR_TRICK" val="1"/>
  <p:tag name="KSO_WM_DIAGRAM_COLOR_TEXT_CAN_REMOVE" val="n"/>
  <p:tag name="KSO_WM_DIAGRAM_MAX_ITEMCNT" val="6"/>
  <p:tag name="KSO_WM_DIAGRAM_MIN_ITEMCNT" val="2"/>
  <p:tag name="KSO_WM_DIAGRAM_VIRTUALLY_FRAME" val="{&quot;height&quot;:425.69995757816343,&quot;left&quot;:54.1,&quot;top&quot;:69.20004242183654,&quot;width&quot;:851.45}"/>
  <p:tag name="KSO_WM_DIAGRAM_COLOR_MATCH_VALUE" val="{&quot;shape&quot;:{&quot;fill&quot;:{&quot;solid&quot;:{&quot;brightness&quot;:0,&quot;colorType&quot;:1,&quot;foreColorIndex&quot;:5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FILL_TYPE" val="1"/>
  <p:tag name="KSO_WM_UNIT_FILL_FORE_SCHEMECOLOR_INDEX" val="5"/>
  <p:tag name="KSO_WM_UNIT_FILL_FORE_SCHEMECOLOR_INDEX_BRIGHTNESS" val="0"/>
  <p:tag name="KSO_WM_DIAGRAM_USE_COLOR_VALUE" val="{&quot;color_scheme&quot;:1,&quot;color_type&quot;:1,&quot;theme_color_indexes&quot;:[]}"/>
</p:tagLst>
</file>

<file path=ppt/tags/tag20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i"/>
  <p:tag name="KSO_WM_UNIT_INDEX" val="1_11"/>
  <p:tag name="KSO_WM_UNIT_ID" val="diagram20234418_1*l_i*1_11"/>
  <p:tag name="KSO_WM_TEMPLATE_CATEGORY" val="diagram"/>
  <p:tag name="KSO_WM_TEMPLATE_INDEX" val="20234418"/>
  <p:tag name="KSO_WM_UNIT_LAYERLEVEL" val="1_1"/>
  <p:tag name="KSO_WM_TAG_VERSION" val="3.0"/>
  <p:tag name="KSO_WM_BEAUTIFY_FLAG" val="#wm#"/>
  <p:tag name="KSO_WM_DIAGRAM_VERSION" val="3"/>
  <p:tag name="KSO_WM_DIAGRAM_COLOR_TRICK" val="1"/>
  <p:tag name="KSO_WM_DIAGRAM_COLOR_TEXT_CAN_REMOVE" val="n"/>
  <p:tag name="KSO_WM_DIAGRAM_MAX_ITEMCNT" val="6"/>
  <p:tag name="KSO_WM_DIAGRAM_MIN_ITEMCNT" val="2"/>
  <p:tag name="KSO_WM_DIAGRAM_VIRTUALLY_FRAME" val="{&quot;height&quot;:425.69995757816343,&quot;left&quot;:54.1,&quot;top&quot;:69.20004242183654,&quot;width&quot;:851.45}"/>
  <p:tag name="KSO_WM_DIAGRAM_COLOR_MATCH_VALUE" val="{&quot;shape&quot;:{&quot;fill&quot;:{&quot;solid&quot;:{&quot;brightness&quot;:0.6499999761581421,&quot;colorType&quot;:1,&quot;foreColorIndex&quot;:13,&quot;transparency&quot;:0.6000000238418579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FILL_TYPE" val="1"/>
  <p:tag name="KSO_WM_UNIT_FILL_FORE_SCHEMECOLOR_INDEX" val="13"/>
  <p:tag name="KSO_WM_UNIT_FILL_FORE_SCHEMECOLOR_INDEX_BRIGHTNESS" val="0.65"/>
  <p:tag name="KSO_WM_DIAGRAM_USE_COLOR_VALUE" val="{&quot;color_scheme&quot;:1,&quot;color_type&quot;:1,&quot;theme_color_indexes&quot;:[]}"/>
</p:tagLst>
</file>

<file path=ppt/tags/tag20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i"/>
  <p:tag name="KSO_WM_UNIT_INDEX" val="1_10"/>
  <p:tag name="KSO_WM_UNIT_ID" val="diagram20234418_1*l_i*1_10"/>
  <p:tag name="KSO_WM_TEMPLATE_CATEGORY" val="diagram"/>
  <p:tag name="KSO_WM_TEMPLATE_INDEX" val="20234418"/>
  <p:tag name="KSO_WM_UNIT_LAYERLEVEL" val="1_1"/>
  <p:tag name="KSO_WM_TAG_VERSION" val="3.0"/>
  <p:tag name="KSO_WM_BEAUTIFY_FLAG" val="#wm#"/>
  <p:tag name="KSO_WM_DIAGRAM_VERSION" val="3"/>
  <p:tag name="KSO_WM_DIAGRAM_COLOR_TRICK" val="1"/>
  <p:tag name="KSO_WM_DIAGRAM_COLOR_TEXT_CAN_REMOVE" val="n"/>
  <p:tag name="KSO_WM_DIAGRAM_MAX_ITEMCNT" val="6"/>
  <p:tag name="KSO_WM_DIAGRAM_MIN_ITEMCNT" val="2"/>
  <p:tag name="KSO_WM_DIAGRAM_VIRTUALLY_FRAME" val="{&quot;height&quot;:425.69995757816343,&quot;left&quot;:54.1,&quot;top&quot;:69.20004242183654,&quot;width&quot;:851.45}"/>
  <p:tag name="KSO_WM_DIAGRAM_COLOR_MATCH_VALUE" val="{&quot;shape&quot;:{&quot;fill&quot;:{&quot;solid&quot;:{&quot;brightness&quot;:0,&quot;colorType&quot;:1,&quot;foreColorIndex&quot;:5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FILL_TYPE" val="1"/>
  <p:tag name="KSO_WM_UNIT_FILL_FORE_SCHEMECOLOR_INDEX" val="5"/>
  <p:tag name="KSO_WM_UNIT_FILL_FORE_SCHEMECOLOR_INDEX_BRIGHTNESS" val="0"/>
  <p:tag name="KSO_WM_DIAGRAM_USE_COLOR_VALUE" val="{&quot;color_scheme&quot;:1,&quot;color_type&quot;:1,&quot;theme_color_indexes&quot;:[]}"/>
</p:tagLst>
</file>

<file path=ppt/tags/tag20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i"/>
  <p:tag name="KSO_WM_UNIT_INDEX" val="1_1"/>
  <p:tag name="KSO_WM_UNIT_ID" val="diagram20234418_1*l_i*1_1"/>
  <p:tag name="KSO_WM_TEMPLATE_CATEGORY" val="diagram"/>
  <p:tag name="KSO_WM_TEMPLATE_INDEX" val="20234418"/>
  <p:tag name="KSO_WM_UNIT_LAYERLEVEL" val="1_1"/>
  <p:tag name="KSO_WM_TAG_VERSION" val="3.0"/>
  <p:tag name="KSO_WM_BEAUTIFY_FLAG" val="#wm#"/>
  <p:tag name="KSO_WM_DIAGRAM_VERSION" val="3"/>
  <p:tag name="KSO_WM_DIAGRAM_COLOR_TRICK" val="1"/>
  <p:tag name="KSO_WM_DIAGRAM_COLOR_TEXT_CAN_REMOVE" val="n"/>
  <p:tag name="KSO_WM_DIAGRAM_MAX_ITEMCNT" val="6"/>
  <p:tag name="KSO_WM_DIAGRAM_MIN_ITEMCNT" val="2"/>
  <p:tag name="KSO_WM_DIAGRAM_VIRTUALLY_FRAME" val="{&quot;height&quot;:425.69995757816343,&quot;left&quot;:54.1,&quot;top&quot;:69.20004242183654,&quot;width&quot;:851.45}"/>
  <p:tag name="KSO_WM_DIAGRAM_COLOR_MATCH_VALUE" val="{&quot;shape&quot;:{&quot;fill&quot;:{&quot;solid&quot;:{&quot;brightness&quot;:0.6000000238418579,&quot;colorType&quot;:1,&quot;foreColorIndex&quot;:5,&quot;transparency&quot;:0.5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FILL_TYPE" val="1"/>
  <p:tag name="KSO_WM_UNIT_FILL_FORE_SCHEMECOLOR_INDEX" val="5"/>
  <p:tag name="KSO_WM_UNIT_FILL_FORE_SCHEMECOLOR_INDEX_BRIGHTNESS" val="0.6"/>
  <p:tag name="KSO_WM_DIAGRAM_USE_COLOR_VALUE" val="{&quot;color_scheme&quot;:1,&quot;color_type&quot;:1,&quot;theme_color_indexes&quot;:[]}"/>
</p:tagLst>
</file>

<file path=ppt/tags/tag20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i"/>
  <p:tag name="KSO_WM_UNIT_INDEX" val="1_14"/>
  <p:tag name="KSO_WM_UNIT_ID" val="diagram20234418_1*l_i*1_14"/>
  <p:tag name="KSO_WM_TEMPLATE_CATEGORY" val="diagram"/>
  <p:tag name="KSO_WM_TEMPLATE_INDEX" val="20234418"/>
  <p:tag name="KSO_WM_UNIT_LAYERLEVEL" val="1_1"/>
  <p:tag name="KSO_WM_TAG_VERSION" val="3.0"/>
  <p:tag name="KSO_WM_BEAUTIFY_FLAG" val="#wm#"/>
  <p:tag name="KSO_WM_DIAGRAM_VERSION" val="3"/>
  <p:tag name="KSO_WM_DIAGRAM_COLOR_TRICK" val="1"/>
  <p:tag name="KSO_WM_DIAGRAM_COLOR_TEXT_CAN_REMOVE" val="n"/>
  <p:tag name="KSO_WM_DIAGRAM_MAX_ITEMCNT" val="6"/>
  <p:tag name="KSO_WM_DIAGRAM_MIN_ITEMCNT" val="2"/>
  <p:tag name="KSO_WM_DIAGRAM_VIRTUALLY_FRAME" val="{&quot;height&quot;:425.69995757816343,&quot;left&quot;:54.1,&quot;top&quot;:69.20004242183654,&quot;width&quot;:851.45}"/>
  <p:tag name="KSO_WM_DIAGRAM_COLOR_MATCH_VALUE" val="{&quot;shape&quot;:{&quot;fill&quot;:{&quot;solid&quot;:{&quot;brightness&quot;:0.6000000238418579,&quot;colorType&quot;:1,&quot;foreColorIndex&quot;:5,&quot;transparency&quot;:0.5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FILL_TYPE" val="1"/>
  <p:tag name="KSO_WM_UNIT_FILL_FORE_SCHEMECOLOR_INDEX" val="5"/>
  <p:tag name="KSO_WM_UNIT_FILL_FORE_SCHEMECOLOR_INDEX_BRIGHTNESS" val="0.6"/>
  <p:tag name="KSO_WM_DIAGRAM_USE_COLOR_VALUE" val="{&quot;color_scheme&quot;:1,&quot;color_type&quot;:1,&quot;theme_color_indexes&quot;:[]}"/>
</p:tagLst>
</file>

<file path=ppt/tags/tag20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i"/>
  <p:tag name="KSO_WM_UNIT_INDEX" val="1_13"/>
  <p:tag name="KSO_WM_UNIT_ID" val="diagram20234418_1*l_i*1_13"/>
  <p:tag name="KSO_WM_TEMPLATE_CATEGORY" val="diagram"/>
  <p:tag name="KSO_WM_TEMPLATE_INDEX" val="20234418"/>
  <p:tag name="KSO_WM_UNIT_LAYERLEVEL" val="1_1"/>
  <p:tag name="KSO_WM_TAG_VERSION" val="3.0"/>
  <p:tag name="KSO_WM_BEAUTIFY_FLAG" val="#wm#"/>
  <p:tag name="KSO_WM_DIAGRAM_VERSION" val="3"/>
  <p:tag name="KSO_WM_DIAGRAM_COLOR_TRICK" val="1"/>
  <p:tag name="KSO_WM_DIAGRAM_COLOR_TEXT_CAN_REMOVE" val="n"/>
  <p:tag name="KSO_WM_DIAGRAM_MAX_ITEMCNT" val="6"/>
  <p:tag name="KSO_WM_DIAGRAM_MIN_ITEMCNT" val="2"/>
  <p:tag name="KSO_WM_DIAGRAM_VIRTUALLY_FRAME" val="{&quot;height&quot;:425.69995757816343,&quot;left&quot;:54.1,&quot;top&quot;:69.20004242183654,&quot;width&quot;:851.45}"/>
  <p:tag name="KSO_WM_DIAGRAM_COLOR_MATCH_VALUE" val="{&quot;shape&quot;:{&quot;fill&quot;:{&quot;solid&quot;:{&quot;brightness&quot;:0.6000000238418579,&quot;colorType&quot;:1,&quot;foreColorIndex&quot;:5,&quot;transparency&quot;:0.5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FILL_TYPE" val="1"/>
  <p:tag name="KSO_WM_UNIT_FILL_FORE_SCHEMECOLOR_INDEX" val="5"/>
  <p:tag name="KSO_WM_UNIT_FILL_FORE_SCHEMECOLOR_INDEX_BRIGHTNESS" val="0.6"/>
  <p:tag name="KSO_WM_DIAGRAM_USE_COLOR_VALUE" val="{&quot;color_scheme&quot;:1,&quot;color_type&quot;:1,&quot;theme_color_indexes&quot;:[]}"/>
</p:tagLst>
</file>

<file path=ppt/tags/tag21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2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i"/>
  <p:tag name="KSO_WM_UNIT_INDEX" val="1_16"/>
  <p:tag name="KSO_WM_UNIT_ID" val="diagram20234418_1*l_i*1_16"/>
  <p:tag name="KSO_WM_TEMPLATE_CATEGORY" val="diagram"/>
  <p:tag name="KSO_WM_TEMPLATE_INDEX" val="20234418"/>
  <p:tag name="KSO_WM_UNIT_LAYERLEVEL" val="1_1"/>
  <p:tag name="KSO_WM_TAG_VERSION" val="3.0"/>
  <p:tag name="KSO_WM_BEAUTIFY_FLAG" val="#wm#"/>
  <p:tag name="KSO_WM_DIAGRAM_VERSION" val="3"/>
  <p:tag name="KSO_WM_DIAGRAM_COLOR_TRICK" val="1"/>
  <p:tag name="KSO_WM_DIAGRAM_COLOR_TEXT_CAN_REMOVE" val="n"/>
  <p:tag name="KSO_WM_DIAGRAM_MAX_ITEMCNT" val="6"/>
  <p:tag name="KSO_WM_DIAGRAM_MIN_ITEMCNT" val="2"/>
  <p:tag name="KSO_WM_DIAGRAM_VIRTUALLY_FRAME" val="{&quot;height&quot;:425.69995757816343,&quot;left&quot;:54.1,&quot;top&quot;:69.20004242183654,&quot;width&quot;:851.45}"/>
  <p:tag name="KSO_WM_DIAGRAM_COLOR_MATCH_VALUE" val="{&quot;shape&quot;:{&quot;fill&quot;:{&quot;solid&quot;:{&quot;brightness&quot;:0.6000000238418579,&quot;colorType&quot;:1,&quot;foreColorIndex&quot;:5,&quot;transparency&quot;:0.5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FILL_TYPE" val="1"/>
  <p:tag name="KSO_WM_UNIT_FILL_FORE_SCHEMECOLOR_INDEX" val="5"/>
  <p:tag name="KSO_WM_UNIT_FILL_FORE_SCHEMECOLOR_INDEX_BRIGHTNESS" val="0.6"/>
  <p:tag name="KSO_WM_DIAGRAM_USE_COLOR_VALUE" val="{&quot;color_scheme&quot;:1,&quot;color_type&quot;:1,&quot;theme_color_indexes&quot;:[]}"/>
</p:tagLst>
</file>

<file path=ppt/tags/tag2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i"/>
  <p:tag name="KSO_WM_UNIT_INDEX" val="1_9"/>
  <p:tag name="KSO_WM_UNIT_ID" val="diagram20234418_1*l_i*1_9"/>
  <p:tag name="KSO_WM_TEMPLATE_CATEGORY" val="diagram"/>
  <p:tag name="KSO_WM_TEMPLATE_INDEX" val="20234418"/>
  <p:tag name="KSO_WM_UNIT_LAYERLEVEL" val="1_1"/>
  <p:tag name="KSO_WM_TAG_VERSION" val="3.0"/>
  <p:tag name="KSO_WM_BEAUTIFY_FLAG" val="#wm#"/>
  <p:tag name="KSO_WM_DIAGRAM_VERSION" val="3"/>
  <p:tag name="KSO_WM_DIAGRAM_COLOR_TRICK" val="1"/>
  <p:tag name="KSO_WM_DIAGRAM_COLOR_TEXT_CAN_REMOVE" val="n"/>
  <p:tag name="KSO_WM_DIAGRAM_MAX_ITEMCNT" val="6"/>
  <p:tag name="KSO_WM_DIAGRAM_MIN_ITEMCNT" val="2"/>
  <p:tag name="KSO_WM_DIAGRAM_VIRTUALLY_FRAME" val="{&quot;height&quot;:425.69995757816343,&quot;left&quot;:54.1,&quot;top&quot;:69.20004242183654,&quot;width&quot;:851.45}"/>
  <p:tag name="KSO_WM_DIAGRAM_COLOR_MATCH_VALUE" val="{&quot;shape&quot;:{&quot;fill&quot;:{&quot;solid&quot;:{&quot;brightness&quot;:0.6000000238418579,&quot;colorType&quot;:1,&quot;foreColorIndex&quot;:5,&quot;transparency&quot;:0.5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FILL_TYPE" val="1"/>
  <p:tag name="KSO_WM_UNIT_FILL_FORE_SCHEMECOLOR_INDEX" val="5"/>
  <p:tag name="KSO_WM_UNIT_FILL_FORE_SCHEMECOLOR_INDEX_BRIGHTNESS" val="0.6"/>
  <p:tag name="KSO_WM_DIAGRAM_USE_COLOR_VALUE" val="{&quot;color_scheme&quot;:1,&quot;color_type&quot;:1,&quot;theme_color_indexes&quot;:[]}"/>
</p:tagLst>
</file>

<file path=ppt/tags/tag2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i"/>
  <p:tag name="KSO_WM_UNIT_INDEX" val="1_15"/>
  <p:tag name="KSO_WM_UNIT_ID" val="diagram20234418_1*l_i*1_15"/>
  <p:tag name="KSO_WM_TEMPLATE_CATEGORY" val="diagram"/>
  <p:tag name="KSO_WM_TEMPLATE_INDEX" val="20234418"/>
  <p:tag name="KSO_WM_UNIT_LAYERLEVEL" val="1_1"/>
  <p:tag name="KSO_WM_TAG_VERSION" val="3.0"/>
  <p:tag name="KSO_WM_BEAUTIFY_FLAG" val="#wm#"/>
  <p:tag name="KSO_WM_DIAGRAM_VERSION" val="3"/>
  <p:tag name="KSO_WM_DIAGRAM_COLOR_TRICK" val="1"/>
  <p:tag name="KSO_WM_DIAGRAM_COLOR_TEXT_CAN_REMOVE" val="n"/>
  <p:tag name="KSO_WM_DIAGRAM_MAX_ITEMCNT" val="6"/>
  <p:tag name="KSO_WM_DIAGRAM_MIN_ITEMCNT" val="2"/>
  <p:tag name="KSO_WM_DIAGRAM_VIRTUALLY_FRAME" val="{&quot;height&quot;:425.69995757816343,&quot;left&quot;:54.1,&quot;top&quot;:69.20004242183654,&quot;width&quot;:851.45}"/>
  <p:tag name="KSO_WM_DIAGRAM_COLOR_MATCH_VALUE" val="{&quot;shape&quot;:{&quot;fill&quot;:{&quot;solid&quot;:{&quot;brightness&quot;:0.6000000238418579,&quot;colorType&quot;:1,&quot;foreColorIndex&quot;:5,&quot;transparency&quot;:0.5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FILL_TYPE" val="1"/>
  <p:tag name="KSO_WM_UNIT_FILL_FORE_SCHEMECOLOR_INDEX" val="5"/>
  <p:tag name="KSO_WM_UNIT_FILL_FORE_SCHEMECOLOR_INDEX_BRIGHTNESS" val="0.6"/>
  <p:tag name="KSO_WM_DIAGRAM_USE_COLOR_VALUE" val="{&quot;color_scheme&quot;:1,&quot;color_type&quot;:1,&quot;theme_color_indexes&quot;:[]}"/>
</p:tagLst>
</file>

<file path=ppt/tags/tag2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i"/>
  <p:tag name="KSO_WM_UNIT_INDEX" val="1_2"/>
  <p:tag name="KSO_WM_UNIT_ID" val="diagram20234418_1*l_i*1_2"/>
  <p:tag name="KSO_WM_TEMPLATE_CATEGORY" val="diagram"/>
  <p:tag name="KSO_WM_TEMPLATE_INDEX" val="20234418"/>
  <p:tag name="KSO_WM_UNIT_LAYERLEVEL" val="1_1"/>
  <p:tag name="KSO_WM_TAG_VERSION" val="3.0"/>
  <p:tag name="KSO_WM_BEAUTIFY_FLAG" val="#wm#"/>
  <p:tag name="KSO_WM_DIAGRAM_VERSION" val="3"/>
  <p:tag name="KSO_WM_DIAGRAM_COLOR_TRICK" val="1"/>
  <p:tag name="KSO_WM_DIAGRAM_COLOR_TEXT_CAN_REMOVE" val="n"/>
  <p:tag name="KSO_WM_DIAGRAM_MAX_ITEMCNT" val="6"/>
  <p:tag name="KSO_WM_DIAGRAM_MIN_ITEMCNT" val="2"/>
  <p:tag name="KSO_WM_DIAGRAM_VIRTUALLY_FRAME" val="{&quot;height&quot;:425.69995757816343,&quot;left&quot;:54.1,&quot;top&quot;:69.20004242183654,&quot;width&quot;:851.45}"/>
  <p:tag name="KSO_WM_DIAGRAM_COLOR_MATCH_VALUE" val="{&quot;shape&quot;:{&quot;fill&quot;:{&quot;solid&quot;:{&quot;brightness&quot;:0.6499999761581421,&quot;colorType&quot;:1,&quot;foreColorIndex&quot;:13,&quot;transparency&quot;:0.6000000238418579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FILL_TYPE" val="1"/>
  <p:tag name="KSO_WM_UNIT_FILL_FORE_SCHEMECOLOR_INDEX" val="13"/>
  <p:tag name="KSO_WM_UNIT_FILL_FORE_SCHEMECOLOR_INDEX_BRIGHTNESS" val="0.65"/>
  <p:tag name="KSO_WM_DIAGRAM_USE_COLOR_VALUE" val="{&quot;color_scheme&quot;:1,&quot;color_type&quot;:1,&quot;theme_color_indexes&quot;:[]}"/>
</p:tagLst>
</file>

<file path=ppt/tags/tag2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i"/>
  <p:tag name="KSO_WM_UNIT_INDEX" val="1_5"/>
  <p:tag name="KSO_WM_UNIT_ID" val="diagram20234418_1*l_i*1_5"/>
  <p:tag name="KSO_WM_TEMPLATE_CATEGORY" val="diagram"/>
  <p:tag name="KSO_WM_TEMPLATE_INDEX" val="20234418"/>
  <p:tag name="KSO_WM_UNIT_LAYERLEVEL" val="1_1"/>
  <p:tag name="KSO_WM_TAG_VERSION" val="3.0"/>
  <p:tag name="KSO_WM_BEAUTIFY_FLAG" val="#wm#"/>
  <p:tag name="KSO_WM_DIAGRAM_VERSION" val="3"/>
  <p:tag name="KSO_WM_DIAGRAM_COLOR_TRICK" val="1"/>
  <p:tag name="KSO_WM_DIAGRAM_COLOR_TEXT_CAN_REMOVE" val="n"/>
  <p:tag name="KSO_WM_DIAGRAM_MAX_ITEMCNT" val="6"/>
  <p:tag name="KSO_WM_DIAGRAM_MIN_ITEMCNT" val="2"/>
  <p:tag name="KSO_WM_DIAGRAM_VIRTUALLY_FRAME" val="{&quot;height&quot;:425.69995757816343,&quot;left&quot;:54.1,&quot;top&quot;:69.20004242183654,&quot;width&quot;:851.45}"/>
  <p:tag name="KSO_WM_DIAGRAM_COLOR_MATCH_VALUE" val="{&quot;shape&quot;:{&quot;fill&quot;:{&quot;solid&quot;:{&quot;brightness&quot;:0.6499999761581421,&quot;colorType&quot;:1,&quot;foreColorIndex&quot;:13,&quot;transparency&quot;:0.6000000238418579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FILL_TYPE" val="1"/>
  <p:tag name="KSO_WM_UNIT_FILL_FORE_SCHEMECOLOR_INDEX" val="13"/>
  <p:tag name="KSO_WM_UNIT_FILL_FORE_SCHEMECOLOR_INDEX_BRIGHTNESS" val="0.65"/>
  <p:tag name="KSO_WM_DIAGRAM_USE_COLOR_VALUE" val="{&quot;color_scheme&quot;:1,&quot;color_type&quot;:1,&quot;theme_color_indexes&quot;:[]}"/>
</p:tagLst>
</file>

<file path=ppt/tags/tag2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i"/>
  <p:tag name="KSO_WM_UNIT_INDEX" val="1_6"/>
  <p:tag name="KSO_WM_UNIT_ID" val="diagram20234418_1*l_i*1_6"/>
  <p:tag name="KSO_WM_TEMPLATE_CATEGORY" val="diagram"/>
  <p:tag name="KSO_WM_TEMPLATE_INDEX" val="20234418"/>
  <p:tag name="KSO_WM_UNIT_LAYERLEVEL" val="1_1"/>
  <p:tag name="KSO_WM_TAG_VERSION" val="3.0"/>
  <p:tag name="KSO_WM_BEAUTIFY_FLAG" val="#wm#"/>
  <p:tag name="KSO_WM_DIAGRAM_VERSION" val="3"/>
  <p:tag name="KSO_WM_DIAGRAM_COLOR_TRICK" val="1"/>
  <p:tag name="KSO_WM_DIAGRAM_COLOR_TEXT_CAN_REMOVE" val="n"/>
  <p:tag name="KSO_WM_DIAGRAM_MAX_ITEMCNT" val="6"/>
  <p:tag name="KSO_WM_DIAGRAM_MIN_ITEMCNT" val="2"/>
  <p:tag name="KSO_WM_DIAGRAM_VIRTUALLY_FRAME" val="{&quot;height&quot;:425.69995757816343,&quot;left&quot;:54.1,&quot;top&quot;:69.20004242183654,&quot;width&quot;:851.45}"/>
  <p:tag name="KSO_WM_DIAGRAM_COLOR_MATCH_VALUE" val="{&quot;shape&quot;:{&quot;fill&quot;:{&quot;solid&quot;:{&quot;brightness&quot;:0.6499999761581421,&quot;colorType&quot;:1,&quot;foreColorIndex&quot;:13,&quot;transparency&quot;:0.6000000238418579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FILL_TYPE" val="1"/>
  <p:tag name="KSO_WM_UNIT_FILL_FORE_SCHEMECOLOR_INDEX" val="13"/>
  <p:tag name="KSO_WM_UNIT_FILL_FORE_SCHEMECOLOR_INDEX_BRIGHTNESS" val="0.65"/>
  <p:tag name="KSO_WM_DIAGRAM_USE_COLOR_VALUE" val="{&quot;color_scheme&quot;:1,&quot;color_type&quot;:1,&quot;theme_color_indexes&quot;:[]}"/>
</p:tagLst>
</file>

<file path=ppt/tags/tag2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i"/>
  <p:tag name="KSO_WM_UNIT_INDEX" val="1_8"/>
  <p:tag name="KSO_WM_UNIT_ID" val="diagram20234418_1*l_i*1_8"/>
  <p:tag name="KSO_WM_TEMPLATE_CATEGORY" val="diagram"/>
  <p:tag name="KSO_WM_TEMPLATE_INDEX" val="20234418"/>
  <p:tag name="KSO_WM_UNIT_LAYERLEVEL" val="1_1"/>
  <p:tag name="KSO_WM_TAG_VERSION" val="3.0"/>
  <p:tag name="KSO_WM_BEAUTIFY_FLAG" val="#wm#"/>
  <p:tag name="KSO_WM_DIAGRAM_VERSION" val="3"/>
  <p:tag name="KSO_WM_DIAGRAM_COLOR_TRICK" val="1"/>
  <p:tag name="KSO_WM_DIAGRAM_COLOR_TEXT_CAN_REMOVE" val="n"/>
  <p:tag name="KSO_WM_DIAGRAM_MAX_ITEMCNT" val="6"/>
  <p:tag name="KSO_WM_DIAGRAM_MIN_ITEMCNT" val="2"/>
  <p:tag name="KSO_WM_DIAGRAM_VIRTUALLY_FRAME" val="{&quot;height&quot;:425.69995757816343,&quot;left&quot;:54.1,&quot;top&quot;:69.20004242183654,&quot;width&quot;:851.45}"/>
  <p:tag name="KSO_WM_DIAGRAM_COLOR_MATCH_VALUE" val="{&quot;shape&quot;:{&quot;fill&quot;:{&quot;solid&quot;:{&quot;brightness&quot;:0.6499999761581421,&quot;colorType&quot;:1,&quot;foreColorIndex&quot;:13,&quot;transparency&quot;:0.6000000238418579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FILL_TYPE" val="1"/>
  <p:tag name="KSO_WM_UNIT_FILL_FORE_SCHEMECOLOR_INDEX" val="13"/>
  <p:tag name="KSO_WM_UNIT_FILL_FORE_SCHEMECOLOR_INDEX_BRIGHTNESS" val="0.65"/>
  <p:tag name="KSO_WM_DIAGRAM_USE_COLOR_VALUE" val="{&quot;color_scheme&quot;:1,&quot;color_type&quot;:1,&quot;theme_color_indexes&quot;:[]}"/>
</p:tagLst>
</file>

<file path=ppt/tags/tag2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i"/>
  <p:tag name="KSO_WM_UNIT_INDEX" val="1_4"/>
  <p:tag name="KSO_WM_UNIT_ID" val="diagram20234418_1*l_i*1_4"/>
  <p:tag name="KSO_WM_TEMPLATE_CATEGORY" val="diagram"/>
  <p:tag name="KSO_WM_TEMPLATE_INDEX" val="20234418"/>
  <p:tag name="KSO_WM_UNIT_LAYERLEVEL" val="1_1"/>
  <p:tag name="KSO_WM_TAG_VERSION" val="3.0"/>
  <p:tag name="KSO_WM_BEAUTIFY_FLAG" val="#wm#"/>
  <p:tag name="KSO_WM_DIAGRAM_VERSION" val="3"/>
  <p:tag name="KSO_WM_DIAGRAM_COLOR_TRICK" val="1"/>
  <p:tag name="KSO_WM_DIAGRAM_COLOR_TEXT_CAN_REMOVE" val="n"/>
  <p:tag name="KSO_WM_DIAGRAM_MAX_ITEMCNT" val="6"/>
  <p:tag name="KSO_WM_DIAGRAM_MIN_ITEMCNT" val="2"/>
  <p:tag name="KSO_WM_DIAGRAM_VIRTUALLY_FRAME" val="{&quot;height&quot;:425.69995757816343,&quot;left&quot;:54.1,&quot;top&quot;:69.20004242183654,&quot;width&quot;:851.45}"/>
  <p:tag name="KSO_WM_DIAGRAM_COLOR_MATCH_VALUE" val="{&quot;shape&quot;:{&quot;fill&quot;:{&quot;solid&quot;:{&quot;brightness&quot;:0.6499999761581421,&quot;colorType&quot;:1,&quot;foreColorIndex&quot;:13,&quot;transparency&quot;:0.6000000238418579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FILL_TYPE" val="1"/>
  <p:tag name="KSO_WM_UNIT_FILL_FORE_SCHEMECOLOR_INDEX" val="13"/>
  <p:tag name="KSO_WM_UNIT_FILL_FORE_SCHEMECOLOR_INDEX_BRIGHTNESS" val="0.65"/>
  <p:tag name="KSO_WM_DIAGRAM_USE_COLOR_VALUE" val="{&quot;color_scheme&quot;:1,&quot;color_type&quot;:1,&quot;theme_color_indexes&quot;:[]}"/>
</p:tagLst>
</file>

<file path=ppt/tags/tag2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i"/>
  <p:tag name="KSO_WM_UNIT_INDEX" val="1_12"/>
  <p:tag name="KSO_WM_UNIT_ID" val="diagram20234418_1*l_i*1_12"/>
  <p:tag name="KSO_WM_TEMPLATE_CATEGORY" val="diagram"/>
  <p:tag name="KSO_WM_TEMPLATE_INDEX" val="20234418"/>
  <p:tag name="KSO_WM_UNIT_LAYERLEVEL" val="1_1"/>
  <p:tag name="KSO_WM_TAG_VERSION" val="3.0"/>
  <p:tag name="KSO_WM_BEAUTIFY_FLAG" val="#wm#"/>
  <p:tag name="KSO_WM_DIAGRAM_VERSION" val="3"/>
  <p:tag name="KSO_WM_DIAGRAM_COLOR_TRICK" val="1"/>
  <p:tag name="KSO_WM_DIAGRAM_COLOR_TEXT_CAN_REMOVE" val="n"/>
  <p:tag name="KSO_WM_DIAGRAM_MAX_ITEMCNT" val="6"/>
  <p:tag name="KSO_WM_DIAGRAM_MIN_ITEMCNT" val="2"/>
  <p:tag name="KSO_WM_DIAGRAM_VIRTUALLY_FRAME" val="{&quot;height&quot;:425.69995757816343,&quot;left&quot;:54.1,&quot;top&quot;:69.20004242183654,&quot;width&quot;:851.45}"/>
  <p:tag name="KSO_WM_DIAGRAM_COLOR_MATCH_VALUE" val="{&quot;shape&quot;:{&quot;fill&quot;:{&quot;solid&quot;:{&quot;brightness&quot;:0.6499999761581421,&quot;colorType&quot;:1,&quot;foreColorIndex&quot;:13,&quot;transparency&quot;:0.6000000238418579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FILL_TYPE" val="1"/>
  <p:tag name="KSO_WM_UNIT_FILL_FORE_SCHEMECOLOR_INDEX" val="13"/>
  <p:tag name="KSO_WM_UNIT_FILL_FORE_SCHEMECOLOR_INDEX_BRIGHTNESS" val="0.65"/>
  <p:tag name="KSO_WM_DIAGRAM_USE_COLOR_VALUE" val="{&quot;color_scheme&quot;:1,&quot;color_type&quot;:1,&quot;theme_color_indexes&quot;:[]}"/>
</p:tagLst>
</file>

<file path=ppt/tags/tag2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i"/>
  <p:tag name="KSO_WM_UNIT_INDEX" val="1_7"/>
  <p:tag name="KSO_WM_UNIT_ID" val="diagram20234418_1*l_i*1_7"/>
  <p:tag name="KSO_WM_TEMPLATE_CATEGORY" val="diagram"/>
  <p:tag name="KSO_WM_TEMPLATE_INDEX" val="20234418"/>
  <p:tag name="KSO_WM_UNIT_LAYERLEVEL" val="1_1"/>
  <p:tag name="KSO_WM_TAG_VERSION" val="3.0"/>
  <p:tag name="KSO_WM_BEAUTIFY_FLAG" val="#wm#"/>
  <p:tag name="KSO_WM_DIAGRAM_VERSION" val="3"/>
  <p:tag name="KSO_WM_DIAGRAM_COLOR_TRICK" val="1"/>
  <p:tag name="KSO_WM_DIAGRAM_COLOR_TEXT_CAN_REMOVE" val="n"/>
  <p:tag name="KSO_WM_DIAGRAM_MAX_ITEMCNT" val="6"/>
  <p:tag name="KSO_WM_DIAGRAM_MIN_ITEMCNT" val="2"/>
  <p:tag name="KSO_WM_DIAGRAM_VIRTUALLY_FRAME" val="{&quot;height&quot;:425.69995757816343,&quot;left&quot;:54.1,&quot;top&quot;:69.20004242183654,&quot;width&quot;:851.45}"/>
  <p:tag name="KSO_WM_DIAGRAM_COLOR_MATCH_VALUE" val="{&quot;shape&quot;:{&quot;fill&quot;:{&quot;solid&quot;:{&quot;brightness&quot;:0.6499999761581421,&quot;colorType&quot;:1,&quot;foreColorIndex&quot;:13,&quot;transparency&quot;:0.6000000238418579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FILL_TYPE" val="1"/>
  <p:tag name="KSO_WM_UNIT_FILL_FORE_SCHEMECOLOR_INDEX" val="13"/>
  <p:tag name="KSO_WM_UNIT_FILL_FORE_SCHEMECOLOR_INDEX_BRIGHTNESS" val="0.65"/>
  <p:tag name="KSO_WM_DIAGRAM_USE_COLOR_VALUE" val="{&quot;color_scheme&quot;:1,&quot;color_type&quot;:1,&quot;theme_color_indexes&quot;:[]}"/>
</p:tagLst>
</file>

<file path=ppt/tags/tag22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220.xml><?xml version="1.0" encoding="utf-8"?>
<p:tagLst xmlns:p="http://schemas.openxmlformats.org/presentationml/2006/main">
  <p:tag name="KSO_WM_UNIT_SUBTYPE" val="a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TYPE" val="l_h_f"/>
  <p:tag name="KSO_WM_UNIT_INDEX" val="1_1_1"/>
  <p:tag name="KSO_WM_UNIT_ID" val="diagram20234418_1*l_h_f*1_1_1"/>
  <p:tag name="KSO_WM_TEMPLATE_CATEGORY" val="diagram"/>
  <p:tag name="KSO_WM_TEMPLATE_INDEX" val="20234418"/>
  <p:tag name="KSO_WM_UNIT_LAYERLEVEL" val="1_1_1"/>
  <p:tag name="KSO_WM_TAG_VERSION" val="3.0"/>
  <p:tag name="KSO_WM_BEAUTIFY_FLAG" val="#wm#"/>
  <p:tag name="KSO_WM_UNIT_TEXT_FILL_FORE_SCHEMECOLOR_INDEX_BRIGHTNESS" val="0.15"/>
  <p:tag name="KSO_WM_DIAGRAM_GROUP_CODE" val="l1-1"/>
  <p:tag name="KSO_WM_DIAGRAM_VERSION" val="3"/>
  <p:tag name="KSO_WM_DIAGRAM_COLOR_TRICK" val="1"/>
  <p:tag name="KSO_WM_DIAGRAM_COLOR_TEXT_CAN_REMOVE" val="n"/>
  <p:tag name="KSO_WM_DIAGRAM_MAX_ITEMCNT" val="6"/>
  <p:tag name="KSO_WM_DIAGRAM_MIN_ITEMCNT" val="2"/>
  <p:tag name="KSO_WM_DIAGRAM_VIRTUALLY_FRAME" val="{&quot;height&quot;:425.69995757816343,&quot;left&quot;:54.1,&quot;top&quot;:69.20004242183654,&quot;width&quot;:851.45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.15000000596046448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PRESET_TEXT" val="单击此处添加文本具体内容，简明扼要地阐述您的观点。根据需要可酌情增减文字，以便观者准确地理解您传达的思想。文字是您思想的提炼，请尽量言简意赅的阐述观点"/>
  <p:tag name="KSO_WM_UNIT_TEXT_FILL_FORE_SCHEMECOLOR_INDEX" val="1"/>
  <p:tag name="KSO_WM_UNIT_TEXT_FILL_TYPE" val="1"/>
  <p:tag name="KSO_WM_UNIT_TEXT_TYPE" val="1"/>
  <p:tag name="KSO_WM_DIAGRAM_USE_COLOR_VALUE" val="{&quot;color_scheme&quot;:1,&quot;color_type&quot;:1,&quot;theme_color_indexes&quot;:[]}"/>
</p:tagLst>
</file>

<file path=ppt/tags/tag2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234418_1*l_h_i*1_1_1"/>
  <p:tag name="KSO_WM_TEMPLATE_CATEGORY" val="diagram"/>
  <p:tag name="KSO_WM_TEMPLATE_INDEX" val="20234418"/>
  <p:tag name="KSO_WM_UNIT_LAYERLEVEL" val="1_1_1"/>
  <p:tag name="KSO_WM_TAG_VERSION" val="3.0"/>
  <p:tag name="KSO_WM_DIAGRAM_GROUP_CODE" val="l1-1"/>
  <p:tag name="KSO_WM_UNIT_SUBTYPE" val="d"/>
  <p:tag name="KSO_WM_UNIT_TYPE" val="l_h_i"/>
  <p:tag name="KSO_WM_UNIT_INDEX" val="1_1_1"/>
  <p:tag name="KSO_WM_DIAGRAM_VERSION" val="3"/>
  <p:tag name="KSO_WM_DIAGRAM_COLOR_TRICK" val="1"/>
  <p:tag name="KSO_WM_DIAGRAM_COLOR_TEXT_CAN_REMOVE" val="n"/>
  <p:tag name="KSO_WM_DIAGRAM_MAX_ITEMCNT" val="6"/>
  <p:tag name="KSO_WM_DIAGRAM_MIN_ITEMCNT" val="2"/>
  <p:tag name="KSO_WM_DIAGRAM_VIRTUALLY_FRAME" val="{&quot;height&quot;:425.69995757816343,&quot;left&quot;:54.1,&quot;top&quot;:69.20004242183654,&quot;width&quot;:851.45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5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BEAUTIFY_FLAG" val="#wm#"/>
  <p:tag name="KSO_WM_UNIT_TEXT_FILL_FORE_SCHEMECOLOR_INDEX" val="1"/>
  <p:tag name="KSO_WM_UNIT_TEXT_FILL_TYPE" val="1"/>
  <p:tag name="KSO_WM_DIAGRAM_USE_COLOR_VALUE" val="{&quot;color_scheme&quot;:1,&quot;color_type&quot;:1,&quot;theme_color_indexes&quot;:[]}"/>
</p:tagLst>
</file>

<file path=ppt/tags/tag222.xml><?xml version="1.0" encoding="utf-8"?>
<p:tagLst xmlns:p="http://schemas.openxmlformats.org/presentationml/2006/main">
  <p:tag name="KSO_WM_UNIT_SUBTYPE" val="a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TYPE" val="l_h_f"/>
  <p:tag name="KSO_WM_UNIT_INDEX" val="1_2_1"/>
  <p:tag name="KSO_WM_UNIT_ID" val="diagram20234418_1*l_h_f*1_2_1"/>
  <p:tag name="KSO_WM_TEMPLATE_CATEGORY" val="diagram"/>
  <p:tag name="KSO_WM_TEMPLATE_INDEX" val="20234418"/>
  <p:tag name="KSO_WM_UNIT_LAYERLEVEL" val="1_1_1"/>
  <p:tag name="KSO_WM_TAG_VERSION" val="3.0"/>
  <p:tag name="KSO_WM_BEAUTIFY_FLAG" val="#wm#"/>
  <p:tag name="KSO_WM_UNIT_TEXT_FILL_FORE_SCHEMECOLOR_INDEX_BRIGHTNESS" val="0.15"/>
  <p:tag name="KSO_WM_DIAGRAM_GROUP_CODE" val="l1-1"/>
  <p:tag name="KSO_WM_DIAGRAM_VERSION" val="3"/>
  <p:tag name="KSO_WM_DIAGRAM_COLOR_TRICK" val="1"/>
  <p:tag name="KSO_WM_DIAGRAM_COLOR_TEXT_CAN_REMOVE" val="n"/>
  <p:tag name="KSO_WM_DIAGRAM_MAX_ITEMCNT" val="6"/>
  <p:tag name="KSO_WM_DIAGRAM_MIN_ITEMCNT" val="2"/>
  <p:tag name="KSO_WM_DIAGRAM_VIRTUALLY_FRAME" val="{&quot;height&quot;:425.69995757816343,&quot;left&quot;:54.1,&quot;top&quot;:69.20004242183654,&quot;width&quot;:851.45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.15000000596046448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PRESET_TEXT" val="单击此处添加文本具体内容，简明扼要地阐述您的观点。根据需要可酌情增减文字，以便观者准确地理解您传达的思想。文字是您思想的提炼，请尽量言简意赅的阐述观点"/>
  <p:tag name="KSO_WM_UNIT_TEXT_FILL_FORE_SCHEMECOLOR_INDEX" val="1"/>
  <p:tag name="KSO_WM_UNIT_TEXT_FILL_TYPE" val="1"/>
  <p:tag name="KSO_WM_UNIT_TEXT_TYPE" val="1"/>
  <p:tag name="KSO_WM_DIAGRAM_USE_COLOR_VALUE" val="{&quot;color_scheme&quot;:1,&quot;color_type&quot;:1,&quot;theme_color_indexes&quot;:[]}"/>
</p:tagLst>
</file>

<file path=ppt/tags/tag2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234418_1*l_h_i*1_2_1"/>
  <p:tag name="KSO_WM_TEMPLATE_CATEGORY" val="diagram"/>
  <p:tag name="KSO_WM_TEMPLATE_INDEX" val="20234418"/>
  <p:tag name="KSO_WM_UNIT_LAYERLEVEL" val="1_1_1"/>
  <p:tag name="KSO_WM_TAG_VERSION" val="3.0"/>
  <p:tag name="KSO_WM_DIAGRAM_GROUP_CODE" val="l1-1"/>
  <p:tag name="KSO_WM_UNIT_SUBTYPE" val="d"/>
  <p:tag name="KSO_WM_UNIT_TYPE" val="l_h_i"/>
  <p:tag name="KSO_WM_UNIT_INDEX" val="1_2_1"/>
  <p:tag name="KSO_WM_DIAGRAM_VERSION" val="3"/>
  <p:tag name="KSO_WM_DIAGRAM_COLOR_TRICK" val="1"/>
  <p:tag name="KSO_WM_DIAGRAM_COLOR_TEXT_CAN_REMOVE" val="n"/>
  <p:tag name="KSO_WM_DIAGRAM_MAX_ITEMCNT" val="6"/>
  <p:tag name="KSO_WM_DIAGRAM_MIN_ITEMCNT" val="2"/>
  <p:tag name="KSO_WM_DIAGRAM_VIRTUALLY_FRAME" val="{&quot;height&quot;:425.69995757816343,&quot;left&quot;:54.1,&quot;top&quot;:69.20004242183654,&quot;width&quot;:851.45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5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BEAUTIFY_FLAG" val="#wm#"/>
  <p:tag name="KSO_WM_UNIT_TEXT_FILL_FORE_SCHEMECOLOR_INDEX" val="1"/>
  <p:tag name="KSO_WM_UNIT_TEXT_FILL_TYPE" val="1"/>
  <p:tag name="KSO_WM_DIAGRAM_USE_COLOR_VALUE" val="{&quot;color_scheme&quot;:1,&quot;color_type&quot;:1,&quot;theme_color_indexes&quot;:[]}"/>
</p:tagLst>
</file>

<file path=ppt/tags/tag224.xml><?xml version="1.0" encoding="utf-8"?>
<p:tagLst xmlns:p="http://schemas.openxmlformats.org/presentationml/2006/main">
  <p:tag name="KSO_WM_SLIDE_ID" val="custom20223128_10"/>
  <p:tag name="KSO_WM_TEMPLATE_SUBCATEGORY" val="0"/>
  <p:tag name="KSO_WM_SLIDE_ITEM_CNT" val="0"/>
  <p:tag name="KSO_WM_SLIDE_INDEX" val="10"/>
  <p:tag name="KSO_WM_TAG_VERSION" val="1.0"/>
  <p:tag name="KSO_WM_BEAUTIFY_FLAG" val="#wm#"/>
  <p:tag name="KSO_WM_TEMPLATE_CATEGORY" val="custom"/>
  <p:tag name="KSO_WM_TEMPLATE_INDEX" val="20223128"/>
  <p:tag name="KSO_WM_SLIDE_TYPE" val="text"/>
  <p:tag name="KSO_WM_SLIDE_SUBTYPE" val="picTxt"/>
  <p:tag name="KSO_WM_SLIDE_SIZE" val="887*449"/>
  <p:tag name="KSO_WM_SLIDE_POSITION" val="37*42"/>
  <p:tag name="KSO_WM_SLIDE_LAYOUT" val="a_d_f"/>
  <p:tag name="KSO_WM_SLIDE_LAYOUT_CNT" val="1_3_1"/>
  <p:tag name="KSO_WM_SLIDE_BACKGROUND_TYPE" val="general"/>
  <p:tag name="KSO_WM_TEMPLATE_MASTER_TYPE" val="0"/>
  <p:tag name="KSO_WM_TEMPLATE_COLOR_TYPE" val="1"/>
  <p:tag name="KSO_WM_CHIP_COLORING" val="1"/>
  <p:tag name="RESOURCE_RECORD_KEY" val="{&quot;65&quot;:[20223128],&quot;70&quot;:[3325727]}"/>
</p:tagLst>
</file>

<file path=ppt/tags/tag225.xml><?xml version="1.0" encoding="utf-8"?>
<p:tagLst xmlns:p="http://schemas.openxmlformats.org/presentationml/2006/main">
  <p:tag name="KSO_WM_UNIT_SUBTYPE" val="v"/>
  <p:tag name="KSO_WM_TEMPLATE_CATEGORY" val="custom"/>
  <p:tag name="KSO_WM_TEMPLATE_INDEX" val="20223128"/>
  <p:tag name="KSO_WM_UNIT_TYPE" val="i"/>
  <p:tag name="KSO_WM_UNIT_INDEX" val="1"/>
  <p:tag name="KSO_WM_UNIT_ID" val="custom20223128_10*i*1"/>
  <p:tag name="KSO_WM_BEAUTIFY_FLAG" val="#wm#"/>
  <p:tag name="KSO_WM_TAG_VERSION" val="1.0"/>
  <p:tag name="KSO_WM_CHIP_GROUPID" val="62cbd1ac67e1b3ac3a1081fd"/>
  <p:tag name="KSO_WM_CHIP_XID" val="62cbd1fe67e1b3ac3a108682"/>
  <p:tag name="KSO_WM_UNIT_DEC_AREA_ID" val="d53bd22930844892ab96d6b0e238ebe0"/>
  <p:tag name="KSO_WM_CHIP_FILLAREA_FILL_RULE" val="{&quot;fill_align&quot;:&quot;cm&quot;,&quot;fill_effect&quot;:[],&quot;fill_mode&quot;:&quot;full&quot;,&quot;sacle_strategy&quot;:&quot;stretch&quot;}"/>
  <p:tag name="KSO_WM_UNIT_DEC_SUPPORTCHANGEPIC" val="0"/>
  <p:tag name="KSO_WM_UNIT_DEC_CHANGEPICRESERVED" val="1"/>
  <p:tag name="KSO_WM_ASSEMBLE_CHIP_INDEX" val="5c5d7f820ad849ca9ef101454e22e756"/>
  <p:tag name="KSO_WM_SLIDE_BACKGROUND_TYPE" val="general"/>
</p:tagLst>
</file>

<file path=ppt/tags/tag226.xml><?xml version="1.0" encoding="utf-8"?>
<p:tagLst xmlns:p="http://schemas.openxmlformats.org/presentationml/2006/main">
  <p:tag name="KSO_WM_UNIT_SUBTYPE" val="t"/>
  <p:tag name="KSO_WM_TEMPLATE_CATEGORY" val="custom"/>
  <p:tag name="KSO_WM_TEMPLATE_INDEX" val="20223128"/>
  <p:tag name="KSO_WM_UNIT_TYPE" val="i"/>
  <p:tag name="KSO_WM_UNIT_INDEX" val="1"/>
  <p:tag name="KSO_WM_UNIT_ID" val="custom20223128_10*i*1"/>
  <p:tag name="KSO_WM_BEAUTIFY_FLAG" val="#wm#"/>
  <p:tag name="KSO_WM_TAG_VERSION" val="1.0"/>
  <p:tag name="KSO_WM_CHIP_GROUPID" val="62cbd1ac67e1b3ac3a1081fd"/>
  <p:tag name="KSO_WM_CHIP_XID" val="62cbd1fe67e1b3ac3a10865f"/>
  <p:tag name="KSO_WM_UNIT_DEC_AREA_ID" val="1a796e9d8d8344d99968acb27e8cfcf2"/>
  <p:tag name="KSO_WM_CHIP_FILLAREA_FILL_RULE" val="{&quot;fill_align&quot;:&quot;lm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fafc229a34a34967bdf3ac63f2d6c51d"/>
  <p:tag name="KSO_WM_SLIDE_BACKGROUND_TYPE" val="general"/>
</p:tagLst>
</file>

<file path=ppt/tags/tag227.xml><?xml version="1.0" encoding="utf-8"?>
<p:tagLst xmlns:p="http://schemas.openxmlformats.org/presentationml/2006/main">
  <p:tag name="KSO_WM_UNIT_SUBTYPE" val="t"/>
  <p:tag name="KSO_WM_TEMPLATE_CATEGORY" val="custom"/>
  <p:tag name="KSO_WM_TEMPLATE_INDEX" val="20223128"/>
  <p:tag name="KSO_WM_UNIT_TYPE" val="i"/>
  <p:tag name="KSO_WM_UNIT_INDEX" val="1"/>
  <p:tag name="KSO_WM_UNIT_ID" val="custom20223128_10*i*1"/>
  <p:tag name="KSO_WM_BEAUTIFY_FLAG" val="#wm#"/>
  <p:tag name="KSO_WM_TAG_VERSION" val="1.0"/>
  <p:tag name="KSO_WM_CHIP_GROUPID" val="62cbd1ac67e1b3ac3a1081fd"/>
  <p:tag name="KSO_WM_CHIP_XID" val="62cbd1fe67e1b3ac3a10866a"/>
  <p:tag name="KSO_WM_UNIT_DEC_AREA_ID" val="76ac0535050d4b0b8ba841fcf5319076"/>
  <p:tag name="KSO_WM_CHIP_FILLAREA_FILL_RULE" val="{&quot;fill_align&quot;:&quot;rt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f633c398c7514670859d75b3253623c9"/>
  <p:tag name="KSO_WM_SLIDE_BACKGROUND_TYPE" val="general"/>
</p:tagLst>
</file>

<file path=ppt/tags/tag2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23128_10*a*1"/>
  <p:tag name="KSO_WM_TEMPLATE_CATEGORY" val="custom"/>
  <p:tag name="KSO_WM_TEMPLATE_INDEX" val="20223128"/>
  <p:tag name="KSO_WM_UNIT_LAYERLEVEL" val="1"/>
  <p:tag name="KSO_WM_TAG_VERSION" val="1.0"/>
  <p:tag name="KSO_WM_BEAUTIFY_FLAG" val="#wm#"/>
  <p:tag name="KSO_WM_UNIT_ISCONTENTSTITLE" val="0"/>
  <p:tag name="KSO_WM_UNIT_NOCLEAR" val="0"/>
  <p:tag name="KSO_WM_UNIT_VALUE" val="26"/>
  <p:tag name="KSO_WM_UNIT_TYPE" val="a"/>
  <p:tag name="KSO_WM_UNIT_INDEX" val="1"/>
  <p:tag name="KSO_WM_UNIT_PRESET_TEXT" val="单击添加大标题"/>
  <p:tag name="KSO_WM_UNIT_TEXT_FILL_FORE_SCHEMECOLOR_INDEX_BRIGHTNESS" val="0.25"/>
  <p:tag name="KSO_WM_UNIT_TEXT_FILL_FORE_SCHEMECOLOR_INDEX" val="13"/>
  <p:tag name="KSO_WM_UNIT_TEXT_FILL_TYPE" val="1"/>
</p:tagLst>
</file>

<file path=ppt/tags/tag2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23128_10*i*1"/>
  <p:tag name="KSO_WM_TEMPLATE_CATEGORY" val="custom"/>
  <p:tag name="KSO_WM_TEMPLATE_INDEX" val="20223128"/>
  <p:tag name="KSO_WM_UNIT_LAYERLEVEL" val="1"/>
  <p:tag name="KSO_WM_TAG_VERSION" val="1.0"/>
  <p:tag name="KSO_WM_BEAUTIFY_FLAG" val="#wm#"/>
  <p:tag name="KSO_WM_UNIT_TYPE" val="i"/>
  <p:tag name="KSO_WM_UNIT_INDEX" val="1"/>
  <p:tag name="KSO_WM_UNIT_TEXT_FILL_FORE_SCHEMECOLOR_INDEX_BRIGHTNESS" val="0"/>
  <p:tag name="KSO_WM_UNIT_TEXT_FILL_FORE_SCHEMECOLOR_INDEX" val="2"/>
  <p:tag name="KSO_WM_UNIT_TEXT_FILL_TYPE" val="1"/>
  <p:tag name="KSO_WM_UNIT_VALUE" val="0"/>
</p:tagLst>
</file>

<file path=ppt/tags/tag23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230.xml><?xml version="1.0" encoding="utf-8"?>
<p:tagLst xmlns:p="http://schemas.openxmlformats.org/presentationml/2006/main">
  <p:tag name="KSO_WM_DIAGRAM_VERSION" val="3"/>
  <p:tag name="KSO_WM_DIAGRAM_COLOR_TRICK" val="1"/>
  <p:tag name="KSO_WM_DIAGRAM_COLOR_TEXT_CAN_REMOVE" val="n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3"/>
  <p:tag name="KSO_WM_UNIT_ID" val="diagram20231874_1*l_h_i*1_1_3"/>
  <p:tag name="KSO_WM_TEMPLATE_CATEGORY" val="diagram"/>
  <p:tag name="KSO_WM_TEMPLATE_INDEX" val="20231874"/>
  <p:tag name="KSO_WM_UNIT_LAYERLEVEL" val="1_1_1"/>
  <p:tag name="KSO_WM_TAG_VERSION" val="3.0"/>
  <p:tag name="KSO_WM_UNIT_FILL_FORE_SCHEMECOLOR_INDEX" val="14"/>
  <p:tag name="KSO_WM_UNIT_FILL_FORE_SCHEMECOLOR_INDEX_BRIGHTNESS" val="0"/>
  <p:tag name="KSO_WM_DIAGRAM_MAX_ITEMCNT" val="3"/>
  <p:tag name="KSO_WM_DIAGRAM_MIN_ITEMCNT" val="2"/>
  <p:tag name="KSO_WM_DIAGRAM_VIRTUALLY_FRAME" val="{&quot;height&quot;:398.2041333488404,&quot;left&quot;:46.3499478173444,&quot;top&quot;:107.04586665115957,&quot;width&quot;:850.7501831054688}"/>
  <p:tag name="KSO_WM_DIAGRAM_COLOR_MATCH_VALUE" val="{&quot;shape&quot;:{&quot;fill&quot;:{&quot;type&quot;:0},&quot;glow&quot;:{&quot;colorType&quot;:0},&quot;line&quot;:{&quot;gradient&quot;:[{&quot;brightness&quot;:0.6000000238418579,&quot;colorType&quot;:1,&quot;foreColorIndex&quot;:5,&quot;pos&quot;:0,&quot;transparency&quot;:0.699999988079071},{&quot;brightness&quot;:0.4000000059604645,&quot;colorType&quot;:1,&quot;foreColorIndex&quot;:5,&quot;pos&quot;:1,&quot;transparency&quot;:0.44999998807907104}],&quot;type&quot;:2},&quot;shadow&quot;:{&quot;brightness&quot;:0,&quot;colorType&quot;:1,&quot;foreColorIndex&quot;:5,&quot;transparency&quot;:0.8999999761581421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BEAUTIFY_FLAG" val="#wm#"/>
  <p:tag name="KSO_WM_DIAGRAM_USE_COLOR_VALUE" val="{&quot;color_scheme&quot;:1,&quot;color_type&quot;:1,&quot;theme_color_indexes&quot;:[]}"/>
</p:tagLst>
</file>

<file path=ppt/tags/tag231.xml><?xml version="1.0" encoding="utf-8"?>
<p:tagLst xmlns:p="http://schemas.openxmlformats.org/presentationml/2006/main">
  <p:tag name="KSO_WM_DIAGRAM_VERSION" val="3"/>
  <p:tag name="KSO_WM_DIAGRAM_COLOR_TRICK" val="1"/>
  <p:tag name="KSO_WM_DIAGRAM_COLOR_TEXT_CAN_REMOVE" val="n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2"/>
  <p:tag name="KSO_WM_UNIT_ID" val="diagram20231874_1*l_h_i*1_1_2"/>
  <p:tag name="KSO_WM_TEMPLATE_CATEGORY" val="diagram"/>
  <p:tag name="KSO_WM_TEMPLATE_INDEX" val="20231874"/>
  <p:tag name="KSO_WM_UNIT_LAYERLEVEL" val="1_1_1"/>
  <p:tag name="KSO_WM_TAG_VERSION" val="3.0"/>
  <p:tag name="KSO_WM_DIAGRAM_MAX_ITEMCNT" val="3"/>
  <p:tag name="KSO_WM_DIAGRAM_MIN_ITEMCNT" val="2"/>
  <p:tag name="KSO_WM_DIAGRAM_VIRTUALLY_FRAME" val="{&quot;height&quot;:398.2041333488404,&quot;left&quot;:46.3499478173444,&quot;top&quot;:107.04586665115957,&quot;width&quot;:850.7501831054688}"/>
  <p:tag name="KSO_WM_DIAGRAM_COLOR_MATCH_VALUE" val="{&quot;shape&quot;:{&quot;fill&quot;:{&quot;type&quot;:0},&quot;glow&quot;:{&quot;colorType&quot;:0},&quot;line&quot;:{&quot;solidLine&quot;:{&quot;brightness&quot;:0.6000000238418579,&quot;colorType&quot;:1,&quot;foreColorIndex&quot;:5,&quot;transparency&quot;:0.699999988079071},&quot;type&quot;:1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BEAUTIFY_FLAG" val="#wm#"/>
  <p:tag name="KSO_WM_UNIT_LINE_FORE_SCHEMECOLOR_INDEX" val="5"/>
  <p:tag name="KSO_WM_DIAGRAM_USE_COLOR_VALUE" val="{&quot;color_scheme&quot;:1,&quot;color_type&quot;:1,&quot;theme_color_indexes&quot;:[]}"/>
</p:tagLst>
</file>

<file path=ppt/tags/tag232.xml><?xml version="1.0" encoding="utf-8"?>
<p:tagLst xmlns:p="http://schemas.openxmlformats.org/presentationml/2006/main">
  <p:tag name="KSO_WM_DIAGRAM_VERSION" val="3"/>
  <p:tag name="KSO_WM_DIAGRAM_COLOR_TRICK" val="1"/>
  <p:tag name="KSO_WM_DIAGRAM_COLOR_TEXT_CAN_REMOVE" val="n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1"/>
  <p:tag name="KSO_WM_UNIT_ID" val="diagram20231874_1*l_h_i*1_1_1"/>
  <p:tag name="KSO_WM_TEMPLATE_CATEGORY" val="diagram"/>
  <p:tag name="KSO_WM_TEMPLATE_INDEX" val="20231874"/>
  <p:tag name="KSO_WM_UNIT_LAYERLEVEL" val="1_1_1"/>
  <p:tag name="KSO_WM_TAG_VERSION" val="3.0"/>
  <p:tag name="KSO_WM_DIAGRAM_MAX_ITEMCNT" val="3"/>
  <p:tag name="KSO_WM_DIAGRAM_MIN_ITEMCNT" val="2"/>
  <p:tag name="KSO_WM_DIAGRAM_VIRTUALLY_FRAME" val="{&quot;height&quot;:398.2041333488404,&quot;left&quot;:46.3499478173444,&quot;top&quot;:107.04586665115957,&quot;width&quot;:850.7501831054688}"/>
  <p:tag name="KSO_WM_DIAGRAM_COLOR_MATCH_VALUE" val="{&quot;shape&quot;:{&quot;fill&quot;:{&quot;type&quot;:0},&quot;glow&quot;:{&quot;colorType&quot;:0},&quot;line&quot;:{&quot;solidLine&quot;:{&quot;brightness&quot;:0.4000000059604645,&quot;colorType&quot;:1,&quot;foreColorIndex&quot;:5,&quot;transparency&quot;:0.699999988079071},&quot;type&quot;:1},&quot;shadow&quot;:{&quot;colorType&quot;:0},&quot;threeD&quot;:{&quot;curvedSurface&quot;:{&quot;brightness&quot;:0,&quot;colorType&quot;:2,&quot;rgb&quot;:&quot;#000000&quot;},&quot;depth&quot;:{&quot;colorType&quot;:0}}},&quot;text&quot;:{&quot;fill&quot;:{},&quot;glow&quot;:{},&quot;line&quot;:{},&quot;shadow&quot;:{},&quot;threeD&quot;:{}}}"/>
  <p:tag name="KSO_WM_BEAUTIFY_FLAG" val="#wm#"/>
  <p:tag name="KSO_WM_UNIT_LINE_FORE_SCHEMECOLOR_INDEX" val="5"/>
  <p:tag name="KSO_WM_DIAGRAM_USE_COLOR_VALUE" val="{&quot;color_scheme&quot;:1,&quot;color_type&quot;:1,&quot;theme_color_indexes&quot;:[]}"/>
</p:tagLst>
</file>

<file path=ppt/tags/tag233.xml><?xml version="1.0" encoding="utf-8"?>
<p:tagLst xmlns:p="http://schemas.openxmlformats.org/presentationml/2006/main">
  <p:tag name="KSO_WM_UNIT_SUBTYPE" val="a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TYPE" val="l_h_f"/>
  <p:tag name="KSO_WM_UNIT_INDEX" val="1_1_1"/>
  <p:tag name="KSO_WM_UNIT_ID" val="diagram20231874_1*l_h_f*1_1_1"/>
  <p:tag name="KSO_WM_TEMPLATE_CATEGORY" val="diagram"/>
  <p:tag name="KSO_WM_TEMPLATE_INDEX" val="20231874"/>
  <p:tag name="KSO_WM_UNIT_LAYERLEVEL" val="1_1_1"/>
  <p:tag name="KSO_WM_TAG_VERSION" val="3.0"/>
  <p:tag name="KSO_WM_UNIT_TEXT_FILL_FORE_SCHEMECOLOR_INDEX_BRIGHTNESS" val="0.15"/>
  <p:tag name="KSO_WM_DIAGRAM_VERSION" val="3"/>
  <p:tag name="KSO_WM_DIAGRAM_COLOR_TRICK" val="1"/>
  <p:tag name="KSO_WM_DIAGRAM_COLOR_TEXT_CAN_REMOVE" val="n"/>
  <p:tag name="KSO_WM_DIAGRAM_GROUP_CODE" val="l1-1"/>
  <p:tag name="KSO_WM_DIAGRAM_MAX_ITEMCNT" val="3"/>
  <p:tag name="KSO_WM_DIAGRAM_MIN_ITEMCNT" val="2"/>
  <p:tag name="KSO_WM_DIAGRAM_VIRTUALLY_FRAME" val="{&quot;height&quot;:398.2041333488404,&quot;left&quot;:46.3499478173444,&quot;top&quot;:107.04586665115957,&quot;width&quot;:850.7501831054688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.15000000596046448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TEXT_TYPE" val="1"/>
  <p:tag name="KSO_WM_UNIT_TEXT_LAYER_COUNT" val="1"/>
  <p:tag name="KSO_WM_BEAUTIFY_FLAG" val="#wm#"/>
  <p:tag name="KSO_WM_UNIT_PRESET_TEXT" val="单击此处添加文本，简明扼要地阐述您的观点。根据需要可酌情增减文字，以便观者准确地理解您传达的思想。单击此处添加文本，简明扼要地阐述您的观点。根据需要可酌情增减文字，以便观者准确地理解您传达的思想。单击此处添加文本具体内容，简明扼要地阐述您的观点。"/>
  <p:tag name="KSO_WM_UNIT_TEXT_FILL_FORE_SCHEMECOLOR_INDEX" val="1"/>
  <p:tag name="KSO_WM_UNIT_TEXT_FILL_TYPE" val="1"/>
  <p:tag name="KSO_WM_DIAGRAM_USE_COLOR_VALUE" val="{&quot;color_scheme&quot;:1,&quot;color_type&quot;:1,&quot;theme_color_indexes&quot;:[]}"/>
</p:tagLst>
</file>

<file path=ppt/tags/tag234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l_h_a"/>
  <p:tag name="KSO_WM_UNIT_INDEX" val="1_1_1"/>
  <p:tag name="KSO_WM_UNIT_ID" val="diagram20231874_1*l_h_a*1_1_1"/>
  <p:tag name="KSO_WM_TEMPLATE_CATEGORY" val="diagram"/>
  <p:tag name="KSO_WM_TEMPLATE_INDEX" val="20231874"/>
  <p:tag name="KSO_WM_UNIT_LAYERLEVEL" val="1_1_1"/>
  <p:tag name="KSO_WM_TAG_VERSION" val="3.0"/>
  <p:tag name="KSO_WM_UNIT_TEXT_FILL_FORE_SCHEMECOLOR_INDEX_BRIGHTNESS" val="0.15"/>
  <p:tag name="KSO_WM_DIAGRAM_VERSION" val="3"/>
  <p:tag name="KSO_WM_DIAGRAM_COLOR_TRICK" val="1"/>
  <p:tag name="KSO_WM_DIAGRAM_COLOR_TEXT_CAN_REMOVE" val="n"/>
  <p:tag name="KSO_WM_DIAGRAM_GROUP_CODE" val="l1-1"/>
  <p:tag name="KSO_WM_DIAGRAM_MAX_ITEMCNT" val="3"/>
  <p:tag name="KSO_WM_DIAGRAM_MIN_ITEMCNT" val="2"/>
  <p:tag name="KSO_WM_DIAGRAM_VIRTUALLY_FRAME" val="{&quot;height&quot;:398.2041333488404,&quot;left&quot;:46.3499478173444,&quot;top&quot;:107.04586665115957,&quot;width&quot;:850.7501831054688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gradient&quot;:[{&quot;brightness&quot;:0.4000000059604645,&quot;colorType&quot;:1,&quot;foreColorIndex&quot;:5,&quot;pos&quot;:0.05000000074505806,&quot;transparency&quot;:0},{&quot;brightness&quot;:0,&quot;colorType&quot;:1,&quot;foreColorIndex&quot;:5,&quot;pos&quot;:1,&quot;transparency&quot;:0}],&quot;type&quot;:3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TEXT_TYPE" val="1"/>
  <p:tag name="KSO_WM_BEAUTIFY_FLAG" val="#wm#"/>
  <p:tag name="KSO_WM_UNIT_PRESET_TEXT" val="单击此处添&#10;加项标题"/>
  <p:tag name="KSO_WM_UNIT_TEXT_FILL_FORE_SCHEMECOLOR_INDEX" val="3"/>
  <p:tag name="KSO_WM_UNIT_TEXT_FILL_TYPE" val="3"/>
  <p:tag name="KSO_WM_DIAGRAM_USE_COLOR_VALUE" val="{&quot;color_scheme&quot;:1,&quot;color_type&quot;:1,&quot;theme_color_indexes&quot;:[]}"/>
</p:tagLst>
</file>

<file path=ppt/tags/tag235.xml><?xml version="1.0" encoding="utf-8"?>
<p:tagLst xmlns:p="http://schemas.openxmlformats.org/presentationml/2006/main">
  <p:tag name="KSO_WM_DIAGRAM_VERSION" val="3"/>
  <p:tag name="KSO_WM_DIAGRAM_COLOR_TRICK" val="1"/>
  <p:tag name="KSO_WM_DIAGRAM_COLOR_TEXT_CAN_REMOVE" val="n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3"/>
  <p:tag name="KSO_WM_UNIT_ID" val="diagram20231874_1*l_h_i*1_2_3"/>
  <p:tag name="KSO_WM_TEMPLATE_CATEGORY" val="diagram"/>
  <p:tag name="KSO_WM_TEMPLATE_INDEX" val="20231874"/>
  <p:tag name="KSO_WM_UNIT_LAYERLEVEL" val="1_1_1"/>
  <p:tag name="KSO_WM_TAG_VERSION" val="3.0"/>
  <p:tag name="KSO_WM_UNIT_FILL_FORE_SCHEMECOLOR_INDEX" val="14"/>
  <p:tag name="KSO_WM_UNIT_FILL_FORE_SCHEMECOLOR_INDEX_BRIGHTNESS" val="0"/>
  <p:tag name="KSO_WM_DIAGRAM_MAX_ITEMCNT" val="3"/>
  <p:tag name="KSO_WM_DIAGRAM_MIN_ITEMCNT" val="2"/>
  <p:tag name="KSO_WM_DIAGRAM_VIRTUALLY_FRAME" val="{&quot;height&quot;:398.2041333488404,&quot;left&quot;:46.3499478173444,&quot;top&quot;:107.04586665115957,&quot;width&quot;:850.7501831054688}"/>
  <p:tag name="KSO_WM_DIAGRAM_COLOR_MATCH_VALUE" val="{&quot;shape&quot;:{&quot;fill&quot;:{&quot;type&quot;:0},&quot;glow&quot;:{&quot;colorType&quot;:0},&quot;line&quot;:{&quot;gradient&quot;:[{&quot;brightness&quot;:0.6000000238418579,&quot;colorType&quot;:1,&quot;foreColorIndex&quot;:5,&quot;pos&quot;:0,&quot;transparency&quot;:0.699999988079071},{&quot;brightness&quot;:0.4000000059604645,&quot;colorType&quot;:1,&quot;foreColorIndex&quot;:5,&quot;pos&quot;:1,&quot;transparency&quot;:0.44999998807907104}],&quot;type&quot;:2},&quot;shadow&quot;:{&quot;brightness&quot;:0,&quot;colorType&quot;:1,&quot;foreColorIndex&quot;:5,&quot;transparency&quot;:0.8999999761581421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BEAUTIFY_FLAG" val="#wm#"/>
  <p:tag name="KSO_WM_DIAGRAM_USE_COLOR_VALUE" val="{&quot;color_scheme&quot;:1,&quot;color_type&quot;:1,&quot;theme_color_indexes&quot;:[]}"/>
</p:tagLst>
</file>

<file path=ppt/tags/tag236.xml><?xml version="1.0" encoding="utf-8"?>
<p:tagLst xmlns:p="http://schemas.openxmlformats.org/presentationml/2006/main">
  <p:tag name="KSO_WM_DIAGRAM_VERSION" val="3"/>
  <p:tag name="KSO_WM_DIAGRAM_COLOR_TRICK" val="1"/>
  <p:tag name="KSO_WM_DIAGRAM_COLOR_TEXT_CAN_REMOVE" val="n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2"/>
  <p:tag name="KSO_WM_UNIT_ID" val="diagram20231874_1*l_h_i*1_2_2"/>
  <p:tag name="KSO_WM_TEMPLATE_CATEGORY" val="diagram"/>
  <p:tag name="KSO_WM_TEMPLATE_INDEX" val="20231874"/>
  <p:tag name="KSO_WM_UNIT_LAYERLEVEL" val="1_1_1"/>
  <p:tag name="KSO_WM_TAG_VERSION" val="3.0"/>
  <p:tag name="KSO_WM_DIAGRAM_MAX_ITEMCNT" val="3"/>
  <p:tag name="KSO_WM_DIAGRAM_MIN_ITEMCNT" val="2"/>
  <p:tag name="KSO_WM_DIAGRAM_VIRTUALLY_FRAME" val="{&quot;height&quot;:398.2041333488404,&quot;left&quot;:46.3499478173444,&quot;top&quot;:107.04586665115957,&quot;width&quot;:850.7501831054688}"/>
  <p:tag name="KSO_WM_DIAGRAM_COLOR_MATCH_VALUE" val="{&quot;shape&quot;:{&quot;fill&quot;:{&quot;type&quot;:0},&quot;glow&quot;:{&quot;colorType&quot;:0},&quot;line&quot;:{&quot;solidLine&quot;:{&quot;brightness&quot;:0.6000000238418579,&quot;colorType&quot;:1,&quot;foreColorIndex&quot;:5,&quot;transparency&quot;:0.699999988079071},&quot;type&quot;:1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BEAUTIFY_FLAG" val="#wm#"/>
  <p:tag name="KSO_WM_UNIT_LINE_FORE_SCHEMECOLOR_INDEX" val="5"/>
  <p:tag name="KSO_WM_DIAGRAM_USE_COLOR_VALUE" val="{&quot;color_scheme&quot;:1,&quot;color_type&quot;:1,&quot;theme_color_indexes&quot;:[]}"/>
</p:tagLst>
</file>

<file path=ppt/tags/tag237.xml><?xml version="1.0" encoding="utf-8"?>
<p:tagLst xmlns:p="http://schemas.openxmlformats.org/presentationml/2006/main">
  <p:tag name="KSO_WM_DIAGRAM_VERSION" val="3"/>
  <p:tag name="KSO_WM_DIAGRAM_COLOR_TRICK" val="1"/>
  <p:tag name="KSO_WM_DIAGRAM_COLOR_TEXT_CAN_REMOVE" val="n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1"/>
  <p:tag name="KSO_WM_UNIT_ID" val="diagram20231874_1*l_h_i*1_2_1"/>
  <p:tag name="KSO_WM_TEMPLATE_CATEGORY" val="diagram"/>
  <p:tag name="KSO_WM_TEMPLATE_INDEX" val="20231874"/>
  <p:tag name="KSO_WM_UNIT_LAYERLEVEL" val="1_1_1"/>
  <p:tag name="KSO_WM_TAG_VERSION" val="3.0"/>
  <p:tag name="KSO_WM_DIAGRAM_MAX_ITEMCNT" val="3"/>
  <p:tag name="KSO_WM_DIAGRAM_MIN_ITEMCNT" val="2"/>
  <p:tag name="KSO_WM_DIAGRAM_VIRTUALLY_FRAME" val="{&quot;height&quot;:398.2041333488404,&quot;left&quot;:46.3499478173444,&quot;top&quot;:107.04586665115957,&quot;width&quot;:850.7501831054688}"/>
  <p:tag name="KSO_WM_DIAGRAM_COLOR_MATCH_VALUE" val="{&quot;shape&quot;:{&quot;fill&quot;:{&quot;type&quot;:0},&quot;glow&quot;:{&quot;colorType&quot;:0},&quot;line&quot;:{&quot;solidLine&quot;:{&quot;brightness&quot;:0.4000000059604645,&quot;colorType&quot;:1,&quot;foreColorIndex&quot;:5,&quot;transparency&quot;:0.699999988079071},&quot;type&quot;:1},&quot;shadow&quot;:{&quot;colorType&quot;:0},&quot;threeD&quot;:{&quot;curvedSurface&quot;:{&quot;brightness&quot;:0,&quot;colorType&quot;:2,&quot;rgb&quot;:&quot;#000000&quot;},&quot;depth&quot;:{&quot;colorType&quot;:0}}},&quot;text&quot;:{&quot;fill&quot;:{},&quot;glow&quot;:{},&quot;line&quot;:{},&quot;shadow&quot;:{},&quot;threeD&quot;:{}}}"/>
  <p:tag name="KSO_WM_BEAUTIFY_FLAG" val="#wm#"/>
  <p:tag name="KSO_WM_UNIT_LINE_FORE_SCHEMECOLOR_INDEX" val="5"/>
  <p:tag name="KSO_WM_DIAGRAM_USE_COLOR_VALUE" val="{&quot;color_scheme&quot;:1,&quot;color_type&quot;:1,&quot;theme_color_indexes&quot;:[]}"/>
</p:tagLst>
</file>

<file path=ppt/tags/tag238.xml><?xml version="1.0" encoding="utf-8"?>
<p:tagLst xmlns:p="http://schemas.openxmlformats.org/presentationml/2006/main">
  <p:tag name="KSO_WM_UNIT_SUBTYPE" val="a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TYPE" val="l_h_f"/>
  <p:tag name="KSO_WM_UNIT_INDEX" val="1_2_1"/>
  <p:tag name="KSO_WM_UNIT_ID" val="diagram20231874_1*l_h_f*1_2_1"/>
  <p:tag name="KSO_WM_TEMPLATE_CATEGORY" val="diagram"/>
  <p:tag name="KSO_WM_TEMPLATE_INDEX" val="20231874"/>
  <p:tag name="KSO_WM_UNIT_LAYERLEVEL" val="1_1_1"/>
  <p:tag name="KSO_WM_TAG_VERSION" val="3.0"/>
  <p:tag name="KSO_WM_UNIT_TEXT_FILL_FORE_SCHEMECOLOR_INDEX_BRIGHTNESS" val="0.15"/>
  <p:tag name="KSO_WM_DIAGRAM_VERSION" val="3"/>
  <p:tag name="KSO_WM_DIAGRAM_COLOR_TRICK" val="1"/>
  <p:tag name="KSO_WM_DIAGRAM_COLOR_TEXT_CAN_REMOVE" val="n"/>
  <p:tag name="KSO_WM_DIAGRAM_GROUP_CODE" val="l1-1"/>
  <p:tag name="KSO_WM_DIAGRAM_MAX_ITEMCNT" val="3"/>
  <p:tag name="KSO_WM_DIAGRAM_MIN_ITEMCNT" val="2"/>
  <p:tag name="KSO_WM_DIAGRAM_VIRTUALLY_FRAME" val="{&quot;height&quot;:398.2041333488404,&quot;left&quot;:46.3499478173444,&quot;top&quot;:107.04586665115957,&quot;width&quot;:850.7501831054688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.15000000596046448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TEXT_TYPE" val="1"/>
  <p:tag name="KSO_WM_UNIT_TEXT_LAYER_COUNT" val="1"/>
  <p:tag name="KSO_WM_BEAUTIFY_FLAG" val="#wm#"/>
  <p:tag name="KSO_WM_UNIT_PRESET_TEXT" val="单击此处添加文本具体内容，简明扼要地阐述您的观点。根据需要可酌情增减文字，以便观者准确地理解您传达的思想。单击此处添加文本具体内容，简明扼要地阐述您的观点。根据需要可酌情增减文字，以便观者准确地理解您传达的思想。单击此处添加文本具体内容，简明扼要地阐述您的观点。"/>
  <p:tag name="KSO_WM_UNIT_TEXT_FILL_FORE_SCHEMECOLOR_INDEX" val="1"/>
  <p:tag name="KSO_WM_UNIT_TEXT_FILL_TYPE" val="1"/>
  <p:tag name="KSO_WM_DIAGRAM_USE_COLOR_VALUE" val="{&quot;color_scheme&quot;:1,&quot;color_type&quot;:1,&quot;theme_color_indexes&quot;:[]}"/>
</p:tagLst>
</file>

<file path=ppt/tags/tag239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l_h_a"/>
  <p:tag name="KSO_WM_UNIT_INDEX" val="1_2_1"/>
  <p:tag name="KSO_WM_UNIT_ID" val="diagram20231874_1*l_h_a*1_2_1"/>
  <p:tag name="KSO_WM_TEMPLATE_CATEGORY" val="diagram"/>
  <p:tag name="KSO_WM_TEMPLATE_INDEX" val="20231874"/>
  <p:tag name="KSO_WM_UNIT_LAYERLEVEL" val="1_1_1"/>
  <p:tag name="KSO_WM_TAG_VERSION" val="3.0"/>
  <p:tag name="KSO_WM_UNIT_TEXT_FILL_FORE_SCHEMECOLOR_INDEX_BRIGHTNESS" val="0.15"/>
  <p:tag name="KSO_WM_DIAGRAM_VERSION" val="3"/>
  <p:tag name="KSO_WM_DIAGRAM_COLOR_TRICK" val="1"/>
  <p:tag name="KSO_WM_DIAGRAM_COLOR_TEXT_CAN_REMOVE" val="n"/>
  <p:tag name="KSO_WM_DIAGRAM_GROUP_CODE" val="l1-1"/>
  <p:tag name="KSO_WM_DIAGRAM_MAX_ITEMCNT" val="3"/>
  <p:tag name="KSO_WM_DIAGRAM_MIN_ITEMCNT" val="2"/>
  <p:tag name="KSO_WM_DIAGRAM_VIRTUALLY_FRAME" val="{&quot;height&quot;:398.2041333488404,&quot;left&quot;:46.3499478173444,&quot;top&quot;:107.04586665115957,&quot;width&quot;:850.7501831054688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gradient&quot;:[{&quot;brightness&quot;:0.4000000059604645,&quot;colorType&quot;:1,&quot;foreColorIndex&quot;:5,&quot;pos&quot;:0.05000000074505806,&quot;transparency&quot;:0},{&quot;brightness&quot;:0,&quot;colorType&quot;:1,&quot;foreColorIndex&quot;:5,&quot;pos&quot;:1,&quot;transparency&quot;:0}],&quot;type&quot;:3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TEXT_TYPE" val="1"/>
  <p:tag name="KSO_WM_BEAUTIFY_FLAG" val="#wm#"/>
  <p:tag name="KSO_WM_UNIT_PRESET_TEXT" val="单击此处添&#10;加项标题"/>
  <p:tag name="KSO_WM_UNIT_TEXT_FILL_FORE_SCHEMECOLOR_INDEX" val="3"/>
  <p:tag name="KSO_WM_UNIT_TEXT_FILL_TYPE" val="3"/>
  <p:tag name="KSO_WM_DIAGRAM_USE_COLOR_VALUE" val="{&quot;color_scheme&quot;:1,&quot;color_type&quot;:1,&quot;theme_color_indexes&quot;:[]}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custom20223128_1*i*1"/>
  <p:tag name="KSO_WM_TEMPLATE_CATEGORY" val="custom"/>
  <p:tag name="KSO_WM_TEMPLATE_INDEX" val="20223128"/>
  <p:tag name="KSO_WM_UNIT_LAYERLEVEL" val="1"/>
  <p:tag name="KSO_WM_TAG_VERSION" val="1.0"/>
  <p:tag name="KSO_WM_BEAUTIFY_FLAG" val="#wm#"/>
  <p:tag name="KSO_WM_UNIT_BLOCK" val="0"/>
  <p:tag name="KSO_WM_UNIT_SM_LIMIT_TYPE" val="3"/>
  <p:tag name="KSO_WM_UNIT_DEC_AREA_ID" val="7f7579fb10064b37834e467340feee0c"/>
  <p:tag name="KSO_WM_UNIT_DECORATE_INFO" val="{&quot;DecorateInfoH&quot;:{&quot;IsAbs&quot;:true},&quot;DecorateInfoW&quot;:{&quot;IsAbs&quot;:false},&quot;DecorateInfoX&quot;:{&quot;IsAbs&quot;:true,&quot;Pos&quot;:1},&quot;DecorateInfoY&quot;:{&quot;IsAbs&quot;:true,&quot;Pos&quot;:0},&quot;ReferentInfo&quot;:{&quot;Id&quot;:&quot;86f8dd24a9434821b6b3aad043261118&quot;,&quot;X&quot;:{&quot;Pos&quot;:1},&quot;Y&quot;:{&quot;Pos&quot;:2}},&quot;whChangeMode&quot;:0}"/>
  <p:tag name="KSO_WM_CHIP_GROUPID" val="6184fb2204b8904ebc644da0"/>
  <p:tag name="KSO_WM_CHIP_XID" val="6184fb2204b8904ebc644d9d"/>
  <p:tag name="KSO_WM_CHIP_FILLAREA_FILL_RULE" val="{&quot;fill_align&quot;:&quot;cm&quot;,&quot;fill_mode&quot;:&quot;adaptive&quot;,&quot;sacle_strategy&quot;:&quot;smart&quot;}"/>
  <p:tag name="KSO_WM_UNIT_DEC_SUPPORTCHANGEPIC" val="0"/>
  <p:tag name="KSO_WM_UNIT_DEC_CHANGEPICRESERVED" val="0"/>
  <p:tag name="KSO_WM_ASSEMBLE_CHIP_INDEX" val="e37540552a424fa7855761727fee0478"/>
  <p:tag name="KSO_WM_UNIT_LINE_FORE_SCHEMECOLOR_INDEX_BRIGHTNESS" val="0"/>
  <p:tag name="KSO_WM_UNIT_LINE_FORE_SCHEMECOLOR_INDEX" val="5"/>
  <p:tag name="KSO_WM_UNIT_LINE_FILL_TYPE" val="2"/>
  <p:tag name="KSO_WM_TEMPLATE_ASSEMBLE_XID" val="62ccdb427bdb9f75177e693c"/>
  <p:tag name="KSO_WM_TEMPLATE_ASSEMBLE_GROUPID" val="62cbd1ac67e1b3ac3a1081fd"/>
</p:tagLst>
</file>

<file path=ppt/tags/tag240.xml><?xml version="1.0" encoding="utf-8"?>
<p:tagLst xmlns:p="http://schemas.openxmlformats.org/presentationml/2006/main">
  <p:tag name="KSO_WM_SLIDE_ID" val="custom20223128_10"/>
  <p:tag name="KSO_WM_TEMPLATE_SUBCATEGORY" val="0"/>
  <p:tag name="KSO_WM_SLIDE_ITEM_CNT" val="0"/>
  <p:tag name="KSO_WM_SLIDE_INDEX" val="10"/>
  <p:tag name="KSO_WM_TAG_VERSION" val="1.0"/>
  <p:tag name="KSO_WM_BEAUTIFY_FLAG" val="#wm#"/>
  <p:tag name="KSO_WM_TEMPLATE_CATEGORY" val="custom"/>
  <p:tag name="KSO_WM_TEMPLATE_INDEX" val="20223128"/>
  <p:tag name="KSO_WM_SLIDE_TYPE" val="text"/>
  <p:tag name="KSO_WM_SLIDE_SUBTYPE" val="picTxt"/>
  <p:tag name="KSO_WM_SLIDE_SIZE" val="887*449"/>
  <p:tag name="KSO_WM_SLIDE_POSITION" val="37*42"/>
  <p:tag name="KSO_WM_SLIDE_LAYOUT" val="a_d_f"/>
  <p:tag name="KSO_WM_SLIDE_LAYOUT_CNT" val="1_3_1"/>
  <p:tag name="KSO_WM_SLIDE_BACKGROUND_TYPE" val="general"/>
  <p:tag name="KSO_WM_TEMPLATE_MASTER_TYPE" val="0"/>
  <p:tag name="KSO_WM_TEMPLATE_COLOR_TYPE" val="1"/>
  <p:tag name="KSO_WM_CHIP_COLORING" val="1"/>
</p:tagLst>
</file>

<file path=ppt/tags/tag241.xml><?xml version="1.0" encoding="utf-8"?>
<p:tagLst xmlns:p="http://schemas.openxmlformats.org/presentationml/2006/main">
  <p:tag name="KSO_WM_UNIT_SUBTYPE" val="v"/>
  <p:tag name="KSO_WM_TEMPLATE_CATEGORY" val="custom"/>
  <p:tag name="KSO_WM_TEMPLATE_INDEX" val="20223128"/>
  <p:tag name="KSO_WM_UNIT_TYPE" val="i"/>
  <p:tag name="KSO_WM_UNIT_INDEX" val="1"/>
  <p:tag name="KSO_WM_UNIT_ID" val="custom20223128_10*i*1"/>
  <p:tag name="KSO_WM_BEAUTIFY_FLAG" val="#wm#"/>
  <p:tag name="KSO_WM_TAG_VERSION" val="1.0"/>
  <p:tag name="KSO_WM_CHIP_GROUPID" val="62cbd1ac67e1b3ac3a1081fd"/>
  <p:tag name="KSO_WM_CHIP_XID" val="62cbd1fe67e1b3ac3a108682"/>
  <p:tag name="KSO_WM_UNIT_DEC_AREA_ID" val="d53bd22930844892ab96d6b0e238ebe0"/>
  <p:tag name="KSO_WM_CHIP_FILLAREA_FILL_RULE" val="{&quot;fill_align&quot;:&quot;cm&quot;,&quot;fill_effect&quot;:[],&quot;fill_mode&quot;:&quot;full&quot;,&quot;sacle_strategy&quot;:&quot;stretch&quot;}"/>
  <p:tag name="KSO_WM_UNIT_DEC_SUPPORTCHANGEPIC" val="0"/>
  <p:tag name="KSO_WM_UNIT_DEC_CHANGEPICRESERVED" val="1"/>
  <p:tag name="KSO_WM_ASSEMBLE_CHIP_INDEX" val="5c5d7f820ad849ca9ef101454e22e756"/>
  <p:tag name="KSO_WM_SLIDE_BACKGROUND_TYPE" val="general"/>
</p:tagLst>
</file>

<file path=ppt/tags/tag242.xml><?xml version="1.0" encoding="utf-8"?>
<p:tagLst xmlns:p="http://schemas.openxmlformats.org/presentationml/2006/main">
  <p:tag name="KSO_WM_UNIT_SUBTYPE" val="t"/>
  <p:tag name="KSO_WM_TEMPLATE_CATEGORY" val="custom"/>
  <p:tag name="KSO_WM_TEMPLATE_INDEX" val="20223128"/>
  <p:tag name="KSO_WM_UNIT_TYPE" val="i"/>
  <p:tag name="KSO_WM_UNIT_INDEX" val="1"/>
  <p:tag name="KSO_WM_UNIT_ID" val="custom20223128_10*i*1"/>
  <p:tag name="KSO_WM_BEAUTIFY_FLAG" val="#wm#"/>
  <p:tag name="KSO_WM_TAG_VERSION" val="1.0"/>
  <p:tag name="KSO_WM_CHIP_GROUPID" val="62cbd1ac67e1b3ac3a1081fd"/>
  <p:tag name="KSO_WM_CHIP_XID" val="62cbd1fe67e1b3ac3a10865f"/>
  <p:tag name="KSO_WM_UNIT_DEC_AREA_ID" val="1a796e9d8d8344d99968acb27e8cfcf2"/>
  <p:tag name="KSO_WM_CHIP_FILLAREA_FILL_RULE" val="{&quot;fill_align&quot;:&quot;lm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fafc229a34a34967bdf3ac63f2d6c51d"/>
  <p:tag name="KSO_WM_SLIDE_BACKGROUND_TYPE" val="general"/>
</p:tagLst>
</file>

<file path=ppt/tags/tag243.xml><?xml version="1.0" encoding="utf-8"?>
<p:tagLst xmlns:p="http://schemas.openxmlformats.org/presentationml/2006/main">
  <p:tag name="KSO_WM_UNIT_SUBTYPE" val="t"/>
  <p:tag name="KSO_WM_TEMPLATE_CATEGORY" val="custom"/>
  <p:tag name="KSO_WM_TEMPLATE_INDEX" val="20223128"/>
  <p:tag name="KSO_WM_UNIT_TYPE" val="i"/>
  <p:tag name="KSO_WM_UNIT_INDEX" val="1"/>
  <p:tag name="KSO_WM_UNIT_ID" val="custom20223128_10*i*1"/>
  <p:tag name="KSO_WM_BEAUTIFY_FLAG" val="#wm#"/>
  <p:tag name="KSO_WM_TAG_VERSION" val="1.0"/>
  <p:tag name="KSO_WM_CHIP_GROUPID" val="62cbd1ac67e1b3ac3a1081fd"/>
  <p:tag name="KSO_WM_CHIP_XID" val="62cbd1fe67e1b3ac3a10866a"/>
  <p:tag name="KSO_WM_UNIT_DEC_AREA_ID" val="76ac0535050d4b0b8ba841fcf5319076"/>
  <p:tag name="KSO_WM_CHIP_FILLAREA_FILL_RULE" val="{&quot;fill_align&quot;:&quot;rt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f633c398c7514670859d75b3253623c9"/>
  <p:tag name="KSO_WM_SLIDE_BACKGROUND_TYPE" val="general"/>
</p:tagLst>
</file>

<file path=ppt/tags/tag2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23128_10*a*1"/>
  <p:tag name="KSO_WM_TEMPLATE_CATEGORY" val="custom"/>
  <p:tag name="KSO_WM_TEMPLATE_INDEX" val="20223128"/>
  <p:tag name="KSO_WM_UNIT_LAYERLEVEL" val="1"/>
  <p:tag name="KSO_WM_TAG_VERSION" val="1.0"/>
  <p:tag name="KSO_WM_BEAUTIFY_FLAG" val="#wm#"/>
  <p:tag name="KSO_WM_UNIT_ISCONTENTSTITLE" val="0"/>
  <p:tag name="KSO_WM_UNIT_NOCLEAR" val="0"/>
  <p:tag name="KSO_WM_UNIT_VALUE" val="26"/>
  <p:tag name="KSO_WM_UNIT_TYPE" val="a"/>
  <p:tag name="KSO_WM_UNIT_INDEX" val="1"/>
  <p:tag name="KSO_WM_UNIT_PRESET_TEXT" val="单击添加大标题"/>
  <p:tag name="KSO_WM_UNIT_TEXT_FILL_FORE_SCHEMECOLOR_INDEX_BRIGHTNESS" val="0.25"/>
  <p:tag name="KSO_WM_UNIT_TEXT_FILL_FORE_SCHEMECOLOR_INDEX" val="13"/>
  <p:tag name="KSO_WM_UNIT_TEXT_FILL_TYPE" val="1"/>
</p:tagLst>
</file>

<file path=ppt/tags/tag2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23128_10*i*1"/>
  <p:tag name="KSO_WM_TEMPLATE_CATEGORY" val="custom"/>
  <p:tag name="KSO_WM_TEMPLATE_INDEX" val="20223128"/>
  <p:tag name="KSO_WM_UNIT_LAYERLEVEL" val="1"/>
  <p:tag name="KSO_WM_TAG_VERSION" val="1.0"/>
  <p:tag name="KSO_WM_BEAUTIFY_FLAG" val="#wm#"/>
  <p:tag name="KSO_WM_UNIT_TYPE" val="i"/>
  <p:tag name="KSO_WM_UNIT_INDEX" val="1"/>
  <p:tag name="KSO_WM_UNIT_TEXT_FILL_FORE_SCHEMECOLOR_INDEX_BRIGHTNESS" val="0"/>
  <p:tag name="KSO_WM_UNIT_TEXT_FILL_FORE_SCHEMECOLOR_INDEX" val="2"/>
  <p:tag name="KSO_WM_UNIT_TEXT_FILL_TYPE" val="1"/>
  <p:tag name="KSO_WM_UNIT_VALUE" val="0"/>
</p:tagLst>
</file>

<file path=ppt/tags/tag246.xml><?xml version="1.0" encoding="utf-8"?>
<p:tagLst xmlns:p="http://schemas.openxmlformats.org/presentationml/2006/main">
  <p:tag name="KSO_WM_DIAGRAM_COLOR_TRICK" val="2"/>
  <p:tag name="KSO_WM_UNIT_HIGHLIGHT" val="0"/>
  <p:tag name="KSO_WM_UNIT_DIAGRAM_ISNUMVISUAL" val="0"/>
  <p:tag name="KSO_WM_DIAGRAM_GROUP_CODE" val="l1-1"/>
  <p:tag name="KSO_WM_UNIT_INDEX" val="1_2_1"/>
  <p:tag name="KSO_WM_TEMPLATE_CATEGORY" val="diagram"/>
  <p:tag name="KSO_WM_UNIT_LAYERLEVEL" val="1_1_1"/>
  <p:tag name="KSO_WM_DIAGRAM_MIN_ITEMCNT" val="2"/>
  <p:tag name="KSO_WM_UNIT_SUBTYPE" val="a"/>
  <p:tag name="KSO_WM_UNIT_NOCLEAR" val="0"/>
  <p:tag name="KSO_WM_UNIT_VALUE" val="60"/>
  <p:tag name="KSO_WM_UNIT_COMPATIBLE" val="0"/>
  <p:tag name="KSO_WM_UNIT_DIAGRAM_ISREFERUNIT" val="0"/>
  <p:tag name="KSO_WM_UNIT_TYPE" val="l_h_f"/>
  <p:tag name="KSO_WM_UNIT_ID" val="diagram20231751_1*l_h_f*1_2_1"/>
  <p:tag name="KSO_WM_TEMPLATE_INDEX" val="20231751"/>
  <p:tag name="KSO_WM_TAG_VERSION" val="3.0"/>
  <p:tag name="KSO_WM_DIAGRAM_VERSION" val="3"/>
  <p:tag name="KSO_WM_DIAGRAM_COLOR_TEXT_CAN_REMOVE" val="n"/>
  <p:tag name="KSO_WM_DIAGRAM_MAX_ITEMCNT" val="6"/>
  <p:tag name="KSO_WM_DIAGRAM_VIRTUALLY_FRAME" val="{&quot;height&quot;:417.0337038151298,&quot;left&quot;:56.21492910310044,&quot;top&quot;:90.66629618487022,&quot;width&quot;:853.2350708968995}"/>
  <p:tag name="KSO_WM_DIAGRAM_COLOR_MATCH_VALUE" val="{&quot;shape&quot;:{&quot;fill&quot;:{&quot;type&quot;:0},&quot;glow&quot;:{&quot;colorType&quot;:0},&quot;line&quot;:{&quot;solidLine&quot;:{&quot;brightness&quot;:0,&quot;colorType&quot;:1,&quot;foreColorIndex&quot;:5,&quot;transparency&quot;:0.6000000238418579},&quot;type&quot;:1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.15000000596046448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LINE_FILL_TYPE" val="2"/>
  <p:tag name="KSO_WM_UNIT_FILL_FORE_SCHEMECOLOR_INDEX" val="14"/>
  <p:tag name="KSO_WM_UNIT_FILL_FORE_SCHEMECOLOR_INDEX_BRIGHTNESS" val="0"/>
  <p:tag name="KSO_WM_UNIT_TEXT_TYPE" val="1"/>
  <p:tag name="KSO_WM_UNIT_TEXT_LAYER_COUNT" val="1"/>
  <p:tag name="KSO_WM_BEAUTIFY_FLAG" val="#wm#"/>
  <p:tag name="KSO_WM_UNIT_PRESET_TEXT" val="单击此处添加文本，简明扼要地阐述您的观点。根据需要可酌情增减文字内容，以便观者准确地理解您传达的思想。单击此处添加文本具体内容，简明扼要地阐述您的观点"/>
  <p:tag name="KSO_WM_UNIT_LINE_FORE_SCHEMECOLOR_INDEX" val="5"/>
  <p:tag name="KSO_WM_UNIT_TEXT_FILL_FORE_SCHEMECOLOR_INDEX" val="1"/>
  <p:tag name="KSO_WM_UNIT_TEXT_FILL_TYPE" val="1"/>
  <p:tag name="KSO_WM_DIAGRAM_USE_COLOR_VALUE" val="{&quot;color_scheme&quot;:1,&quot;color_type&quot;:1,&quot;theme_color_indexes&quot;:[]}"/>
</p:tagLst>
</file>

<file path=ppt/tags/tag247.xml><?xml version="1.0" encoding="utf-8"?>
<p:tagLst xmlns:p="http://schemas.openxmlformats.org/presentationml/2006/main">
  <p:tag name="KSO_WM_DIAGRAM_COLOR_TRICK" val="2"/>
  <p:tag name="KSO_WM_UNIT_HIGHLIGHT" val="0"/>
  <p:tag name="KSO_WM_UNIT_DIAGRAM_ISNUMVISUAL" val="0"/>
  <p:tag name="KSO_WM_DIAGRAM_GROUP_CODE" val="l1-1"/>
  <p:tag name="KSO_WM_UNIT_INDEX" val="1_1_1"/>
  <p:tag name="KSO_WM_TEMPLATE_CATEGORY" val="diagram"/>
  <p:tag name="KSO_WM_UNIT_LAYERLEVEL" val="1_1_1"/>
  <p:tag name="KSO_WM_DIAGRAM_MIN_ITEMCNT" val="2"/>
  <p:tag name="KSO_WM_UNIT_SUBTYPE" val="a"/>
  <p:tag name="KSO_WM_UNIT_NOCLEAR" val="0"/>
  <p:tag name="KSO_WM_UNIT_VALUE" val="60"/>
  <p:tag name="KSO_WM_UNIT_COMPATIBLE" val="0"/>
  <p:tag name="KSO_WM_UNIT_DIAGRAM_ISREFERUNIT" val="0"/>
  <p:tag name="KSO_WM_UNIT_TYPE" val="l_h_f"/>
  <p:tag name="KSO_WM_UNIT_ID" val="diagram20231751_1*l_h_f*1_1_1"/>
  <p:tag name="KSO_WM_TEMPLATE_INDEX" val="20231751"/>
  <p:tag name="KSO_WM_TAG_VERSION" val="3.0"/>
  <p:tag name="KSO_WM_DIAGRAM_VERSION" val="3"/>
  <p:tag name="KSO_WM_DIAGRAM_COLOR_TEXT_CAN_REMOVE" val="n"/>
  <p:tag name="KSO_WM_DIAGRAM_MAX_ITEMCNT" val="6"/>
  <p:tag name="KSO_WM_DIAGRAM_VIRTUALLY_FRAME" val="{&quot;height&quot;:417.0337038151298,&quot;left&quot;:56.21492910310044,&quot;top&quot;:90.66629618487022,&quot;width&quot;:853.2350708968995}"/>
  <p:tag name="KSO_WM_DIAGRAM_COLOR_MATCH_VALUE" val="{&quot;shape&quot;:{&quot;fill&quot;:{&quot;type&quot;:0},&quot;glow&quot;:{&quot;colorType&quot;:0},&quot;line&quot;:{&quot;solidLine&quot;:{&quot;brightness&quot;:0,&quot;colorType&quot;:1,&quot;foreColorIndex&quot;:5,&quot;transparency&quot;:0.6000000238418579},&quot;type&quot;:1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.15000000596046448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LINE_FILL_TYPE" val="2"/>
  <p:tag name="KSO_WM_UNIT_FILL_FORE_SCHEMECOLOR_INDEX" val="14"/>
  <p:tag name="KSO_WM_UNIT_FILL_FORE_SCHEMECOLOR_INDEX_BRIGHTNESS" val="0"/>
  <p:tag name="KSO_WM_UNIT_TEXT_TYPE" val="1"/>
  <p:tag name="KSO_WM_UNIT_TEXT_LAYER_COUNT" val="1"/>
  <p:tag name="KSO_WM_BEAUTIFY_FLAG" val="#wm#"/>
  <p:tag name="KSO_WM_UNIT_PRESET_TEXT" val="单击此处添加文本具体内容，简明扼要地阐述您的观点。根据需要可酌情增减文字内容，以便观者准确地理解您传达的思想。单击此处添加文本具体内容，简明扼要地阐述您的观点"/>
  <p:tag name="KSO_WM_UNIT_LINE_FORE_SCHEMECOLOR_INDEX" val="5"/>
  <p:tag name="KSO_WM_UNIT_TEXT_FILL_FORE_SCHEMECOLOR_INDEX" val="1"/>
  <p:tag name="KSO_WM_UNIT_TEXT_FILL_TYPE" val="1"/>
  <p:tag name="KSO_WM_DIAGRAM_USE_COLOR_VALUE" val="{&quot;color_scheme&quot;:1,&quot;color_type&quot;:1,&quot;theme_color_indexes&quot;:[]}"/>
</p:tagLst>
</file>

<file path=ppt/tags/tag248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l_h_a"/>
  <p:tag name="KSO_WM_UNIT_INDEX" val="1_1_1"/>
  <p:tag name="KSO_WM_UNIT_ID" val="diagram20231751_1*l_h_a*1_1_1"/>
  <p:tag name="KSO_WM_TEMPLATE_CATEGORY" val="diagram"/>
  <p:tag name="KSO_WM_TEMPLATE_INDEX" val="20231751"/>
  <p:tag name="KSO_WM_UNIT_LAYERLEVEL" val="1_1_1"/>
  <p:tag name="KSO_WM_TAG_VERSION" val="3.0"/>
  <p:tag name="KSO_WM_UNIT_TEXT_FILL_FORE_SCHEMECOLOR_INDEX_BRIGHTNESS" val="0.15"/>
  <p:tag name="KSO_WM_DIAGRAM_VERSION" val="3"/>
  <p:tag name="KSO_WM_DIAGRAM_COLOR_TRICK" val="2"/>
  <p:tag name="KSO_WM_DIAGRAM_COLOR_TEXT_CAN_REMOVE" val="n"/>
  <p:tag name="KSO_WM_DIAGRAM_GROUP_CODE" val="l1-1"/>
  <p:tag name="KSO_WM_DIAGRAM_MAX_ITEMCNT" val="6"/>
  <p:tag name="KSO_WM_DIAGRAM_MIN_ITEMCNT" val="2"/>
  <p:tag name="KSO_WM_DIAGRAM_VIRTUALLY_FRAME" val="{&quot;height&quot;:417.0337038151298,&quot;left&quot;:56.21492910310044,&quot;top&quot;:90.66629618487022,&quot;width&quot;:853.2350708968995}"/>
  <p:tag name="KSO_WM_DIAGRAM_COLOR_MATCH_VALUE" val="{&quot;shape&quot;:{&quot;fill&quot;:{&quot;solid&quot;:{&quot;brightness&quot;:0,&quot;colorType&quot;:1,&quot;foreColorIndex&quot;:5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2,&quot;rgb&quot;:&quot;#ffffff&quot;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TEXT_FILL_TYPE" val="1"/>
  <p:tag name="KSO_WM_UNIT_TEXT_TYPE" val="1"/>
  <p:tag name="KSO_WM_BEAUTIFY_FLAG" val="#wm#"/>
  <p:tag name="KSO_WM_UNIT_PRESET_TEXT" val="添加标题"/>
  <p:tag name="KSO_WM_UNIT_FILL_TYPE" val="1"/>
  <p:tag name="KSO_WM_UNIT_FILL_FORE_SCHEMECOLOR_INDEX" val="5"/>
  <p:tag name="KSO_WM_UNIT_FILL_FORE_SCHEMECOLOR_INDEX_BRIGHTNESS" val="0"/>
  <p:tag name="KSO_WM_DIAGRAM_USE_COLOR_VALUE" val="{&quot;color_scheme&quot;:1,&quot;color_type&quot;:1,&quot;theme_color_indexes&quot;:[]}"/>
</p:tagLst>
</file>

<file path=ppt/tags/tag249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l_h_a"/>
  <p:tag name="KSO_WM_UNIT_INDEX" val="1_2_1"/>
  <p:tag name="KSO_WM_UNIT_ID" val="diagram20231751_1*l_h_a*1_2_1"/>
  <p:tag name="KSO_WM_TEMPLATE_CATEGORY" val="diagram"/>
  <p:tag name="KSO_WM_TEMPLATE_INDEX" val="20231751"/>
  <p:tag name="KSO_WM_UNIT_LAYERLEVEL" val="1_1_1"/>
  <p:tag name="KSO_WM_TAG_VERSION" val="3.0"/>
  <p:tag name="KSO_WM_UNIT_TEXT_FILL_FORE_SCHEMECOLOR_INDEX_BRIGHTNESS" val="0.15"/>
  <p:tag name="KSO_WM_DIAGRAM_VERSION" val="3"/>
  <p:tag name="KSO_WM_DIAGRAM_COLOR_TRICK" val="2"/>
  <p:tag name="KSO_WM_DIAGRAM_COLOR_TEXT_CAN_REMOVE" val="n"/>
  <p:tag name="KSO_WM_DIAGRAM_GROUP_CODE" val="l1-1"/>
  <p:tag name="KSO_WM_DIAGRAM_MAX_ITEMCNT" val="6"/>
  <p:tag name="KSO_WM_DIAGRAM_MIN_ITEMCNT" val="2"/>
  <p:tag name="KSO_WM_DIAGRAM_VIRTUALLY_FRAME" val="{&quot;height&quot;:417.0337038151298,&quot;left&quot;:56.21492910310044,&quot;top&quot;:90.66629618487022,&quot;width&quot;:853.2350708968995}"/>
  <p:tag name="KSO_WM_DIAGRAM_COLOR_MATCH_VALUE" val="{&quot;shape&quot;:{&quot;fill&quot;:{&quot;solid&quot;:{&quot;brightness&quot;:0,&quot;colorType&quot;:1,&quot;foreColorIndex&quot;:6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2,&quot;rgb&quot;:&quot;#ffffff&quot;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TEXT_FILL_TYPE" val="1"/>
  <p:tag name="KSO_WM_UNIT_TEXT_TYPE" val="1"/>
  <p:tag name="KSO_WM_BEAUTIFY_FLAG" val="#wm#"/>
  <p:tag name="KSO_WM_UNIT_PRESET_TEXT" val="添加标题"/>
  <p:tag name="KSO_WM_UNIT_FILL_TYPE" val="1"/>
  <p:tag name="KSO_WM_UNIT_FILL_FORE_SCHEMECOLOR_INDEX" val="6"/>
  <p:tag name="KSO_WM_UNIT_FILL_FORE_SCHEMECOLOR_INDEX_BRIGHTNESS" val="0"/>
  <p:tag name="KSO_WM_DIAGRAM_USE_COLOR_VALUE" val="{&quot;color_scheme&quot;:1,&quot;color_type&quot;:1,&quot;theme_color_indexes&quot;:[]}"/>
</p:tagLst>
</file>

<file path=ppt/tags/tag25.xml><?xml version="1.0" encoding="utf-8"?>
<p:tagLst xmlns:p="http://schemas.openxmlformats.org/presentationml/2006/main">
  <p:tag name="KSO_WM_UNIT_ISCONTENTSTITLE" val="0"/>
  <p:tag name="KSO_WM_UNIT_ISNUMDGMTITLE" val="0"/>
  <p:tag name="KSO_WM_UNIT_PRESET_TEXT" val="添加标题"/>
  <p:tag name="KSO_WM_UNIT_NOCLEAR" val="0"/>
  <p:tag name="KSO_WM_UNIT_VALUE" val="9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23128_1*a*1"/>
  <p:tag name="KSO_WM_TEMPLATE_CATEGORY" val="custom"/>
  <p:tag name="KSO_WM_TEMPLATE_INDEX" val="20223128"/>
  <p:tag name="KSO_WM_UNIT_LAYERLEVEL" val="1"/>
  <p:tag name="KSO_WM_TAG_VERSION" val="1.0"/>
  <p:tag name="KSO_WM_BEAUTIFY_FLAG" val="#wm#"/>
  <p:tag name="KSO_WM_UNIT_DEFAULT_FONT" val="44;48;2"/>
  <p:tag name="KSO_WM_UNIT_BLOCK" val="0"/>
  <p:tag name="KSO_WM_UNIT_DEC_AREA_ID" val="c70e0729c0bd4077a4a51c4f7cc55d2d"/>
  <p:tag name="KSO_WM_CHIP_GROUPID" val="6184fb2204b8904ebc644da0"/>
  <p:tag name="KSO_WM_CHIP_XID" val="6184fb2204b8904ebc644d9d"/>
  <p:tag name="KSO_WM_CHIP_FILLAREA_FILL_RULE" val="{&quot;fill_align&quot;:&quot;cm&quot;,&quot;fill_mode&quot;:&quot;adaptive&quot;,&quot;sacle_strategy&quot;:&quot;smart&quot;}"/>
  <p:tag name="KSO_WM_ASSEMBLE_CHIP_INDEX" val="e37540552a424fa7855761727fee0478"/>
  <p:tag name="KSO_WM_UNIT_TEXT_FILL_FORE_SCHEMECOLOR_INDEX_BRIGHTNESS" val="0.15"/>
  <p:tag name="KSO_WM_UNIT_TEXT_FILL_FORE_SCHEMECOLOR_INDEX" val="13"/>
  <p:tag name="KSO_WM_UNIT_TEXT_FILL_TYPE" val="1"/>
  <p:tag name="KSO_WM_TEMPLATE_ASSEMBLE_XID" val="62ccdb427bdb9f75177e693c"/>
  <p:tag name="KSO_WM_TEMPLATE_ASSEMBLE_GROUPID" val="62cbd1ac67e1b3ac3a1081fd"/>
</p:tagLst>
</file>

<file path=ppt/tags/tag250.xml><?xml version="1.0" encoding="utf-8"?>
<p:tagLst xmlns:p="http://schemas.openxmlformats.org/presentationml/2006/main">
  <p:tag name="KSO_WM_SLIDE_ID" val="custom20223128_10"/>
  <p:tag name="KSO_WM_TEMPLATE_SUBCATEGORY" val="0"/>
  <p:tag name="KSO_WM_SLIDE_ITEM_CNT" val="0"/>
  <p:tag name="KSO_WM_SLIDE_INDEX" val="10"/>
  <p:tag name="KSO_WM_TAG_VERSION" val="1.0"/>
  <p:tag name="KSO_WM_BEAUTIFY_FLAG" val="#wm#"/>
  <p:tag name="KSO_WM_TEMPLATE_CATEGORY" val="custom"/>
  <p:tag name="KSO_WM_TEMPLATE_INDEX" val="20223128"/>
  <p:tag name="KSO_WM_SLIDE_TYPE" val="text"/>
  <p:tag name="KSO_WM_SLIDE_SUBTYPE" val="picTxt"/>
  <p:tag name="KSO_WM_SLIDE_SIZE" val="887*449"/>
  <p:tag name="KSO_WM_SLIDE_POSITION" val="37*42"/>
  <p:tag name="KSO_WM_SLIDE_LAYOUT" val="a_d_f"/>
  <p:tag name="KSO_WM_SLIDE_LAYOUT_CNT" val="1_3_1"/>
  <p:tag name="KSO_WM_SLIDE_BACKGROUND_TYPE" val="general"/>
  <p:tag name="KSO_WM_TEMPLATE_MASTER_TYPE" val="0"/>
  <p:tag name="KSO_WM_TEMPLATE_COLOR_TYPE" val="1"/>
  <p:tag name="KSO_WM_CHIP_COLORING" val="1"/>
  <p:tag name="RESOURCE_RECORD_KEY" val="{&quot;65&quot;:[20223128],&quot;70&quot;:[3321644]}"/>
</p:tagLst>
</file>

<file path=ppt/tags/tag251.xml><?xml version="1.0" encoding="utf-8"?>
<p:tagLst xmlns:p="http://schemas.openxmlformats.org/presentationml/2006/main">
  <p:tag name="KSO_WM_UNIT_SUBTYPE" val="v"/>
  <p:tag name="KSO_WM_TEMPLATE_CATEGORY" val="custom"/>
  <p:tag name="KSO_WM_TEMPLATE_INDEX" val="20223128"/>
  <p:tag name="KSO_WM_UNIT_TYPE" val="i"/>
  <p:tag name="KSO_WM_UNIT_INDEX" val="1"/>
  <p:tag name="KSO_WM_UNIT_ID" val="custom20223128_10*i*1"/>
  <p:tag name="KSO_WM_BEAUTIFY_FLAG" val="#wm#"/>
  <p:tag name="KSO_WM_TAG_VERSION" val="1.0"/>
  <p:tag name="KSO_WM_CHIP_GROUPID" val="62cbd1ac67e1b3ac3a1081fd"/>
  <p:tag name="KSO_WM_CHIP_XID" val="62cbd1fe67e1b3ac3a108682"/>
  <p:tag name="KSO_WM_UNIT_DEC_AREA_ID" val="d53bd22930844892ab96d6b0e238ebe0"/>
  <p:tag name="KSO_WM_CHIP_FILLAREA_FILL_RULE" val="{&quot;fill_align&quot;:&quot;cm&quot;,&quot;fill_effect&quot;:[],&quot;fill_mode&quot;:&quot;full&quot;,&quot;sacle_strategy&quot;:&quot;stretch&quot;}"/>
  <p:tag name="KSO_WM_UNIT_DEC_SUPPORTCHANGEPIC" val="0"/>
  <p:tag name="KSO_WM_UNIT_DEC_CHANGEPICRESERVED" val="1"/>
  <p:tag name="KSO_WM_ASSEMBLE_CHIP_INDEX" val="5c5d7f820ad849ca9ef101454e22e756"/>
  <p:tag name="KSO_WM_SLIDE_BACKGROUND_TYPE" val="general"/>
</p:tagLst>
</file>

<file path=ppt/tags/tag252.xml><?xml version="1.0" encoding="utf-8"?>
<p:tagLst xmlns:p="http://schemas.openxmlformats.org/presentationml/2006/main">
  <p:tag name="KSO_WM_UNIT_SUBTYPE" val="t"/>
  <p:tag name="KSO_WM_TEMPLATE_CATEGORY" val="custom"/>
  <p:tag name="KSO_WM_TEMPLATE_INDEX" val="20223128"/>
  <p:tag name="KSO_WM_UNIT_TYPE" val="i"/>
  <p:tag name="KSO_WM_UNIT_INDEX" val="1"/>
  <p:tag name="KSO_WM_UNIT_ID" val="custom20223128_10*i*1"/>
  <p:tag name="KSO_WM_BEAUTIFY_FLAG" val="#wm#"/>
  <p:tag name="KSO_WM_TAG_VERSION" val="1.0"/>
  <p:tag name="KSO_WM_CHIP_GROUPID" val="62cbd1ac67e1b3ac3a1081fd"/>
  <p:tag name="KSO_WM_CHIP_XID" val="62cbd1fe67e1b3ac3a10865f"/>
  <p:tag name="KSO_WM_UNIT_DEC_AREA_ID" val="1a796e9d8d8344d99968acb27e8cfcf2"/>
  <p:tag name="KSO_WM_CHIP_FILLAREA_FILL_RULE" val="{&quot;fill_align&quot;:&quot;lm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fafc229a34a34967bdf3ac63f2d6c51d"/>
  <p:tag name="KSO_WM_SLIDE_BACKGROUND_TYPE" val="general"/>
</p:tagLst>
</file>

<file path=ppt/tags/tag253.xml><?xml version="1.0" encoding="utf-8"?>
<p:tagLst xmlns:p="http://schemas.openxmlformats.org/presentationml/2006/main">
  <p:tag name="KSO_WM_UNIT_SUBTYPE" val="t"/>
  <p:tag name="KSO_WM_TEMPLATE_CATEGORY" val="custom"/>
  <p:tag name="KSO_WM_TEMPLATE_INDEX" val="20223128"/>
  <p:tag name="KSO_WM_UNIT_TYPE" val="i"/>
  <p:tag name="KSO_WM_UNIT_INDEX" val="1"/>
  <p:tag name="KSO_WM_UNIT_ID" val="custom20223128_10*i*1"/>
  <p:tag name="KSO_WM_BEAUTIFY_FLAG" val="#wm#"/>
  <p:tag name="KSO_WM_TAG_VERSION" val="1.0"/>
  <p:tag name="KSO_WM_CHIP_GROUPID" val="62cbd1ac67e1b3ac3a1081fd"/>
  <p:tag name="KSO_WM_CHIP_XID" val="62cbd1fe67e1b3ac3a10866a"/>
  <p:tag name="KSO_WM_UNIT_DEC_AREA_ID" val="76ac0535050d4b0b8ba841fcf5319076"/>
  <p:tag name="KSO_WM_CHIP_FILLAREA_FILL_RULE" val="{&quot;fill_align&quot;:&quot;rt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f633c398c7514670859d75b3253623c9"/>
  <p:tag name="KSO_WM_SLIDE_BACKGROUND_TYPE" val="general"/>
</p:tagLst>
</file>

<file path=ppt/tags/tag2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23128_10*a*1"/>
  <p:tag name="KSO_WM_TEMPLATE_CATEGORY" val="custom"/>
  <p:tag name="KSO_WM_TEMPLATE_INDEX" val="20223128"/>
  <p:tag name="KSO_WM_UNIT_LAYERLEVEL" val="1"/>
  <p:tag name="KSO_WM_TAG_VERSION" val="1.0"/>
  <p:tag name="KSO_WM_BEAUTIFY_FLAG" val="#wm#"/>
  <p:tag name="KSO_WM_UNIT_ISCONTENTSTITLE" val="0"/>
  <p:tag name="KSO_WM_UNIT_NOCLEAR" val="0"/>
  <p:tag name="KSO_WM_UNIT_VALUE" val="26"/>
  <p:tag name="KSO_WM_UNIT_TYPE" val="a"/>
  <p:tag name="KSO_WM_UNIT_INDEX" val="1"/>
  <p:tag name="KSO_WM_UNIT_PRESET_TEXT" val="单击添加大标题"/>
  <p:tag name="KSO_WM_UNIT_TEXT_FILL_FORE_SCHEMECOLOR_INDEX_BRIGHTNESS" val="0.25"/>
  <p:tag name="KSO_WM_UNIT_TEXT_FILL_FORE_SCHEMECOLOR_INDEX" val="13"/>
  <p:tag name="KSO_WM_UNIT_TEXT_FILL_TYPE" val="1"/>
</p:tagLst>
</file>

<file path=ppt/tags/tag2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23128_10*i*1"/>
  <p:tag name="KSO_WM_TEMPLATE_CATEGORY" val="custom"/>
  <p:tag name="KSO_WM_TEMPLATE_INDEX" val="20223128"/>
  <p:tag name="KSO_WM_UNIT_LAYERLEVEL" val="1"/>
  <p:tag name="KSO_WM_TAG_VERSION" val="1.0"/>
  <p:tag name="KSO_WM_BEAUTIFY_FLAG" val="#wm#"/>
  <p:tag name="KSO_WM_UNIT_TYPE" val="i"/>
  <p:tag name="KSO_WM_UNIT_INDEX" val="1"/>
  <p:tag name="KSO_WM_UNIT_TEXT_FILL_FORE_SCHEMECOLOR_INDEX_BRIGHTNESS" val="0"/>
  <p:tag name="KSO_WM_UNIT_TEXT_FILL_FORE_SCHEMECOLOR_INDEX" val="2"/>
  <p:tag name="KSO_WM_UNIT_TEXT_FILL_TYPE" val="1"/>
  <p:tag name="KSO_WM_UNIT_VALUE" val="0"/>
</p:tagLst>
</file>

<file path=ppt/tags/tag256.xml><?xml version="1.0" encoding="utf-8"?>
<p:tagLst xmlns:p="http://schemas.openxmlformats.org/presentationml/2006/main">
  <p:tag name="KSO_WM_UNIT_COMPATIBLE" val="0"/>
  <p:tag name="KSO_WM_UNIT_DIAGRAM_ISREFERUNIT" val="0"/>
  <p:tag name="KSO_WM_TEMPLATE_INDEX" val="20231438"/>
  <p:tag name="KSO_WM_TAG_VERSION" val="3.0"/>
  <p:tag name="KSO_WM_DIAGRAM_VERSION" val="3"/>
  <p:tag name="KSO_WM_DIAGRAM_COLOR_TEXT_CAN_REMOVE" val="n"/>
  <p:tag name="KSO_WM_DIAGRAM_MIN_ITEMCNT" val="2"/>
  <p:tag name="KSO_WM_UNIT_NOCLEAR" val="0"/>
  <p:tag name="KSO_WM_UNIT_HIGHLIGHT" val="0"/>
  <p:tag name="KSO_WM_UNIT_DIAGRAM_ISNUMVISUAL" val="0"/>
  <p:tag name="KSO_WM_UNIT_TYPE" val="l_h_i"/>
  <p:tag name="KSO_WM_UNIT_INDEX" val="1_4_1"/>
  <p:tag name="KSO_WM_UNIT_ID" val="diagram20231438_3*l_h_i*1_4_1"/>
  <p:tag name="KSO_WM_TEMPLATE_CATEGORY" val="diagram"/>
  <p:tag name="KSO_WM_UNIT_LAYERLEVEL" val="1_1_1"/>
  <p:tag name="KSO_WM_DIAGRAM_GROUP_CODE" val="l1-1"/>
  <p:tag name="KSO_WM_DIAGRAM_COLOR_TRICK" val="2"/>
  <p:tag name="KSO_WM_DIAGRAM_MAX_ITEMCNT" val="6"/>
  <p:tag name="KSO_WM_DIAGRAM_VIRTUALLY_FRAME" val="{&quot;height&quot;:409.0229851574034,&quot;left&quot;:51.499993896484376,&quot;top&quot;:118.0270148425966,&quot;width&quot;:852.2000122070312}"/>
  <p:tag name="KSO_WM_DIAGRAM_COLOR_MATCH_VALUE" val="{&quot;shape&quot;:{&quot;fill&quot;:{&quot;solid&quot;:{&quot;brightness&quot;:0,&quot;colorType&quot;:2,&quot;rgb&quot;:&quot;#ffffff&quot;,&quot;transparency&quot;:0.949999988079071},&quot;type&quot;:1},&quot;glow&quot;:{&quot;colorType&quot;:0},&quot;line&quot;:{&quot;type&quot;:0},&quot;shadow&quot;:{&quot;brightness&quot;:0,&quot;colorType&quot;:1,&quot;foreColorIndex&quot;:8,&quot;transparency&quot;:0.9200000166893005},&quot;threeD&quot;:{&quot;curvedSurface&quot;:{&quot;brightness&quot;:0,&quot;colorType&quot;:2,&quot;rgb&quot;:&quot;#000000&quot;},&quot;depth&quot;:{&quot;colorType&quot;:0}}},&quot;text&quot;:{&quot;fill&quot;:{&quot;solid&quot;:{&quot;brightness&quot;:0.15000000596046448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FILL_FORE_SCHEMECOLOR_INDEX_BRIGHTNESS" val="0"/>
  <p:tag name="KSO_WM_UNIT_LINE_FILL_TYPE" val="2"/>
  <p:tag name="KSO_WM_UNIT_TEXT_FILL_FORE_SCHEMECOLOR_INDEX" val="1"/>
  <p:tag name="KSO_WM_UNIT_TEXT_FILL_TYPE" val="1"/>
  <p:tag name="KSO_WM_UNIT_TEXT_TYPE" val="1"/>
  <p:tag name="KSO_WM_UNIT_TEXT_LAYER_COUNT" val="1"/>
  <p:tag name="KSO_WM_BEAUTIFY_FLAG" val="#wm#"/>
  <p:tag name="KSO_WM_DIAGRAM_USE_COLOR_VALUE" val="{&quot;color_scheme&quot;:1,&quot;color_type&quot;:1,&quot;theme_color_indexes&quot;:[]}"/>
</p:tagLst>
</file>

<file path=ppt/tags/tag257.xml><?xml version="1.0" encoding="utf-8"?>
<p:tagLst xmlns:p="http://schemas.openxmlformats.org/presentationml/2006/main">
  <p:tag name="KSO_WM_UNIT_COMPATIBLE" val="0"/>
  <p:tag name="KSO_WM_UNIT_DIAGRAM_ISREFERUNIT" val="0"/>
  <p:tag name="KSO_WM_TEMPLATE_INDEX" val="20231438"/>
  <p:tag name="KSO_WM_TAG_VERSION" val="3.0"/>
  <p:tag name="KSO_WM_DIAGRAM_VERSION" val="3"/>
  <p:tag name="KSO_WM_DIAGRAM_COLOR_TEXT_CAN_REMOVE" val="n"/>
  <p:tag name="KSO_WM_DIAGRAM_MIN_ITEMCNT" val="2"/>
  <p:tag name="KSO_WM_UNIT_NOCLEAR" val="0"/>
  <p:tag name="KSO_WM_UNIT_HIGHLIGHT" val="0"/>
  <p:tag name="KSO_WM_UNIT_DIAGRAM_ISNUMVISUAL" val="0"/>
  <p:tag name="KSO_WM_UNIT_TYPE" val="l_h_i"/>
  <p:tag name="KSO_WM_UNIT_INDEX" val="1_1_1"/>
  <p:tag name="KSO_WM_UNIT_ID" val="diagram20231438_3*l_h_i*1_1_1"/>
  <p:tag name="KSO_WM_TEMPLATE_CATEGORY" val="diagram"/>
  <p:tag name="KSO_WM_UNIT_LAYERLEVEL" val="1_1_1"/>
  <p:tag name="KSO_WM_DIAGRAM_GROUP_CODE" val="l1-1"/>
  <p:tag name="KSO_WM_DIAGRAM_COLOR_TRICK" val="2"/>
  <p:tag name="KSO_WM_DIAGRAM_MAX_ITEMCNT" val="6"/>
  <p:tag name="KSO_WM_DIAGRAM_VIRTUALLY_FRAME" val="{&quot;height&quot;:409.0229851574034,&quot;left&quot;:51.499993896484376,&quot;top&quot;:118.0270148425966,&quot;width&quot;:852.2000122070312}"/>
  <p:tag name="KSO_WM_DIAGRAM_COLOR_MATCH_VALUE" val="{&quot;shape&quot;:{&quot;fill&quot;:{&quot;solid&quot;:{&quot;brightness&quot;:0,&quot;colorType&quot;:2,&quot;rgb&quot;:&quot;#ffffff&quot;,&quot;transparency&quot;:0.949999988079071},&quot;type&quot;:1},&quot;glow&quot;:{&quot;colorType&quot;:0},&quot;line&quot;:{&quot;type&quot;:0},&quot;shadow&quot;:{&quot;brightness&quot;:0,&quot;colorType&quot;:1,&quot;foreColorIndex&quot;:5,&quot;transparency&quot;:0.9200000166893005},&quot;threeD&quot;:{&quot;curvedSurface&quot;:{&quot;brightness&quot;:0,&quot;colorType&quot;:2,&quot;rgb&quot;:&quot;#000000&quot;},&quot;depth&quot;:{&quot;colorType&quot;:0}}},&quot;text&quot;:{&quot;fill&quot;:{&quot;solid&quot;:{&quot;brightness&quot;:0.15000000596046448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FILL_FORE_SCHEMECOLOR_INDEX_BRIGHTNESS" val="0"/>
  <p:tag name="KSO_WM_UNIT_LINE_FILL_TYPE" val="2"/>
  <p:tag name="KSO_WM_UNIT_TEXT_FILL_FORE_SCHEMECOLOR_INDEX" val="1"/>
  <p:tag name="KSO_WM_UNIT_TEXT_FILL_TYPE" val="1"/>
  <p:tag name="KSO_WM_UNIT_TEXT_TYPE" val="1"/>
  <p:tag name="KSO_WM_UNIT_TEXT_LAYER_COUNT" val="1"/>
  <p:tag name="KSO_WM_BEAUTIFY_FLAG" val="#wm#"/>
  <p:tag name="KSO_WM_DIAGRAM_USE_COLOR_VALUE" val="{&quot;color_scheme&quot;:1,&quot;color_type&quot;:1,&quot;theme_color_indexes&quot;:[]}"/>
</p:tagLst>
</file>

<file path=ppt/tags/tag258.xml><?xml version="1.0" encoding="utf-8"?>
<p:tagLst xmlns:p="http://schemas.openxmlformats.org/presentationml/2006/main">
  <p:tag name="KSO_WM_UNIT_COMPATIBLE" val="0"/>
  <p:tag name="KSO_WM_UNIT_DIAGRAM_ISREFERUNIT" val="0"/>
  <p:tag name="KSO_WM_TEMPLATE_INDEX" val="20231438"/>
  <p:tag name="KSO_WM_TAG_VERSION" val="3.0"/>
  <p:tag name="KSO_WM_DIAGRAM_VERSION" val="3"/>
  <p:tag name="KSO_WM_DIAGRAM_COLOR_TEXT_CAN_REMOVE" val="n"/>
  <p:tag name="KSO_WM_DIAGRAM_MIN_ITEMCNT" val="2"/>
  <p:tag name="KSO_WM_UNIT_NOCLEAR" val="0"/>
  <p:tag name="KSO_WM_UNIT_HIGHLIGHT" val="0"/>
  <p:tag name="KSO_WM_UNIT_DIAGRAM_ISNUMVISUAL" val="0"/>
  <p:tag name="KSO_WM_UNIT_TYPE" val="l_h_i"/>
  <p:tag name="KSO_WM_UNIT_INDEX" val="1_2_1"/>
  <p:tag name="KSO_WM_UNIT_ID" val="diagram20231438_3*l_h_i*1_2_1"/>
  <p:tag name="KSO_WM_TEMPLATE_CATEGORY" val="diagram"/>
  <p:tag name="KSO_WM_UNIT_LAYERLEVEL" val="1_1_1"/>
  <p:tag name="KSO_WM_DIAGRAM_GROUP_CODE" val="l1-1"/>
  <p:tag name="KSO_WM_DIAGRAM_COLOR_TRICK" val="2"/>
  <p:tag name="KSO_WM_DIAGRAM_MAX_ITEMCNT" val="6"/>
  <p:tag name="KSO_WM_DIAGRAM_VIRTUALLY_FRAME" val="{&quot;height&quot;:409.0229851574034,&quot;left&quot;:51.499993896484376,&quot;top&quot;:118.0270148425966,&quot;width&quot;:852.2000122070312}"/>
  <p:tag name="KSO_WM_DIAGRAM_COLOR_MATCH_VALUE" val="{&quot;shape&quot;:{&quot;fill&quot;:{&quot;solid&quot;:{&quot;brightness&quot;:0,&quot;colorType&quot;:2,&quot;rgb&quot;:&quot;#ffffff&quot;,&quot;transparency&quot;:0.949999988079071},&quot;type&quot;:1},&quot;glow&quot;:{&quot;colorType&quot;:0},&quot;line&quot;:{&quot;type&quot;:0},&quot;shadow&quot;:{&quot;brightness&quot;:0,&quot;colorType&quot;:1,&quot;foreColorIndex&quot;:8,&quot;transparency&quot;:0.9200000166893005},&quot;threeD&quot;:{&quot;curvedSurface&quot;:{&quot;brightness&quot;:0,&quot;colorType&quot;:2,&quot;rgb&quot;:&quot;#000000&quot;},&quot;depth&quot;:{&quot;colorType&quot;:0}}},&quot;text&quot;:{&quot;fill&quot;:{&quot;solid&quot;:{&quot;brightness&quot;:0.15000000596046448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FILL_FORE_SCHEMECOLOR_INDEX_BRIGHTNESS" val="0"/>
  <p:tag name="KSO_WM_UNIT_LINE_FILL_TYPE" val="2"/>
  <p:tag name="KSO_WM_UNIT_TEXT_FILL_FORE_SCHEMECOLOR_INDEX" val="1"/>
  <p:tag name="KSO_WM_UNIT_TEXT_FILL_TYPE" val="1"/>
  <p:tag name="KSO_WM_UNIT_TEXT_TYPE" val="1"/>
  <p:tag name="KSO_WM_UNIT_TEXT_LAYER_COUNT" val="1"/>
  <p:tag name="KSO_WM_BEAUTIFY_FLAG" val="#wm#"/>
  <p:tag name="KSO_WM_DIAGRAM_USE_COLOR_VALUE" val="{&quot;color_scheme&quot;:1,&quot;color_type&quot;:1,&quot;theme_color_indexes&quot;:[]}"/>
</p:tagLst>
</file>

<file path=ppt/tags/tag259.xml><?xml version="1.0" encoding="utf-8"?>
<p:tagLst xmlns:p="http://schemas.openxmlformats.org/presentationml/2006/main">
  <p:tag name="KSO_WM_UNIT_COMPATIBLE" val="0"/>
  <p:tag name="KSO_WM_UNIT_DIAGRAM_ISREFERUNIT" val="0"/>
  <p:tag name="KSO_WM_TEMPLATE_INDEX" val="20231438"/>
  <p:tag name="KSO_WM_TAG_VERSION" val="3.0"/>
  <p:tag name="KSO_WM_DIAGRAM_VERSION" val="3"/>
  <p:tag name="KSO_WM_DIAGRAM_COLOR_TEXT_CAN_REMOVE" val="n"/>
  <p:tag name="KSO_WM_DIAGRAM_MIN_ITEMCNT" val="2"/>
  <p:tag name="KSO_WM_UNIT_NOCLEAR" val="0"/>
  <p:tag name="KSO_WM_UNIT_HIGHLIGHT" val="0"/>
  <p:tag name="KSO_WM_UNIT_DIAGRAM_ISNUMVISUAL" val="0"/>
  <p:tag name="KSO_WM_UNIT_TYPE" val="l_h_i"/>
  <p:tag name="KSO_WM_UNIT_INDEX" val="1_3_1"/>
  <p:tag name="KSO_WM_UNIT_ID" val="diagram20231438_3*l_h_i*1_3_1"/>
  <p:tag name="KSO_WM_TEMPLATE_CATEGORY" val="diagram"/>
  <p:tag name="KSO_WM_UNIT_LAYERLEVEL" val="1_1_1"/>
  <p:tag name="KSO_WM_DIAGRAM_GROUP_CODE" val="l1-1"/>
  <p:tag name="KSO_WM_DIAGRAM_COLOR_TRICK" val="2"/>
  <p:tag name="KSO_WM_DIAGRAM_MAX_ITEMCNT" val="6"/>
  <p:tag name="KSO_WM_DIAGRAM_VIRTUALLY_FRAME" val="{&quot;height&quot;:409.0229851574034,&quot;left&quot;:51.499993896484376,&quot;top&quot;:118.0270148425966,&quot;width&quot;:852.2000122070312}"/>
  <p:tag name="KSO_WM_DIAGRAM_COLOR_MATCH_VALUE" val="{&quot;shape&quot;:{&quot;fill&quot;:{&quot;solid&quot;:{&quot;brightness&quot;:0,&quot;colorType&quot;:2,&quot;rgb&quot;:&quot;#ffffff&quot;,&quot;transparency&quot;:0.949999988079071},&quot;type&quot;:1},&quot;glow&quot;:{&quot;colorType&quot;:0},&quot;line&quot;:{&quot;type&quot;:0},&quot;shadow&quot;:{&quot;brightness&quot;:0,&quot;colorType&quot;:1,&quot;foreColorIndex&quot;:5,&quot;transparency&quot;:0.9200000166893005},&quot;threeD&quot;:{&quot;curvedSurface&quot;:{&quot;brightness&quot;:0,&quot;colorType&quot;:2,&quot;rgb&quot;:&quot;#000000&quot;},&quot;depth&quot;:{&quot;colorType&quot;:0}}},&quot;text&quot;:{&quot;fill&quot;:{&quot;solid&quot;:{&quot;brightness&quot;:0.15000000596046448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FILL_FORE_SCHEMECOLOR_INDEX_BRIGHTNESS" val="0"/>
  <p:tag name="KSO_WM_UNIT_LINE_FILL_TYPE" val="2"/>
  <p:tag name="KSO_WM_UNIT_TEXT_FILL_FORE_SCHEMECOLOR_INDEX" val="1"/>
  <p:tag name="KSO_WM_UNIT_TEXT_FILL_TYPE" val="1"/>
  <p:tag name="KSO_WM_UNIT_TEXT_TYPE" val="1"/>
  <p:tag name="KSO_WM_UNIT_TEXT_LAYER_COUNT" val="1"/>
  <p:tag name="KSO_WM_BEAUTIFY_FLAG" val="#wm#"/>
  <p:tag name="KSO_WM_DIAGRAM_USE_COLOR_VALUE" val="{&quot;color_scheme&quot;:1,&quot;color_type&quot;:1,&quot;theme_color_indexes&quot;:[]}"/>
</p:tagLst>
</file>

<file path=ppt/tags/tag26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此处添加副标题"/>
  <p:tag name="KSO_WM_UNIT_NOCLEAR" val="0"/>
  <p:tag name="KSO_WM_UNIT_VALUE" val="25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23128_1*b*1"/>
  <p:tag name="KSO_WM_TEMPLATE_CATEGORY" val="custom"/>
  <p:tag name="KSO_WM_TEMPLATE_INDEX" val="20223128"/>
  <p:tag name="KSO_WM_UNIT_LAYERLEVEL" val="1"/>
  <p:tag name="KSO_WM_TAG_VERSION" val="1.0"/>
  <p:tag name="KSO_WM_BEAUTIFY_FLAG" val="#wm#"/>
  <p:tag name="KSO_WM_UNIT_DEFAULT_FONT" val="14;16;2"/>
  <p:tag name="KSO_WM_UNIT_BLOCK" val="0"/>
  <p:tag name="KSO_WM_UNIT_DEC_AREA_ID" val="86f8dd24a9434821b6b3aad043261118"/>
  <p:tag name="KSO_WM_CHIP_GROUPID" val="6184fb2204b8904ebc644da0"/>
  <p:tag name="KSO_WM_CHIP_XID" val="6184fb2204b8904ebc644d9d"/>
  <p:tag name="KSO_WM_CHIP_FILLAREA_FILL_RULE" val="{&quot;fill_align&quot;:&quot;cm&quot;,&quot;fill_mode&quot;:&quot;adaptive&quot;,&quot;sacle_strategy&quot;:&quot;smart&quot;}"/>
  <p:tag name="KSO_WM_ASSEMBLE_CHIP_INDEX" val="e37540552a424fa7855761727fee0478"/>
  <p:tag name="KSO_WM_UNIT_TEXT_FILL_FORE_SCHEMECOLOR_INDEX_BRIGHTNESS" val="0.15"/>
  <p:tag name="KSO_WM_UNIT_TEXT_FILL_FORE_SCHEMECOLOR_INDEX" val="13"/>
  <p:tag name="KSO_WM_UNIT_TEXT_FILL_TYPE" val="1"/>
  <p:tag name="KSO_WM_TEMPLATE_ASSEMBLE_XID" val="62ccdb427bdb9f75177e693c"/>
  <p:tag name="KSO_WM_TEMPLATE_ASSEMBLE_GROUPID" val="62cbd1ac67e1b3ac3a1081fd"/>
</p:tagLst>
</file>

<file path=ppt/tags/tag260.xml><?xml version="1.0" encoding="utf-8"?>
<p:tagLst xmlns:p="http://schemas.openxmlformats.org/presentationml/2006/main">
  <p:tag name="KSO_WM_UNIT_COMPATIBLE" val="0"/>
  <p:tag name="KSO_WM_UNIT_DIAGRAM_ISREFERUNIT" val="0"/>
  <p:tag name="KSO_WM_TEMPLATE_INDEX" val="20231438"/>
  <p:tag name="KSO_WM_TAG_VERSION" val="3.0"/>
  <p:tag name="KSO_WM_DIAGRAM_VERSION" val="3"/>
  <p:tag name="KSO_WM_DIAGRAM_COLOR_TEXT_CAN_REMOVE" val="n"/>
  <p:tag name="KSO_WM_DIAGRAM_MIN_ITEMCNT" val="2"/>
  <p:tag name="KSO_WM_UNIT_SUBTYPE" val="a"/>
  <p:tag name="KSO_WM_UNIT_NOCLEAR" val="0"/>
  <p:tag name="KSO_WM_UNIT_VALUE" val="60"/>
  <p:tag name="KSO_WM_UNIT_HIGHLIGHT" val="0"/>
  <p:tag name="KSO_WM_UNIT_DIAGRAM_ISNUMVISUAL" val="0"/>
  <p:tag name="KSO_WM_UNIT_TYPE" val="l_h_f"/>
  <p:tag name="KSO_WM_UNIT_INDEX" val="1_4_1"/>
  <p:tag name="KSO_WM_UNIT_ID" val="diagram20231438_3*l_h_f*1_4_1"/>
  <p:tag name="KSO_WM_TEMPLATE_CATEGORY" val="diagram"/>
  <p:tag name="KSO_WM_UNIT_LAYERLEVEL" val="1_1_1"/>
  <p:tag name="KSO_WM_DIAGRAM_GROUP_CODE" val="l1-1"/>
  <p:tag name="KSO_WM_DIAGRAM_COLOR_TRICK" val="2"/>
  <p:tag name="KSO_WM_DIAGRAM_MAX_ITEMCNT" val="6"/>
  <p:tag name="KSO_WM_DIAGRAM_VIRTUALLY_FRAME" val="{&quot;height&quot;:409.0229851574034,&quot;left&quot;:51.499993896484376,&quot;top&quot;:118.0270148425966,&quot;width&quot;:852.2000122070312}"/>
  <p:tag name="KSO_WM_DIAGRAM_COLOR_MATCH_VALUE" val="{&quot;shape&quot;:{&quot;fill&quot;:{&quot;gradient&quot;:[{&quot;brightness&quot;:0.800000011920929,&quot;colorType&quot;:1,&quot;foreColorIndex&quot;:8,&quot;pos&quot;:0,&quot;transparency&quot;:0.800000011920929},{&quot;brightness&quot;:0,&quot;colorType&quot;:1,&quot;foreColorIndex&quot;:14,&quot;pos&quot;:1,&quot;transparency&quot;:1}],&quot;type&quot;:3},&quot;glow&quot;:{&quot;colorType&quot;:0},&quot;line&quot;:{&quot;solidLine&quot;:{&quot;brightness&quot;:0.6000000238418579,&quot;colorType&quot;:1,&quot;foreColorIndex&quot;:8,&quot;transparency&quot;:0.4000000059604645},&quot;type&quot;:1},&quot;shadow&quot;:{&quot;brightness&quot;:0,&quot;colorType&quot;:1,&quot;foreColorIndex&quot;:8,&quot;transparency&quot;:0.9200000166893005},&quot;threeD&quot;:{&quot;curvedSurface&quot;:{&quot;brightness&quot;:0,&quot;colorType&quot;:2,&quot;rgb&quot;:&quot;#000000&quot;},&quot;depth&quot;:{&quot;colorType&quot;:0}}},&quot;text&quot;:{&quot;fill&quot;:{&quot;solid&quot;:{&quot;brightness&quot;:0.15000000596046448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FILL_FORE_SCHEMECOLOR_INDEX_BRIGHTNESS" val="0"/>
  <p:tag name="KSO_WM_UNIT_LINE_FILL_TYPE" val="2"/>
  <p:tag name="KSO_WM_UNIT_TEXT_TYPE" val="1"/>
  <p:tag name="KSO_WM_UNIT_TEXT_LAYER_COUNT" val="1"/>
  <p:tag name="KSO_WM_BEAUTIFY_FLAG" val="#wm#"/>
  <p:tag name="KSO_WM_UNIT_PRESET_TEXT" val="单击此处输入你的项正文，文字是您思想的提炼，请尽量言简意赅的阐述观点。单击此处输入你的项正文，文字是您思想的提炼。"/>
  <p:tag name="KSO_WM_UNIT_FILL_TYPE" val="3"/>
  <p:tag name="KSO_WM_UNIT_LINE_FORE_SCHEMECOLOR_INDEX" val="8"/>
  <p:tag name="KSO_WM_UNIT_TEXT_FILL_FORE_SCHEMECOLOR_INDEX" val="1"/>
  <p:tag name="KSO_WM_UNIT_TEXT_FILL_TYPE" val="1"/>
  <p:tag name="KSO_WM_DIAGRAM_USE_COLOR_VALUE" val="{&quot;color_scheme&quot;:1,&quot;color_type&quot;:1,&quot;theme_color_indexes&quot;:[]}"/>
</p:tagLst>
</file>

<file path=ppt/tags/tag2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DIAGRAM_VERSION" val="3"/>
  <p:tag name="KSO_WM_DIAGRAM_COLOR_TRICK" val="2"/>
  <p:tag name="KSO_WM_DIAGRAM_COLOR_TEXT_CAN_REMOVE" val="n"/>
  <p:tag name="KSO_WM_DIAGRAM_MAX_ITEMCNT" val="6"/>
  <p:tag name="KSO_WM_DIAGRAM_MIN_ITEMCNT" val="2"/>
  <p:tag name="KSO_WM_DIAGRAM_VIRTUALLY_FRAME" val="{&quot;height&quot;:409.0229851574034,&quot;left&quot;:51.499993896484376,&quot;top&quot;:118.0270148425966,&quot;width&quot;:852.2000122070312}"/>
  <p:tag name="KSO_WM_DIAGRAM_COLOR_MATCH_VALUE" val="{&quot;shape&quot;:{&quot;fill&quot;:{&quot;gradient&quot;:[{&quot;brightness&quot;:0.4000000059604645,&quot;colorType&quot;:1,&quot;foreColorIndex&quot;:8,&quot;pos&quot;:0,&quot;transparency&quot;:0},{&quot;brightness&quot;:0,&quot;colorType&quot;:1,&quot;foreColorIndex&quot;:8,&quot;pos&quot;:0.6644999980926514,&quot;transparency&quot;:0},{&quot;brightness&quot;:0,&quot;colorType&quot;:1,&quot;foreColorIndex&quot;:8,&quot;pos&quot;:1,&quot;transparency&quot;:0}],&quot;type&quot;:3},&quot;glow&quot;:{&quot;colorType&quot;:0},&quot;line&quot;:{&quot;type&quot;:0},&quot;shadow&quot;:{&quot;brightness&quot;:0,&quot;colorType&quot;:1,&quot;foreColorIndex&quot;:8,&quot;transparency&quot;:0.75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2,&quot;rgb&quot;:&quot;#ffffff&quot;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ISCONTENTSTITLE" val="0"/>
  <p:tag name="KSO_WM_UNIT_ISNUMDGMTITLE" val="0"/>
  <p:tag name="KSO_WM_UNIT_NOCLEAR" val="0"/>
  <p:tag name="KSO_WM_UNIT_VALUE" val="10"/>
  <p:tag name="KSO_WM_UNIT_TYPE" val="l_h_a"/>
  <p:tag name="KSO_WM_UNIT_INDEX" val="1_4_1"/>
  <p:tag name="KSO_WM_UNIT_ID" val="diagram20231438_3*l_h_a*1_4_1"/>
  <p:tag name="KSO_WM_TEMPLATE_CATEGORY" val="diagram"/>
  <p:tag name="KSO_WM_TEMPLATE_INDEX" val="20231438"/>
  <p:tag name="KSO_WM_UNIT_LAYERLEVEL" val="1_1_1"/>
  <p:tag name="KSO_WM_TAG_VERSION" val="3.0"/>
  <p:tag name="KSO_WM_UNIT_TEXT_FILL_FORE_SCHEMECOLOR_INDEX_BRIGHTNESS" val="0.15"/>
  <p:tag name="KSO_WM_UNIT_TEXT_FILL_TYPE" val="1"/>
  <p:tag name="KSO_WM_UNIT_TEXT_TYPE" val="1"/>
  <p:tag name="KSO_WM_BEAUTIFY_FLAG" val="#wm#"/>
  <p:tag name="KSO_WM_UNIT_PRESET_TEXT" val="添加标题"/>
  <p:tag name="KSO_WM_UNIT_FILL_TYPE" val="3"/>
  <p:tag name="KSO_WM_DIAGRAM_USE_COLOR_VALUE" val="{&quot;color_scheme&quot;:1,&quot;color_type&quot;:1,&quot;theme_color_indexes&quot;:[]}"/>
</p:tagLst>
</file>

<file path=ppt/tags/tag26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4_3"/>
  <p:tag name="KSO_WM_UNIT_ID" val="diagram20231438_3*l_h_i*1_4_3"/>
  <p:tag name="KSO_WM_TEMPLATE_CATEGORY" val="diagram"/>
  <p:tag name="KSO_WM_TEMPLATE_INDEX" val="20231438"/>
  <p:tag name="KSO_WM_UNIT_LAYERLEVEL" val="1_1_1"/>
  <p:tag name="KSO_WM_TAG_VERSION" val="3.0"/>
  <p:tag name="KSO_WM_DIAGRAM_VERSION" val="3"/>
  <p:tag name="KSO_WM_DIAGRAM_COLOR_TRICK" val="2"/>
  <p:tag name="KSO_WM_DIAGRAM_COLOR_TEXT_CAN_REMOVE" val="n"/>
  <p:tag name="KSO_WM_DIAGRAM_MAX_ITEMCNT" val="6"/>
  <p:tag name="KSO_WM_DIAGRAM_MIN_ITEMCNT" val="2"/>
  <p:tag name="KSO_WM_DIAGRAM_VIRTUALLY_FRAME" val="{&quot;height&quot;:409.0229851574034,&quot;left&quot;:51.499993896484376,&quot;top&quot;:118.0270148425966,&quot;width&quot;:852.2000122070312}"/>
  <p:tag name="KSO_WM_DIAGRAM_COLOR_MATCH_VALUE" val="{&quot;shape&quot;:{&quot;fill&quot;:{&quot;solid&quot;:{&quot;brightness&quot;:-0.5,&quot;colorType&quot;:1,&quot;foreColorIndex&quot;:8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BEAUTIFY_FLAG" val="#wm#"/>
  <p:tag name="KSO_WM_UNIT_FILL_TYPE" val="1"/>
  <p:tag name="KSO_WM_UNIT_FILL_FORE_SCHEMECOLOR_INDEX" val="8"/>
  <p:tag name="KSO_WM_UNIT_FILL_FORE_SCHEMECOLOR_INDEX_BRIGHTNESS" val="-0.5"/>
  <p:tag name="KSO_WM_DIAGRAM_USE_COLOR_VALUE" val="{&quot;color_scheme&quot;:1,&quot;color_type&quot;:1,&quot;theme_color_indexes&quot;:[]}"/>
</p:tagLst>
</file>

<file path=ppt/tags/tag2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4_2"/>
  <p:tag name="KSO_WM_UNIT_ID" val="diagram20231438_3*l_h_i*1_4_2"/>
  <p:tag name="KSO_WM_TEMPLATE_CATEGORY" val="diagram"/>
  <p:tag name="KSO_WM_TEMPLATE_INDEX" val="20231438"/>
  <p:tag name="KSO_WM_UNIT_LAYERLEVEL" val="1_1_1"/>
  <p:tag name="KSO_WM_TAG_VERSION" val="3.0"/>
  <p:tag name="KSO_WM_DIAGRAM_VERSION" val="3"/>
  <p:tag name="KSO_WM_DIAGRAM_COLOR_TRICK" val="2"/>
  <p:tag name="KSO_WM_DIAGRAM_COLOR_TEXT_CAN_REMOVE" val="n"/>
  <p:tag name="KSO_WM_DIAGRAM_MAX_ITEMCNT" val="6"/>
  <p:tag name="KSO_WM_DIAGRAM_MIN_ITEMCNT" val="2"/>
  <p:tag name="KSO_WM_DIAGRAM_VIRTUALLY_FRAME" val="{&quot;height&quot;:409.0229851574034,&quot;left&quot;:51.499993896484376,&quot;top&quot;:118.0270148425966,&quot;width&quot;:852.2000122070312}"/>
  <p:tag name="KSO_WM_DIAGRAM_COLOR_MATCH_VALUE" val="{&quot;shape&quot;:{&quot;fill&quot;:{&quot;solid&quot;:{&quot;brightness&quot;:-0.5,&quot;colorType&quot;:1,&quot;foreColorIndex&quot;:8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BEAUTIFY_FLAG" val="#wm#"/>
  <p:tag name="KSO_WM_UNIT_FILL_TYPE" val="1"/>
  <p:tag name="KSO_WM_UNIT_FILL_FORE_SCHEMECOLOR_INDEX" val="8"/>
  <p:tag name="KSO_WM_UNIT_FILL_FORE_SCHEMECOLOR_INDEX_BRIGHTNESS" val="-0.5"/>
  <p:tag name="KSO_WM_DIAGRAM_USE_COLOR_VALUE" val="{&quot;color_scheme&quot;:1,&quot;color_type&quot;:1,&quot;theme_color_indexes&quot;:[]}"/>
</p:tagLst>
</file>

<file path=ppt/tags/tag264.xml><?xml version="1.0" encoding="utf-8"?>
<p:tagLst xmlns:p="http://schemas.openxmlformats.org/presentationml/2006/main">
  <p:tag name="KSO_WM_UNIT_COMPATIBLE" val="0"/>
  <p:tag name="KSO_WM_UNIT_DIAGRAM_ISREFERUNIT" val="0"/>
  <p:tag name="KSO_WM_TEMPLATE_INDEX" val="20231438"/>
  <p:tag name="KSO_WM_TAG_VERSION" val="3.0"/>
  <p:tag name="KSO_WM_DIAGRAM_VERSION" val="3"/>
  <p:tag name="KSO_WM_DIAGRAM_COLOR_TEXT_CAN_REMOVE" val="n"/>
  <p:tag name="KSO_WM_DIAGRAM_MIN_ITEMCNT" val="2"/>
  <p:tag name="KSO_WM_UNIT_SUBTYPE" val="a"/>
  <p:tag name="KSO_WM_UNIT_NOCLEAR" val="0"/>
  <p:tag name="KSO_WM_UNIT_VALUE" val="60"/>
  <p:tag name="KSO_WM_UNIT_HIGHLIGHT" val="0"/>
  <p:tag name="KSO_WM_UNIT_DIAGRAM_ISNUMVISUAL" val="0"/>
  <p:tag name="KSO_WM_UNIT_TYPE" val="l_h_f"/>
  <p:tag name="KSO_WM_UNIT_INDEX" val="1_1_1"/>
  <p:tag name="KSO_WM_UNIT_ID" val="diagram20231438_3*l_h_f*1_1_1"/>
  <p:tag name="KSO_WM_TEMPLATE_CATEGORY" val="diagram"/>
  <p:tag name="KSO_WM_UNIT_LAYERLEVEL" val="1_1_1"/>
  <p:tag name="KSO_WM_DIAGRAM_GROUP_CODE" val="l1-1"/>
  <p:tag name="KSO_WM_DIAGRAM_COLOR_TRICK" val="2"/>
  <p:tag name="KSO_WM_DIAGRAM_MAX_ITEMCNT" val="6"/>
  <p:tag name="KSO_WM_DIAGRAM_VIRTUALLY_FRAME" val="{&quot;height&quot;:409.0229851574034,&quot;left&quot;:51.499993896484376,&quot;top&quot;:118.0270148425966,&quot;width&quot;:852.2000122070312}"/>
  <p:tag name="KSO_WM_DIAGRAM_COLOR_MATCH_VALUE" val="{&quot;shape&quot;:{&quot;fill&quot;:{&quot;gradient&quot;:[{&quot;brightness&quot;:0.800000011920929,&quot;colorType&quot;:1,&quot;foreColorIndex&quot;:5,&quot;pos&quot;:0,&quot;transparency&quot;:0.800000011920929},{&quot;brightness&quot;:0,&quot;colorType&quot;:1,&quot;foreColorIndex&quot;:14,&quot;pos&quot;:1,&quot;transparency&quot;:1}],&quot;type&quot;:3},&quot;glow&quot;:{&quot;colorType&quot;:0},&quot;line&quot;:{&quot;solidLine&quot;:{&quot;brightness&quot;:0.6000000238418579,&quot;colorType&quot;:1,&quot;foreColorIndex&quot;:5,&quot;transparency&quot;:0.4000000059604645},&quot;type&quot;:1},&quot;shadow&quot;:{&quot;brightness&quot;:0,&quot;colorType&quot;:1,&quot;foreColorIndex&quot;:5,&quot;transparency&quot;:0.9200000166893005},&quot;threeD&quot;:{&quot;curvedSurface&quot;:{&quot;brightness&quot;:0,&quot;colorType&quot;:2,&quot;rgb&quot;:&quot;#000000&quot;},&quot;depth&quot;:{&quot;colorType&quot;:0}}},&quot;text&quot;:{&quot;fill&quot;:{&quot;solid&quot;:{&quot;brightness&quot;:0.15000000596046448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FILL_FORE_SCHEMECOLOR_INDEX_BRIGHTNESS" val="0"/>
  <p:tag name="KSO_WM_UNIT_LINE_FILL_TYPE" val="2"/>
  <p:tag name="KSO_WM_UNIT_TEXT_TYPE" val="1"/>
  <p:tag name="KSO_WM_UNIT_TEXT_LAYER_COUNT" val="1"/>
  <p:tag name="KSO_WM_BEAUTIFY_FLAG" val="#wm#"/>
  <p:tag name="KSO_WM_UNIT_PRESET_TEXT" val="单击此处输入你的项正文，文字是您思想的提炼，请尽量言简意赅的阐述观点。单击此处输入你的项正文，文字是您思想的提炼。"/>
  <p:tag name="KSO_WM_UNIT_FILL_TYPE" val="3"/>
  <p:tag name="KSO_WM_UNIT_LINE_FORE_SCHEMECOLOR_INDEX" val="5"/>
  <p:tag name="KSO_WM_UNIT_TEXT_FILL_FORE_SCHEMECOLOR_INDEX" val="1"/>
  <p:tag name="KSO_WM_UNIT_TEXT_FILL_TYPE" val="1"/>
  <p:tag name="KSO_WM_DIAGRAM_USE_COLOR_VALUE" val="{&quot;color_scheme&quot;:1,&quot;color_type&quot;:1,&quot;theme_color_indexes&quot;:[]}"/>
</p:tagLst>
</file>

<file path=ppt/tags/tag2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DIAGRAM_VERSION" val="3"/>
  <p:tag name="KSO_WM_DIAGRAM_COLOR_TRICK" val="2"/>
  <p:tag name="KSO_WM_DIAGRAM_COLOR_TEXT_CAN_REMOVE" val="n"/>
  <p:tag name="KSO_WM_DIAGRAM_MAX_ITEMCNT" val="6"/>
  <p:tag name="KSO_WM_DIAGRAM_MIN_ITEMCNT" val="2"/>
  <p:tag name="KSO_WM_DIAGRAM_VIRTUALLY_FRAME" val="{&quot;height&quot;:409.0229851574034,&quot;left&quot;:51.499993896484376,&quot;top&quot;:118.0270148425966,&quot;width&quot;:852.2000122070312}"/>
  <p:tag name="KSO_WM_DIAGRAM_COLOR_MATCH_VALUE" val="{&quot;shape&quot;:{&quot;fill&quot;:{&quot;gradient&quot;:[{&quot;brightness&quot;:0.6000000238418579,&quot;colorType&quot;:1,&quot;foreColorIndex&quot;:5,&quot;pos&quot;:0,&quot;transparency&quot;:0},{&quot;brightness&quot;:0,&quot;colorType&quot;:1,&quot;foreColorIndex&quot;:5,&quot;pos&quot;:0.6899999976158142,&quot;transparency&quot;:0},{&quot;brightness&quot;:0,&quot;colorType&quot;:1,&quot;foreColorIndex&quot;:5,&quot;pos&quot;:1,&quot;transparency&quot;:0}],&quot;type&quot;:3},&quot;glow&quot;:{&quot;colorType&quot;:0},&quot;line&quot;:{&quot;type&quot;:0},&quot;shadow&quot;:{&quot;brightness&quot;:0,&quot;colorType&quot;:1,&quot;foreColorIndex&quot;:5,&quot;transparency&quot;:0.75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2,&quot;rgb&quot;:&quot;#ffffff&quot;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ISCONTENTSTITLE" val="0"/>
  <p:tag name="KSO_WM_UNIT_ISNUMDGMTITLE" val="0"/>
  <p:tag name="KSO_WM_UNIT_NOCLEAR" val="0"/>
  <p:tag name="KSO_WM_UNIT_VALUE" val="10"/>
  <p:tag name="KSO_WM_UNIT_TYPE" val="l_h_a"/>
  <p:tag name="KSO_WM_UNIT_INDEX" val="1_1_1"/>
  <p:tag name="KSO_WM_UNIT_ID" val="diagram20231438_3*l_h_a*1_1_1"/>
  <p:tag name="KSO_WM_TEMPLATE_CATEGORY" val="diagram"/>
  <p:tag name="KSO_WM_TEMPLATE_INDEX" val="20231438"/>
  <p:tag name="KSO_WM_UNIT_LAYERLEVEL" val="1_1_1"/>
  <p:tag name="KSO_WM_TAG_VERSION" val="3.0"/>
  <p:tag name="KSO_WM_UNIT_TEXT_FILL_FORE_SCHEMECOLOR_INDEX_BRIGHTNESS" val="0.15"/>
  <p:tag name="KSO_WM_UNIT_TEXT_FILL_TYPE" val="1"/>
  <p:tag name="KSO_WM_UNIT_TEXT_TYPE" val="1"/>
  <p:tag name="KSO_WM_BEAUTIFY_FLAG" val="#wm#"/>
  <p:tag name="KSO_WM_UNIT_PRESET_TEXT" val="添加标题"/>
  <p:tag name="KSO_WM_UNIT_FILL_TYPE" val="3"/>
  <p:tag name="KSO_WM_DIAGRAM_USE_COLOR_VALUE" val="{&quot;color_scheme&quot;:1,&quot;color_type&quot;:1,&quot;theme_color_indexes&quot;:[]}"/>
</p:tagLst>
</file>

<file path=ppt/tags/tag2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3"/>
  <p:tag name="KSO_WM_UNIT_ID" val="diagram20231438_3*l_h_i*1_1_3"/>
  <p:tag name="KSO_WM_TEMPLATE_CATEGORY" val="diagram"/>
  <p:tag name="KSO_WM_TEMPLATE_INDEX" val="20231438"/>
  <p:tag name="KSO_WM_UNIT_LAYERLEVEL" val="1_1_1"/>
  <p:tag name="KSO_WM_TAG_VERSION" val="3.0"/>
  <p:tag name="KSO_WM_DIAGRAM_VERSION" val="3"/>
  <p:tag name="KSO_WM_DIAGRAM_COLOR_TRICK" val="2"/>
  <p:tag name="KSO_WM_DIAGRAM_COLOR_TEXT_CAN_REMOVE" val="n"/>
  <p:tag name="KSO_WM_DIAGRAM_MAX_ITEMCNT" val="6"/>
  <p:tag name="KSO_WM_DIAGRAM_MIN_ITEMCNT" val="2"/>
  <p:tag name="KSO_WM_DIAGRAM_VIRTUALLY_FRAME" val="{&quot;height&quot;:409.0229851574034,&quot;left&quot;:51.499993896484376,&quot;top&quot;:118.0270148425966,&quot;width&quot;:852.2000122070312}"/>
  <p:tag name="KSO_WM_DIAGRAM_COLOR_MATCH_VALUE" val="{&quot;shape&quot;:{&quot;fill&quot;:{&quot;solid&quot;:{&quot;brightness&quot;:-0.5,&quot;colorType&quot;:1,&quot;foreColorIndex&quot;:5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BEAUTIFY_FLAG" val="#wm#"/>
  <p:tag name="KSO_WM_UNIT_FILL_TYPE" val="1"/>
  <p:tag name="KSO_WM_UNIT_FILL_FORE_SCHEMECOLOR_INDEX" val="5"/>
  <p:tag name="KSO_WM_UNIT_FILL_FORE_SCHEMECOLOR_INDEX_BRIGHTNESS" val="-0.5"/>
  <p:tag name="KSO_WM_DIAGRAM_USE_COLOR_VALUE" val="{&quot;color_scheme&quot;:1,&quot;color_type&quot;:1,&quot;theme_color_indexes&quot;:[]}"/>
</p:tagLst>
</file>

<file path=ppt/tags/tag26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2"/>
  <p:tag name="KSO_WM_UNIT_ID" val="diagram20231438_3*l_h_i*1_1_2"/>
  <p:tag name="KSO_WM_TEMPLATE_CATEGORY" val="diagram"/>
  <p:tag name="KSO_WM_TEMPLATE_INDEX" val="20231438"/>
  <p:tag name="KSO_WM_UNIT_LAYERLEVEL" val="1_1_1"/>
  <p:tag name="KSO_WM_TAG_VERSION" val="3.0"/>
  <p:tag name="KSO_WM_DIAGRAM_VERSION" val="3"/>
  <p:tag name="KSO_WM_DIAGRAM_COLOR_TRICK" val="2"/>
  <p:tag name="KSO_WM_DIAGRAM_COLOR_TEXT_CAN_REMOVE" val="n"/>
  <p:tag name="KSO_WM_DIAGRAM_MAX_ITEMCNT" val="6"/>
  <p:tag name="KSO_WM_DIAGRAM_MIN_ITEMCNT" val="2"/>
  <p:tag name="KSO_WM_DIAGRAM_VIRTUALLY_FRAME" val="{&quot;height&quot;:409.0229851574034,&quot;left&quot;:51.499993896484376,&quot;top&quot;:118.0270148425966,&quot;width&quot;:852.2000122070312}"/>
  <p:tag name="KSO_WM_DIAGRAM_COLOR_MATCH_VALUE" val="{&quot;shape&quot;:{&quot;fill&quot;:{&quot;solid&quot;:{&quot;brightness&quot;:-0.5,&quot;colorType&quot;:1,&quot;foreColorIndex&quot;:5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BEAUTIFY_FLAG" val="#wm#"/>
  <p:tag name="KSO_WM_UNIT_FILL_TYPE" val="1"/>
  <p:tag name="KSO_WM_UNIT_FILL_FORE_SCHEMECOLOR_INDEX" val="5"/>
  <p:tag name="KSO_WM_UNIT_FILL_FORE_SCHEMECOLOR_INDEX_BRIGHTNESS" val="-0.5"/>
  <p:tag name="KSO_WM_DIAGRAM_USE_COLOR_VALUE" val="{&quot;color_scheme&quot;:1,&quot;color_type&quot;:1,&quot;theme_color_indexes&quot;:[]}"/>
</p:tagLst>
</file>

<file path=ppt/tags/tag268.xml><?xml version="1.0" encoding="utf-8"?>
<p:tagLst xmlns:p="http://schemas.openxmlformats.org/presentationml/2006/main">
  <p:tag name="KSO_WM_UNIT_COMPATIBLE" val="0"/>
  <p:tag name="KSO_WM_UNIT_DIAGRAM_ISREFERUNIT" val="0"/>
  <p:tag name="KSO_WM_TEMPLATE_INDEX" val="20231438"/>
  <p:tag name="KSO_WM_TAG_VERSION" val="3.0"/>
  <p:tag name="KSO_WM_DIAGRAM_VERSION" val="3"/>
  <p:tag name="KSO_WM_DIAGRAM_COLOR_TEXT_CAN_REMOVE" val="n"/>
  <p:tag name="KSO_WM_DIAGRAM_MIN_ITEMCNT" val="2"/>
  <p:tag name="KSO_WM_UNIT_SUBTYPE" val="a"/>
  <p:tag name="KSO_WM_UNIT_NOCLEAR" val="0"/>
  <p:tag name="KSO_WM_UNIT_VALUE" val="60"/>
  <p:tag name="KSO_WM_UNIT_HIGHLIGHT" val="0"/>
  <p:tag name="KSO_WM_UNIT_DIAGRAM_ISNUMVISUAL" val="0"/>
  <p:tag name="KSO_WM_UNIT_TYPE" val="l_h_f"/>
  <p:tag name="KSO_WM_UNIT_INDEX" val="1_2_1"/>
  <p:tag name="KSO_WM_UNIT_ID" val="diagram20231438_3*l_h_f*1_2_1"/>
  <p:tag name="KSO_WM_TEMPLATE_CATEGORY" val="diagram"/>
  <p:tag name="KSO_WM_UNIT_LAYERLEVEL" val="1_1_1"/>
  <p:tag name="KSO_WM_DIAGRAM_GROUP_CODE" val="l1-1"/>
  <p:tag name="KSO_WM_DIAGRAM_COLOR_TRICK" val="2"/>
  <p:tag name="KSO_WM_DIAGRAM_MAX_ITEMCNT" val="6"/>
  <p:tag name="KSO_WM_DIAGRAM_VIRTUALLY_FRAME" val="{&quot;height&quot;:409.0229851574034,&quot;left&quot;:51.499993896484376,&quot;top&quot;:118.0270148425966,&quot;width&quot;:852.2000122070312}"/>
  <p:tag name="KSO_WM_DIAGRAM_COLOR_MATCH_VALUE" val="{&quot;shape&quot;:{&quot;fill&quot;:{&quot;gradient&quot;:[{&quot;brightness&quot;:0.800000011920929,&quot;colorType&quot;:1,&quot;foreColorIndex&quot;:8,&quot;pos&quot;:0,&quot;transparency&quot;:0.800000011920929},{&quot;brightness&quot;:0,&quot;colorType&quot;:1,&quot;foreColorIndex&quot;:14,&quot;pos&quot;:1,&quot;transparency&quot;:1}],&quot;type&quot;:3},&quot;glow&quot;:{&quot;colorType&quot;:0},&quot;line&quot;:{&quot;solidLine&quot;:{&quot;brightness&quot;:0.6000000238418579,&quot;colorType&quot;:1,&quot;foreColorIndex&quot;:8,&quot;transparency&quot;:0.4000000059604645},&quot;type&quot;:1},&quot;shadow&quot;:{&quot;brightness&quot;:0,&quot;colorType&quot;:1,&quot;foreColorIndex&quot;:8,&quot;transparency&quot;:0.9200000166893005},&quot;threeD&quot;:{&quot;curvedSurface&quot;:{&quot;brightness&quot;:0,&quot;colorType&quot;:2,&quot;rgb&quot;:&quot;#000000&quot;},&quot;depth&quot;:{&quot;colorType&quot;:0}}},&quot;text&quot;:{&quot;fill&quot;:{&quot;solid&quot;:{&quot;brightness&quot;:0.15000000596046448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FILL_FORE_SCHEMECOLOR_INDEX_BRIGHTNESS" val="0"/>
  <p:tag name="KSO_WM_UNIT_LINE_FILL_TYPE" val="2"/>
  <p:tag name="KSO_WM_UNIT_TEXT_TYPE" val="1"/>
  <p:tag name="KSO_WM_UNIT_TEXT_LAYER_COUNT" val="1"/>
  <p:tag name="KSO_WM_BEAUTIFY_FLAG" val="#wm#"/>
  <p:tag name="KSO_WM_UNIT_PRESET_TEXT" val="单击此处输入你的项正文内容，文字是您思想的提炼，请尽量言简意赅的阐述内容观点。单击此处输入你的项正文内容，文字是您思想的提炼。"/>
  <p:tag name="KSO_WM_UNIT_FILL_TYPE" val="3"/>
  <p:tag name="KSO_WM_UNIT_LINE_FORE_SCHEMECOLOR_INDEX" val="8"/>
  <p:tag name="KSO_WM_UNIT_TEXT_FILL_FORE_SCHEMECOLOR_INDEX" val="1"/>
  <p:tag name="KSO_WM_UNIT_TEXT_FILL_TYPE" val="1"/>
  <p:tag name="KSO_WM_DIAGRAM_USE_COLOR_VALUE" val="{&quot;color_scheme&quot;:1,&quot;color_type&quot;:1,&quot;theme_color_indexes&quot;:[]}"/>
</p:tagLst>
</file>

<file path=ppt/tags/tag26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DIAGRAM_VERSION" val="3"/>
  <p:tag name="KSO_WM_DIAGRAM_COLOR_TRICK" val="2"/>
  <p:tag name="KSO_WM_DIAGRAM_COLOR_TEXT_CAN_REMOVE" val="n"/>
  <p:tag name="KSO_WM_DIAGRAM_MAX_ITEMCNT" val="6"/>
  <p:tag name="KSO_WM_DIAGRAM_MIN_ITEMCNT" val="2"/>
  <p:tag name="KSO_WM_DIAGRAM_VIRTUALLY_FRAME" val="{&quot;height&quot;:409.0229851574034,&quot;left&quot;:51.499993896484376,&quot;top&quot;:118.0270148425966,&quot;width&quot;:852.2000122070312}"/>
  <p:tag name="KSO_WM_DIAGRAM_COLOR_MATCH_VALUE" val="{&quot;shape&quot;:{&quot;fill&quot;:{&quot;gradient&quot;:[{&quot;brightness&quot;:0.4000000059604645,&quot;colorType&quot;:1,&quot;foreColorIndex&quot;:8,&quot;pos&quot;:0,&quot;transparency&quot;:0},{&quot;brightness&quot;:0,&quot;colorType&quot;:1,&quot;foreColorIndex&quot;:8,&quot;pos&quot;:0.6644999980926514,&quot;transparency&quot;:0},{&quot;brightness&quot;:0,&quot;colorType&quot;:1,&quot;foreColorIndex&quot;:8,&quot;pos&quot;:1,&quot;transparency&quot;:0}],&quot;type&quot;:3},&quot;glow&quot;:{&quot;colorType&quot;:0},&quot;line&quot;:{&quot;type&quot;:0},&quot;shadow&quot;:{&quot;brightness&quot;:0,&quot;colorType&quot;:1,&quot;foreColorIndex&quot;:8,&quot;transparency&quot;:0.75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2,&quot;rgb&quot;:&quot;#ffffff&quot;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ISCONTENTSTITLE" val="0"/>
  <p:tag name="KSO_WM_UNIT_ISNUMDGMTITLE" val="0"/>
  <p:tag name="KSO_WM_UNIT_NOCLEAR" val="0"/>
  <p:tag name="KSO_WM_UNIT_VALUE" val="10"/>
  <p:tag name="KSO_WM_UNIT_TYPE" val="l_h_a"/>
  <p:tag name="KSO_WM_UNIT_INDEX" val="1_2_1"/>
  <p:tag name="KSO_WM_UNIT_ID" val="diagram20231438_3*l_h_a*1_2_1"/>
  <p:tag name="KSO_WM_TEMPLATE_CATEGORY" val="diagram"/>
  <p:tag name="KSO_WM_TEMPLATE_INDEX" val="20231438"/>
  <p:tag name="KSO_WM_UNIT_LAYERLEVEL" val="1_1_1"/>
  <p:tag name="KSO_WM_TAG_VERSION" val="3.0"/>
  <p:tag name="KSO_WM_UNIT_TEXT_FILL_FORE_SCHEMECOLOR_INDEX_BRIGHTNESS" val="0.15"/>
  <p:tag name="KSO_WM_UNIT_TEXT_FILL_TYPE" val="1"/>
  <p:tag name="KSO_WM_UNIT_TEXT_TYPE" val="1"/>
  <p:tag name="KSO_WM_BEAUTIFY_FLAG" val="#wm#"/>
  <p:tag name="KSO_WM_UNIT_PRESET_TEXT" val="添加标题"/>
  <p:tag name="KSO_WM_UNIT_FILL_TYPE" val="3"/>
  <p:tag name="KSO_WM_DIAGRAM_USE_COLOR_VALUE" val="{&quot;color_scheme&quot;:1,&quot;color_type&quot;:1,&quot;theme_color_indexes&quot;:[]}"/>
</p:tagLst>
</file>

<file path=ppt/tags/tag27.xml><?xml version="1.0" encoding="utf-8"?>
<p:tagLst xmlns:p="http://schemas.openxmlformats.org/presentationml/2006/main">
  <p:tag name="KSO_WM_UNIT_SUBTYPE" val="a"/>
  <p:tag name="KSO_WM_UNIT_PRESET_TEXT" val="单击此处添加文本具体内容"/>
  <p:tag name="KSO_WM_UNIT_NOCLEAR" val="0"/>
  <p:tag name="KSO_WM_UNIT_VALUE" val="25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custom20223128_1*f*1"/>
  <p:tag name="KSO_WM_TEMPLATE_CATEGORY" val="custom"/>
  <p:tag name="KSO_WM_TEMPLATE_INDEX" val="20223128"/>
  <p:tag name="KSO_WM_UNIT_LAYERLEVEL" val="1"/>
  <p:tag name="KSO_WM_TAG_VERSION" val="1.0"/>
  <p:tag name="KSO_WM_BEAUTIFY_FLAG" val="#wm#"/>
  <p:tag name="KSO_WM_UNIT_DEFAULT_FONT" val="14;16;2"/>
  <p:tag name="KSO_WM_UNIT_BLOCK" val="0"/>
  <p:tag name="KSO_WM_UNIT_DEC_AREA_ID" val="08d477f3ae3c4d69b30eafead9159d5b"/>
  <p:tag name="KSO_WM_CHIP_GROUPID" val="6184fb2204b8904ebc644da0"/>
  <p:tag name="KSO_WM_CHIP_XID" val="6184fb2204b8904ebc644d9d"/>
  <p:tag name="KSO_WM_CHIP_FILLAREA_FILL_RULE" val="{&quot;fill_align&quot;:&quot;cm&quot;,&quot;fill_mode&quot;:&quot;adaptive&quot;,&quot;sacle_strategy&quot;:&quot;smart&quot;}"/>
  <p:tag name="KSO_WM_ASSEMBLE_CHIP_INDEX" val="e37540552a424fa7855761727fee0478"/>
  <p:tag name="KSO_WM_UNIT_TEXT_FILL_FORE_SCHEMECOLOR_INDEX_BRIGHTNESS" val="0.15"/>
  <p:tag name="KSO_WM_UNIT_TEXT_FILL_FORE_SCHEMECOLOR_INDEX" val="13"/>
  <p:tag name="KSO_WM_UNIT_TEXT_FILL_TYPE" val="1"/>
  <p:tag name="KSO_WM_TEMPLATE_ASSEMBLE_XID" val="62ccdb427bdb9f75177e693c"/>
  <p:tag name="KSO_WM_TEMPLATE_ASSEMBLE_GROUPID" val="62cbd1ac67e1b3ac3a1081fd"/>
</p:tagLst>
</file>

<file path=ppt/tags/tag27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3"/>
  <p:tag name="KSO_WM_UNIT_ID" val="diagram20231438_3*l_h_i*1_2_3"/>
  <p:tag name="KSO_WM_TEMPLATE_CATEGORY" val="diagram"/>
  <p:tag name="KSO_WM_TEMPLATE_INDEX" val="20231438"/>
  <p:tag name="KSO_WM_UNIT_LAYERLEVEL" val="1_1_1"/>
  <p:tag name="KSO_WM_TAG_VERSION" val="3.0"/>
  <p:tag name="KSO_WM_DIAGRAM_VERSION" val="3"/>
  <p:tag name="KSO_WM_DIAGRAM_COLOR_TRICK" val="2"/>
  <p:tag name="KSO_WM_DIAGRAM_COLOR_TEXT_CAN_REMOVE" val="n"/>
  <p:tag name="KSO_WM_DIAGRAM_MAX_ITEMCNT" val="6"/>
  <p:tag name="KSO_WM_DIAGRAM_MIN_ITEMCNT" val="2"/>
  <p:tag name="KSO_WM_DIAGRAM_VIRTUALLY_FRAME" val="{&quot;height&quot;:409.0229851574034,&quot;left&quot;:51.499993896484376,&quot;top&quot;:118.0270148425966,&quot;width&quot;:852.2000122070312}"/>
  <p:tag name="KSO_WM_DIAGRAM_COLOR_MATCH_VALUE" val="{&quot;shape&quot;:{&quot;fill&quot;:{&quot;solid&quot;:{&quot;brightness&quot;:-0.5,&quot;colorType&quot;:1,&quot;foreColorIndex&quot;:8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BEAUTIFY_FLAG" val="#wm#"/>
  <p:tag name="KSO_WM_UNIT_FILL_TYPE" val="1"/>
  <p:tag name="KSO_WM_UNIT_FILL_FORE_SCHEMECOLOR_INDEX" val="8"/>
  <p:tag name="KSO_WM_UNIT_FILL_FORE_SCHEMECOLOR_INDEX_BRIGHTNESS" val="-0.5"/>
  <p:tag name="KSO_WM_DIAGRAM_USE_COLOR_VALUE" val="{&quot;color_scheme&quot;:1,&quot;color_type&quot;:1,&quot;theme_color_indexes&quot;:[]}"/>
</p:tagLst>
</file>

<file path=ppt/tags/tag27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2"/>
  <p:tag name="KSO_WM_UNIT_ID" val="diagram20231438_3*l_h_i*1_2_2"/>
  <p:tag name="KSO_WM_TEMPLATE_CATEGORY" val="diagram"/>
  <p:tag name="KSO_WM_TEMPLATE_INDEX" val="20231438"/>
  <p:tag name="KSO_WM_UNIT_LAYERLEVEL" val="1_1_1"/>
  <p:tag name="KSO_WM_TAG_VERSION" val="3.0"/>
  <p:tag name="KSO_WM_DIAGRAM_VERSION" val="3"/>
  <p:tag name="KSO_WM_DIAGRAM_COLOR_TRICK" val="2"/>
  <p:tag name="KSO_WM_DIAGRAM_COLOR_TEXT_CAN_REMOVE" val="n"/>
  <p:tag name="KSO_WM_DIAGRAM_MAX_ITEMCNT" val="6"/>
  <p:tag name="KSO_WM_DIAGRAM_MIN_ITEMCNT" val="2"/>
  <p:tag name="KSO_WM_DIAGRAM_VIRTUALLY_FRAME" val="{&quot;height&quot;:409.0229851574034,&quot;left&quot;:51.499993896484376,&quot;top&quot;:118.0270148425966,&quot;width&quot;:852.2000122070312}"/>
  <p:tag name="KSO_WM_DIAGRAM_COLOR_MATCH_VALUE" val="{&quot;shape&quot;:{&quot;fill&quot;:{&quot;solid&quot;:{&quot;brightness&quot;:-0.5,&quot;colorType&quot;:1,&quot;foreColorIndex&quot;:8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BEAUTIFY_FLAG" val="#wm#"/>
  <p:tag name="KSO_WM_UNIT_FILL_TYPE" val="1"/>
  <p:tag name="KSO_WM_UNIT_FILL_FORE_SCHEMECOLOR_INDEX" val="8"/>
  <p:tag name="KSO_WM_UNIT_FILL_FORE_SCHEMECOLOR_INDEX_BRIGHTNESS" val="-0.5"/>
  <p:tag name="KSO_WM_DIAGRAM_USE_COLOR_VALUE" val="{&quot;color_scheme&quot;:1,&quot;color_type&quot;:1,&quot;theme_color_indexes&quot;:[]}"/>
</p:tagLst>
</file>

<file path=ppt/tags/tag272.xml><?xml version="1.0" encoding="utf-8"?>
<p:tagLst xmlns:p="http://schemas.openxmlformats.org/presentationml/2006/main">
  <p:tag name="KSO_WM_UNIT_COMPATIBLE" val="0"/>
  <p:tag name="KSO_WM_UNIT_DIAGRAM_ISREFERUNIT" val="0"/>
  <p:tag name="KSO_WM_TEMPLATE_INDEX" val="20231438"/>
  <p:tag name="KSO_WM_TAG_VERSION" val="3.0"/>
  <p:tag name="KSO_WM_DIAGRAM_VERSION" val="3"/>
  <p:tag name="KSO_WM_DIAGRAM_COLOR_TEXT_CAN_REMOVE" val="n"/>
  <p:tag name="KSO_WM_DIAGRAM_MIN_ITEMCNT" val="2"/>
  <p:tag name="KSO_WM_UNIT_SUBTYPE" val="a"/>
  <p:tag name="KSO_WM_UNIT_NOCLEAR" val="0"/>
  <p:tag name="KSO_WM_UNIT_VALUE" val="60"/>
  <p:tag name="KSO_WM_UNIT_HIGHLIGHT" val="0"/>
  <p:tag name="KSO_WM_UNIT_DIAGRAM_ISNUMVISUAL" val="0"/>
  <p:tag name="KSO_WM_UNIT_TYPE" val="l_h_f"/>
  <p:tag name="KSO_WM_UNIT_INDEX" val="1_3_1"/>
  <p:tag name="KSO_WM_UNIT_ID" val="diagram20231438_3*l_h_f*1_3_1"/>
  <p:tag name="KSO_WM_TEMPLATE_CATEGORY" val="diagram"/>
  <p:tag name="KSO_WM_UNIT_LAYERLEVEL" val="1_1_1"/>
  <p:tag name="KSO_WM_DIAGRAM_GROUP_CODE" val="l1-1"/>
  <p:tag name="KSO_WM_DIAGRAM_COLOR_TRICK" val="2"/>
  <p:tag name="KSO_WM_DIAGRAM_MAX_ITEMCNT" val="6"/>
  <p:tag name="KSO_WM_DIAGRAM_VIRTUALLY_FRAME" val="{&quot;height&quot;:409.0229851574034,&quot;left&quot;:51.499993896484376,&quot;top&quot;:118.0270148425966,&quot;width&quot;:852.2000122070312}"/>
  <p:tag name="KSO_WM_DIAGRAM_COLOR_MATCH_VALUE" val="{&quot;shape&quot;:{&quot;fill&quot;:{&quot;gradient&quot;:[{&quot;brightness&quot;:0.800000011920929,&quot;colorType&quot;:1,&quot;foreColorIndex&quot;:5,&quot;pos&quot;:0,&quot;transparency&quot;:0.800000011920929},{&quot;brightness&quot;:0,&quot;colorType&quot;:1,&quot;foreColorIndex&quot;:14,&quot;pos&quot;:1,&quot;transparency&quot;:1}],&quot;type&quot;:3},&quot;glow&quot;:{&quot;colorType&quot;:0},&quot;line&quot;:{&quot;solidLine&quot;:{&quot;brightness&quot;:0.6000000238418579,&quot;colorType&quot;:1,&quot;foreColorIndex&quot;:5,&quot;transparency&quot;:0.4000000059604645},&quot;type&quot;:1},&quot;shadow&quot;:{&quot;brightness&quot;:0,&quot;colorType&quot;:1,&quot;foreColorIndex&quot;:5,&quot;transparency&quot;:0.9200000166893005},&quot;threeD&quot;:{&quot;curvedSurface&quot;:{&quot;brightness&quot;:0,&quot;colorType&quot;:2,&quot;rgb&quot;:&quot;#000000&quot;},&quot;depth&quot;:{&quot;colorType&quot;:0}}},&quot;text&quot;:{&quot;fill&quot;:{&quot;solid&quot;:{&quot;brightness&quot;:0.15000000596046448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FILL_FORE_SCHEMECOLOR_INDEX_BRIGHTNESS" val="0"/>
  <p:tag name="KSO_WM_UNIT_LINE_FILL_TYPE" val="2"/>
  <p:tag name="KSO_WM_UNIT_TEXT_TYPE" val="1"/>
  <p:tag name="KSO_WM_UNIT_TEXT_LAYER_COUNT" val="1"/>
  <p:tag name="KSO_WM_BEAUTIFY_FLAG" val="#wm#"/>
  <p:tag name="KSO_WM_UNIT_PRESET_TEXT" val="单击此处输入你的项正文内容，文字是您思想的提炼，请尽量言简意赅的阐述内容观点。单击此处输入你的项正文内容，文字是您思想的提炼。"/>
  <p:tag name="KSO_WM_UNIT_FILL_TYPE" val="3"/>
  <p:tag name="KSO_WM_UNIT_LINE_FORE_SCHEMECOLOR_INDEX" val="5"/>
  <p:tag name="KSO_WM_UNIT_TEXT_FILL_FORE_SCHEMECOLOR_INDEX" val="1"/>
  <p:tag name="KSO_WM_UNIT_TEXT_FILL_TYPE" val="1"/>
  <p:tag name="KSO_WM_DIAGRAM_USE_COLOR_VALUE" val="{&quot;color_scheme&quot;:1,&quot;color_type&quot;:1,&quot;theme_color_indexes&quot;:[]}"/>
</p:tagLst>
</file>

<file path=ppt/tags/tag27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DIAGRAM_VERSION" val="3"/>
  <p:tag name="KSO_WM_DIAGRAM_COLOR_TRICK" val="2"/>
  <p:tag name="KSO_WM_DIAGRAM_COLOR_TEXT_CAN_REMOVE" val="n"/>
  <p:tag name="KSO_WM_DIAGRAM_MAX_ITEMCNT" val="6"/>
  <p:tag name="KSO_WM_DIAGRAM_MIN_ITEMCNT" val="2"/>
  <p:tag name="KSO_WM_DIAGRAM_VIRTUALLY_FRAME" val="{&quot;height&quot;:409.0229851574034,&quot;left&quot;:51.499993896484376,&quot;top&quot;:118.0270148425966,&quot;width&quot;:852.2000122070312}"/>
  <p:tag name="KSO_WM_DIAGRAM_COLOR_MATCH_VALUE" val="{&quot;shape&quot;:{&quot;fill&quot;:{&quot;gradient&quot;:[{&quot;brightness&quot;:0.6000000238418579,&quot;colorType&quot;:1,&quot;foreColorIndex&quot;:5,&quot;pos&quot;:0,&quot;transparency&quot;:0},{&quot;brightness&quot;:0,&quot;colorType&quot;:1,&quot;foreColorIndex&quot;:5,&quot;pos&quot;:0.6899999976158142,&quot;transparency&quot;:0},{&quot;brightness&quot;:0,&quot;colorType&quot;:1,&quot;foreColorIndex&quot;:5,&quot;pos&quot;:1,&quot;transparency&quot;:0}],&quot;type&quot;:3},&quot;glow&quot;:{&quot;colorType&quot;:0},&quot;line&quot;:{&quot;type&quot;:0},&quot;shadow&quot;:{&quot;brightness&quot;:0,&quot;colorType&quot;:1,&quot;foreColorIndex&quot;:5,&quot;transparency&quot;:0.75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2,&quot;rgb&quot;:&quot;#ffffff&quot;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ISCONTENTSTITLE" val="0"/>
  <p:tag name="KSO_WM_UNIT_ISNUMDGMTITLE" val="0"/>
  <p:tag name="KSO_WM_UNIT_NOCLEAR" val="0"/>
  <p:tag name="KSO_WM_UNIT_VALUE" val="10"/>
  <p:tag name="KSO_WM_UNIT_TYPE" val="l_h_a"/>
  <p:tag name="KSO_WM_UNIT_INDEX" val="1_3_1"/>
  <p:tag name="KSO_WM_UNIT_ID" val="diagram20231438_3*l_h_a*1_3_1"/>
  <p:tag name="KSO_WM_TEMPLATE_CATEGORY" val="diagram"/>
  <p:tag name="KSO_WM_TEMPLATE_INDEX" val="20231438"/>
  <p:tag name="KSO_WM_UNIT_LAYERLEVEL" val="1_1_1"/>
  <p:tag name="KSO_WM_TAG_VERSION" val="3.0"/>
  <p:tag name="KSO_WM_UNIT_TEXT_FILL_FORE_SCHEMECOLOR_INDEX_BRIGHTNESS" val="0.15"/>
  <p:tag name="KSO_WM_UNIT_TEXT_FILL_TYPE" val="1"/>
  <p:tag name="KSO_WM_UNIT_TEXT_TYPE" val="1"/>
  <p:tag name="KSO_WM_BEAUTIFY_FLAG" val="#wm#"/>
  <p:tag name="KSO_WM_UNIT_PRESET_TEXT" val="添加标题"/>
  <p:tag name="KSO_WM_UNIT_FILL_TYPE" val="3"/>
  <p:tag name="KSO_WM_DIAGRAM_USE_COLOR_VALUE" val="{&quot;color_scheme&quot;:1,&quot;color_type&quot;:1,&quot;theme_color_indexes&quot;:[]}"/>
</p:tagLst>
</file>

<file path=ppt/tags/tag27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3_3"/>
  <p:tag name="KSO_WM_UNIT_ID" val="diagram20231438_3*l_h_i*1_3_3"/>
  <p:tag name="KSO_WM_TEMPLATE_CATEGORY" val="diagram"/>
  <p:tag name="KSO_WM_TEMPLATE_INDEX" val="20231438"/>
  <p:tag name="KSO_WM_UNIT_LAYERLEVEL" val="1_1_1"/>
  <p:tag name="KSO_WM_TAG_VERSION" val="3.0"/>
  <p:tag name="KSO_WM_DIAGRAM_VERSION" val="3"/>
  <p:tag name="KSO_WM_DIAGRAM_COLOR_TRICK" val="2"/>
  <p:tag name="KSO_WM_DIAGRAM_COLOR_TEXT_CAN_REMOVE" val="n"/>
  <p:tag name="KSO_WM_DIAGRAM_MAX_ITEMCNT" val="6"/>
  <p:tag name="KSO_WM_DIAGRAM_MIN_ITEMCNT" val="2"/>
  <p:tag name="KSO_WM_DIAGRAM_VIRTUALLY_FRAME" val="{&quot;height&quot;:409.0229851574034,&quot;left&quot;:51.499993896484376,&quot;top&quot;:118.0270148425966,&quot;width&quot;:852.2000122070312}"/>
  <p:tag name="KSO_WM_DIAGRAM_COLOR_MATCH_VALUE" val="{&quot;shape&quot;:{&quot;fill&quot;:{&quot;solid&quot;:{&quot;brightness&quot;:-0.5,&quot;colorType&quot;:1,&quot;foreColorIndex&quot;:5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BEAUTIFY_FLAG" val="#wm#"/>
  <p:tag name="KSO_WM_UNIT_FILL_TYPE" val="1"/>
  <p:tag name="KSO_WM_UNIT_FILL_FORE_SCHEMECOLOR_INDEX" val="5"/>
  <p:tag name="KSO_WM_UNIT_FILL_FORE_SCHEMECOLOR_INDEX_BRIGHTNESS" val="-0.5"/>
  <p:tag name="KSO_WM_DIAGRAM_USE_COLOR_VALUE" val="{&quot;color_scheme&quot;:1,&quot;color_type&quot;:1,&quot;theme_color_indexes&quot;:[]}"/>
</p:tagLst>
</file>

<file path=ppt/tags/tag27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3_2"/>
  <p:tag name="KSO_WM_UNIT_ID" val="diagram20231438_3*l_h_i*1_3_2"/>
  <p:tag name="KSO_WM_TEMPLATE_CATEGORY" val="diagram"/>
  <p:tag name="KSO_WM_TEMPLATE_INDEX" val="20231438"/>
  <p:tag name="KSO_WM_UNIT_LAYERLEVEL" val="1_1_1"/>
  <p:tag name="KSO_WM_TAG_VERSION" val="3.0"/>
  <p:tag name="KSO_WM_DIAGRAM_VERSION" val="3"/>
  <p:tag name="KSO_WM_DIAGRAM_COLOR_TRICK" val="2"/>
  <p:tag name="KSO_WM_DIAGRAM_COLOR_TEXT_CAN_REMOVE" val="n"/>
  <p:tag name="KSO_WM_DIAGRAM_MAX_ITEMCNT" val="6"/>
  <p:tag name="KSO_WM_DIAGRAM_MIN_ITEMCNT" val="2"/>
  <p:tag name="KSO_WM_DIAGRAM_VIRTUALLY_FRAME" val="{&quot;height&quot;:409.0229851574034,&quot;left&quot;:51.499993896484376,&quot;top&quot;:118.0270148425966,&quot;width&quot;:852.2000122070312}"/>
  <p:tag name="KSO_WM_DIAGRAM_COLOR_MATCH_VALUE" val="{&quot;shape&quot;:{&quot;fill&quot;:{&quot;solid&quot;:{&quot;brightness&quot;:-0.5,&quot;colorType&quot;:1,&quot;foreColorIndex&quot;:5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BEAUTIFY_FLAG" val="#wm#"/>
  <p:tag name="KSO_WM_UNIT_FILL_TYPE" val="1"/>
  <p:tag name="KSO_WM_UNIT_FILL_FORE_SCHEMECOLOR_INDEX" val="5"/>
  <p:tag name="KSO_WM_UNIT_FILL_FORE_SCHEMECOLOR_INDEX_BRIGHTNESS" val="-0.5"/>
  <p:tag name="KSO_WM_DIAGRAM_USE_COLOR_VALUE" val="{&quot;color_scheme&quot;:1,&quot;color_type&quot;:1,&quot;theme_color_indexes&quot;:[]}"/>
</p:tagLst>
</file>

<file path=ppt/tags/tag276.xml><?xml version="1.0" encoding="utf-8"?>
<p:tagLst xmlns:p="http://schemas.openxmlformats.org/presentationml/2006/main">
  <p:tag name="KSO_WM_SLIDE_ID" val="custom20223128_10"/>
  <p:tag name="KSO_WM_TEMPLATE_SUBCATEGORY" val="0"/>
  <p:tag name="KSO_WM_SLIDE_ITEM_CNT" val="0"/>
  <p:tag name="KSO_WM_SLIDE_INDEX" val="10"/>
  <p:tag name="KSO_WM_TAG_VERSION" val="1.0"/>
  <p:tag name="KSO_WM_BEAUTIFY_FLAG" val="#wm#"/>
  <p:tag name="KSO_WM_TEMPLATE_CATEGORY" val="custom"/>
  <p:tag name="KSO_WM_TEMPLATE_INDEX" val="20223128"/>
  <p:tag name="KSO_WM_SLIDE_TYPE" val="text"/>
  <p:tag name="KSO_WM_SLIDE_SUBTYPE" val="picTxt"/>
  <p:tag name="KSO_WM_SLIDE_SIZE" val="887*449"/>
  <p:tag name="KSO_WM_SLIDE_POSITION" val="37*42"/>
  <p:tag name="KSO_WM_SLIDE_LAYOUT" val="a_d_f"/>
  <p:tag name="KSO_WM_SLIDE_LAYOUT_CNT" val="1_3_1"/>
  <p:tag name="KSO_WM_SLIDE_BACKGROUND_TYPE" val="general"/>
  <p:tag name="KSO_WM_TEMPLATE_MASTER_TYPE" val="0"/>
  <p:tag name="KSO_WM_TEMPLATE_COLOR_TYPE" val="1"/>
  <p:tag name="KSO_WM_CHIP_COLORING" val="1"/>
</p:tagLst>
</file>

<file path=ppt/tags/tag277.xml><?xml version="1.0" encoding="utf-8"?>
<p:tagLst xmlns:p="http://schemas.openxmlformats.org/presentationml/2006/main">
  <p:tag name="PA" val="v4.1.3"/>
</p:tagLst>
</file>

<file path=ppt/tags/tag278.xml><?xml version="1.0" encoding="utf-8"?>
<p:tagLst xmlns:p="http://schemas.openxmlformats.org/presentationml/2006/main">
  <p:tag name="KSO_WM_SLIDE_ID" val="custom20223128_1"/>
  <p:tag name="KSO_WM_TEMPLATE_SUBCATEGORY" val="21"/>
  <p:tag name="KSO_WM_TEMPLATE_MASTER_TYPE" val="1"/>
  <p:tag name="KSO_WM_TEMPLATE_COLOR_TYPE" val="1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23128"/>
  <p:tag name="KSO_WM_SLIDE_LAYOUT" val="a_f"/>
  <p:tag name="KSO_WM_SLIDE_LAYOUT_CNT" val="1_2"/>
  <p:tag name="KSO_WM_CHIP_INFOS" val="{&quot;type&quot;:0,&quot;layout_type&quot;:&quot;1_NF_LC_6&quot;,&quot;layout_feature&quot;:1,&quot;aspect_ratio&quot;:&quot;16:9&quot;,&quot;same_font_size&quot;:false,&quot;diagram&quot;:{&quot;type&quot;:[],&quot;direction&quot;:0,&quot;isSupportDecBetweenItems&quot;:false},&quot;tags&quot;:{&quot;style&quot;:[&quot;商务&quot;,&quot;简约&quot;,&quot;文艺清新&quot;,&quot;中国风&quot;,&quot;卡通&quot;,&quot;欧美风&quot;,&quot;黑板风&quot;,&quot;渐变风&quot;,&quot;党政风&quot;,&quot;扁平风&quot;,&quot;手绘风&quot;,&quot;立体风&quot;,&quot;炫酷&quot;,&quot;复古风&quot;,&quot;科技风&quot;,&quot;水彩风&quot;,&quot;ios风&quot;,&quot;快闪&quot;,&quot;波普风&quot;,&quot;孟菲斯&quot;,&quot;蒸汽波&quot;,&quot;MBE&quot;,&quot;剪纸风&quot;,&quot;酸性风&quot;,&quot;像素风&quot;,&quot;涂鸦风&quot;,&quot;实景&quot;]},&quot;slide_type&quot;:[&quot;title&quot;,&quot;sectionTitle&quot;,&quot;contents&quot;,&quot;endPage&quot;],&quot;useType&quot;:[&quot;ppt&quot;]}"/>
  <p:tag name="KSO_WM_CHIP_XID" val="614a96e41e630cfd8f114c56"/>
  <p:tag name="KSO_WM_CHIP_FILLPROP" val="[[{&quot;text_align&quot;:&quot;rm&quot;,&quot;text_direction&quot;:&quot;horizontal&quot;,&quot;support_big_font&quot;:false,&quot;picture_toward&quot;:0,&quot;picture_dockside&quot;:[],&quot;fill_id&quot;:&quot;5e565e6883334b0fa39aedf63a16dc5e&quot;,&quot;fill_align&quot;:&quot;cm&quot;,&quot;chip_types&quot;:[&quot;diagram&quot;,&quot;header&quot;]}],[{&quot;text_align&quot;:&quot;cm&quot;,&quot;text_direction&quot;:&quot;horizontal&quot;,&quot;support_big_font&quot;:false,&quot;picture_toward&quot;:0,&quot;picture_dockside&quot;:[],&quot;fill_id&quot;:&quot;5e565e6883334b0fa39aedf63a16dc5e&quot;,&quot;fill_align&quot;:&quot;lt&quot;,&quot;chip_types&quot;:[&quot;diagram&quot;,&quot;header&quot;]}],[{&quot;text_align&quot;:&quot;cm&quot;,&quot;text_direction&quot;:&quot;horizontal&quot;,&quot;support_big_font&quot;:false,&quot;picture_toward&quot;:0,&quot;picture_dockside&quot;:[],&quot;fill_id&quot;:&quot;5e565e6883334b0fa39aedf63a16dc5e&quot;,&quot;fill_align&quot;:&quot;cm&quot;,&quot;chip_types&quot;:[&quot;diagram&quot;,&quot;header&quot;]}],[{&quot;text_align&quot;:&quot;lm&quot;,&quot;text_direction&quot;:&quot;horizontal&quot;,&quot;support_big_font&quot;:false,&quot;picture_toward&quot;:0,&quot;picture_dockside&quot;:[],&quot;fill_id&quot;:&quot;5e565e6883334b0fa39aedf63a16dc5e&quot;,&quot;fill_align&quot;:&quot;lm&quot;,&quot;chip_types&quot;:[&quot;diagram&quot;,&quot;header&quot;]}],[{&quot;text_align&quot;:&quot;lm&quot;,&quot;text_direction&quot;:&quot;horizontal&quot;,&quot;support_big_font&quot;:false,&quot;picture_toward&quot;:0,&quot;picture_dockside&quot;:[],&quot;fill_id&quot;:&quot;5e565e6883334b0fa39aedf63a16dc5e&quot;,&quot;fill_align&quot;:&quot;cm&quot;,&quot;chip_types&quot;:[&quot;diagram&quot;,&quot;header&quot;]}],[{&quot;text_align&quot;:&quot;lm&quot;,&quot;text_direction&quot;:&quot;horizontal&quot;,&quot;support_big_font&quot;:false,&quot;picture_toward&quot;:0,&quot;picture_dockside&quot;:[],&quot;fill_id&quot;:&quot;5e565e6883334b0fa39aedf63a16dc5e&quot;,&quot;fill_align&quot;:&quot;lb&quot;,&quot;chip_types&quot;:[&quot;diagram&quot;,&quot;header&quot;]}],[{&quot;text_align&quot;:&quot;lm&quot;,&quot;text_direction&quot;:&quot;horizontal&quot;,&quot;support_big_font&quot;:false,&quot;picture_toward&quot;:0,&quot;picture_dockside&quot;:[],&quot;fill_id&quot;:&quot;5e565e6883334b0fa39aedf63a16dc5e&quot;,&quot;fill_align&quot;:&quot;lt&quot;,&quot;chip_types&quot;:[&quot;diagram&quot;,&quot;header&quot;]}],[{&quot;text_align&quot;:&quot;cm&quot;,&quot;text_direction&quot;:&quot;horizontal&quot;,&quot;support_big_font&quot;:false,&quot;picture_toward&quot;:0,&quot;picture_dockside&quot;:[],&quot;fill_id&quot;:&quot;5e565e6883334b0fa39aedf63a16dc5e&quot;,&quot;fill_align&quot;:&quot;lm&quot;,&quot;chip_types&quot;:[&quot;diagram&quot;,&quot;header&quot;]}],[{&quot;text_align&quot;:&quot;cm&quot;,&quot;text_direction&quot;:&quot;horizontal&quot;,&quot;support_big_font&quot;:false,&quot;picture_toward&quot;:0,&quot;picture_dockside&quot;:[],&quot;fill_id&quot;:&quot;5e565e6883334b0fa39aedf63a16dc5e&quot;,&quot;fill_align&quot;:&quot;lb&quot;,&quot;chip_types&quot;:[&quot;diagram&quot;,&quot;header&quot;]}]]"/>
  <p:tag name="KSO_WM_CHIP_DECFILLPROP" val="[]"/>
  <p:tag name="KSO_WM_CHIP_GROUPID" val="614a96e41e630cfd8f114c55"/>
  <p:tag name="KSO_WM_SLIDE_LAYOUT_INFO" val="{&quot;id&quot;:&quot;2022-09-02T15:19:25&quot;,&quot;margin&quot;:{&quot;bottom&quot;:5.9348840713500977,&quot;left&quot;:2.0866806507110596,&quot;right&quot;:7.7787847518920898,&quot;top&quot;:4.6789956092834473},&quot;type&quot;:0}"/>
  <p:tag name="KSO_WM_SLIDE_BK_DARK_LIGHT" val="2"/>
  <p:tag name="KSO_WM_SLIDE_BACKGROUND_TYPE" val="general"/>
  <p:tag name="KSO_WM_SLIDE_SUPPORT_FEATURE_TYPE" val="0"/>
  <p:tag name="KSO_WM_SLIDE_TYPE" val="title"/>
  <p:tag name="KSO_WM_TEMPLATE_MASTER_THUMB_INDEX" val="13"/>
  <p:tag name="KSO_WM_CHIP_COLORING" val="1"/>
  <p:tag name="KSO_WM_SLIDE_SUBTYPE" val="pureTxt"/>
  <p:tag name="KSO_WM_TEMPLATE_ASSEMBLE_XID" val="6311ae59a35593066d0ad632"/>
  <p:tag name="KSO_WM_TEMPLATE_ASSEMBLE_GROUPID" val="62cbd1ac67e1b3ac3a1081fd"/>
  <p:tag name="KSO_WM_TEMPLATE_THUMBS_INDEX" val="1、4、6、7、9、16"/>
</p:tagLst>
</file>

<file path=ppt/tags/tag279.xml><?xml version="1.0" encoding="utf-8"?>
<p:tagLst xmlns:p="http://schemas.openxmlformats.org/presentationml/2006/main">
  <p:tag name="commondata" val="eyJoZGlkIjoiOGJmMDA2NGQyMzZlNjM5MzA0YmFjNTc5NjdkZmMxODQifQ=="/>
  <p:tag name="resource_record_key" val="{&quot;65&quot;:[20223128],&quot;70&quot;:[3321644,3325727]}"/>
</p:tagLst>
</file>

<file path=ppt/tags/tag28.xml><?xml version="1.0" encoding="utf-8"?>
<p:tagLst xmlns:p="http://schemas.openxmlformats.org/presentationml/2006/main">
  <p:tag name="KSO_WM_UNIT_SUBTYPE" val="v"/>
  <p:tag name="KSO_WM_TEMPLATE_CATEGORY" val="chip"/>
  <p:tag name="KSO_WM_TEMPLATE_INDEX" val="20223128"/>
  <p:tag name="KSO_WM_UNIT_TYPE" val="i"/>
  <p:tag name="KSO_WM_UNIT_INDEX" val="1"/>
  <p:tag name="KSO_WM_UNIT_ID" val="chip20223128_18*i*1"/>
  <p:tag name="KSO_WM_BEAUTIFY_FLAG" val="#wm#"/>
  <p:tag name="KSO_WM_TAG_VERSION" val="1.0"/>
  <p:tag name="KSO_WM_CHIP_GROUPID" val="62cbd1ac67e1b3ac3a1081fd"/>
  <p:tag name="KSO_WM_CHIP_XID" val="62cbd1fe67e1b3ac3a108682"/>
  <p:tag name="KSO_WM_UNIT_DEC_AREA_ID" val="d53bd22930844892ab96d6b0e238ebe0"/>
  <p:tag name="KSO_WM_CHIP_FILLAREA_FILL_RULE" val="{&quot;fill_align&quot;:&quot;cm&quot;,&quot;fill_effect&quot;:[],&quot;fill_mode&quot;:&quot;full&quot;,&quot;sacle_strategy&quot;:&quot;stretch&quot;}"/>
  <p:tag name="KSO_WM_UNIT_DEC_SUPPORTCHANGEPIC" val="0"/>
  <p:tag name="KSO_WM_UNIT_DEC_CHANGEPICRESERVED" val="1"/>
  <p:tag name="KSO_WM_ASSEMBLE_CHIP_INDEX" val="5c5d7f820ad849ca9ef101454e22e756"/>
</p:tagLst>
</file>

<file path=ppt/tags/tag29.xml><?xml version="1.0" encoding="utf-8"?>
<p:tagLst xmlns:p="http://schemas.openxmlformats.org/presentationml/2006/main">
  <p:tag name="KSO_WM_UNIT_SUBTYPE" val="t"/>
  <p:tag name="KSO_WM_TEMPLATE_CATEGORY" val="chip"/>
  <p:tag name="KSO_WM_TEMPLATE_INDEX" val="20223128"/>
  <p:tag name="KSO_WM_UNIT_TYPE" val="i"/>
  <p:tag name="KSO_WM_UNIT_INDEX" val="1"/>
  <p:tag name="KSO_WM_UNIT_ID" val="chip20223128_19*i*1"/>
  <p:tag name="KSO_WM_BEAUTIFY_FLAG" val="#wm#"/>
  <p:tag name="KSO_WM_TAG_VERSION" val="1.0"/>
  <p:tag name="KSO_WM_CHIP_GROUPID" val="62cbd1ac67e1b3ac3a1081fd"/>
  <p:tag name="KSO_WM_CHIP_XID" val="62cbd1fe67e1b3ac3a10865f"/>
  <p:tag name="KSO_WM_UNIT_DEC_AREA_ID" val="1a796e9d8d8344d99968acb27e8cfcf2"/>
  <p:tag name="KSO_WM_CHIP_FILLAREA_FILL_RULE" val="{&quot;fill_align&quot;:&quot;lm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fafc229a34a34967bdf3ac63f2d6c51d"/>
</p:tagLst>
</file>

<file path=ppt/tags/tag3.xml><?xml version="1.0" encoding="utf-8"?>
<p:tagLst xmlns:p="http://schemas.openxmlformats.org/presentationml/2006/main">
  <p:tag name="KSO_WM_UNIT_SUBTYPE" val="r"/>
  <p:tag name="KSO_WM_TEMPLATE_CATEGORY" val="chip"/>
  <p:tag name="KSO_WM_TEMPLATE_INDEX" val="20223128"/>
  <p:tag name="KSO_WM_UNIT_TYPE" val="i"/>
  <p:tag name="KSO_WM_UNIT_INDEX" val="1"/>
  <p:tag name="KSO_WM_UNIT_ID" val="chip20223128_3*i*1"/>
  <p:tag name="KSO_WM_BEAUTIFY_FLAG" val="#wm#"/>
  <p:tag name="KSO_WM_TAG_VERSION" val="1.0"/>
  <p:tag name="KSO_WM_CHIP_GROUPID" val="62cbd1ac67e1b3ac3a1081fd"/>
  <p:tag name="KSO_WM_CHIP_XID" val="62cbd1fe67e1b3ac3a108720"/>
  <p:tag name="KSO_WM_UNIT_DEC_AREA_ID" val="a7cdde22d573462b9021e42b5403c182"/>
  <p:tag name="KSO_WM_CHIP_FILLAREA_FILL_RULE" val="{&quot;fill_align&quot;:&quot;rm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dfc9b7ed2cd348c6ba758fbe33c717f7"/>
</p:tagLst>
</file>

<file path=ppt/tags/tag30.xml><?xml version="1.0" encoding="utf-8"?>
<p:tagLst xmlns:p="http://schemas.openxmlformats.org/presentationml/2006/main">
  <p:tag name="KSO_WM_UNIT_SUBTYPE" val="t"/>
  <p:tag name="KSO_WM_TEMPLATE_CATEGORY" val="chip"/>
  <p:tag name="KSO_WM_TEMPLATE_INDEX" val="20223128"/>
  <p:tag name="KSO_WM_UNIT_TYPE" val="i"/>
  <p:tag name="KSO_WM_UNIT_INDEX" val="1"/>
  <p:tag name="KSO_WM_UNIT_ID" val="chip20223128_20*i*1"/>
  <p:tag name="KSO_WM_BEAUTIFY_FLAG" val="#wm#"/>
  <p:tag name="KSO_WM_TAG_VERSION" val="1.0"/>
  <p:tag name="KSO_WM_CHIP_GROUPID" val="62cbd1ac67e1b3ac3a1081fd"/>
  <p:tag name="KSO_WM_CHIP_XID" val="62cbd1fe67e1b3ac3a10866a"/>
  <p:tag name="KSO_WM_UNIT_DEC_AREA_ID" val="76ac0535050d4b0b8ba841fcf5319076"/>
  <p:tag name="KSO_WM_CHIP_FILLAREA_FILL_RULE" val="{&quot;fill_align&quot;:&quot;rt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f633c398c7514670859d75b3253623c9"/>
</p:tagLst>
</file>

<file path=ppt/tags/tag31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32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33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34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35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36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37.xml><?xml version="1.0" encoding="utf-8"?>
<p:tagLst xmlns:p="http://schemas.openxmlformats.org/presentationml/2006/main">
  <p:tag name="KSO_WM_UNIT_SUBTYPE" val="v"/>
  <p:tag name="KSO_WM_TEMPLATE_CATEGORY" val="chip"/>
  <p:tag name="KSO_WM_TEMPLATE_INDEX" val="20223128"/>
  <p:tag name="KSO_WM_UNIT_TYPE" val="i"/>
  <p:tag name="KSO_WM_UNIT_INDEX" val="1"/>
  <p:tag name="KSO_WM_UNIT_ID" val="chip20223128_18*i*1"/>
  <p:tag name="KSO_WM_BEAUTIFY_FLAG" val="#wm#"/>
  <p:tag name="KSO_WM_TAG_VERSION" val="1.0"/>
  <p:tag name="KSO_WM_CHIP_GROUPID" val="62cbd1ac67e1b3ac3a1081fd"/>
  <p:tag name="KSO_WM_CHIP_XID" val="62cbd1fe67e1b3ac3a108682"/>
  <p:tag name="KSO_WM_UNIT_DEC_AREA_ID" val="d53bd22930844892ab96d6b0e238ebe0"/>
  <p:tag name="KSO_WM_CHIP_FILLAREA_FILL_RULE" val="{&quot;fill_align&quot;:&quot;cm&quot;,&quot;fill_effect&quot;:[],&quot;fill_mode&quot;:&quot;full&quot;,&quot;sacle_strategy&quot;:&quot;stretch&quot;}"/>
  <p:tag name="KSO_WM_UNIT_DEC_SUPPORTCHANGEPIC" val="0"/>
  <p:tag name="KSO_WM_UNIT_DEC_CHANGEPICRESERVED" val="1"/>
  <p:tag name="KSO_WM_ASSEMBLE_CHIP_INDEX" val="5c5d7f820ad849ca9ef101454e22e756"/>
</p:tagLst>
</file>

<file path=ppt/tags/tag38.xml><?xml version="1.0" encoding="utf-8"?>
<p:tagLst xmlns:p="http://schemas.openxmlformats.org/presentationml/2006/main">
  <p:tag name="KSO_WM_UNIT_SUBTYPE" val="t"/>
  <p:tag name="KSO_WM_TEMPLATE_CATEGORY" val="chip"/>
  <p:tag name="KSO_WM_TEMPLATE_INDEX" val="20223128"/>
  <p:tag name="KSO_WM_UNIT_TYPE" val="i"/>
  <p:tag name="KSO_WM_UNIT_INDEX" val="1"/>
  <p:tag name="KSO_WM_UNIT_ID" val="chip20223128_19*i*1"/>
  <p:tag name="KSO_WM_BEAUTIFY_FLAG" val="#wm#"/>
  <p:tag name="KSO_WM_TAG_VERSION" val="1.0"/>
  <p:tag name="KSO_WM_CHIP_GROUPID" val="62cbd1ac67e1b3ac3a1081fd"/>
  <p:tag name="KSO_WM_CHIP_XID" val="62cbd1fe67e1b3ac3a10865f"/>
  <p:tag name="KSO_WM_UNIT_DEC_AREA_ID" val="1a796e9d8d8344d99968acb27e8cfcf2"/>
  <p:tag name="KSO_WM_CHIP_FILLAREA_FILL_RULE" val="{&quot;fill_align&quot;:&quot;lm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fafc229a34a34967bdf3ac63f2d6c51d"/>
</p:tagLst>
</file>

<file path=ppt/tags/tag39.xml><?xml version="1.0" encoding="utf-8"?>
<p:tagLst xmlns:p="http://schemas.openxmlformats.org/presentationml/2006/main">
  <p:tag name="KSO_WM_UNIT_SUBTYPE" val="t"/>
  <p:tag name="KSO_WM_TEMPLATE_CATEGORY" val="chip"/>
  <p:tag name="KSO_WM_TEMPLATE_INDEX" val="20223128"/>
  <p:tag name="KSO_WM_UNIT_TYPE" val="i"/>
  <p:tag name="KSO_WM_UNIT_INDEX" val="1"/>
  <p:tag name="KSO_WM_UNIT_ID" val="chip20223128_20*i*1"/>
  <p:tag name="KSO_WM_BEAUTIFY_FLAG" val="#wm#"/>
  <p:tag name="KSO_WM_TAG_VERSION" val="1.0"/>
  <p:tag name="KSO_WM_CHIP_GROUPID" val="62cbd1ac67e1b3ac3a1081fd"/>
  <p:tag name="KSO_WM_CHIP_XID" val="62cbd1fe67e1b3ac3a10866a"/>
  <p:tag name="KSO_WM_UNIT_DEC_AREA_ID" val="76ac0535050d4b0b8ba841fcf5319076"/>
  <p:tag name="KSO_WM_CHIP_FILLAREA_FILL_RULE" val="{&quot;fill_align&quot;:&quot;rt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f633c398c7514670859d75b3253623c9"/>
</p:tagLst>
</file>

<file path=ppt/tags/tag4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40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41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42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43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44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45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46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47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48.xml><?xml version="1.0" encoding="utf-8"?>
<p:tagLst xmlns:p="http://schemas.openxmlformats.org/presentationml/2006/main">
  <p:tag name="KSO_WM_UNIT_SUBTYPE" val="v"/>
  <p:tag name="KSO_WM_TEMPLATE_CATEGORY" val="chip"/>
  <p:tag name="KSO_WM_TEMPLATE_INDEX" val="20223128"/>
  <p:tag name="KSO_WM_UNIT_TYPE" val="i"/>
  <p:tag name="KSO_WM_UNIT_INDEX" val="1"/>
  <p:tag name="KSO_WM_UNIT_ID" val="chip20223128_6*i*1"/>
  <p:tag name="KSO_WM_BEAUTIFY_FLAG" val="#wm#"/>
  <p:tag name="KSO_WM_TAG_VERSION" val="1.0"/>
  <p:tag name="KSO_WM_CHIP_GROUPID" val="62cbd1ac67e1b3ac3a1081fd"/>
  <p:tag name="KSO_WM_CHIP_XID" val="62cbd1fe67e1b3ac3a1083c7"/>
  <p:tag name="KSO_WM_UNIT_DEC_AREA_ID" val="f0ecd653188648c19365a355a601897b"/>
  <p:tag name="KSO_WM_CHIP_FILLAREA_FILL_RULE" val="{&quot;fill_align&quot;:&quot;cm&quot;,&quot;fill_effect&quot;:[],&quot;fill_mode&quot;:&quot;full&quot;,&quot;sacle_strategy&quot;:&quot;stretch&quot;}"/>
  <p:tag name="KSO_WM_UNIT_DEC_SUPPORTCHANGEPIC" val="0"/>
  <p:tag name="KSO_WM_UNIT_DEC_CHANGEPICRESERVED" val="1"/>
  <p:tag name="KSO_WM_ASSEMBLE_CHIP_INDEX" val="bb2870c9782f412ba707fd191df02517"/>
</p:tagLst>
</file>

<file path=ppt/tags/tag49.xml><?xml version="1.0" encoding="utf-8"?>
<p:tagLst xmlns:p="http://schemas.openxmlformats.org/presentationml/2006/main">
  <p:tag name="KSO_WM_UNIT_SUBTYPE" val="r"/>
  <p:tag name="KSO_WM_TEMPLATE_CATEGORY" val="chip"/>
  <p:tag name="KSO_WM_TEMPLATE_INDEX" val="20223128"/>
  <p:tag name="KSO_WM_UNIT_TYPE" val="i"/>
  <p:tag name="KSO_WM_UNIT_INDEX" val="1"/>
  <p:tag name="KSO_WM_UNIT_ID" val="chip20223128_7*i*1"/>
  <p:tag name="KSO_WM_BEAUTIFY_FLAG" val="#wm#"/>
  <p:tag name="KSO_WM_TAG_VERSION" val="1.0"/>
  <p:tag name="KSO_WM_CHIP_GROUPID" val="62cbd1ac67e1b3ac3a1081fd"/>
  <p:tag name="KSO_WM_CHIP_XID" val="62cbd1fe67e1b3ac3a10838b"/>
  <p:tag name="KSO_WM_UNIT_DEC_AREA_ID" val="9468493ec312426692cffa7c0c2a7d74"/>
  <p:tag name="KSO_WM_CHIP_FILLAREA_FILL_RULE" val="{&quot;fill_align&quot;:&quot;lm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6d4bd541b7364f96b7dc3414ff17725b"/>
</p:tagLst>
</file>

<file path=ppt/tags/tag5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50.xml><?xml version="1.0" encoding="utf-8"?>
<p:tagLst xmlns:p="http://schemas.openxmlformats.org/presentationml/2006/main">
  <p:tag name="KSO_WM_UNIT_SUBTYPE" val="t"/>
  <p:tag name="KSO_WM_TEMPLATE_CATEGORY" val="chip"/>
  <p:tag name="KSO_WM_TEMPLATE_INDEX" val="20223128"/>
  <p:tag name="KSO_WM_UNIT_TYPE" val="i"/>
  <p:tag name="KSO_WM_UNIT_INDEX" val="1"/>
  <p:tag name="KSO_WM_UNIT_ID" val="chip20223128_8*i*1"/>
  <p:tag name="KSO_WM_BEAUTIFY_FLAG" val="#wm#"/>
  <p:tag name="KSO_WM_TAG_VERSION" val="1.0"/>
  <p:tag name="KSO_WM_CHIP_GROUPID" val="62cbd1ac67e1b3ac3a1081fd"/>
  <p:tag name="KSO_WM_CHIP_XID" val="62cbd1fe67e1b3ac3a108354"/>
  <p:tag name="KSO_WM_UNIT_DEC_AREA_ID" val="4f1bf6c183484a7da7b4d196e0354c64"/>
  <p:tag name="KSO_WM_CHIP_FILLAREA_FILL_RULE" val="{&quot;fill_align&quot;:&quot;lm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7342a3f1ac6049b3a99641de4d497ce0"/>
</p:tagLst>
</file>

<file path=ppt/tags/tag51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52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53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54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55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56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57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58.xml><?xml version="1.0" encoding="utf-8"?>
<p:tagLst xmlns:p="http://schemas.openxmlformats.org/presentationml/2006/main">
  <p:tag name="KSO_WM_UNIT_SUBTYPE" val="v"/>
  <p:tag name="KSO_WM_TEMPLATE_CATEGORY" val="chip"/>
  <p:tag name="KSO_WM_TEMPLATE_INDEX" val="20223128"/>
  <p:tag name="KSO_WM_UNIT_TYPE" val="i"/>
  <p:tag name="KSO_WM_UNIT_INDEX" val="1"/>
  <p:tag name="KSO_WM_UNIT_ID" val="chip20223128_18*i*1"/>
  <p:tag name="KSO_WM_BEAUTIFY_FLAG" val="#wm#"/>
  <p:tag name="KSO_WM_TAG_VERSION" val="1.0"/>
  <p:tag name="KSO_WM_CHIP_GROUPID" val="62cbd1ac67e1b3ac3a1081fd"/>
  <p:tag name="KSO_WM_CHIP_XID" val="62cbd1fe67e1b3ac3a108682"/>
  <p:tag name="KSO_WM_UNIT_DEC_AREA_ID" val="d53bd22930844892ab96d6b0e238ebe0"/>
  <p:tag name="KSO_WM_CHIP_FILLAREA_FILL_RULE" val="{&quot;fill_align&quot;:&quot;cm&quot;,&quot;fill_effect&quot;:[],&quot;fill_mode&quot;:&quot;full&quot;,&quot;sacle_strategy&quot;:&quot;stretch&quot;}"/>
  <p:tag name="KSO_WM_UNIT_DEC_SUPPORTCHANGEPIC" val="0"/>
  <p:tag name="KSO_WM_UNIT_DEC_CHANGEPICRESERVED" val="1"/>
  <p:tag name="KSO_WM_ASSEMBLE_CHIP_INDEX" val="5c5d7f820ad849ca9ef101454e22e756"/>
</p:tagLst>
</file>

<file path=ppt/tags/tag59.xml><?xml version="1.0" encoding="utf-8"?>
<p:tagLst xmlns:p="http://schemas.openxmlformats.org/presentationml/2006/main">
  <p:tag name="KSO_WM_UNIT_SUBTYPE" val="t"/>
  <p:tag name="KSO_WM_TEMPLATE_CATEGORY" val="chip"/>
  <p:tag name="KSO_WM_TEMPLATE_INDEX" val="20223128"/>
  <p:tag name="KSO_WM_UNIT_TYPE" val="i"/>
  <p:tag name="KSO_WM_UNIT_INDEX" val="1"/>
  <p:tag name="KSO_WM_UNIT_ID" val="chip20223128_19*i*1"/>
  <p:tag name="KSO_WM_BEAUTIFY_FLAG" val="#wm#"/>
  <p:tag name="KSO_WM_TAG_VERSION" val="1.0"/>
  <p:tag name="KSO_WM_CHIP_GROUPID" val="62cbd1ac67e1b3ac3a1081fd"/>
  <p:tag name="KSO_WM_CHIP_XID" val="62cbd1fe67e1b3ac3a10865f"/>
  <p:tag name="KSO_WM_UNIT_DEC_AREA_ID" val="1a796e9d8d8344d99968acb27e8cfcf2"/>
  <p:tag name="KSO_WM_CHIP_FILLAREA_FILL_RULE" val="{&quot;fill_align&quot;:&quot;lm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fafc229a34a34967bdf3ac63f2d6c51d"/>
</p:tagLst>
</file>

<file path=ppt/tags/tag6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60.xml><?xml version="1.0" encoding="utf-8"?>
<p:tagLst xmlns:p="http://schemas.openxmlformats.org/presentationml/2006/main">
  <p:tag name="KSO_WM_UNIT_SUBTYPE" val="t"/>
  <p:tag name="KSO_WM_TEMPLATE_CATEGORY" val="chip"/>
  <p:tag name="KSO_WM_TEMPLATE_INDEX" val="20223128"/>
  <p:tag name="KSO_WM_UNIT_TYPE" val="i"/>
  <p:tag name="KSO_WM_UNIT_INDEX" val="1"/>
  <p:tag name="KSO_WM_UNIT_ID" val="chip20223128_20*i*1"/>
  <p:tag name="KSO_WM_BEAUTIFY_FLAG" val="#wm#"/>
  <p:tag name="KSO_WM_TAG_VERSION" val="1.0"/>
  <p:tag name="KSO_WM_CHIP_GROUPID" val="62cbd1ac67e1b3ac3a1081fd"/>
  <p:tag name="KSO_WM_CHIP_XID" val="62cbd1fe67e1b3ac3a10866a"/>
  <p:tag name="KSO_WM_UNIT_DEC_AREA_ID" val="76ac0535050d4b0b8ba841fcf5319076"/>
  <p:tag name="KSO_WM_CHIP_FILLAREA_FILL_RULE" val="{&quot;fill_align&quot;:&quot;rt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f633c398c7514670859d75b3253623c9"/>
</p:tagLst>
</file>

<file path=ppt/tags/tag61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62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63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64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65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66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67.xml><?xml version="1.0" encoding="utf-8"?>
<p:tagLst xmlns:p="http://schemas.openxmlformats.org/presentationml/2006/main">
  <p:tag name="KSO_WM_UNIT_SUBTYPE" val="v"/>
  <p:tag name="KSO_WM_TEMPLATE_CATEGORY" val="chip"/>
  <p:tag name="KSO_WM_TEMPLATE_INDEX" val="20223128"/>
  <p:tag name="KSO_WM_UNIT_TYPE" val="i"/>
  <p:tag name="KSO_WM_UNIT_INDEX" val="1"/>
  <p:tag name="KSO_WM_UNIT_ID" val="chip20223128_18*i*1"/>
  <p:tag name="KSO_WM_BEAUTIFY_FLAG" val="#wm#"/>
  <p:tag name="KSO_WM_TAG_VERSION" val="1.0"/>
  <p:tag name="KSO_WM_CHIP_GROUPID" val="62cbd1ac67e1b3ac3a1081fd"/>
  <p:tag name="KSO_WM_CHIP_XID" val="62cbd1fe67e1b3ac3a108682"/>
  <p:tag name="KSO_WM_UNIT_DEC_AREA_ID" val="d53bd22930844892ab96d6b0e238ebe0"/>
  <p:tag name="KSO_WM_CHIP_FILLAREA_FILL_RULE" val="{&quot;fill_align&quot;:&quot;cm&quot;,&quot;fill_effect&quot;:[],&quot;fill_mode&quot;:&quot;full&quot;,&quot;sacle_strategy&quot;:&quot;stretch&quot;}"/>
  <p:tag name="KSO_WM_UNIT_DEC_SUPPORTCHANGEPIC" val="0"/>
  <p:tag name="KSO_WM_UNIT_DEC_CHANGEPICRESERVED" val="1"/>
  <p:tag name="KSO_WM_ASSEMBLE_CHIP_INDEX" val="5c5d7f820ad849ca9ef101454e22e756"/>
</p:tagLst>
</file>

<file path=ppt/tags/tag68.xml><?xml version="1.0" encoding="utf-8"?>
<p:tagLst xmlns:p="http://schemas.openxmlformats.org/presentationml/2006/main">
  <p:tag name="KSO_WM_UNIT_SUBTYPE" val="t"/>
  <p:tag name="KSO_WM_TEMPLATE_CATEGORY" val="chip"/>
  <p:tag name="KSO_WM_TEMPLATE_INDEX" val="20223128"/>
  <p:tag name="KSO_WM_UNIT_TYPE" val="i"/>
  <p:tag name="KSO_WM_UNIT_INDEX" val="1"/>
  <p:tag name="KSO_WM_UNIT_ID" val="chip20223128_19*i*1"/>
  <p:tag name="KSO_WM_BEAUTIFY_FLAG" val="#wm#"/>
  <p:tag name="KSO_WM_TAG_VERSION" val="1.0"/>
  <p:tag name="KSO_WM_CHIP_GROUPID" val="62cbd1ac67e1b3ac3a1081fd"/>
  <p:tag name="KSO_WM_CHIP_XID" val="62cbd1fe67e1b3ac3a10865f"/>
  <p:tag name="KSO_WM_UNIT_DEC_AREA_ID" val="1a796e9d8d8344d99968acb27e8cfcf2"/>
  <p:tag name="KSO_WM_CHIP_FILLAREA_FILL_RULE" val="{&quot;fill_align&quot;:&quot;lm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fafc229a34a34967bdf3ac63f2d6c51d"/>
</p:tagLst>
</file>

<file path=ppt/tags/tag69.xml><?xml version="1.0" encoding="utf-8"?>
<p:tagLst xmlns:p="http://schemas.openxmlformats.org/presentationml/2006/main">
  <p:tag name="KSO_WM_UNIT_SUBTYPE" val="t"/>
  <p:tag name="KSO_WM_TEMPLATE_CATEGORY" val="chip"/>
  <p:tag name="KSO_WM_TEMPLATE_INDEX" val="20223128"/>
  <p:tag name="KSO_WM_UNIT_TYPE" val="i"/>
  <p:tag name="KSO_WM_UNIT_INDEX" val="1"/>
  <p:tag name="KSO_WM_UNIT_ID" val="chip20223128_20*i*1"/>
  <p:tag name="KSO_WM_BEAUTIFY_FLAG" val="#wm#"/>
  <p:tag name="KSO_WM_TAG_VERSION" val="1.0"/>
  <p:tag name="KSO_WM_CHIP_GROUPID" val="62cbd1ac67e1b3ac3a1081fd"/>
  <p:tag name="KSO_WM_CHIP_XID" val="62cbd1fe67e1b3ac3a10866a"/>
  <p:tag name="KSO_WM_UNIT_DEC_AREA_ID" val="76ac0535050d4b0b8ba841fcf5319076"/>
  <p:tag name="KSO_WM_CHIP_FILLAREA_FILL_RULE" val="{&quot;fill_align&quot;:&quot;rt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f633c398c7514670859d75b3253623c9"/>
</p:tagLst>
</file>

<file path=ppt/tags/tag7.xml><?xml version="1.0" encoding="utf-8"?>
<p:tagLst xmlns:p="http://schemas.openxmlformats.org/presentationml/2006/main">
  <p:tag name="KSO_WM_UNIT_DEFAULT_FONT" val="80;88;2"/>
  <p:tag name="KSO_WM_UNIT_BLOCK" val="0"/>
  <p:tag name="KSO_WM_UNIT_DEC_AREA_ID" val="5e08d8173b6c4269aba64d186e85e334"/>
  <p:tag name="KSO_WM_UNIT_ISCONTENTSTITLE" val="0"/>
  <p:tag name="KSO_WM_UNIT_ISNUMDGMTITLE" val="0"/>
  <p:tag name="KSO_WM_UNIT_PRESET_TEXT" val="产品简约风模板"/>
  <p:tag name="KSO_WM_UNIT_NOCLEAR" val="0"/>
  <p:tag name="KSO_WM_UNIT_VALUE" val="9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23128_1*a*1"/>
  <p:tag name="KSO_WM_TEMPLATE_CATEGORY" val="custom"/>
  <p:tag name="KSO_WM_TEMPLATE_INDEX" val="20223128"/>
  <p:tag name="KSO_WM_UNIT_LAYERLEVEL" val="1"/>
  <p:tag name="KSO_WM_TAG_VERSION" val="1.0"/>
  <p:tag name="KSO_WM_BEAUTIFY_FLAG" val="#wm#"/>
  <p:tag name="KSO_WM_CHIP_GROUPID" val="624cfa648c72ca61f790a27d"/>
  <p:tag name="KSO_WM_CHIP_XID" val="624cfa648c72ca61f790a27c"/>
  <p:tag name="KSO_WM_CHIP_FILLAREA_FILL_RULE" val="{&quot;fill_align&quot;:&quot;cm&quot;,&quot;fill_mode&quot;:&quot;adaptive&quot;,&quot;sacle_strategy&quot;:&quot;smart&quot;}"/>
  <p:tag name="KSO_WM_ASSEMBLE_CHIP_INDEX" val="8f49689c10084382b7d918423cae8c2f"/>
  <p:tag name="KSO_WM_UNIT_TEXT_FILL_FORE_SCHEMECOLOR_INDEX_BRIGHTNESS" val="0.15"/>
  <p:tag name="KSO_WM_UNIT_TEXT_FILL_FORE_SCHEMECOLOR_INDEX" val="13"/>
  <p:tag name="KSO_WM_UNIT_TEXT_FILL_TYPE" val="1"/>
  <p:tag name="KSO_WM_TEMPLATE_ASSEMBLE_XID" val="6311ae59a35593066d0ad632"/>
  <p:tag name="KSO_WM_TEMPLATE_ASSEMBLE_GROUPID" val="62cbd1ac67e1b3ac3a1081fd"/>
</p:tagLst>
</file>

<file path=ppt/tags/tag70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71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72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73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74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75.xml><?xml version="1.0" encoding="utf-8"?>
<p:tagLst xmlns:p="http://schemas.openxmlformats.org/presentationml/2006/main">
  <p:tag name="KSO_WM_UNIT_SUBTYPE" val="v"/>
  <p:tag name="KSO_WM_TEMPLATE_CATEGORY" val="chip"/>
  <p:tag name="KSO_WM_TEMPLATE_INDEX" val="20223128"/>
  <p:tag name="KSO_WM_UNIT_TYPE" val="i"/>
  <p:tag name="KSO_WM_UNIT_INDEX" val="1"/>
  <p:tag name="KSO_WM_UNIT_ID" val="chip20223128_18*i*1"/>
  <p:tag name="KSO_WM_BEAUTIFY_FLAG" val="#wm#"/>
  <p:tag name="KSO_WM_TAG_VERSION" val="1.0"/>
  <p:tag name="KSO_WM_CHIP_GROUPID" val="62cbd1ac67e1b3ac3a1081fd"/>
  <p:tag name="KSO_WM_CHIP_XID" val="62cbd1fe67e1b3ac3a108682"/>
  <p:tag name="KSO_WM_UNIT_DEC_AREA_ID" val="d53bd22930844892ab96d6b0e238ebe0"/>
  <p:tag name="KSO_WM_CHIP_FILLAREA_FILL_RULE" val="{&quot;fill_align&quot;:&quot;cm&quot;,&quot;fill_effect&quot;:[],&quot;fill_mode&quot;:&quot;full&quot;,&quot;sacle_strategy&quot;:&quot;stretch&quot;}"/>
  <p:tag name="KSO_WM_UNIT_DEC_SUPPORTCHANGEPIC" val="0"/>
  <p:tag name="KSO_WM_UNIT_DEC_CHANGEPICRESERVED" val="1"/>
  <p:tag name="KSO_WM_ASSEMBLE_CHIP_INDEX" val="5c5d7f820ad849ca9ef101454e22e756"/>
</p:tagLst>
</file>

<file path=ppt/tags/tag76.xml><?xml version="1.0" encoding="utf-8"?>
<p:tagLst xmlns:p="http://schemas.openxmlformats.org/presentationml/2006/main">
  <p:tag name="KSO_WM_UNIT_SUBTYPE" val="t"/>
  <p:tag name="KSO_WM_TEMPLATE_CATEGORY" val="chip"/>
  <p:tag name="KSO_WM_TEMPLATE_INDEX" val="20223128"/>
  <p:tag name="KSO_WM_UNIT_TYPE" val="i"/>
  <p:tag name="KSO_WM_UNIT_INDEX" val="1"/>
  <p:tag name="KSO_WM_UNIT_ID" val="chip20223128_19*i*1"/>
  <p:tag name="KSO_WM_BEAUTIFY_FLAG" val="#wm#"/>
  <p:tag name="KSO_WM_TAG_VERSION" val="1.0"/>
  <p:tag name="KSO_WM_CHIP_GROUPID" val="62cbd1ac67e1b3ac3a1081fd"/>
  <p:tag name="KSO_WM_CHIP_XID" val="62cbd1fe67e1b3ac3a10865f"/>
  <p:tag name="KSO_WM_UNIT_DEC_AREA_ID" val="1a796e9d8d8344d99968acb27e8cfcf2"/>
  <p:tag name="KSO_WM_CHIP_FILLAREA_FILL_RULE" val="{&quot;fill_align&quot;:&quot;lm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fafc229a34a34967bdf3ac63f2d6c51d"/>
</p:tagLst>
</file>

<file path=ppt/tags/tag77.xml><?xml version="1.0" encoding="utf-8"?>
<p:tagLst xmlns:p="http://schemas.openxmlformats.org/presentationml/2006/main">
  <p:tag name="KSO_WM_UNIT_SUBTYPE" val="t"/>
  <p:tag name="KSO_WM_TEMPLATE_CATEGORY" val="chip"/>
  <p:tag name="KSO_WM_TEMPLATE_INDEX" val="20223128"/>
  <p:tag name="KSO_WM_UNIT_TYPE" val="i"/>
  <p:tag name="KSO_WM_UNIT_INDEX" val="1"/>
  <p:tag name="KSO_WM_UNIT_ID" val="chip20223128_20*i*1"/>
  <p:tag name="KSO_WM_BEAUTIFY_FLAG" val="#wm#"/>
  <p:tag name="KSO_WM_TAG_VERSION" val="1.0"/>
  <p:tag name="KSO_WM_CHIP_GROUPID" val="62cbd1ac67e1b3ac3a1081fd"/>
  <p:tag name="KSO_WM_CHIP_XID" val="62cbd1fe67e1b3ac3a10866a"/>
  <p:tag name="KSO_WM_UNIT_DEC_AREA_ID" val="76ac0535050d4b0b8ba841fcf5319076"/>
  <p:tag name="KSO_WM_CHIP_FILLAREA_FILL_RULE" val="{&quot;fill_align&quot;:&quot;rt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f633c398c7514670859d75b3253623c9"/>
</p:tagLst>
</file>

<file path=ppt/tags/tag78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79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8.xml><?xml version="1.0" encoding="utf-8"?>
<p:tagLst xmlns:p="http://schemas.openxmlformats.org/presentationml/2006/main">
  <p:tag name="KSO_WM_UNIT_DEFAULT_FONT" val="24;26;2"/>
  <p:tag name="KSO_WM_UNIT_BLOCK" val="0"/>
  <p:tag name="KSO_WM_UNIT_DEC_AREA_ID" val="b2b50a5b6e2a4a5ca0f2e4e2931119de"/>
  <p:tag name="KSO_WM_UNIT_SUBTYPE" val="a"/>
  <p:tag name="KSO_WM_UNIT_PRESET_TEXT" val="单击此处添加文本具体内容"/>
  <p:tag name="KSO_WM_UNIT_NOCLEAR" val="0"/>
  <p:tag name="KSO_WM_UNIT_VALUE" val="19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custom20223128_1*f*1"/>
  <p:tag name="KSO_WM_TEMPLATE_CATEGORY" val="custom"/>
  <p:tag name="KSO_WM_TEMPLATE_INDEX" val="20223128"/>
  <p:tag name="KSO_WM_UNIT_LAYERLEVEL" val="1"/>
  <p:tag name="KSO_WM_TAG_VERSION" val="1.0"/>
  <p:tag name="KSO_WM_BEAUTIFY_FLAG" val="#wm#"/>
  <p:tag name="KSO_WM_CHIP_GROUPID" val="624cfa648c72ca61f790a27d"/>
  <p:tag name="KSO_WM_CHIP_XID" val="624cfa648c72ca61f790a27c"/>
  <p:tag name="KSO_WM_CHIP_FILLAREA_FILL_RULE" val="{&quot;fill_align&quot;:&quot;cm&quot;,&quot;fill_mode&quot;:&quot;adaptive&quot;,&quot;sacle_strategy&quot;:&quot;smart&quot;}"/>
  <p:tag name="KSO_WM_ASSEMBLE_CHIP_INDEX" val="8f49689c10084382b7d918423cae8c2f"/>
  <p:tag name="KSO_WM_UNIT_TEXT_FILL_FORE_SCHEMECOLOR_INDEX_BRIGHTNESS" val="0.15"/>
  <p:tag name="KSO_WM_UNIT_TEXT_FILL_FORE_SCHEMECOLOR_INDEX" val="13"/>
  <p:tag name="KSO_WM_UNIT_TEXT_FILL_TYPE" val="1"/>
  <p:tag name="KSO_WM_TEMPLATE_ASSEMBLE_XID" val="6311ae59a35593066d0ad632"/>
  <p:tag name="KSO_WM_TEMPLATE_ASSEMBLE_GROUPID" val="62cbd1ac67e1b3ac3a1081fd"/>
</p:tagLst>
</file>

<file path=ppt/tags/tag80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81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82.xml><?xml version="1.0" encoding="utf-8"?>
<p:tagLst xmlns:p="http://schemas.openxmlformats.org/presentationml/2006/main">
  <p:tag name="KSO_WM_UNIT_SUBTYPE" val="v"/>
  <p:tag name="KSO_WM_TEMPLATE_CATEGORY" val="chip"/>
  <p:tag name="KSO_WM_TEMPLATE_INDEX" val="20223128"/>
  <p:tag name="KSO_WM_UNIT_TYPE" val="i"/>
  <p:tag name="KSO_WM_UNIT_INDEX" val="1"/>
  <p:tag name="KSO_WM_UNIT_ID" val="chip20223128_10*i*1"/>
  <p:tag name="KSO_WM_BEAUTIFY_FLAG" val="#wm#"/>
  <p:tag name="KSO_WM_TAG_VERSION" val="1.0"/>
  <p:tag name="KSO_WM_CHIP_GROUPID" val="62cbd1ac67e1b3ac3a1081fd"/>
  <p:tag name="KSO_WM_CHIP_XID" val="62cbd1fe67e1b3ac3a1084c0"/>
  <p:tag name="KSO_WM_UNIT_DEC_AREA_ID" val="848a3829ae6e4b988813af420db9a98e"/>
  <p:tag name="KSO_WM_CHIP_FILLAREA_FILL_RULE" val="{&quot;fill_align&quot;:&quot;cm&quot;,&quot;fill_effect&quot;:[],&quot;fill_mode&quot;:&quot;full&quot;,&quot;sacle_strategy&quot;:&quot;stretch&quot;}"/>
  <p:tag name="KSO_WM_UNIT_DEC_SUPPORTCHANGEPIC" val="0"/>
  <p:tag name="KSO_WM_UNIT_DEC_CHANGEPICRESERVED" val="1"/>
  <p:tag name="KSO_WM_ASSEMBLE_CHIP_INDEX" val="caf5c6e85090424aa07486319f5fbc6c"/>
</p:tagLst>
</file>

<file path=ppt/tags/tag83.xml><?xml version="1.0" encoding="utf-8"?>
<p:tagLst xmlns:p="http://schemas.openxmlformats.org/presentationml/2006/main">
  <p:tag name="KSO_WM_UNIT_SUBTYPE" val="u"/>
  <p:tag name="KSO_WM_TEMPLATE_CATEGORY" val="chip"/>
  <p:tag name="KSO_WM_TEMPLATE_INDEX" val="20223128"/>
  <p:tag name="KSO_WM_UNIT_TYPE" val="i"/>
  <p:tag name="KSO_WM_UNIT_INDEX" val="1"/>
  <p:tag name="KSO_WM_UNIT_ID" val="chip20223128_12*i*1"/>
  <p:tag name="KSO_WM_BEAUTIFY_FLAG" val="#wm#"/>
  <p:tag name="KSO_WM_TAG_VERSION" val="1.0"/>
  <p:tag name="KSO_WM_CHIP_GROUPID" val="62cbd1ac67e1b3ac3a1081fd"/>
  <p:tag name="KSO_WM_CHIP_XID" val="62cbd1fe67e1b3ac3a1084ad"/>
  <p:tag name="KSO_WM_UNIT_DEC_AREA_ID" val="c5e55c0a14394e51adde2b4716cf674d"/>
  <p:tag name="KSO_WM_CHIP_FILLAREA_FILL_RULE" val="{&quot;fill_align&quot;:&quot;rb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90857103add448fcb0ae8007a8b30dd0"/>
</p:tagLst>
</file>

<file path=ppt/tags/tag84.xml><?xml version="1.0" encoding="utf-8"?>
<p:tagLst xmlns:p="http://schemas.openxmlformats.org/presentationml/2006/main">
  <p:tag name="KSO_WM_UNIT_SUBTYPE" val="u"/>
  <p:tag name="KSO_WM_TEMPLATE_CATEGORY" val="chip"/>
  <p:tag name="KSO_WM_TEMPLATE_INDEX" val="20223128"/>
  <p:tag name="KSO_WM_UNIT_TYPE" val="i"/>
  <p:tag name="KSO_WM_UNIT_INDEX" val="1"/>
  <p:tag name="KSO_WM_UNIT_ID" val="chip20223128_11*i*1"/>
  <p:tag name="KSO_WM_BEAUTIFY_FLAG" val="#wm#"/>
  <p:tag name="KSO_WM_TAG_VERSION" val="1.0"/>
  <p:tag name="KSO_WM_CHIP_GROUPID" val="62cbd1ac67e1b3ac3a1081fd"/>
  <p:tag name="KSO_WM_CHIP_XID" val="62cbd1fe67e1b3ac3a10848e"/>
  <p:tag name="KSO_WM_UNIT_DEC_AREA_ID" val="c4c72a6398f64cd19b49161ae28ed6bb"/>
  <p:tag name="KSO_WM_CHIP_FILLAREA_FILL_RULE" val="{&quot;fill_align&quot;:&quot;lm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32137bddf90b4da99cb5ed202dc028d1"/>
</p:tagLst>
</file>

<file path=ppt/tags/tag85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86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87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88.xml><?xml version="1.0" encoding="utf-8"?>
<p:tagLst xmlns:p="http://schemas.openxmlformats.org/presentationml/2006/main">
  <p:tag name="KSO_WM_UNIT_DEFAULT_FONT" val="66;74;2"/>
  <p:tag name="KSO_WM_UNIT_BLOCK" val="0"/>
  <p:tag name="KSO_WM_UNIT_DEC_AREA_ID" val="155f09631e6f48d3b173886dbf66bcb8"/>
  <p:tag name="KSO_WM_UNIT_ISCONTENTSTITLE" val="0"/>
  <p:tag name="KSO_WM_UNIT_ISNUMDGMTITLE" val="0"/>
  <p:tag name="KSO_WM_UNIT_PRESET_TEXT" val="感谢各位的观看"/>
  <p:tag name="KSO_WM_UNIT_NOCLEAR" val="0"/>
  <p:tag name="KSO_WM_UNIT_VALUE" val="9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23128_1*a*1"/>
  <p:tag name="KSO_WM_TEMPLATE_CATEGORY" val="custom"/>
  <p:tag name="KSO_WM_TEMPLATE_INDEX" val="20223128"/>
  <p:tag name="KSO_WM_UNIT_LAYERLEVEL" val="1"/>
  <p:tag name="KSO_WM_TAG_VERSION" val="1.0"/>
  <p:tag name="KSO_WM_BEAUTIFY_FLAG" val="#wm#"/>
  <p:tag name="KSO_WM_CHIP_GROUPID" val="624cf5358c72ca61f790a24e"/>
  <p:tag name="KSO_WM_CHIP_XID" val="624cf5358c72ca61f790a24d"/>
  <p:tag name="KSO_WM_CHIP_FILLAREA_FILL_RULE" val="{&quot;fill_align&quot;:&quot;lm&quot;,&quot;fill_mode&quot;:&quot;adaptive&quot;,&quot;sacle_strategy&quot;:&quot;smart&quot;}"/>
  <p:tag name="KSO_WM_ASSEMBLE_CHIP_INDEX" val="5c527ccf2f7e4f09a535bced40be02df"/>
  <p:tag name="KSO_WM_UNIT_TEXT_FILL_FORE_SCHEMECOLOR_INDEX_BRIGHTNESS" val="0.15"/>
  <p:tag name="KSO_WM_UNIT_TEXT_FILL_FORE_SCHEMECOLOR_INDEX" val="13"/>
  <p:tag name="KSO_WM_UNIT_TEXT_FILL_TYPE" val="1"/>
  <p:tag name="KSO_WM_TEMPLATE_ASSEMBLE_XID" val="62ccdb437bdb9f75177e6a43"/>
  <p:tag name="KSO_WM_TEMPLATE_ASSEMBLE_GROUPID" val="62cbd1ac67e1b3ac3a1081fd"/>
</p:tagLst>
</file>

<file path=ppt/tags/tag89.xml><?xml version="1.0" encoding="utf-8"?>
<p:tagLst xmlns:p="http://schemas.openxmlformats.org/presentationml/2006/main">
  <p:tag name="KSO_WM_UNIT_DEFAULT_FONT" val="16;18;2"/>
  <p:tag name="KSO_WM_UNIT_BLOCK" val="0"/>
  <p:tag name="KSO_WM_UNIT_DEC_AREA_ID" val="e9cbfa1833cb44a881ecedd37ae51aca"/>
  <p:tag name="KSO_WM_UNIT_SUBTYPE" val="a"/>
  <p:tag name="KSO_WM_UNIT_PRESET_TEXT" val="点击此处添加正文，文字是您思想的提炼，为了演示发布的良好效果，请言简意赅地阐述您的观点。"/>
  <p:tag name="KSO_WM_UNIT_NOCLEAR" val="0"/>
  <p:tag name="KSO_WM_UNIT_VALUE" val="68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custom20223128_1*f*1"/>
  <p:tag name="KSO_WM_TEMPLATE_CATEGORY" val="custom"/>
  <p:tag name="KSO_WM_TEMPLATE_INDEX" val="20223128"/>
  <p:tag name="KSO_WM_UNIT_LAYERLEVEL" val="1"/>
  <p:tag name="KSO_WM_TAG_VERSION" val="1.0"/>
  <p:tag name="KSO_WM_BEAUTIFY_FLAG" val="#wm#"/>
  <p:tag name="KSO_WM_CHIP_GROUPID" val="624cf5358c72ca61f790a24e"/>
  <p:tag name="KSO_WM_CHIP_XID" val="624cf5358c72ca61f790a24d"/>
  <p:tag name="KSO_WM_CHIP_FILLAREA_FILL_RULE" val="{&quot;fill_align&quot;:&quot;lm&quot;,&quot;fill_mode&quot;:&quot;adaptive&quot;,&quot;sacle_strategy&quot;:&quot;smart&quot;}"/>
  <p:tag name="KSO_WM_ASSEMBLE_CHIP_INDEX" val="5c527ccf2f7e4f09a535bced40be02df"/>
  <p:tag name="KSO_WM_UNIT_TEXT_FILL_FORE_SCHEMECOLOR_INDEX_BRIGHTNESS" val="0.15"/>
  <p:tag name="KSO_WM_UNIT_TEXT_FILL_FORE_SCHEMECOLOR_INDEX" val="13"/>
  <p:tag name="KSO_WM_UNIT_TEXT_FILL_TYPE" val="1"/>
  <p:tag name="KSO_WM_TEMPLATE_ASSEMBLE_XID" val="62ccdb437bdb9f75177e6a43"/>
  <p:tag name="KSO_WM_TEMPLATE_ASSEMBLE_GROUPID" val="62cbd1ac67e1b3ac3a1081fd"/>
</p:tagLst>
</file>

<file path=ppt/tags/tag9.xml><?xml version="1.0" encoding="utf-8"?>
<p:tagLst xmlns:p="http://schemas.openxmlformats.org/presentationml/2006/main">
  <p:tag name="KSO_WM_UNIT_DEFAULT_FONT" val="20;22;2"/>
  <p:tag name="KSO_WM_UNIT_BLOCK" val="0"/>
  <p:tag name="KSO_WM_UNIT_DEC_AREA_ID" val="d2d61bb658c44e508de2f6f6dd31dce7"/>
  <p:tag name="KSO_WM_UNIT_SUBTYPE" val="b"/>
  <p:tag name="KSO_WM_UNIT_PRESET_TEXT" val="汇报人姓名"/>
  <p:tag name="KSO_WM_UNIT_NOCLEAR" val="0"/>
  <p:tag name="KSO_WM_UNIT_VALUE" val="11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2"/>
  <p:tag name="KSO_WM_UNIT_ID" val="custom20223128_1*f*2"/>
  <p:tag name="KSO_WM_TEMPLATE_CATEGORY" val="custom"/>
  <p:tag name="KSO_WM_TEMPLATE_INDEX" val="20223128"/>
  <p:tag name="KSO_WM_UNIT_LAYERLEVEL" val="1"/>
  <p:tag name="KSO_WM_TAG_VERSION" val="1.0"/>
  <p:tag name="KSO_WM_BEAUTIFY_FLAG" val="#wm#"/>
  <p:tag name="KSO_WM_CHIP_GROUPID" val="624cfa648c72ca61f790a27d"/>
  <p:tag name="KSO_WM_CHIP_XID" val="624cfa648c72ca61f790a27c"/>
  <p:tag name="KSO_WM_CHIP_FILLAREA_FILL_RULE" val="{&quot;fill_align&quot;:&quot;cm&quot;,&quot;fill_mode&quot;:&quot;adaptive&quot;,&quot;sacle_strategy&quot;:&quot;smart&quot;}"/>
  <p:tag name="KSO_WM_ASSEMBLE_CHIP_INDEX" val="8f49689c10084382b7d918423cae8c2f"/>
  <p:tag name="KSO_WM_UNIT_TEXT_FILL_FORE_SCHEMECOLOR_INDEX_BRIGHTNESS" val="0.15"/>
  <p:tag name="KSO_WM_UNIT_TEXT_FILL_FORE_SCHEMECOLOR_INDEX" val="13"/>
  <p:tag name="KSO_WM_UNIT_TEXT_FILL_TYPE" val="1"/>
  <p:tag name="KSO_WM_TEMPLATE_ASSEMBLE_XID" val="6311ae59a35593066d0ad632"/>
  <p:tag name="KSO_WM_TEMPLATE_ASSEMBLE_GROUPID" val="62cbd1ac67e1b3ac3a1081fd"/>
</p:tagLst>
</file>

<file path=ppt/tags/tag90.xml><?xml version="1.0" encoding="utf-8"?>
<p:tagLst xmlns:p="http://schemas.openxmlformats.org/presentationml/2006/main">
  <p:tag name="KSO_WM_UNIT_DEFAULT_FONT" val="20;22;2"/>
  <p:tag name="KSO_WM_UNIT_BLOCK" val="0"/>
  <p:tag name="KSO_WM_UNIT_DEC_AREA_ID" val="0251dc3893c443569a1081b2d7511623"/>
  <p:tag name="KSO_WM_UNIT_ISCONTENTSTITLE" val="0"/>
  <p:tag name="KSO_WM_UNIT_ISNUMDGMTITLE" val="0"/>
  <p:tag name="KSO_WM_UNIT_PRESET_TEXT" val="单击此处添加副标题"/>
  <p:tag name="KSO_WM_UNIT_NOCLEAR" val="0"/>
  <p:tag name="KSO_WM_UNIT_VALUE" val="3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23128_1*b*1"/>
  <p:tag name="KSO_WM_TEMPLATE_CATEGORY" val="custom"/>
  <p:tag name="KSO_WM_TEMPLATE_INDEX" val="20223128"/>
  <p:tag name="KSO_WM_UNIT_LAYERLEVEL" val="1"/>
  <p:tag name="KSO_WM_TAG_VERSION" val="1.0"/>
  <p:tag name="KSO_WM_BEAUTIFY_FLAG" val="#wm#"/>
  <p:tag name="KSO_WM_CHIP_GROUPID" val="624cf5358c72ca61f790a24e"/>
  <p:tag name="KSO_WM_CHIP_XID" val="624cf5358c72ca61f790a24d"/>
  <p:tag name="KSO_WM_CHIP_FILLAREA_FILL_RULE" val="{&quot;fill_align&quot;:&quot;lm&quot;,&quot;fill_mode&quot;:&quot;adaptive&quot;,&quot;sacle_strategy&quot;:&quot;smart&quot;}"/>
  <p:tag name="KSO_WM_ASSEMBLE_CHIP_INDEX" val="5c527ccf2f7e4f09a535bced40be02df"/>
  <p:tag name="KSO_WM_UNIT_TEXT_FILL_FORE_SCHEMECOLOR_INDEX_BRIGHTNESS" val="0.15"/>
  <p:tag name="KSO_WM_UNIT_TEXT_FILL_FORE_SCHEMECOLOR_INDEX" val="13"/>
  <p:tag name="KSO_WM_UNIT_TEXT_FILL_TYPE" val="1"/>
  <p:tag name="KSO_WM_TEMPLATE_ASSEMBLE_XID" val="62ccdb437bdb9f75177e6a43"/>
  <p:tag name="KSO_WM_TEMPLATE_ASSEMBLE_GROUPID" val="62cbd1ac67e1b3ac3a1081fd"/>
</p:tagLst>
</file>

<file path=ppt/tags/tag91.xml><?xml version="1.0" encoding="utf-8"?>
<p:tagLst xmlns:p="http://schemas.openxmlformats.org/presentationml/2006/main">
  <p:tag name="KSO_WM_UNIT_SUBTYPE" val="v"/>
  <p:tag name="KSO_WM_TEMPLATE_CATEGORY" val="chip"/>
  <p:tag name="KSO_WM_TEMPLATE_INDEX" val="20223128"/>
  <p:tag name="KSO_WM_UNIT_TYPE" val="i"/>
  <p:tag name="KSO_WM_UNIT_INDEX" val="1"/>
  <p:tag name="KSO_WM_UNIT_ID" val="chip20223128_18*i*1"/>
  <p:tag name="KSO_WM_BEAUTIFY_FLAG" val="#wm#"/>
  <p:tag name="KSO_WM_TAG_VERSION" val="1.0"/>
  <p:tag name="KSO_WM_CHIP_GROUPID" val="62cbd1ac67e1b3ac3a1081fd"/>
  <p:tag name="KSO_WM_CHIP_XID" val="62cbd1fe67e1b3ac3a108682"/>
  <p:tag name="KSO_WM_UNIT_DEC_AREA_ID" val="d53bd22930844892ab96d6b0e238ebe0"/>
  <p:tag name="KSO_WM_CHIP_FILLAREA_FILL_RULE" val="{&quot;fill_align&quot;:&quot;cm&quot;,&quot;fill_effect&quot;:[],&quot;fill_mode&quot;:&quot;full&quot;,&quot;sacle_strategy&quot;:&quot;stretch&quot;}"/>
  <p:tag name="KSO_WM_UNIT_DEC_SUPPORTCHANGEPIC" val="0"/>
  <p:tag name="KSO_WM_UNIT_DEC_CHANGEPICRESERVED" val="1"/>
  <p:tag name="KSO_WM_ASSEMBLE_CHIP_INDEX" val="5c5d7f820ad849ca9ef101454e22e756"/>
  <p:tag name="KSO_WM_SLIDE_BACKGROUND_TYPE" val="general"/>
</p:tagLst>
</file>

<file path=ppt/tags/tag92.xml><?xml version="1.0" encoding="utf-8"?>
<p:tagLst xmlns:p="http://schemas.openxmlformats.org/presentationml/2006/main">
  <p:tag name="KSO_WM_UNIT_SUBTYPE" val="t"/>
  <p:tag name="KSO_WM_TEMPLATE_CATEGORY" val="chip"/>
  <p:tag name="KSO_WM_TEMPLATE_INDEX" val="20223128"/>
  <p:tag name="KSO_WM_UNIT_TYPE" val="i"/>
  <p:tag name="KSO_WM_UNIT_INDEX" val="1"/>
  <p:tag name="KSO_WM_UNIT_ID" val="chip20223128_19*i*1"/>
  <p:tag name="KSO_WM_BEAUTIFY_FLAG" val="#wm#"/>
  <p:tag name="KSO_WM_TAG_VERSION" val="1.0"/>
  <p:tag name="KSO_WM_CHIP_GROUPID" val="62cbd1ac67e1b3ac3a1081fd"/>
  <p:tag name="KSO_WM_CHIP_XID" val="62cbd1fe67e1b3ac3a10865f"/>
  <p:tag name="KSO_WM_UNIT_DEC_AREA_ID" val="1a796e9d8d8344d99968acb27e8cfcf2"/>
  <p:tag name="KSO_WM_CHIP_FILLAREA_FILL_RULE" val="{&quot;fill_align&quot;:&quot;lm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fafc229a34a34967bdf3ac63f2d6c51d"/>
  <p:tag name="KSO_WM_SLIDE_BACKGROUND_TYPE" val="general"/>
</p:tagLst>
</file>

<file path=ppt/tags/tag93.xml><?xml version="1.0" encoding="utf-8"?>
<p:tagLst xmlns:p="http://schemas.openxmlformats.org/presentationml/2006/main">
  <p:tag name="KSO_WM_UNIT_SUBTYPE" val="t"/>
  <p:tag name="KSO_WM_TEMPLATE_CATEGORY" val="chip"/>
  <p:tag name="KSO_WM_TEMPLATE_INDEX" val="20223128"/>
  <p:tag name="KSO_WM_UNIT_TYPE" val="i"/>
  <p:tag name="KSO_WM_UNIT_INDEX" val="1"/>
  <p:tag name="KSO_WM_UNIT_ID" val="chip20223128_20*i*1"/>
  <p:tag name="KSO_WM_BEAUTIFY_FLAG" val="#wm#"/>
  <p:tag name="KSO_WM_TAG_VERSION" val="1.0"/>
  <p:tag name="KSO_WM_CHIP_GROUPID" val="62cbd1ac67e1b3ac3a1081fd"/>
  <p:tag name="KSO_WM_CHIP_XID" val="62cbd1fe67e1b3ac3a10866a"/>
  <p:tag name="KSO_WM_UNIT_DEC_AREA_ID" val="76ac0535050d4b0b8ba841fcf5319076"/>
  <p:tag name="KSO_WM_CHIP_FILLAREA_FILL_RULE" val="{&quot;fill_align&quot;:&quot;rt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f633c398c7514670859d75b3253623c9"/>
  <p:tag name="KSO_WM_SLIDE_BACKGROUND_TYPE" val="general"/>
</p:tagLst>
</file>

<file path=ppt/tags/tag94.xml><?xml version="1.0" encoding="utf-8"?>
<p:tagLst xmlns:p="http://schemas.openxmlformats.org/presentationml/2006/main">
  <p:tag name="KSO_WM_SLIDE_BACKGROUND_TYPE" val="general"/>
  <p:tag name="KSO_WM_UNIT_TEXT_FILL_FORE_SCHEMECOLOR_INDEX_BRIGHTNESS" val="0"/>
  <p:tag name="KSO_WM_UNIT_TEXT_FILL_FORE_SCHEMECOLOR_INDEX" val="13"/>
  <p:tag name="KSO_WM_UNIT_TEXT_FILL_TYPE" val="1"/>
</p:tagLst>
</file>

<file path=ppt/tags/tag95.xml><?xml version="1.0" encoding="utf-8"?>
<p:tagLst xmlns:p="http://schemas.openxmlformats.org/presentationml/2006/main">
  <p:tag name="KSO_WM_SLIDE_BACKGROUND_TYPE" val="general"/>
  <p:tag name="KSO_WM_UNIT_TEXT_FILL_FORE_SCHEMECOLOR_INDEX_BRIGHTNESS" val="0"/>
  <p:tag name="KSO_WM_UNIT_TEXT_FILL_FORE_SCHEMECOLOR_INDEX" val="13"/>
  <p:tag name="KSO_WM_UNIT_TEXT_FILL_TYPE" val="1"/>
</p:tagLst>
</file>

<file path=ppt/tags/tag96.xml><?xml version="1.0" encoding="utf-8"?>
<p:tagLst xmlns:p="http://schemas.openxmlformats.org/presentationml/2006/main">
  <p:tag name="KSO_WM_SLIDE_BACKGROUND_TYPE" val="general"/>
  <p:tag name="KSO_WM_UNIT_TEXT_FILL_FORE_SCHEMECOLOR_INDEX_BRIGHTNESS" val="0"/>
  <p:tag name="KSO_WM_UNIT_TEXT_FILL_FORE_SCHEMECOLOR_INDEX" val="13"/>
  <p:tag name="KSO_WM_UNIT_TEXT_FILL_TYPE" val="1"/>
</p:tagLst>
</file>

<file path=ppt/tags/tag97.xml><?xml version="1.0" encoding="utf-8"?>
<p:tagLst xmlns:p="http://schemas.openxmlformats.org/presentationml/2006/main">
  <p:tag name="KSO_WM_SLIDE_BACKGROUND_TYPE" val="general"/>
  <p:tag name="KSO_WM_UNIT_TEXT_FILL_FORE_SCHEMECOLOR_INDEX_BRIGHTNESS" val="0"/>
  <p:tag name="KSO_WM_UNIT_TEXT_FILL_FORE_SCHEMECOLOR_INDEX" val="13"/>
  <p:tag name="KSO_WM_UNIT_TEXT_FILL_TYPE" val="1"/>
</p:tagLst>
</file>

<file path=ppt/tags/tag98.xml><?xml version="1.0" encoding="utf-8"?>
<p:tagLst xmlns:p="http://schemas.openxmlformats.org/presentationml/2006/main">
  <p:tag name="KSO_WM_UNIT_SUBTYPE" val="v"/>
  <p:tag name="KSO_WM_TEMPLATE_CATEGORY" val="chip"/>
  <p:tag name="KSO_WM_TEMPLATE_INDEX" val="20223128"/>
  <p:tag name="KSO_WM_UNIT_TYPE" val="i"/>
  <p:tag name="KSO_WM_UNIT_INDEX" val="1"/>
  <p:tag name="KSO_WM_UNIT_ID" val="chip20223128_18*i*1"/>
  <p:tag name="KSO_WM_BEAUTIFY_FLAG" val="#wm#"/>
  <p:tag name="KSO_WM_TAG_VERSION" val="1.0"/>
  <p:tag name="KSO_WM_CHIP_GROUPID" val="62cbd1ac67e1b3ac3a1081fd"/>
  <p:tag name="KSO_WM_CHIP_XID" val="62cbd1fe67e1b3ac3a108682"/>
  <p:tag name="KSO_WM_UNIT_DEC_AREA_ID" val="5b5df3b39ae34bdda567089da6e86069"/>
  <p:tag name="KSO_WM_CHIP_FILLAREA_FILL_RULE" val="{&quot;fill_align&quot;:&quot;cm&quot;,&quot;fill_effect&quot;:[],&quot;fill_mode&quot;:&quot;full&quot;,&quot;sacle_strategy&quot;:&quot;stretch&quot;}"/>
  <p:tag name="KSO_WM_UNIT_DEC_SUPPORTCHANGEPIC" val="0"/>
  <p:tag name="KSO_WM_UNIT_DEC_CHANGEPICRESERVED" val="1"/>
  <p:tag name="KSO_WM_ASSEMBLE_CHIP_INDEX" val="64b0fa39e76642f78eaf9522751b5520"/>
  <p:tag name="KSO_WM_SLIDE_BACKGROUND_TYPE" val="frame"/>
</p:tagLst>
</file>

<file path=ppt/tags/tag99.xml><?xml version="1.0" encoding="utf-8"?>
<p:tagLst xmlns:p="http://schemas.openxmlformats.org/presentationml/2006/main">
  <p:tag name="KSO_WM_UNIT_SUBTYPE" val="t"/>
  <p:tag name="KSO_WM_TEMPLATE_CATEGORY" val="chip"/>
  <p:tag name="KSO_WM_TEMPLATE_INDEX" val="20223128"/>
  <p:tag name="KSO_WM_UNIT_TYPE" val="i"/>
  <p:tag name="KSO_WM_UNIT_INDEX" val="1"/>
  <p:tag name="KSO_WM_UNIT_ID" val="chip20223128_19*i*1"/>
  <p:tag name="KSO_WM_BEAUTIFY_FLAG" val="#wm#"/>
  <p:tag name="KSO_WM_TAG_VERSION" val="1.0"/>
  <p:tag name="KSO_WM_CHIP_GROUPID" val="62cbd1ac67e1b3ac3a1081fd"/>
  <p:tag name="KSO_WM_CHIP_XID" val="62cbd1fe67e1b3ac3a10865f"/>
  <p:tag name="KSO_WM_UNIT_DEC_AREA_ID" val="ef8acb934f4c4a6a940fd7e3f973a1b5"/>
  <p:tag name="KSO_WM_CHIP_FILLAREA_FILL_RULE" val="{&quot;fill_align&quot;:&quot;lm&quot;,&quot;fill_effect&quot;:[],&quot;fill_mode&quot;:&quot;adaptive&quot;,&quot;sacle_strategy&quot;:&quot;stretch&quot;}"/>
  <p:tag name="KSO_WM_UNIT_DEC_SUPPORTCHANGEPIC" val="0"/>
  <p:tag name="KSO_WM_UNIT_DEC_CHANGEPICRESERVED" val="1"/>
  <p:tag name="KSO_WM_ASSEMBLE_CHIP_INDEX" val="f5313e5f15bf4de8b4bc017dc22b190f"/>
  <p:tag name="KSO_WM_SLIDE_BACKGROUND_TYPE" val="frame"/>
</p:tagLst>
</file>

<file path=ppt/theme/theme1.xml><?xml version="1.0" encoding="utf-8"?>
<a:theme xmlns:a="http://schemas.openxmlformats.org/drawingml/2006/main" name="1_Office 主题​​">
  <a:themeElements>
    <a:clrScheme name="Adjacency">
      <a:dk1>
        <a:srgbClr val="000000"/>
      </a:dk1>
      <a:lt1>
        <a:srgbClr val="FFFFFF"/>
      </a:lt1>
      <a:dk2>
        <a:srgbClr val="8F9DE8"/>
      </a:dk2>
      <a:lt2>
        <a:srgbClr val="FFFFFF"/>
      </a:lt2>
      <a:accent1>
        <a:srgbClr val="384DD3"/>
      </a:accent1>
      <a:accent2>
        <a:srgbClr val="AF578F"/>
      </a:accent2>
      <a:accent3>
        <a:srgbClr val="FF5D62"/>
      </a:accent3>
      <a:accent4>
        <a:srgbClr val="FF7659"/>
      </a:accent4>
      <a:accent5>
        <a:srgbClr val="FEA847"/>
      </a:accent5>
      <a:accent6>
        <a:srgbClr val="FDDA35"/>
      </a:accent6>
      <a:hlink>
        <a:srgbClr val="0563C1"/>
      </a:hlink>
      <a:folHlink>
        <a:srgbClr val="954F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3452</Words>
  <Application>WPS 演示</Application>
  <PresentationFormat>宽屏</PresentationFormat>
  <Paragraphs>157</Paragraphs>
  <Slides>9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24" baseType="lpstr">
      <vt:lpstr>Arial</vt:lpstr>
      <vt:lpstr>宋体</vt:lpstr>
      <vt:lpstr>Wingdings</vt:lpstr>
      <vt:lpstr>汉仪文黑-55简</vt:lpstr>
      <vt:lpstr>黑体</vt:lpstr>
      <vt:lpstr>汉仪文黑-85简</vt:lpstr>
      <vt:lpstr>微软雅黑</vt:lpstr>
      <vt:lpstr>等线</vt:lpstr>
      <vt:lpstr>Arial</vt:lpstr>
      <vt:lpstr>思源黑体 Regular</vt:lpstr>
      <vt:lpstr>汉仪文黑-75简</vt:lpstr>
      <vt:lpstr>Wingdings</vt:lpstr>
      <vt:lpstr>Arial Unicode MS</vt:lpstr>
      <vt:lpstr>Calibri</vt:lpstr>
      <vt:lpstr>1_Office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吴玲玲碎碎叨</cp:lastModifiedBy>
  <cp:revision>172</cp:revision>
  <dcterms:created xsi:type="dcterms:W3CDTF">2019-06-19T02:08:00Z</dcterms:created>
  <dcterms:modified xsi:type="dcterms:W3CDTF">2025-07-16T07:34:33Z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2052-12.1.0.17468</vt:lpwstr>
  </property>
  <property fmtid="{D5CDD505-2E9C-101B-9397-08002B2CF9AE}" pid="3" name="ICV">
    <vt:lpwstr>1752A2E239EA45A091FEBCB89395428C_11</vt:lpwstr>
  </property>
</Properties>
</file>