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10.xml" ContentType="application/vnd.openxmlformats-officedocument.presentationml.tags+xml"/>
  <Override PartName="/ppt/tags/tag100.xml" ContentType="application/vnd.openxmlformats-officedocument.presentationml.tags+xml"/>
  <Override PartName="/ppt/tags/tag101.xml" ContentType="application/vnd.openxmlformats-officedocument.presentationml.tags+xml"/>
  <Override PartName="/ppt/tags/tag102.xml" ContentType="application/vnd.openxmlformats-officedocument.presentationml.tags+xml"/>
  <Override PartName="/ppt/tags/tag103.xml" ContentType="application/vnd.openxmlformats-officedocument.presentationml.tags+xml"/>
  <Override PartName="/ppt/tags/tag104.xml" ContentType="application/vnd.openxmlformats-officedocument.presentationml.tags+xml"/>
  <Override PartName="/ppt/tags/tag105.xml" ContentType="application/vnd.openxmlformats-officedocument.presentationml.tags+xml"/>
  <Override PartName="/ppt/tags/tag106.xml" ContentType="application/vnd.openxmlformats-officedocument.presentationml.tags+xml"/>
  <Override PartName="/ppt/tags/tag107.xml" ContentType="application/vnd.openxmlformats-officedocument.presentationml.tags+xml"/>
  <Override PartName="/ppt/tags/tag108.xml" ContentType="application/vnd.openxmlformats-officedocument.presentationml.tags+xml"/>
  <Override PartName="/ppt/tags/tag109.xml" ContentType="application/vnd.openxmlformats-officedocument.presentationml.tags+xml"/>
  <Override PartName="/ppt/tags/tag11.xml" ContentType="application/vnd.openxmlformats-officedocument.presentationml.tags+xml"/>
  <Override PartName="/ppt/tags/tag110.xml" ContentType="application/vnd.openxmlformats-officedocument.presentationml.tags+xml"/>
  <Override PartName="/ppt/tags/tag111.xml" ContentType="application/vnd.openxmlformats-officedocument.presentationml.tags+xml"/>
  <Override PartName="/ppt/tags/tag112.xml" ContentType="application/vnd.openxmlformats-officedocument.presentationml.tags+xml"/>
  <Override PartName="/ppt/tags/tag113.xml" ContentType="application/vnd.openxmlformats-officedocument.presentationml.tags+xml"/>
  <Override PartName="/ppt/tags/tag114.xml" ContentType="application/vnd.openxmlformats-officedocument.presentationml.tags+xml"/>
  <Override PartName="/ppt/tags/tag115.xml" ContentType="application/vnd.openxmlformats-officedocument.presentationml.tags+xml"/>
  <Override PartName="/ppt/tags/tag116.xml" ContentType="application/vnd.openxmlformats-officedocument.presentationml.tags+xml"/>
  <Override PartName="/ppt/tags/tag117.xml" ContentType="application/vnd.openxmlformats-officedocument.presentationml.tags+xml"/>
  <Override PartName="/ppt/tags/tag118.xml" ContentType="application/vnd.openxmlformats-officedocument.presentationml.tags+xml"/>
  <Override PartName="/ppt/tags/tag119.xml" ContentType="application/vnd.openxmlformats-officedocument.presentationml.tags+xml"/>
  <Override PartName="/ppt/tags/tag12.xml" ContentType="application/vnd.openxmlformats-officedocument.presentationml.tags+xml"/>
  <Override PartName="/ppt/tags/tag120.xml" ContentType="application/vnd.openxmlformats-officedocument.presentationml.tags+xml"/>
  <Override PartName="/ppt/tags/tag121.xml" ContentType="application/vnd.openxmlformats-officedocument.presentationml.tags+xml"/>
  <Override PartName="/ppt/tags/tag122.xml" ContentType="application/vnd.openxmlformats-officedocument.presentationml.tags+xml"/>
  <Override PartName="/ppt/tags/tag123.xml" ContentType="application/vnd.openxmlformats-officedocument.presentationml.tags+xml"/>
  <Override PartName="/ppt/tags/tag124.xml" ContentType="application/vnd.openxmlformats-officedocument.presentationml.tags+xml"/>
  <Override PartName="/ppt/tags/tag125.xml" ContentType="application/vnd.openxmlformats-officedocument.presentationml.tags+xml"/>
  <Override PartName="/ppt/tags/tag126.xml" ContentType="application/vnd.openxmlformats-officedocument.presentationml.tags+xml"/>
  <Override PartName="/ppt/tags/tag127.xml" ContentType="application/vnd.openxmlformats-officedocument.presentationml.tags+xml"/>
  <Override PartName="/ppt/tags/tag128.xml" ContentType="application/vnd.openxmlformats-officedocument.presentationml.tags+xml"/>
  <Override PartName="/ppt/tags/tag129.xml" ContentType="application/vnd.openxmlformats-officedocument.presentationml.tags+xml"/>
  <Override PartName="/ppt/tags/tag13.xml" ContentType="application/vnd.openxmlformats-officedocument.presentationml.tags+xml"/>
  <Override PartName="/ppt/tags/tag130.xml" ContentType="application/vnd.openxmlformats-officedocument.presentationml.tags+xml"/>
  <Override PartName="/ppt/tags/tag131.xml" ContentType="application/vnd.openxmlformats-officedocument.presentationml.tags+xml"/>
  <Override PartName="/ppt/tags/tag132.xml" ContentType="application/vnd.openxmlformats-officedocument.presentationml.tags+xml"/>
  <Override PartName="/ppt/tags/tag133.xml" ContentType="application/vnd.openxmlformats-officedocument.presentationml.tags+xml"/>
  <Override PartName="/ppt/tags/tag134.xml" ContentType="application/vnd.openxmlformats-officedocument.presentationml.tags+xml"/>
  <Override PartName="/ppt/tags/tag135.xml" ContentType="application/vnd.openxmlformats-officedocument.presentationml.tags+xml"/>
  <Override PartName="/ppt/tags/tag136.xml" ContentType="application/vnd.openxmlformats-officedocument.presentationml.tags+xml"/>
  <Override PartName="/ppt/tags/tag137.xml" ContentType="application/vnd.openxmlformats-officedocument.presentationml.tags+xml"/>
  <Override PartName="/ppt/tags/tag138.xml" ContentType="application/vnd.openxmlformats-officedocument.presentationml.tags+xml"/>
  <Override PartName="/ppt/tags/tag139.xml" ContentType="application/vnd.openxmlformats-officedocument.presentationml.tags+xml"/>
  <Override PartName="/ppt/tags/tag14.xml" ContentType="application/vnd.openxmlformats-officedocument.presentationml.tags+xml"/>
  <Override PartName="/ppt/tags/tag140.xml" ContentType="application/vnd.openxmlformats-officedocument.presentationml.tags+xml"/>
  <Override PartName="/ppt/tags/tag141.xml" ContentType="application/vnd.openxmlformats-officedocument.presentationml.tags+xml"/>
  <Override PartName="/ppt/tags/tag142.xml" ContentType="application/vnd.openxmlformats-officedocument.presentationml.tags+xml"/>
  <Override PartName="/ppt/tags/tag143.xml" ContentType="application/vnd.openxmlformats-officedocument.presentationml.tags+xml"/>
  <Override PartName="/ppt/tags/tag144.xml" ContentType="application/vnd.openxmlformats-officedocument.presentationml.tags+xml"/>
  <Override PartName="/ppt/tags/tag145.xml" ContentType="application/vnd.openxmlformats-officedocument.presentationml.tags+xml"/>
  <Override PartName="/ppt/tags/tag146.xml" ContentType="application/vnd.openxmlformats-officedocument.presentationml.tags+xml"/>
  <Override PartName="/ppt/tags/tag147.xml" ContentType="application/vnd.openxmlformats-officedocument.presentationml.tags+xml"/>
  <Override PartName="/ppt/tags/tag148.xml" ContentType="application/vnd.openxmlformats-officedocument.presentationml.tags+xml"/>
  <Override PartName="/ppt/tags/tag149.xml" ContentType="application/vnd.openxmlformats-officedocument.presentationml.tags+xml"/>
  <Override PartName="/ppt/tags/tag15.xml" ContentType="application/vnd.openxmlformats-officedocument.presentationml.tags+xml"/>
  <Override PartName="/ppt/tags/tag150.xml" ContentType="application/vnd.openxmlformats-officedocument.presentationml.tags+xml"/>
  <Override PartName="/ppt/tags/tag151.xml" ContentType="application/vnd.openxmlformats-officedocument.presentationml.tags+xml"/>
  <Override PartName="/ppt/tags/tag152.xml" ContentType="application/vnd.openxmlformats-officedocument.presentationml.tags+xml"/>
  <Override PartName="/ppt/tags/tag153.xml" ContentType="application/vnd.openxmlformats-officedocument.presentationml.tags+xml"/>
  <Override PartName="/ppt/tags/tag154.xml" ContentType="application/vnd.openxmlformats-officedocument.presentationml.tags+xml"/>
  <Override PartName="/ppt/tags/tag155.xml" ContentType="application/vnd.openxmlformats-officedocument.presentationml.tags+xml"/>
  <Override PartName="/ppt/tags/tag156.xml" ContentType="application/vnd.openxmlformats-officedocument.presentationml.tags+xml"/>
  <Override PartName="/ppt/tags/tag157.xml" ContentType="application/vnd.openxmlformats-officedocument.presentationml.tags+xml"/>
  <Override PartName="/ppt/tags/tag158.xml" ContentType="application/vnd.openxmlformats-officedocument.presentationml.tags+xml"/>
  <Override PartName="/ppt/tags/tag159.xml" ContentType="application/vnd.openxmlformats-officedocument.presentationml.tags+xml"/>
  <Override PartName="/ppt/tags/tag16.xml" ContentType="application/vnd.openxmlformats-officedocument.presentationml.tags+xml"/>
  <Override PartName="/ppt/tags/tag160.xml" ContentType="application/vnd.openxmlformats-officedocument.presentationml.tags+xml"/>
  <Override PartName="/ppt/tags/tag161.xml" ContentType="application/vnd.openxmlformats-officedocument.presentationml.tags+xml"/>
  <Override PartName="/ppt/tags/tag162.xml" ContentType="application/vnd.openxmlformats-officedocument.presentationml.tags+xml"/>
  <Override PartName="/ppt/tags/tag163.xml" ContentType="application/vnd.openxmlformats-officedocument.presentationml.tags+xml"/>
  <Override PartName="/ppt/tags/tag164.xml" ContentType="application/vnd.openxmlformats-officedocument.presentationml.tags+xml"/>
  <Override PartName="/ppt/tags/tag165.xml" ContentType="application/vnd.openxmlformats-officedocument.presentationml.tags+xml"/>
  <Override PartName="/ppt/tags/tag166.xml" ContentType="application/vnd.openxmlformats-officedocument.presentationml.tags+xml"/>
  <Override PartName="/ppt/tags/tag167.xml" ContentType="application/vnd.openxmlformats-officedocument.presentationml.tags+xml"/>
  <Override PartName="/ppt/tags/tag168.xml" ContentType="application/vnd.openxmlformats-officedocument.presentationml.tags+xml"/>
  <Override PartName="/ppt/tags/tag169.xml" ContentType="application/vnd.openxmlformats-officedocument.presentationml.tags+xml"/>
  <Override PartName="/ppt/tags/tag17.xml" ContentType="application/vnd.openxmlformats-officedocument.presentationml.tags+xml"/>
  <Override PartName="/ppt/tags/tag170.xml" ContentType="application/vnd.openxmlformats-officedocument.presentationml.tags+xml"/>
  <Override PartName="/ppt/tags/tag171.xml" ContentType="application/vnd.openxmlformats-officedocument.presentationml.tags+xml"/>
  <Override PartName="/ppt/tags/tag172.xml" ContentType="application/vnd.openxmlformats-officedocument.presentationml.tags+xml"/>
  <Override PartName="/ppt/tags/tag173.xml" ContentType="application/vnd.openxmlformats-officedocument.presentationml.tags+xml"/>
  <Override PartName="/ppt/tags/tag174.xml" ContentType="application/vnd.openxmlformats-officedocument.presentationml.tags+xml"/>
  <Override PartName="/ppt/tags/tag175.xml" ContentType="application/vnd.openxmlformats-officedocument.presentationml.tags+xml"/>
  <Override PartName="/ppt/tags/tag176.xml" ContentType="application/vnd.openxmlformats-officedocument.presentationml.tags+xml"/>
  <Override PartName="/ppt/tags/tag177.xml" ContentType="application/vnd.openxmlformats-officedocument.presentationml.tags+xml"/>
  <Override PartName="/ppt/tags/tag178.xml" ContentType="application/vnd.openxmlformats-officedocument.presentationml.tags+xml"/>
  <Override PartName="/ppt/tags/tag179.xml" ContentType="application/vnd.openxmlformats-officedocument.presentationml.tags+xml"/>
  <Override PartName="/ppt/tags/tag18.xml" ContentType="application/vnd.openxmlformats-officedocument.presentationml.tags+xml"/>
  <Override PartName="/ppt/tags/tag180.xml" ContentType="application/vnd.openxmlformats-officedocument.presentationml.tags+xml"/>
  <Override PartName="/ppt/tags/tag181.xml" ContentType="application/vnd.openxmlformats-officedocument.presentationml.tags+xml"/>
  <Override PartName="/ppt/tags/tag182.xml" ContentType="application/vnd.openxmlformats-officedocument.presentationml.tags+xml"/>
  <Override PartName="/ppt/tags/tag183.xml" ContentType="application/vnd.openxmlformats-officedocument.presentationml.tags+xml"/>
  <Override PartName="/ppt/tags/tag184.xml" ContentType="application/vnd.openxmlformats-officedocument.presentationml.tags+xml"/>
  <Override PartName="/ppt/tags/tag185.xml" ContentType="application/vnd.openxmlformats-officedocument.presentationml.tags+xml"/>
  <Override PartName="/ppt/tags/tag186.xml" ContentType="application/vnd.openxmlformats-officedocument.presentationml.tags+xml"/>
  <Override PartName="/ppt/tags/tag187.xml" ContentType="application/vnd.openxmlformats-officedocument.presentationml.tags+xml"/>
  <Override PartName="/ppt/tags/tag188.xml" ContentType="application/vnd.openxmlformats-officedocument.presentationml.tags+xml"/>
  <Override PartName="/ppt/tags/tag189.xml" ContentType="application/vnd.openxmlformats-officedocument.presentationml.tags+xml"/>
  <Override PartName="/ppt/tags/tag19.xml" ContentType="application/vnd.openxmlformats-officedocument.presentationml.tags+xml"/>
  <Override PartName="/ppt/tags/tag190.xml" ContentType="application/vnd.openxmlformats-officedocument.presentationml.tags+xml"/>
  <Override PartName="/ppt/tags/tag191.xml" ContentType="application/vnd.openxmlformats-officedocument.presentationml.tags+xml"/>
  <Override PartName="/ppt/tags/tag192.xml" ContentType="application/vnd.openxmlformats-officedocument.presentationml.tags+xml"/>
  <Override PartName="/ppt/tags/tag193.xml" ContentType="application/vnd.openxmlformats-officedocument.presentationml.tags+xml"/>
  <Override PartName="/ppt/tags/tag194.xml" ContentType="application/vnd.openxmlformats-officedocument.presentationml.tags+xml"/>
  <Override PartName="/ppt/tags/tag195.xml" ContentType="application/vnd.openxmlformats-officedocument.presentationml.tags+xml"/>
  <Override PartName="/ppt/tags/tag196.xml" ContentType="application/vnd.openxmlformats-officedocument.presentationml.tags+xml"/>
  <Override PartName="/ppt/tags/tag197.xml" ContentType="application/vnd.openxmlformats-officedocument.presentationml.tags+xml"/>
  <Override PartName="/ppt/tags/tag198.xml" ContentType="application/vnd.openxmlformats-officedocument.presentationml.tags+xml"/>
  <Override PartName="/ppt/tags/tag199.xml" ContentType="application/vnd.openxmlformats-officedocument.presentationml.tags+xml"/>
  <Override PartName="/ppt/tags/tag2.xml" ContentType="application/vnd.openxmlformats-officedocument.presentationml.tags+xml"/>
  <Override PartName="/ppt/tags/tag20.xml" ContentType="application/vnd.openxmlformats-officedocument.presentationml.tags+xml"/>
  <Override PartName="/ppt/tags/tag200.xml" ContentType="application/vnd.openxmlformats-officedocument.presentationml.tags+xml"/>
  <Override PartName="/ppt/tags/tag201.xml" ContentType="application/vnd.openxmlformats-officedocument.presentationml.tags+xml"/>
  <Override PartName="/ppt/tags/tag202.xml" ContentType="application/vnd.openxmlformats-officedocument.presentationml.tags+xml"/>
  <Override PartName="/ppt/tags/tag203.xml" ContentType="application/vnd.openxmlformats-officedocument.presentationml.tags+xml"/>
  <Override PartName="/ppt/tags/tag204.xml" ContentType="application/vnd.openxmlformats-officedocument.presentationml.tags+xml"/>
  <Override PartName="/ppt/tags/tag205.xml" ContentType="application/vnd.openxmlformats-officedocument.presentationml.tags+xml"/>
  <Override PartName="/ppt/tags/tag206.xml" ContentType="application/vnd.openxmlformats-officedocument.presentationml.tags+xml"/>
  <Override PartName="/ppt/tags/tag207.xml" ContentType="application/vnd.openxmlformats-officedocument.presentationml.tags+xml"/>
  <Override PartName="/ppt/tags/tag208.xml" ContentType="application/vnd.openxmlformats-officedocument.presentationml.tags+xml"/>
  <Override PartName="/ppt/tags/tag209.xml" ContentType="application/vnd.openxmlformats-officedocument.presentationml.tags+xml"/>
  <Override PartName="/ppt/tags/tag21.xml" ContentType="application/vnd.openxmlformats-officedocument.presentationml.tags+xml"/>
  <Override PartName="/ppt/tags/tag210.xml" ContentType="application/vnd.openxmlformats-officedocument.presentationml.tags+xml"/>
  <Override PartName="/ppt/tags/tag211.xml" ContentType="application/vnd.openxmlformats-officedocument.presentationml.tags+xml"/>
  <Override PartName="/ppt/tags/tag212.xml" ContentType="application/vnd.openxmlformats-officedocument.presentationml.tags+xml"/>
  <Override PartName="/ppt/tags/tag213.xml" ContentType="application/vnd.openxmlformats-officedocument.presentationml.tags+xml"/>
  <Override PartName="/ppt/tags/tag214.xml" ContentType="application/vnd.openxmlformats-officedocument.presentationml.tags+xml"/>
  <Override PartName="/ppt/tags/tag215.xml" ContentType="application/vnd.openxmlformats-officedocument.presentationml.tags+xml"/>
  <Override PartName="/ppt/tags/tag216.xml" ContentType="application/vnd.openxmlformats-officedocument.presentationml.tags+xml"/>
  <Override PartName="/ppt/tags/tag217.xml" ContentType="application/vnd.openxmlformats-officedocument.presentationml.tags+xml"/>
  <Override PartName="/ppt/tags/tag218.xml" ContentType="application/vnd.openxmlformats-officedocument.presentationml.tags+xml"/>
  <Override PartName="/ppt/tags/tag219.xml" ContentType="application/vnd.openxmlformats-officedocument.presentationml.tags+xml"/>
  <Override PartName="/ppt/tags/tag22.xml" ContentType="application/vnd.openxmlformats-officedocument.presentationml.tags+xml"/>
  <Override PartName="/ppt/tags/tag220.xml" ContentType="application/vnd.openxmlformats-officedocument.presentationml.tags+xml"/>
  <Override PartName="/ppt/tags/tag221.xml" ContentType="application/vnd.openxmlformats-officedocument.presentationml.tags+xml"/>
  <Override PartName="/ppt/tags/tag222.xml" ContentType="application/vnd.openxmlformats-officedocument.presentationml.tags+xml"/>
  <Override PartName="/ppt/tags/tag223.xml" ContentType="application/vnd.openxmlformats-officedocument.presentationml.tags+xml"/>
  <Override PartName="/ppt/tags/tag224.xml" ContentType="application/vnd.openxmlformats-officedocument.presentationml.tags+xml"/>
  <Override PartName="/ppt/tags/tag225.xml" ContentType="application/vnd.openxmlformats-officedocument.presentationml.tags+xml"/>
  <Override PartName="/ppt/tags/tag226.xml" ContentType="application/vnd.openxmlformats-officedocument.presentationml.tags+xml"/>
  <Override PartName="/ppt/tags/tag227.xml" ContentType="application/vnd.openxmlformats-officedocument.presentationml.tags+xml"/>
  <Override PartName="/ppt/tags/tag228.xml" ContentType="application/vnd.openxmlformats-officedocument.presentationml.tags+xml"/>
  <Override PartName="/ppt/tags/tag229.xml" ContentType="application/vnd.openxmlformats-officedocument.presentationml.tags+xml"/>
  <Override PartName="/ppt/tags/tag23.xml" ContentType="application/vnd.openxmlformats-officedocument.presentationml.tags+xml"/>
  <Override PartName="/ppt/tags/tag230.xml" ContentType="application/vnd.openxmlformats-officedocument.presentationml.tags+xml"/>
  <Override PartName="/ppt/tags/tag231.xml" ContentType="application/vnd.openxmlformats-officedocument.presentationml.tags+xml"/>
  <Override PartName="/ppt/tags/tag232.xml" ContentType="application/vnd.openxmlformats-officedocument.presentationml.tags+xml"/>
  <Override PartName="/ppt/tags/tag233.xml" ContentType="application/vnd.openxmlformats-officedocument.presentationml.tags+xml"/>
  <Override PartName="/ppt/tags/tag234.xml" ContentType="application/vnd.openxmlformats-officedocument.presentationml.tags+xml"/>
  <Override PartName="/ppt/tags/tag235.xml" ContentType="application/vnd.openxmlformats-officedocument.presentationml.tags+xml"/>
  <Override PartName="/ppt/tags/tag236.xml" ContentType="application/vnd.openxmlformats-officedocument.presentationml.tags+xml"/>
  <Override PartName="/ppt/tags/tag237.xml" ContentType="application/vnd.openxmlformats-officedocument.presentationml.tags+xml"/>
  <Override PartName="/ppt/tags/tag238.xml" ContentType="application/vnd.openxmlformats-officedocument.presentationml.tags+xml"/>
  <Override PartName="/ppt/tags/tag239.xml" ContentType="application/vnd.openxmlformats-officedocument.presentationml.tags+xml"/>
  <Override PartName="/ppt/tags/tag24.xml" ContentType="application/vnd.openxmlformats-officedocument.presentationml.tags+xml"/>
  <Override PartName="/ppt/tags/tag240.xml" ContentType="application/vnd.openxmlformats-officedocument.presentationml.tags+xml"/>
  <Override PartName="/ppt/tags/tag241.xml" ContentType="application/vnd.openxmlformats-officedocument.presentationml.tags+xml"/>
  <Override PartName="/ppt/tags/tag242.xml" ContentType="application/vnd.openxmlformats-officedocument.presentationml.tags+xml"/>
  <Override PartName="/ppt/tags/tag243.xml" ContentType="application/vnd.openxmlformats-officedocument.presentationml.tags+xml"/>
  <Override PartName="/ppt/tags/tag244.xml" ContentType="application/vnd.openxmlformats-officedocument.presentationml.tags+xml"/>
  <Override PartName="/ppt/tags/tag245.xml" ContentType="application/vnd.openxmlformats-officedocument.presentationml.tags+xml"/>
  <Override PartName="/ppt/tags/tag246.xml" ContentType="application/vnd.openxmlformats-officedocument.presentationml.tags+xml"/>
  <Override PartName="/ppt/tags/tag247.xml" ContentType="application/vnd.openxmlformats-officedocument.presentationml.tags+xml"/>
  <Override PartName="/ppt/tags/tag248.xml" ContentType="application/vnd.openxmlformats-officedocument.presentationml.tags+xml"/>
  <Override PartName="/ppt/tags/tag249.xml" ContentType="application/vnd.openxmlformats-officedocument.presentationml.tags+xml"/>
  <Override PartName="/ppt/tags/tag25.xml" ContentType="application/vnd.openxmlformats-officedocument.presentationml.tags+xml"/>
  <Override PartName="/ppt/tags/tag250.xml" ContentType="application/vnd.openxmlformats-officedocument.presentationml.tags+xml"/>
  <Override PartName="/ppt/tags/tag251.xml" ContentType="application/vnd.openxmlformats-officedocument.presentationml.tags+xml"/>
  <Override PartName="/ppt/tags/tag252.xml" ContentType="application/vnd.openxmlformats-officedocument.presentationml.tags+xml"/>
  <Override PartName="/ppt/tags/tag253.xml" ContentType="application/vnd.openxmlformats-officedocument.presentationml.tags+xml"/>
  <Override PartName="/ppt/tags/tag254.xml" ContentType="application/vnd.openxmlformats-officedocument.presentationml.tags+xml"/>
  <Override PartName="/ppt/tags/tag255.xml" ContentType="application/vnd.openxmlformats-officedocument.presentationml.tags+xml"/>
  <Override PartName="/ppt/tags/tag256.xml" ContentType="application/vnd.openxmlformats-officedocument.presentationml.tags+xml"/>
  <Override PartName="/ppt/tags/tag257.xml" ContentType="application/vnd.openxmlformats-officedocument.presentationml.tags+xml"/>
  <Override PartName="/ppt/tags/tag258.xml" ContentType="application/vnd.openxmlformats-officedocument.presentationml.tags+xml"/>
  <Override PartName="/ppt/tags/tag259.xml" ContentType="application/vnd.openxmlformats-officedocument.presentationml.tags+xml"/>
  <Override PartName="/ppt/tags/tag26.xml" ContentType="application/vnd.openxmlformats-officedocument.presentationml.tags+xml"/>
  <Override PartName="/ppt/tags/tag260.xml" ContentType="application/vnd.openxmlformats-officedocument.presentationml.tags+xml"/>
  <Override PartName="/ppt/tags/tag261.xml" ContentType="application/vnd.openxmlformats-officedocument.presentationml.tags+xml"/>
  <Override PartName="/ppt/tags/tag262.xml" ContentType="application/vnd.openxmlformats-officedocument.presentationml.tags+xml"/>
  <Override PartName="/ppt/tags/tag263.xml" ContentType="application/vnd.openxmlformats-officedocument.presentationml.tags+xml"/>
  <Override PartName="/ppt/tags/tag264.xml" ContentType="application/vnd.openxmlformats-officedocument.presentationml.tags+xml"/>
  <Override PartName="/ppt/tags/tag265.xml" ContentType="application/vnd.openxmlformats-officedocument.presentationml.tags+xml"/>
  <Override PartName="/ppt/tags/tag266.xml" ContentType="application/vnd.openxmlformats-officedocument.presentationml.tags+xml"/>
  <Override PartName="/ppt/tags/tag267.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tags/tag59.xml" ContentType="application/vnd.openxmlformats-officedocument.presentationml.tags+xml"/>
  <Override PartName="/ppt/tags/tag6.xml" ContentType="application/vnd.openxmlformats-officedocument.presentationml.tags+xml"/>
  <Override PartName="/ppt/tags/tag60.xml" ContentType="application/vnd.openxmlformats-officedocument.presentationml.tags+xml"/>
  <Override PartName="/ppt/tags/tag61.xml" ContentType="application/vnd.openxmlformats-officedocument.presentationml.tags+xml"/>
  <Override PartName="/ppt/tags/tag62.xml" ContentType="application/vnd.openxmlformats-officedocument.presentationml.tags+xml"/>
  <Override PartName="/ppt/tags/tag63.xml" ContentType="application/vnd.openxmlformats-officedocument.presentationml.tags+xml"/>
  <Override PartName="/ppt/tags/tag64.xml" ContentType="application/vnd.openxmlformats-officedocument.presentationml.tags+xml"/>
  <Override PartName="/ppt/tags/tag65.xml" ContentType="application/vnd.openxmlformats-officedocument.presentationml.tags+xml"/>
  <Override PartName="/ppt/tags/tag66.xml" ContentType="application/vnd.openxmlformats-officedocument.presentationml.tags+xml"/>
  <Override PartName="/ppt/tags/tag67.xml" ContentType="application/vnd.openxmlformats-officedocument.presentationml.tags+xml"/>
  <Override PartName="/ppt/tags/tag68.xml" ContentType="application/vnd.openxmlformats-officedocument.presentationml.tags+xml"/>
  <Override PartName="/ppt/tags/tag69.xml" ContentType="application/vnd.openxmlformats-officedocument.presentationml.tags+xml"/>
  <Override PartName="/ppt/tags/tag7.xml" ContentType="application/vnd.openxmlformats-officedocument.presentationml.tags+xml"/>
  <Override PartName="/ppt/tags/tag70.xml" ContentType="application/vnd.openxmlformats-officedocument.presentationml.tags+xml"/>
  <Override PartName="/ppt/tags/tag71.xml" ContentType="application/vnd.openxmlformats-officedocument.presentationml.tags+xml"/>
  <Override PartName="/ppt/tags/tag72.xml" ContentType="application/vnd.openxmlformats-officedocument.presentationml.tags+xml"/>
  <Override PartName="/ppt/tags/tag73.xml" ContentType="application/vnd.openxmlformats-officedocument.presentationml.tags+xml"/>
  <Override PartName="/ppt/tags/tag74.xml" ContentType="application/vnd.openxmlformats-officedocument.presentationml.tags+xml"/>
  <Override PartName="/ppt/tags/tag75.xml" ContentType="application/vnd.openxmlformats-officedocument.presentationml.tags+xml"/>
  <Override PartName="/ppt/tags/tag76.xml" ContentType="application/vnd.openxmlformats-officedocument.presentationml.tags+xml"/>
  <Override PartName="/ppt/tags/tag77.xml" ContentType="application/vnd.openxmlformats-officedocument.presentationml.tags+xml"/>
  <Override PartName="/ppt/tags/tag78.xml" ContentType="application/vnd.openxmlformats-officedocument.presentationml.tags+xml"/>
  <Override PartName="/ppt/tags/tag79.xml" ContentType="application/vnd.openxmlformats-officedocument.presentationml.tags+xml"/>
  <Override PartName="/ppt/tags/tag8.xml" ContentType="application/vnd.openxmlformats-officedocument.presentationml.tags+xml"/>
  <Override PartName="/ppt/tags/tag80.xml" ContentType="application/vnd.openxmlformats-officedocument.presentationml.tags+xml"/>
  <Override PartName="/ppt/tags/tag81.xml" ContentType="application/vnd.openxmlformats-officedocument.presentationml.tags+xml"/>
  <Override PartName="/ppt/tags/tag82.xml" ContentType="application/vnd.openxmlformats-officedocument.presentationml.tags+xml"/>
  <Override PartName="/ppt/tags/tag83.xml" ContentType="application/vnd.openxmlformats-officedocument.presentationml.tags+xml"/>
  <Override PartName="/ppt/tags/tag84.xml" ContentType="application/vnd.openxmlformats-officedocument.presentationml.tags+xml"/>
  <Override PartName="/ppt/tags/tag85.xml" ContentType="application/vnd.openxmlformats-officedocument.presentationml.tags+xml"/>
  <Override PartName="/ppt/tags/tag86.xml" ContentType="application/vnd.openxmlformats-officedocument.presentationml.tags+xml"/>
  <Override PartName="/ppt/tags/tag87.xml" ContentType="application/vnd.openxmlformats-officedocument.presentationml.tags+xml"/>
  <Override PartName="/ppt/tags/tag88.xml" ContentType="application/vnd.openxmlformats-officedocument.presentationml.tags+xml"/>
  <Override PartName="/ppt/tags/tag89.xml" ContentType="application/vnd.openxmlformats-officedocument.presentationml.tags+xml"/>
  <Override PartName="/ppt/tags/tag9.xml" ContentType="application/vnd.openxmlformats-officedocument.presentationml.tags+xml"/>
  <Override PartName="/ppt/tags/tag90.xml" ContentType="application/vnd.openxmlformats-officedocument.presentationml.tags+xml"/>
  <Override PartName="/ppt/tags/tag91.xml" ContentType="application/vnd.openxmlformats-officedocument.presentationml.tags+xml"/>
  <Override PartName="/ppt/tags/tag92.xml" ContentType="application/vnd.openxmlformats-officedocument.presentationml.tags+xml"/>
  <Override PartName="/ppt/tags/tag93.xml" ContentType="application/vnd.openxmlformats-officedocument.presentationml.tags+xml"/>
  <Override PartName="/ppt/tags/tag94.xml" ContentType="application/vnd.openxmlformats-officedocument.presentationml.tags+xml"/>
  <Override PartName="/ppt/tags/tag95.xml" ContentType="application/vnd.openxmlformats-officedocument.presentationml.tags+xml"/>
  <Override PartName="/ppt/tags/tag96.xml" ContentType="application/vnd.openxmlformats-officedocument.presentationml.tags+xml"/>
  <Override PartName="/ppt/tags/tag97.xml" ContentType="application/vnd.openxmlformats-officedocument.presentationml.tags+xml"/>
  <Override PartName="/ppt/tags/tag98.xml" ContentType="application/vnd.openxmlformats-officedocument.presentationml.tags+xml"/>
  <Override PartName="/ppt/tags/tag99.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0" r:id="rId3"/>
  </p:sldMasterIdLst>
  <p:sldIdLst>
    <p:sldId id="270" r:id="rId4"/>
    <p:sldId id="271" r:id="rId5"/>
    <p:sldId id="272" r:id="rId6"/>
    <p:sldId id="273" r:id="rId7"/>
    <p:sldId id="279" r:id="rId8"/>
    <p:sldId id="274" r:id="rId9"/>
    <p:sldId id="275" r:id="rId10"/>
    <p:sldId id="276" r:id="rId11"/>
    <p:sldId id="277" r:id="rId12"/>
    <p:sldId id="285" r:id="rId13"/>
  </p:sldIdLst>
  <p:sldSz cx="12192000" cy="6858000"/>
  <p:notesSz cx="6858000" cy="9144000"/>
  <p:custDataLst>
    <p:tags r:id="rId17"/>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72" d="100"/>
          <a:sy n="72" d="100"/>
        </p:scale>
        <p:origin x="62" y="19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slide" Target="slides/slide4.xml"/><Relationship Id="rId6" Type="http://schemas.openxmlformats.org/officeDocument/2006/relationships/slide" Target="slides/slide3.xml"/><Relationship Id="rId5" Type="http://schemas.openxmlformats.org/officeDocument/2006/relationships/slide" Target="slides/slide2.xml"/><Relationship Id="rId4" Type="http://schemas.openxmlformats.org/officeDocument/2006/relationships/slide" Target="slides/slide1.xml"/><Relationship Id="rId3" Type="http://schemas.openxmlformats.org/officeDocument/2006/relationships/slideMaster" Target="slideMasters/slideMaster2.xml"/><Relationship Id="rId2" Type="http://schemas.openxmlformats.org/officeDocument/2006/relationships/theme" Target="theme/theme1.xml"/><Relationship Id="rId17" Type="http://schemas.openxmlformats.org/officeDocument/2006/relationships/tags" Target="tags/tag267.xml"/><Relationship Id="rId16" Type="http://schemas.openxmlformats.org/officeDocument/2006/relationships/tableStyles" Target="tableStyles.xml"/><Relationship Id="rId15" Type="http://schemas.openxmlformats.org/officeDocument/2006/relationships/viewProps" Target="viewProps.xml"/><Relationship Id="rId14" Type="http://schemas.openxmlformats.org/officeDocument/2006/relationships/presProps" Target="presProps.xml"/><Relationship Id="rId13" Type="http://schemas.openxmlformats.org/officeDocument/2006/relationships/slide" Target="slides/slide10.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9" Type="http://schemas.openxmlformats.org/officeDocument/2006/relationships/tags" Target="../tags/tag8.xml"/><Relationship Id="rId8" Type="http://schemas.openxmlformats.org/officeDocument/2006/relationships/tags" Target="../tags/tag7.xml"/><Relationship Id="rId7" Type="http://schemas.openxmlformats.org/officeDocument/2006/relationships/tags" Target="../tags/tag6.xml"/><Relationship Id="rId6" Type="http://schemas.openxmlformats.org/officeDocument/2006/relationships/tags" Target="../tags/tag5.xml"/><Relationship Id="rId5" Type="http://schemas.openxmlformats.org/officeDocument/2006/relationships/tags" Target="../tags/tag4.xml"/><Relationship Id="rId4" Type="http://schemas.openxmlformats.org/officeDocument/2006/relationships/tags" Target="../tags/tag3.xml"/><Relationship Id="rId3" Type="http://schemas.openxmlformats.org/officeDocument/2006/relationships/tags" Target="../tags/tag2.xml"/><Relationship Id="rId2" Type="http://schemas.openxmlformats.org/officeDocument/2006/relationships/tags" Target="../tags/tag1.xml"/><Relationship Id="rId14" Type="http://schemas.openxmlformats.org/officeDocument/2006/relationships/tags" Target="../tags/tag13.xml"/><Relationship Id="rId13" Type="http://schemas.openxmlformats.org/officeDocument/2006/relationships/tags" Target="../tags/tag12.xml"/><Relationship Id="rId12" Type="http://schemas.openxmlformats.org/officeDocument/2006/relationships/tags" Target="../tags/tag11.xml"/><Relationship Id="rId11" Type="http://schemas.openxmlformats.org/officeDocument/2006/relationships/tags" Target="../tags/tag10.xml"/><Relationship Id="rId10" Type="http://schemas.openxmlformats.org/officeDocument/2006/relationships/tags" Target="../tags/tag9.xml"/><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6" Type="http://schemas.openxmlformats.org/officeDocument/2006/relationships/tags" Target="../tags/tag18.xml"/><Relationship Id="rId5" Type="http://schemas.openxmlformats.org/officeDocument/2006/relationships/tags" Target="../tags/tag17.xml"/><Relationship Id="rId4" Type="http://schemas.openxmlformats.org/officeDocument/2006/relationships/tags" Target="../tags/tag16.xml"/><Relationship Id="rId3" Type="http://schemas.openxmlformats.org/officeDocument/2006/relationships/tags" Target="../tags/tag15.xml"/><Relationship Id="rId2" Type="http://schemas.openxmlformats.org/officeDocument/2006/relationships/tags" Target="../tags/tag14.xml"/><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9" Type="http://schemas.openxmlformats.org/officeDocument/2006/relationships/tags" Target="../tags/tag26.xml"/><Relationship Id="rId8" Type="http://schemas.openxmlformats.org/officeDocument/2006/relationships/tags" Target="../tags/tag25.xml"/><Relationship Id="rId7" Type="http://schemas.openxmlformats.org/officeDocument/2006/relationships/tags" Target="../tags/tag24.xml"/><Relationship Id="rId6" Type="http://schemas.openxmlformats.org/officeDocument/2006/relationships/tags" Target="../tags/tag23.xml"/><Relationship Id="rId5" Type="http://schemas.openxmlformats.org/officeDocument/2006/relationships/tags" Target="../tags/tag22.xml"/><Relationship Id="rId4" Type="http://schemas.openxmlformats.org/officeDocument/2006/relationships/tags" Target="../tags/tag21.xml"/><Relationship Id="rId3" Type="http://schemas.openxmlformats.org/officeDocument/2006/relationships/tags" Target="../tags/tag20.xml"/><Relationship Id="rId2" Type="http://schemas.openxmlformats.org/officeDocument/2006/relationships/tags" Target="../tags/tag19.xml"/><Relationship Id="rId15" Type="http://schemas.openxmlformats.org/officeDocument/2006/relationships/tags" Target="../tags/tag32.xml"/><Relationship Id="rId14" Type="http://schemas.openxmlformats.org/officeDocument/2006/relationships/tags" Target="../tags/tag31.xml"/><Relationship Id="rId13" Type="http://schemas.openxmlformats.org/officeDocument/2006/relationships/tags" Target="../tags/tag30.xml"/><Relationship Id="rId12" Type="http://schemas.openxmlformats.org/officeDocument/2006/relationships/tags" Target="../tags/tag29.xml"/><Relationship Id="rId11" Type="http://schemas.openxmlformats.org/officeDocument/2006/relationships/tags" Target="../tags/tag28.xml"/><Relationship Id="rId10" Type="http://schemas.openxmlformats.org/officeDocument/2006/relationships/tags" Target="../tags/tag27.xml"/><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7" Type="http://schemas.openxmlformats.org/officeDocument/2006/relationships/tags" Target="../tags/tag38.xml"/><Relationship Id="rId6" Type="http://schemas.openxmlformats.org/officeDocument/2006/relationships/tags" Target="../tags/tag37.xml"/><Relationship Id="rId5" Type="http://schemas.openxmlformats.org/officeDocument/2006/relationships/tags" Target="../tags/tag36.xml"/><Relationship Id="rId4" Type="http://schemas.openxmlformats.org/officeDocument/2006/relationships/tags" Target="../tags/tag35.xml"/><Relationship Id="rId3" Type="http://schemas.openxmlformats.org/officeDocument/2006/relationships/tags" Target="../tags/tag34.xml"/><Relationship Id="rId2" Type="http://schemas.openxmlformats.org/officeDocument/2006/relationships/tags" Target="../tags/tag33.xml"/><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9" Type="http://schemas.openxmlformats.org/officeDocument/2006/relationships/tags" Target="../tags/tag46.xml"/><Relationship Id="rId8" Type="http://schemas.openxmlformats.org/officeDocument/2006/relationships/tags" Target="../tags/tag45.xml"/><Relationship Id="rId7" Type="http://schemas.openxmlformats.org/officeDocument/2006/relationships/tags" Target="../tags/tag44.xml"/><Relationship Id="rId6" Type="http://schemas.openxmlformats.org/officeDocument/2006/relationships/tags" Target="../tags/tag43.xml"/><Relationship Id="rId5" Type="http://schemas.openxmlformats.org/officeDocument/2006/relationships/tags" Target="../tags/tag42.xml"/><Relationship Id="rId4" Type="http://schemas.openxmlformats.org/officeDocument/2006/relationships/tags" Target="../tags/tag41.xml"/><Relationship Id="rId3" Type="http://schemas.openxmlformats.org/officeDocument/2006/relationships/tags" Target="../tags/tag40.xml"/><Relationship Id="rId2" Type="http://schemas.openxmlformats.org/officeDocument/2006/relationships/tags" Target="../tags/tag39.xml"/><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8" Type="http://schemas.openxmlformats.org/officeDocument/2006/relationships/tags" Target="../tags/tag53.xml"/><Relationship Id="rId7" Type="http://schemas.openxmlformats.org/officeDocument/2006/relationships/tags" Target="../tags/tag52.xml"/><Relationship Id="rId6" Type="http://schemas.openxmlformats.org/officeDocument/2006/relationships/tags" Target="../tags/tag51.xml"/><Relationship Id="rId5" Type="http://schemas.openxmlformats.org/officeDocument/2006/relationships/tags" Target="../tags/tag50.xml"/><Relationship Id="rId4" Type="http://schemas.openxmlformats.org/officeDocument/2006/relationships/tags" Target="../tags/tag49.xml"/><Relationship Id="rId3" Type="http://schemas.openxmlformats.org/officeDocument/2006/relationships/tags" Target="../tags/tag48.xml"/><Relationship Id="rId2" Type="http://schemas.openxmlformats.org/officeDocument/2006/relationships/tags" Target="../tags/tag47.xml"/><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4" Type="http://schemas.openxmlformats.org/officeDocument/2006/relationships/tags" Target="../tags/tag56.xml"/><Relationship Id="rId3" Type="http://schemas.openxmlformats.org/officeDocument/2006/relationships/tags" Target="../tags/tag55.xml"/><Relationship Id="rId2" Type="http://schemas.openxmlformats.org/officeDocument/2006/relationships/tags" Target="../tags/tag54.xml"/><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7" Type="http://schemas.openxmlformats.org/officeDocument/2006/relationships/tags" Target="../tags/tag62.xml"/><Relationship Id="rId6" Type="http://schemas.openxmlformats.org/officeDocument/2006/relationships/tags" Target="../tags/tag61.xml"/><Relationship Id="rId5" Type="http://schemas.openxmlformats.org/officeDocument/2006/relationships/tags" Target="../tags/tag60.xml"/><Relationship Id="rId4" Type="http://schemas.openxmlformats.org/officeDocument/2006/relationships/tags" Target="../tags/tag59.xml"/><Relationship Id="rId3" Type="http://schemas.openxmlformats.org/officeDocument/2006/relationships/tags" Target="../tags/tag58.xml"/><Relationship Id="rId2" Type="http://schemas.openxmlformats.org/officeDocument/2006/relationships/tags" Target="../tags/tag57.xml"/><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6" Type="http://schemas.openxmlformats.org/officeDocument/2006/relationships/tags" Target="../tags/tag67.xml"/><Relationship Id="rId5" Type="http://schemas.openxmlformats.org/officeDocument/2006/relationships/tags" Target="../tags/tag66.xml"/><Relationship Id="rId4" Type="http://schemas.openxmlformats.org/officeDocument/2006/relationships/tags" Target="../tags/tag65.xml"/><Relationship Id="rId3" Type="http://schemas.openxmlformats.org/officeDocument/2006/relationships/tags" Target="../tags/tag64.xml"/><Relationship Id="rId2" Type="http://schemas.openxmlformats.org/officeDocument/2006/relationships/tags" Target="../tags/tag63.xml"/><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5" Type="http://schemas.openxmlformats.org/officeDocument/2006/relationships/tags" Target="../tags/tag71.xml"/><Relationship Id="rId4" Type="http://schemas.openxmlformats.org/officeDocument/2006/relationships/tags" Target="../tags/tag70.xml"/><Relationship Id="rId3" Type="http://schemas.openxmlformats.org/officeDocument/2006/relationships/tags" Target="../tags/tag69.xml"/><Relationship Id="rId2" Type="http://schemas.openxmlformats.org/officeDocument/2006/relationships/tags" Target="../tags/tag68.xml"/><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9" Type="http://schemas.openxmlformats.org/officeDocument/2006/relationships/tags" Target="../tags/tag79.xml"/><Relationship Id="rId8" Type="http://schemas.openxmlformats.org/officeDocument/2006/relationships/tags" Target="../tags/tag78.xml"/><Relationship Id="rId7" Type="http://schemas.openxmlformats.org/officeDocument/2006/relationships/tags" Target="../tags/tag77.xml"/><Relationship Id="rId6" Type="http://schemas.openxmlformats.org/officeDocument/2006/relationships/tags" Target="../tags/tag76.xml"/><Relationship Id="rId5" Type="http://schemas.openxmlformats.org/officeDocument/2006/relationships/tags" Target="../tags/tag75.xml"/><Relationship Id="rId4" Type="http://schemas.openxmlformats.org/officeDocument/2006/relationships/tags" Target="../tags/tag74.xml"/><Relationship Id="rId3" Type="http://schemas.openxmlformats.org/officeDocument/2006/relationships/tags" Target="../tags/tag73.xml"/><Relationship Id="rId2" Type="http://schemas.openxmlformats.org/officeDocument/2006/relationships/tags" Target="../tags/tag72.xml"/><Relationship Id="rId11" Type="http://schemas.openxmlformats.org/officeDocument/2006/relationships/tags" Target="../tags/tag81.xml"/><Relationship Id="rId10" Type="http://schemas.openxmlformats.org/officeDocument/2006/relationships/tags" Target="../tags/tag80.xml"/><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8" Type="http://schemas.openxmlformats.org/officeDocument/2006/relationships/tags" Target="../tags/tag88.xml"/><Relationship Id="rId7" Type="http://schemas.openxmlformats.org/officeDocument/2006/relationships/tags" Target="../tags/tag87.xml"/><Relationship Id="rId6" Type="http://schemas.openxmlformats.org/officeDocument/2006/relationships/tags" Target="../tags/tag86.xml"/><Relationship Id="rId5" Type="http://schemas.openxmlformats.org/officeDocument/2006/relationships/tags" Target="../tags/tag85.xml"/><Relationship Id="rId4" Type="http://schemas.openxmlformats.org/officeDocument/2006/relationships/tags" Target="../tags/tag84.xml"/><Relationship Id="rId3" Type="http://schemas.openxmlformats.org/officeDocument/2006/relationships/tags" Target="../tags/tag83.xml"/><Relationship Id="rId2" Type="http://schemas.openxmlformats.org/officeDocument/2006/relationships/tags" Target="../tags/tag82.xml"/><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9" Type="http://schemas.openxmlformats.org/officeDocument/2006/relationships/tags" Target="../tags/tag96.xml"/><Relationship Id="rId8" Type="http://schemas.openxmlformats.org/officeDocument/2006/relationships/tags" Target="../tags/tag95.xml"/><Relationship Id="rId7" Type="http://schemas.openxmlformats.org/officeDocument/2006/relationships/tags" Target="../tags/tag94.xml"/><Relationship Id="rId6" Type="http://schemas.openxmlformats.org/officeDocument/2006/relationships/tags" Target="../tags/tag93.xml"/><Relationship Id="rId5" Type="http://schemas.openxmlformats.org/officeDocument/2006/relationships/tags" Target="../tags/tag92.xml"/><Relationship Id="rId4" Type="http://schemas.openxmlformats.org/officeDocument/2006/relationships/tags" Target="../tags/tag91.xml"/><Relationship Id="rId3" Type="http://schemas.openxmlformats.org/officeDocument/2006/relationships/tags" Target="../tags/tag90.xml"/><Relationship Id="rId2" Type="http://schemas.openxmlformats.org/officeDocument/2006/relationships/tags" Target="../tags/tag89.xml"/><Relationship Id="rId13" Type="http://schemas.openxmlformats.org/officeDocument/2006/relationships/tags" Target="../tags/tag100.xml"/><Relationship Id="rId12" Type="http://schemas.openxmlformats.org/officeDocument/2006/relationships/tags" Target="../tags/tag99.xml"/><Relationship Id="rId11" Type="http://schemas.openxmlformats.org/officeDocument/2006/relationships/tags" Target="../tags/tag98.xml"/><Relationship Id="rId10" Type="http://schemas.openxmlformats.org/officeDocument/2006/relationships/tags" Target="../tags/tag97.xml"/><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9" Type="http://schemas.openxmlformats.org/officeDocument/2006/relationships/tags" Target="../tags/tag108.xml"/><Relationship Id="rId8" Type="http://schemas.openxmlformats.org/officeDocument/2006/relationships/tags" Target="../tags/tag107.xml"/><Relationship Id="rId7" Type="http://schemas.openxmlformats.org/officeDocument/2006/relationships/tags" Target="../tags/tag106.xml"/><Relationship Id="rId6" Type="http://schemas.openxmlformats.org/officeDocument/2006/relationships/tags" Target="../tags/tag105.xml"/><Relationship Id="rId5" Type="http://schemas.openxmlformats.org/officeDocument/2006/relationships/tags" Target="../tags/tag104.xml"/><Relationship Id="rId4" Type="http://schemas.openxmlformats.org/officeDocument/2006/relationships/tags" Target="../tags/tag103.xml"/><Relationship Id="rId3" Type="http://schemas.openxmlformats.org/officeDocument/2006/relationships/tags" Target="../tags/tag102.xml"/><Relationship Id="rId2" Type="http://schemas.openxmlformats.org/officeDocument/2006/relationships/tags" Target="../tags/tag101.xml"/><Relationship Id="rId11" Type="http://schemas.openxmlformats.org/officeDocument/2006/relationships/tags" Target="../tags/tag110.xml"/><Relationship Id="rId10" Type="http://schemas.openxmlformats.org/officeDocument/2006/relationships/tags" Target="../tags/tag109.xml"/><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9" Type="http://schemas.openxmlformats.org/officeDocument/2006/relationships/tags" Target="../tags/tag118.xml"/><Relationship Id="rId8" Type="http://schemas.openxmlformats.org/officeDocument/2006/relationships/tags" Target="../tags/tag117.xml"/><Relationship Id="rId7" Type="http://schemas.openxmlformats.org/officeDocument/2006/relationships/tags" Target="../tags/tag116.xml"/><Relationship Id="rId6" Type="http://schemas.openxmlformats.org/officeDocument/2006/relationships/tags" Target="../tags/tag115.xml"/><Relationship Id="rId5" Type="http://schemas.openxmlformats.org/officeDocument/2006/relationships/tags" Target="../tags/tag114.xml"/><Relationship Id="rId4" Type="http://schemas.openxmlformats.org/officeDocument/2006/relationships/tags" Target="../tags/tag113.xml"/><Relationship Id="rId3" Type="http://schemas.openxmlformats.org/officeDocument/2006/relationships/tags" Target="../tags/tag112.xml"/><Relationship Id="rId2" Type="http://schemas.openxmlformats.org/officeDocument/2006/relationships/tags" Target="../tags/tag111.xml"/><Relationship Id="rId11" Type="http://schemas.openxmlformats.org/officeDocument/2006/relationships/tags" Target="../tags/tag120.xml"/><Relationship Id="rId10" Type="http://schemas.openxmlformats.org/officeDocument/2006/relationships/tags" Target="../tags/tag119.xml"/><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9" Type="http://schemas.openxmlformats.org/officeDocument/2006/relationships/tags" Target="../tags/tag128.xml"/><Relationship Id="rId8" Type="http://schemas.openxmlformats.org/officeDocument/2006/relationships/tags" Target="../tags/tag127.xml"/><Relationship Id="rId7" Type="http://schemas.openxmlformats.org/officeDocument/2006/relationships/tags" Target="../tags/tag126.xml"/><Relationship Id="rId6" Type="http://schemas.openxmlformats.org/officeDocument/2006/relationships/tags" Target="../tags/tag125.xml"/><Relationship Id="rId5" Type="http://schemas.openxmlformats.org/officeDocument/2006/relationships/tags" Target="../tags/tag124.xml"/><Relationship Id="rId4" Type="http://schemas.openxmlformats.org/officeDocument/2006/relationships/tags" Target="../tags/tag123.xml"/><Relationship Id="rId3" Type="http://schemas.openxmlformats.org/officeDocument/2006/relationships/tags" Target="../tags/tag122.xml"/><Relationship Id="rId2" Type="http://schemas.openxmlformats.org/officeDocument/2006/relationships/tags" Target="../tags/tag121.xml"/><Relationship Id="rId11" Type="http://schemas.openxmlformats.org/officeDocument/2006/relationships/tags" Target="../tags/tag130.xml"/><Relationship Id="rId10" Type="http://schemas.openxmlformats.org/officeDocument/2006/relationships/tags" Target="../tags/tag129.xml"/><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9" Type="http://schemas.openxmlformats.org/officeDocument/2006/relationships/tags" Target="../tags/tag138.xml"/><Relationship Id="rId8" Type="http://schemas.openxmlformats.org/officeDocument/2006/relationships/tags" Target="../tags/tag137.xml"/><Relationship Id="rId7" Type="http://schemas.openxmlformats.org/officeDocument/2006/relationships/tags" Target="../tags/tag136.xml"/><Relationship Id="rId6" Type="http://schemas.openxmlformats.org/officeDocument/2006/relationships/tags" Target="../tags/tag135.xml"/><Relationship Id="rId5" Type="http://schemas.openxmlformats.org/officeDocument/2006/relationships/tags" Target="../tags/tag134.xml"/><Relationship Id="rId4" Type="http://schemas.openxmlformats.org/officeDocument/2006/relationships/tags" Target="../tags/tag133.xml"/><Relationship Id="rId3" Type="http://schemas.openxmlformats.org/officeDocument/2006/relationships/tags" Target="../tags/tag132.xml"/><Relationship Id="rId2" Type="http://schemas.openxmlformats.org/officeDocument/2006/relationships/tags" Target="../tags/tag131.xml"/><Relationship Id="rId13" Type="http://schemas.openxmlformats.org/officeDocument/2006/relationships/tags" Target="../tags/tag142.xml"/><Relationship Id="rId12" Type="http://schemas.openxmlformats.org/officeDocument/2006/relationships/tags" Target="../tags/tag141.xml"/><Relationship Id="rId11" Type="http://schemas.openxmlformats.org/officeDocument/2006/relationships/tags" Target="../tags/tag140.xml"/><Relationship Id="rId10" Type="http://schemas.openxmlformats.org/officeDocument/2006/relationships/tags" Target="../tags/tag139.xml"/><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9" Type="http://schemas.openxmlformats.org/officeDocument/2006/relationships/tags" Target="../tags/tag150.xml"/><Relationship Id="rId8" Type="http://schemas.openxmlformats.org/officeDocument/2006/relationships/tags" Target="../tags/tag149.xml"/><Relationship Id="rId7" Type="http://schemas.openxmlformats.org/officeDocument/2006/relationships/tags" Target="../tags/tag148.xml"/><Relationship Id="rId6" Type="http://schemas.openxmlformats.org/officeDocument/2006/relationships/tags" Target="../tags/tag147.xml"/><Relationship Id="rId5" Type="http://schemas.openxmlformats.org/officeDocument/2006/relationships/tags" Target="../tags/tag146.xml"/><Relationship Id="rId4" Type="http://schemas.openxmlformats.org/officeDocument/2006/relationships/tags" Target="../tags/tag145.xml"/><Relationship Id="rId3" Type="http://schemas.openxmlformats.org/officeDocument/2006/relationships/tags" Target="../tags/tag144.xml"/><Relationship Id="rId2" Type="http://schemas.openxmlformats.org/officeDocument/2006/relationships/tags" Target="../tags/tag143.xml"/><Relationship Id="rId13" Type="http://schemas.openxmlformats.org/officeDocument/2006/relationships/tags" Target="../tags/tag154.xml"/><Relationship Id="rId12" Type="http://schemas.openxmlformats.org/officeDocument/2006/relationships/tags" Target="../tags/tag153.xml"/><Relationship Id="rId11" Type="http://schemas.openxmlformats.org/officeDocument/2006/relationships/tags" Target="../tags/tag152.xml"/><Relationship Id="rId10" Type="http://schemas.openxmlformats.org/officeDocument/2006/relationships/tags" Target="../tags/tag151.xml"/><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fld id="{BB8C0216-8BA3-4831-A1E9-2D66F5138FB2}"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A34E9AC4-EF4E-41DB-9CF6-B91654D3781A}" type="slidenum">
              <a:rPr lang="zh-CN" altLang="en-US" smtClean="0"/>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BB8C0216-8BA3-4831-A1E9-2D66F5138FB2}"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A34E9AC4-EF4E-41DB-9CF6-B91654D3781A}" type="slidenum">
              <a:rPr lang="zh-CN" altLang="en-US" smtClean="0"/>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838200" y="365125"/>
            <a:ext cx="7734300" cy="5811838"/>
          </a:xfrm>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BB8C0216-8BA3-4831-A1E9-2D66F5138FB2}"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A34E9AC4-EF4E-41DB-9CF6-B91654D3781A}" type="slidenum">
              <a:rPr lang="zh-CN" altLang="en-US" smtClean="0"/>
            </a:fld>
            <a:endParaRPr lang="zh-CN"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标题幻灯片">
    <p:spTree>
      <p:nvGrpSpPr>
        <p:cNvPr id="1" name=""/>
        <p:cNvGrpSpPr/>
        <p:nvPr/>
      </p:nvGrpSpPr>
      <p:grpSpPr>
        <a:xfrm>
          <a:off x="0" y="0"/>
          <a:ext cx="0" cy="0"/>
          <a:chOff x="0" y="0"/>
          <a:chExt cx="0" cy="0"/>
        </a:xfrm>
      </p:grpSpPr>
      <p:grpSp>
        <p:nvGrpSpPr>
          <p:cNvPr id="7" name="组合 6"/>
          <p:cNvGrpSpPr/>
          <p:nvPr userDrawn="1">
            <p:custDataLst>
              <p:tags r:id="rId2"/>
            </p:custDataLst>
          </p:nvPr>
        </p:nvGrpSpPr>
        <p:grpSpPr>
          <a:xfrm>
            <a:off x="-127311" y="5"/>
            <a:ext cx="12429370" cy="2108195"/>
            <a:chOff x="-127311" y="5"/>
            <a:chExt cx="12429370" cy="2108195"/>
          </a:xfrm>
        </p:grpSpPr>
        <p:sp>
          <p:nvSpPr>
            <p:cNvPr id="8" name="任意多边形: 形状 7"/>
            <p:cNvSpPr/>
            <p:nvPr>
              <p:custDataLst>
                <p:tags r:id="rId3"/>
              </p:custDataLst>
            </p:nvPr>
          </p:nvSpPr>
          <p:spPr>
            <a:xfrm rot="4971377">
              <a:off x="5633770" y="-4560088"/>
              <a:ext cx="907207" cy="12429370"/>
            </a:xfrm>
            <a:custGeom>
              <a:avLst/>
              <a:gdLst>
                <a:gd name="connsiteX0" fmla="*/ 0 w 1132861"/>
                <a:gd name="connsiteY0" fmla="*/ 0 h 12429370"/>
                <a:gd name="connsiteX1" fmla="*/ 421422 w 1132861"/>
                <a:gd name="connsiteY1" fmla="*/ 52817 h 12429370"/>
                <a:gd name="connsiteX2" fmla="*/ 1132861 w 1132861"/>
                <a:gd name="connsiteY2" fmla="*/ 12429370 h 12429370"/>
                <a:gd name="connsiteX3" fmla="*/ 0 w 1132861"/>
                <a:gd name="connsiteY3" fmla="*/ 12287388 h 12429370"/>
              </a:gdLst>
              <a:ahLst/>
              <a:cxnLst>
                <a:cxn ang="0">
                  <a:pos x="connsiteX0" y="connsiteY0"/>
                </a:cxn>
                <a:cxn ang="0">
                  <a:pos x="connsiteX1" y="connsiteY1"/>
                </a:cxn>
                <a:cxn ang="0">
                  <a:pos x="connsiteX2" y="connsiteY2"/>
                </a:cxn>
                <a:cxn ang="0">
                  <a:pos x="connsiteX3" y="connsiteY3"/>
                </a:cxn>
              </a:cxnLst>
              <a:rect l="l" t="t" r="r" b="b"/>
              <a:pathLst>
                <a:path w="1132861" h="12429370">
                  <a:moveTo>
                    <a:pt x="0" y="0"/>
                  </a:moveTo>
                  <a:lnTo>
                    <a:pt x="421422" y="52817"/>
                  </a:lnTo>
                  <a:lnTo>
                    <a:pt x="1132861" y="12429370"/>
                  </a:lnTo>
                  <a:lnTo>
                    <a:pt x="0" y="12287388"/>
                  </a:lnTo>
                  <a:close/>
                </a:path>
              </a:pathLst>
            </a:cu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任意多边形: 形状 8"/>
            <p:cNvSpPr/>
            <p:nvPr>
              <p:custDataLst>
                <p:tags r:id="rId4"/>
              </p:custDataLst>
            </p:nvPr>
          </p:nvSpPr>
          <p:spPr>
            <a:xfrm rot="5400000">
              <a:off x="5215200" y="-5215203"/>
              <a:ext cx="1761592" cy="12192007"/>
            </a:xfrm>
            <a:custGeom>
              <a:avLst/>
              <a:gdLst>
                <a:gd name="connsiteX0" fmla="*/ 0 w 1930397"/>
                <a:gd name="connsiteY0" fmla="*/ 12192007 h 12192007"/>
                <a:gd name="connsiteX1" fmla="*/ 0 w 1930397"/>
                <a:gd name="connsiteY1" fmla="*/ 0 h 12192007"/>
                <a:gd name="connsiteX2" fmla="*/ 758239 w 1930397"/>
                <a:gd name="connsiteY2" fmla="*/ 0 h 12192007"/>
                <a:gd name="connsiteX3" fmla="*/ 1930397 w 1930397"/>
                <a:gd name="connsiteY3" fmla="*/ 12192007 h 12192007"/>
              </a:gdLst>
              <a:ahLst/>
              <a:cxnLst>
                <a:cxn ang="0">
                  <a:pos x="connsiteX0" y="connsiteY0"/>
                </a:cxn>
                <a:cxn ang="0">
                  <a:pos x="connsiteX1" y="connsiteY1"/>
                </a:cxn>
                <a:cxn ang="0">
                  <a:pos x="connsiteX2" y="connsiteY2"/>
                </a:cxn>
                <a:cxn ang="0">
                  <a:pos x="connsiteX3" y="connsiteY3"/>
                </a:cxn>
              </a:cxnLst>
              <a:rect l="l" t="t" r="r" b="b"/>
              <a:pathLst>
                <a:path w="1930397" h="12192007">
                  <a:moveTo>
                    <a:pt x="0" y="12192007"/>
                  </a:moveTo>
                  <a:lnTo>
                    <a:pt x="0" y="0"/>
                  </a:lnTo>
                  <a:lnTo>
                    <a:pt x="758239" y="0"/>
                  </a:lnTo>
                  <a:lnTo>
                    <a:pt x="1930397" y="12192007"/>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任意多边形: 形状 9"/>
            <p:cNvSpPr/>
            <p:nvPr>
              <p:custDataLst>
                <p:tags r:id="rId5"/>
              </p:custDataLst>
            </p:nvPr>
          </p:nvSpPr>
          <p:spPr>
            <a:xfrm rot="5107084">
              <a:off x="4552342" y="-3275210"/>
              <a:ext cx="536239" cy="9742831"/>
            </a:xfrm>
            <a:custGeom>
              <a:avLst/>
              <a:gdLst>
                <a:gd name="connsiteX0" fmla="*/ 0 w 587624"/>
                <a:gd name="connsiteY0" fmla="*/ 0 h 9742831"/>
                <a:gd name="connsiteX1" fmla="*/ 587624 w 587624"/>
                <a:gd name="connsiteY1" fmla="*/ 9742831 h 9742831"/>
                <a:gd name="connsiteX2" fmla="*/ 0 w 587624"/>
                <a:gd name="connsiteY2" fmla="*/ 9685968 h 9742831"/>
              </a:gdLst>
              <a:ahLst/>
              <a:cxnLst>
                <a:cxn ang="0">
                  <a:pos x="connsiteX0" y="connsiteY0"/>
                </a:cxn>
                <a:cxn ang="0">
                  <a:pos x="connsiteX1" y="connsiteY1"/>
                </a:cxn>
                <a:cxn ang="0">
                  <a:pos x="connsiteX2" y="connsiteY2"/>
                </a:cxn>
              </a:cxnLst>
              <a:rect l="l" t="t" r="r" b="b"/>
              <a:pathLst>
                <a:path w="587624" h="9742831">
                  <a:moveTo>
                    <a:pt x="0" y="0"/>
                  </a:moveTo>
                  <a:lnTo>
                    <a:pt x="587624" y="9742831"/>
                  </a:lnTo>
                  <a:lnTo>
                    <a:pt x="0" y="9685968"/>
                  </a:lnTo>
                  <a:close/>
                </a:path>
              </a:pathLst>
            </a:cu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 name="任意多边形: 形状 10"/>
            <p:cNvSpPr/>
            <p:nvPr>
              <p:custDataLst>
                <p:tags r:id="rId6"/>
              </p:custDataLst>
            </p:nvPr>
          </p:nvSpPr>
          <p:spPr>
            <a:xfrm rot="15897560">
              <a:off x="9001004" y="-1390393"/>
              <a:ext cx="846410" cy="5663579"/>
            </a:xfrm>
            <a:custGeom>
              <a:avLst/>
              <a:gdLst>
                <a:gd name="connsiteX0" fmla="*/ 927517 w 927517"/>
                <a:gd name="connsiteY0" fmla="*/ 5663579 h 5663579"/>
                <a:gd name="connsiteX1" fmla="*/ 0 w 927517"/>
                <a:gd name="connsiteY1" fmla="*/ 5577535 h 5663579"/>
                <a:gd name="connsiteX2" fmla="*/ 419317 w 927517"/>
                <a:gd name="connsiteY2" fmla="*/ 0 h 5663579"/>
              </a:gdLst>
              <a:ahLst/>
              <a:cxnLst>
                <a:cxn ang="0">
                  <a:pos x="connsiteX0" y="connsiteY0"/>
                </a:cxn>
                <a:cxn ang="0">
                  <a:pos x="connsiteX1" y="connsiteY1"/>
                </a:cxn>
                <a:cxn ang="0">
                  <a:pos x="connsiteX2" y="connsiteY2"/>
                </a:cxn>
              </a:cxnLst>
              <a:rect l="l" t="t" r="r" b="b"/>
              <a:pathLst>
                <a:path w="927517" h="5663579">
                  <a:moveTo>
                    <a:pt x="927517" y="5663579"/>
                  </a:moveTo>
                  <a:lnTo>
                    <a:pt x="0" y="5577535"/>
                  </a:lnTo>
                  <a:lnTo>
                    <a:pt x="419317" y="0"/>
                  </a:lnTo>
                  <a:close/>
                </a:path>
              </a:pathLst>
            </a:cu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12" name="等腰三角形 11"/>
          <p:cNvSpPr/>
          <p:nvPr userDrawn="1">
            <p:custDataLst>
              <p:tags r:id="rId7"/>
            </p:custDataLst>
          </p:nvPr>
        </p:nvSpPr>
        <p:spPr>
          <a:xfrm rot="16200000">
            <a:off x="7826138" y="2492134"/>
            <a:ext cx="997432" cy="7734300"/>
          </a:xfrm>
          <a:prstGeom prst="triangle">
            <a:avLst>
              <a:gd name="adj" fmla="val 0"/>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 name="标题 1"/>
          <p:cNvSpPr>
            <a:spLocks noGrp="1"/>
          </p:cNvSpPr>
          <p:nvPr>
            <p:ph type="ctrTitle" hasCustomPrompt="1"/>
            <p:custDataLst>
              <p:tags r:id="rId8"/>
            </p:custDataLst>
          </p:nvPr>
        </p:nvSpPr>
        <p:spPr>
          <a:xfrm>
            <a:off x="2730319" y="2702794"/>
            <a:ext cx="7117545" cy="1118535"/>
          </a:xfrm>
        </p:spPr>
        <p:txBody>
          <a:bodyPr lIns="90000" tIns="46800" rIns="90000" bIns="46800" anchor="b" anchorCtr="0">
            <a:normAutofit/>
          </a:bodyPr>
          <a:lstStyle>
            <a:lvl1pPr algn="ctr">
              <a:defRPr sz="6600" spc="600" baseline="0">
                <a:solidFill>
                  <a:schemeClr val="tx1">
                    <a:lumMod val="85000"/>
                    <a:lumOff val="15000"/>
                  </a:schemeClr>
                </a:solidFill>
                <a:ea typeface="汉仪旗黑-85S" panose="00020600040101010101" pitchFamily="18" charset="-122"/>
              </a:defRPr>
            </a:lvl1pPr>
          </a:lstStyle>
          <a:p>
            <a:r>
              <a:rPr lang="zh-CN" altLang="en-US" dirty="0"/>
              <a:t>编辑标题</a:t>
            </a:r>
            <a:endParaRPr lang="zh-CN" altLang="en-US" dirty="0"/>
          </a:p>
        </p:txBody>
      </p:sp>
      <p:sp>
        <p:nvSpPr>
          <p:cNvPr id="3" name="副标题 2"/>
          <p:cNvSpPr>
            <a:spLocks noGrp="1"/>
          </p:cNvSpPr>
          <p:nvPr>
            <p:ph type="subTitle" idx="1" hasCustomPrompt="1"/>
            <p:custDataLst>
              <p:tags r:id="rId9"/>
            </p:custDataLst>
          </p:nvPr>
        </p:nvSpPr>
        <p:spPr>
          <a:xfrm>
            <a:off x="2730319" y="3886684"/>
            <a:ext cx="7117545" cy="676319"/>
          </a:xfrm>
        </p:spPr>
        <p:txBody>
          <a:bodyPr lIns="90000" tIns="46800" rIns="90000" bIns="46800" anchor="t">
            <a:normAutofit/>
          </a:bodyPr>
          <a:lstStyle>
            <a:lvl1pPr marL="0" indent="0" algn="ctr" eaLnBrk="1" fontAlgn="auto" latinLnBrk="0" hangingPunct="1">
              <a:lnSpc>
                <a:spcPct val="100000"/>
              </a:lnSpc>
              <a:buNone/>
              <a:defRPr sz="2800" u="none" strike="noStrike" kern="1200" cap="none" spc="200" normalizeH="0" baseline="0">
                <a:solidFill>
                  <a:schemeClr val="tx1">
                    <a:lumMod val="85000"/>
                    <a:lumOff val="15000"/>
                  </a:schemeClr>
                </a:solidFill>
                <a:uFillTx/>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dirty="0"/>
              <a:t>单击此处编辑副标题</a:t>
            </a:r>
            <a:endParaRPr lang="zh-CN" altLang="en-US" dirty="0"/>
          </a:p>
        </p:txBody>
      </p:sp>
      <p:sp>
        <p:nvSpPr>
          <p:cNvPr id="16" name="日期占位符 15"/>
          <p:cNvSpPr>
            <a:spLocks noGrp="1"/>
          </p:cNvSpPr>
          <p:nvPr>
            <p:ph type="dt" sz="half" idx="10"/>
            <p:custDataLst>
              <p:tags r:id="rId10"/>
            </p:custDataLst>
          </p:nvPr>
        </p:nvSpPr>
        <p:spPr/>
        <p:txBody>
          <a:bodyPr/>
          <a:lstStyle/>
          <a:p>
            <a:fld id="{760FBDFE-C587-4B4C-A407-44438C67B59E}" type="datetimeFigureOut">
              <a:rPr lang="zh-CN" altLang="en-US" smtClean="0"/>
            </a:fld>
            <a:endParaRPr lang="zh-CN" altLang="en-US"/>
          </a:p>
        </p:txBody>
      </p:sp>
      <p:sp>
        <p:nvSpPr>
          <p:cNvPr id="17" name="页脚占位符 16"/>
          <p:cNvSpPr>
            <a:spLocks noGrp="1"/>
          </p:cNvSpPr>
          <p:nvPr>
            <p:ph type="ftr" sz="quarter" idx="11"/>
            <p:custDataLst>
              <p:tags r:id="rId11"/>
            </p:custDataLst>
          </p:nvPr>
        </p:nvSpPr>
        <p:spPr/>
        <p:txBody>
          <a:bodyPr/>
          <a:lstStyle/>
          <a:p>
            <a:endParaRPr lang="zh-CN" altLang="en-US" dirty="0"/>
          </a:p>
        </p:txBody>
      </p:sp>
      <p:sp>
        <p:nvSpPr>
          <p:cNvPr id="18" name="灯片编号占位符 17"/>
          <p:cNvSpPr>
            <a:spLocks noGrp="1"/>
          </p:cNvSpPr>
          <p:nvPr>
            <p:ph type="sldNum" sz="quarter" idx="12"/>
            <p:custDataLst>
              <p:tags r:id="rId12"/>
            </p:custDataLst>
          </p:nvPr>
        </p:nvSpPr>
        <p:spPr/>
        <p:txBody>
          <a:bodyPr/>
          <a:lstStyle/>
          <a:p>
            <a:fld id="{49AE70B2-8BF9-45C0-BB95-33D1B9D3A854}" type="slidenum">
              <a:rPr lang="zh-CN" altLang="en-US" smtClean="0"/>
            </a:fld>
            <a:endParaRPr lang="zh-CN" altLang="en-US" dirty="0"/>
          </a:p>
        </p:txBody>
      </p:sp>
      <p:sp>
        <p:nvSpPr>
          <p:cNvPr id="5" name="文本占位符 4"/>
          <p:cNvSpPr>
            <a:spLocks noGrp="1"/>
          </p:cNvSpPr>
          <p:nvPr>
            <p:ph type="body" sz="quarter" idx="13" hasCustomPrompt="1"/>
            <p:custDataLst>
              <p:tags r:id="rId13"/>
            </p:custDataLst>
          </p:nvPr>
        </p:nvSpPr>
        <p:spPr>
          <a:xfrm>
            <a:off x="3630542" y="4681986"/>
            <a:ext cx="2523129" cy="412826"/>
          </a:xfrm>
        </p:spPr>
        <p:txBody>
          <a:bodyPr lIns="90000" tIns="46800" rIns="90000" bIns="46800" anchor="ctr" anchorCtr="0">
            <a:normAutofit/>
          </a:bodyPr>
          <a:lstStyle>
            <a:lvl1pPr marL="0" indent="0" algn="r">
              <a:lnSpc>
                <a:spcPct val="100000"/>
              </a:lnSpc>
              <a:buNone/>
              <a:defRPr sz="1800">
                <a:solidFill>
                  <a:schemeClr val="tx1">
                    <a:lumMod val="85000"/>
                    <a:lumOff val="15000"/>
                  </a:schemeClr>
                </a:solidFill>
              </a:defRPr>
            </a:lvl1pPr>
          </a:lstStyle>
          <a:p>
            <a:pPr lvl="0"/>
            <a:r>
              <a:rPr lang="zh-CN" altLang="en-US" dirty="0"/>
              <a:t>编辑文本</a:t>
            </a:r>
            <a:endParaRPr lang="zh-CN" altLang="en-US" dirty="0"/>
          </a:p>
        </p:txBody>
      </p:sp>
      <p:sp>
        <p:nvSpPr>
          <p:cNvPr id="13" name="文本占位符 12"/>
          <p:cNvSpPr>
            <a:spLocks noGrp="1"/>
          </p:cNvSpPr>
          <p:nvPr>
            <p:ph type="body" sz="quarter" idx="14" hasCustomPrompt="1"/>
            <p:custDataLst>
              <p:tags r:id="rId14"/>
            </p:custDataLst>
          </p:nvPr>
        </p:nvSpPr>
        <p:spPr>
          <a:xfrm>
            <a:off x="6402188" y="4681986"/>
            <a:ext cx="2523127" cy="412826"/>
          </a:xfrm>
        </p:spPr>
        <p:txBody>
          <a:bodyPr lIns="90000" tIns="46800" rIns="90000" bIns="46800" anchor="ctr" anchorCtr="0">
            <a:normAutofit/>
          </a:bodyPr>
          <a:lstStyle>
            <a:lvl1pPr marL="0" indent="0" algn="l">
              <a:lnSpc>
                <a:spcPct val="100000"/>
              </a:lnSpc>
              <a:buNone/>
              <a:defRPr sz="1800">
                <a:solidFill>
                  <a:schemeClr val="tx1">
                    <a:lumMod val="85000"/>
                    <a:lumOff val="15000"/>
                  </a:schemeClr>
                </a:solidFill>
              </a:defRPr>
            </a:lvl1pPr>
          </a:lstStyle>
          <a:p>
            <a:pPr lvl="0"/>
            <a:r>
              <a:rPr lang="zh-CN" altLang="en-US" dirty="0"/>
              <a:t>编辑文本</a:t>
            </a:r>
            <a:endParaRPr lang="zh-CN" alt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69882" y="443234"/>
            <a:ext cx="10852237" cy="441964"/>
          </a:xfrm>
        </p:spPr>
        <p:txBody>
          <a:bodyPr vert="horz" lIns="101600" tIns="38100" rIns="76200" bIns="38100" rtlCol="0" anchor="t" anchorCtr="0">
            <a:noAutofit/>
          </a:bodyPr>
          <a:lstStyle>
            <a:lvl1pPr marL="0" marR="0" algn="l" defTabSz="914400" rtl="0" eaLnBrk="1" fontAlgn="auto" latinLnBrk="0" hangingPunct="1">
              <a:lnSpc>
                <a:spcPct val="100000"/>
              </a:lnSpc>
              <a:buNone/>
              <a:defRPr kumimoji="0" lang="zh-CN" altLang="en-US" sz="2400" b="1" i="0" u="none" strike="noStrike" kern="1200" cap="none" spc="200" normalizeH="0" baseline="0" noProof="1" dirty="0">
                <a:solidFill>
                  <a:schemeClr val="tx1">
                    <a:lumMod val="85000"/>
                    <a:lumOff val="15000"/>
                  </a:schemeClr>
                </a:solidFill>
                <a:uFillTx/>
                <a:latin typeface="Arial" panose="020B0604020202020204" pitchFamily="34" charset="0"/>
                <a:ea typeface="微软雅黑" panose="020B0503020204020204" pitchFamily="34" charset="-122"/>
                <a:cs typeface="+mj-cs"/>
                <a:sym typeface="+mn-ea"/>
              </a:defRPr>
            </a:lvl1pPr>
          </a:lstStyle>
          <a:p>
            <a:pPr lvl="0"/>
            <a:r>
              <a:rPr dirty="0">
                <a:sym typeface="+mn-ea"/>
              </a:rPr>
              <a:t>单击此处编辑母版标题样式</a:t>
            </a:r>
            <a:endParaRPr dirty="0">
              <a:sym typeface="+mn-ea"/>
            </a:endParaRPr>
          </a:p>
        </p:txBody>
      </p:sp>
      <p:sp>
        <p:nvSpPr>
          <p:cNvPr id="3" name="内容占位符 2"/>
          <p:cNvSpPr>
            <a:spLocks noGrp="1"/>
          </p:cNvSpPr>
          <p:nvPr>
            <p:ph idx="1"/>
            <p:custDataLst>
              <p:tags r:id="rId3"/>
            </p:custDataLst>
          </p:nvPr>
        </p:nvSpPr>
        <p:spPr>
          <a:xfrm>
            <a:off x="669882" y="952508"/>
            <a:ext cx="10852237" cy="5388907"/>
          </a:xfrm>
        </p:spPr>
        <p:txBody>
          <a:bodyPr vert="horz" lIns="101600" tIns="0" rIns="82550" bIns="0" rtlCol="0">
            <a:noAutofit/>
          </a:bodyPr>
          <a:lstStyle>
            <a:lvl1pPr marL="228600" marR="0" lvl="0"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pitchFamily="34" charset="-122"/>
                <a:cs typeface="+mn-cs"/>
                <a:sym typeface="+mn-ea"/>
              </a:defRPr>
            </a:lvl1pPr>
            <a:lvl2pPr marL="685800" marR="0" lvl="1" indent="-228600" algn="l" defTabSz="914400" rtl="0" eaLnBrk="1" fontAlgn="auto" latinLnBrk="0" hangingPunct="1">
              <a:lnSpc>
                <a:spcPct val="130000"/>
              </a:lnSpc>
              <a:spcBef>
                <a:spcPts val="0"/>
              </a:spcBef>
              <a:spcAft>
                <a:spcPts val="1000"/>
              </a:spcAft>
              <a:buFont typeface="Arial" panose="020B0604020202020204" pitchFamily="34" charset="0"/>
              <a:buChar char="•"/>
              <a:tabLst>
                <a:tab pos="1609725" algn="l"/>
              </a:tabLst>
              <a:defRPr kumimoji="0" lang="zh-CN" altLang="en-US" sz="16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pitchFamily="34" charset="-122"/>
                <a:cs typeface="+mn-cs"/>
                <a:sym typeface="+mn-ea"/>
              </a:defRPr>
            </a:lvl2pPr>
            <a:lvl3pPr marL="1143000" marR="0" lvl="2"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pitchFamily="34" charset="-122"/>
                <a:cs typeface="+mn-cs"/>
                <a:sym typeface="+mn-ea"/>
              </a:defRPr>
            </a:lvl3pPr>
            <a:lvl4pPr marL="1600200" marR="0" lvl="3"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pitchFamily="34" charset="-122"/>
                <a:cs typeface="+mn-cs"/>
                <a:sym typeface="+mn-ea"/>
              </a:defRPr>
            </a:lvl4pPr>
            <a:lvl5pPr marL="2057400" marR="0" lvl="4"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pitchFamily="34" charset="-122"/>
                <a:cs typeface="+mn-cs"/>
                <a:sym typeface="+mn-ea"/>
              </a:defRPr>
            </a:lvl5p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a:p>
            <a:pPr lvl="4"/>
            <a:r>
              <a:rPr dirty="0">
                <a:sym typeface="+mn-ea"/>
              </a:rPr>
              <a:t>第五级</a:t>
            </a:r>
            <a:endParaRPr dirty="0">
              <a:sym typeface="+mn-ea"/>
            </a:endParaRPr>
          </a:p>
        </p:txBody>
      </p:sp>
      <p:sp>
        <p:nvSpPr>
          <p:cNvPr id="4" name="日期占位符 3"/>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custDataLst>
              <p:tags r:id="rId5"/>
            </p:custDataLst>
          </p:nvPr>
        </p:nvSpPr>
        <p:spPr/>
        <p:txBody>
          <a:bodyPr/>
          <a:lstStyle/>
          <a:p>
            <a:endParaRPr lang="zh-CN" altLang="en-US"/>
          </a:p>
        </p:txBody>
      </p:sp>
      <p:sp>
        <p:nvSpPr>
          <p:cNvPr id="6" name="灯片编号占位符 5"/>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grpSp>
        <p:nvGrpSpPr>
          <p:cNvPr id="7" name="组合 6"/>
          <p:cNvGrpSpPr/>
          <p:nvPr userDrawn="1">
            <p:custDataLst>
              <p:tags r:id="rId2"/>
            </p:custDataLst>
          </p:nvPr>
        </p:nvGrpSpPr>
        <p:grpSpPr>
          <a:xfrm>
            <a:off x="4001597" y="5613400"/>
            <a:ext cx="8190403" cy="1244600"/>
            <a:chOff x="4001597" y="5613400"/>
            <a:chExt cx="8190403" cy="1244600"/>
          </a:xfrm>
        </p:grpSpPr>
        <p:sp>
          <p:nvSpPr>
            <p:cNvPr id="8" name="任意多边形: 形状 7"/>
            <p:cNvSpPr/>
            <p:nvPr>
              <p:custDataLst>
                <p:tags r:id="rId3"/>
              </p:custDataLst>
            </p:nvPr>
          </p:nvSpPr>
          <p:spPr>
            <a:xfrm>
              <a:off x="4001597" y="5613400"/>
              <a:ext cx="8190402" cy="1244600"/>
            </a:xfrm>
            <a:custGeom>
              <a:avLst/>
              <a:gdLst>
                <a:gd name="connsiteX0" fmla="*/ 8190402 w 8190402"/>
                <a:gd name="connsiteY0" fmla="*/ 0 h 1244600"/>
                <a:gd name="connsiteX1" fmla="*/ 8190402 w 8190402"/>
                <a:gd name="connsiteY1" fmla="*/ 1155849 h 1244600"/>
                <a:gd name="connsiteX2" fmla="*/ 4203232 w 8190402"/>
                <a:gd name="connsiteY2" fmla="*/ 1244600 h 1244600"/>
                <a:gd name="connsiteX3" fmla="*/ 0 w 8190402"/>
                <a:gd name="connsiteY3" fmla="*/ 1244600 h 1244600"/>
              </a:gdLst>
              <a:ahLst/>
              <a:cxnLst>
                <a:cxn ang="0">
                  <a:pos x="connsiteX0" y="connsiteY0"/>
                </a:cxn>
                <a:cxn ang="0">
                  <a:pos x="connsiteX1" y="connsiteY1"/>
                </a:cxn>
                <a:cxn ang="0">
                  <a:pos x="connsiteX2" y="connsiteY2"/>
                </a:cxn>
                <a:cxn ang="0">
                  <a:pos x="connsiteX3" y="connsiteY3"/>
                </a:cxn>
              </a:cxnLst>
              <a:rect l="l" t="t" r="r" b="b"/>
              <a:pathLst>
                <a:path w="8190402" h="1244600">
                  <a:moveTo>
                    <a:pt x="8190402" y="0"/>
                  </a:moveTo>
                  <a:lnTo>
                    <a:pt x="8190402" y="1155849"/>
                  </a:lnTo>
                  <a:lnTo>
                    <a:pt x="4203232" y="1244600"/>
                  </a:lnTo>
                  <a:lnTo>
                    <a:pt x="0" y="1244600"/>
                  </a:lnTo>
                  <a:close/>
                </a:path>
              </a:pathLst>
            </a:cu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ctr"/>
              <a:endParaRPr lang="zh-CN" altLang="en-US" dirty="0"/>
            </a:p>
          </p:txBody>
        </p:sp>
        <p:sp>
          <p:nvSpPr>
            <p:cNvPr id="9" name="等腰三角形 8"/>
            <p:cNvSpPr/>
            <p:nvPr>
              <p:custDataLst>
                <p:tags r:id="rId4"/>
              </p:custDataLst>
            </p:nvPr>
          </p:nvSpPr>
          <p:spPr>
            <a:xfrm>
              <a:off x="5816600" y="5949254"/>
              <a:ext cx="6375400" cy="908746"/>
            </a:xfrm>
            <a:prstGeom prst="triangle">
              <a:avLst>
                <a:gd name="adj" fmla="val 100000"/>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ctr"/>
              <a:endParaRPr lang="zh-CN" altLang="en-US"/>
            </a:p>
          </p:txBody>
        </p:sp>
      </p:grpSp>
      <p:grpSp>
        <p:nvGrpSpPr>
          <p:cNvPr id="10" name="组合 9"/>
          <p:cNvGrpSpPr/>
          <p:nvPr userDrawn="1">
            <p:custDataLst>
              <p:tags r:id="rId5"/>
            </p:custDataLst>
          </p:nvPr>
        </p:nvGrpSpPr>
        <p:grpSpPr>
          <a:xfrm>
            <a:off x="5187002" y="2377388"/>
            <a:ext cx="570170" cy="707886"/>
            <a:chOff x="10608342" y="5053054"/>
            <a:chExt cx="1583658" cy="1966165"/>
          </a:xfrm>
        </p:grpSpPr>
        <p:sp>
          <p:nvSpPr>
            <p:cNvPr id="11" name="任意多边形: 形状 10"/>
            <p:cNvSpPr/>
            <p:nvPr>
              <p:custDataLst>
                <p:tags r:id="rId6"/>
              </p:custDataLst>
            </p:nvPr>
          </p:nvSpPr>
          <p:spPr>
            <a:xfrm rot="697528">
              <a:off x="10608342" y="5053054"/>
              <a:ext cx="1399913" cy="1966165"/>
            </a:xfrm>
            <a:custGeom>
              <a:avLst/>
              <a:gdLst>
                <a:gd name="connsiteX0" fmla="*/ 1399913 w 1399913"/>
                <a:gd name="connsiteY0" fmla="*/ 0 h 1966165"/>
                <a:gd name="connsiteX1" fmla="*/ 1399913 w 1399913"/>
                <a:gd name="connsiteY1" fmla="*/ 1678156 h 1966165"/>
                <a:gd name="connsiteX2" fmla="*/ 0 w 1399913"/>
                <a:gd name="connsiteY2" fmla="*/ 1966165 h 1966165"/>
              </a:gdLst>
              <a:ahLst/>
              <a:cxnLst>
                <a:cxn ang="0">
                  <a:pos x="connsiteX0" y="connsiteY0"/>
                </a:cxn>
                <a:cxn ang="0">
                  <a:pos x="connsiteX1" y="connsiteY1"/>
                </a:cxn>
                <a:cxn ang="0">
                  <a:pos x="connsiteX2" y="connsiteY2"/>
                </a:cxn>
              </a:cxnLst>
              <a:rect l="l" t="t" r="r" b="b"/>
              <a:pathLst>
                <a:path w="1399913" h="1966165">
                  <a:moveTo>
                    <a:pt x="1399913" y="0"/>
                  </a:moveTo>
                  <a:lnTo>
                    <a:pt x="1399913" y="1678156"/>
                  </a:lnTo>
                  <a:lnTo>
                    <a:pt x="0" y="1966165"/>
                  </a:lnTo>
                  <a:close/>
                </a:path>
              </a:pathLst>
            </a:cu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ctr"/>
              <a:endParaRPr lang="zh-CN" altLang="en-US"/>
            </a:p>
          </p:txBody>
        </p:sp>
        <p:sp>
          <p:nvSpPr>
            <p:cNvPr id="12" name="等腰三角形 11"/>
            <p:cNvSpPr/>
            <p:nvPr>
              <p:custDataLst>
                <p:tags r:id="rId7"/>
              </p:custDataLst>
            </p:nvPr>
          </p:nvSpPr>
          <p:spPr>
            <a:xfrm>
              <a:off x="10960100" y="5207000"/>
              <a:ext cx="1231900" cy="1651000"/>
            </a:xfrm>
            <a:prstGeom prst="triangle">
              <a:avLst>
                <a:gd name="adj" fmla="val 10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fontScale="85000" lnSpcReduction="10000"/>
            </a:bodyPr>
            <a:lstStyle/>
            <a:p>
              <a:pPr algn="ctr"/>
              <a:endParaRPr lang="zh-CN" altLang="en-US"/>
            </a:p>
          </p:txBody>
        </p:sp>
      </p:grpSp>
      <p:grpSp>
        <p:nvGrpSpPr>
          <p:cNvPr id="14" name="组合 13"/>
          <p:cNvGrpSpPr/>
          <p:nvPr userDrawn="1">
            <p:custDataLst>
              <p:tags r:id="rId8"/>
            </p:custDataLst>
          </p:nvPr>
        </p:nvGrpSpPr>
        <p:grpSpPr>
          <a:xfrm rot="10800000">
            <a:off x="-1" y="0"/>
            <a:ext cx="12192000" cy="1244600"/>
            <a:chOff x="4001597" y="5613400"/>
            <a:chExt cx="8190403" cy="1244600"/>
          </a:xfrm>
        </p:grpSpPr>
        <p:sp>
          <p:nvSpPr>
            <p:cNvPr id="15" name="任意多边形: 形状 14"/>
            <p:cNvSpPr/>
            <p:nvPr>
              <p:custDataLst>
                <p:tags r:id="rId9"/>
              </p:custDataLst>
            </p:nvPr>
          </p:nvSpPr>
          <p:spPr>
            <a:xfrm>
              <a:off x="4001597" y="5613400"/>
              <a:ext cx="8190402" cy="1244600"/>
            </a:xfrm>
            <a:custGeom>
              <a:avLst/>
              <a:gdLst>
                <a:gd name="connsiteX0" fmla="*/ 8190402 w 8190402"/>
                <a:gd name="connsiteY0" fmla="*/ 0 h 1244600"/>
                <a:gd name="connsiteX1" fmla="*/ 8190402 w 8190402"/>
                <a:gd name="connsiteY1" fmla="*/ 1155849 h 1244600"/>
                <a:gd name="connsiteX2" fmla="*/ 4203232 w 8190402"/>
                <a:gd name="connsiteY2" fmla="*/ 1244600 h 1244600"/>
                <a:gd name="connsiteX3" fmla="*/ 0 w 8190402"/>
                <a:gd name="connsiteY3" fmla="*/ 1244600 h 1244600"/>
              </a:gdLst>
              <a:ahLst/>
              <a:cxnLst>
                <a:cxn ang="0">
                  <a:pos x="connsiteX0" y="connsiteY0"/>
                </a:cxn>
                <a:cxn ang="0">
                  <a:pos x="connsiteX1" y="connsiteY1"/>
                </a:cxn>
                <a:cxn ang="0">
                  <a:pos x="connsiteX2" y="connsiteY2"/>
                </a:cxn>
                <a:cxn ang="0">
                  <a:pos x="connsiteX3" y="connsiteY3"/>
                </a:cxn>
              </a:cxnLst>
              <a:rect l="l" t="t" r="r" b="b"/>
              <a:pathLst>
                <a:path w="8190402" h="1244600">
                  <a:moveTo>
                    <a:pt x="8190402" y="0"/>
                  </a:moveTo>
                  <a:lnTo>
                    <a:pt x="8190402" y="1155849"/>
                  </a:lnTo>
                  <a:lnTo>
                    <a:pt x="4203232" y="1244600"/>
                  </a:lnTo>
                  <a:lnTo>
                    <a:pt x="0" y="1244600"/>
                  </a:lnTo>
                  <a:close/>
                </a:path>
              </a:pathLst>
            </a:cu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ctr"/>
              <a:endParaRPr lang="zh-CN" altLang="en-US"/>
            </a:p>
          </p:txBody>
        </p:sp>
        <p:sp>
          <p:nvSpPr>
            <p:cNvPr id="16" name="等腰三角形 15"/>
            <p:cNvSpPr/>
            <p:nvPr>
              <p:custDataLst>
                <p:tags r:id="rId10"/>
              </p:custDataLst>
            </p:nvPr>
          </p:nvSpPr>
          <p:spPr>
            <a:xfrm>
              <a:off x="5816600" y="5949254"/>
              <a:ext cx="6375400" cy="908746"/>
            </a:xfrm>
            <a:prstGeom prst="triangle">
              <a:avLst>
                <a:gd name="adj" fmla="val 10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ctr"/>
              <a:endParaRPr lang="zh-CN" altLang="en-US"/>
            </a:p>
          </p:txBody>
        </p:sp>
      </p:grpSp>
      <p:sp>
        <p:nvSpPr>
          <p:cNvPr id="2" name="标题 1"/>
          <p:cNvSpPr>
            <a:spLocks noGrp="1"/>
          </p:cNvSpPr>
          <p:nvPr>
            <p:ph type="title" hasCustomPrompt="1"/>
            <p:custDataLst>
              <p:tags r:id="rId11"/>
            </p:custDataLst>
          </p:nvPr>
        </p:nvSpPr>
        <p:spPr>
          <a:xfrm>
            <a:off x="3500907" y="3090044"/>
            <a:ext cx="5190185" cy="740727"/>
          </a:xfrm>
        </p:spPr>
        <p:txBody>
          <a:bodyPr lIns="90170" tIns="46990" rIns="90170" bIns="0" anchor="b" anchorCtr="0">
            <a:normAutofit/>
          </a:bodyPr>
          <a:lstStyle>
            <a:lvl1pPr algn="ctr">
              <a:defRPr sz="4000" u="none" strike="noStrike" kern="1200" cap="none" spc="300" normalizeH="0">
                <a:solidFill>
                  <a:schemeClr val="tx1">
                    <a:lumMod val="85000"/>
                    <a:lumOff val="15000"/>
                  </a:schemeClr>
                </a:solidFill>
                <a:uFillTx/>
                <a:latin typeface="Arial" panose="020B0604020202020204" pitchFamily="34" charset="0"/>
                <a:ea typeface="汉仪旗黑-85S" panose="00020600040101010101" pitchFamily="18" charset="-122"/>
              </a:defRPr>
            </a:lvl1pPr>
          </a:lstStyle>
          <a:p>
            <a:r>
              <a:rPr lang="zh-CN" altLang="en-US" dirty="0"/>
              <a:t>单击此处编辑标题</a:t>
            </a:r>
            <a:endParaRPr lang="zh-CN" altLang="en-US" dirty="0"/>
          </a:p>
        </p:txBody>
      </p:sp>
      <p:sp>
        <p:nvSpPr>
          <p:cNvPr id="3" name="文本占位符 2"/>
          <p:cNvSpPr>
            <a:spLocks noGrp="1"/>
          </p:cNvSpPr>
          <p:nvPr>
            <p:ph type="body" idx="1"/>
            <p:custDataLst>
              <p:tags r:id="rId12"/>
            </p:custDataLst>
          </p:nvPr>
        </p:nvSpPr>
        <p:spPr>
          <a:xfrm>
            <a:off x="3500907" y="3883113"/>
            <a:ext cx="5190185" cy="1477027"/>
          </a:xfrm>
        </p:spPr>
        <p:txBody>
          <a:bodyPr lIns="90170" tIns="0" rIns="90170" bIns="46990">
            <a:normAutofit/>
          </a:bodyPr>
          <a:lstStyle>
            <a:lvl1pPr marL="0" indent="0" algn="ctr" eaLnBrk="1" fontAlgn="auto" latinLnBrk="0" hangingPunct="1">
              <a:buNone/>
              <a:defRPr kumimoji="0" lang="zh-CN" altLang="en-US" sz="2000" b="0" i="0" u="none" strike="noStrike" kern="1200" cap="none" spc="150" normalizeH="0" baseline="0" noProof="1">
                <a:solidFill>
                  <a:schemeClr val="tx1">
                    <a:lumMod val="85000"/>
                    <a:lumOff val="15000"/>
                  </a:schemeClr>
                </a:solidFill>
                <a:uFillTx/>
                <a:latin typeface="Arial" panose="020B0604020202020204" pitchFamily="34" charset="0"/>
                <a:ea typeface="微软雅黑" panose="020B0503020204020204" pitchFamily="34" charset="-122"/>
                <a:cs typeface="+mn-cs"/>
                <a:sym typeface="+mn-ea"/>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dirty="0"/>
              <a:t>单击此处编辑母版文本样式</a:t>
            </a:r>
            <a:endParaRPr lang="zh-CN" altLang="en-US" dirty="0"/>
          </a:p>
        </p:txBody>
      </p:sp>
      <p:sp>
        <p:nvSpPr>
          <p:cNvPr id="4" name="日期占位符 3"/>
          <p:cNvSpPr>
            <a:spLocks noGrp="1"/>
          </p:cNvSpPr>
          <p:nvPr>
            <p:ph type="dt" sz="half" idx="10"/>
            <p:custDataLst>
              <p:tags r:id="rId13"/>
            </p:custDataLst>
          </p:nvPr>
        </p:nvSpPr>
        <p:spPr/>
        <p:txBody>
          <a:bodyPr>
            <a:normAutofit/>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custDataLst>
              <p:tags r:id="rId14"/>
            </p:custDataLst>
          </p:nvPr>
        </p:nvSpPr>
        <p:spPr/>
        <p:txBody>
          <a:bodyPr>
            <a:normAutofit/>
          </a:bodyPr>
          <a:lstStyle/>
          <a:p>
            <a:endParaRPr lang="zh-CN" altLang="en-US"/>
          </a:p>
        </p:txBody>
      </p:sp>
      <p:sp>
        <p:nvSpPr>
          <p:cNvPr id="6" name="灯片编号占位符 5"/>
          <p:cNvSpPr>
            <a:spLocks noGrp="1"/>
          </p:cNvSpPr>
          <p:nvPr>
            <p:ph type="sldNum" sz="quarter" idx="12"/>
            <p:custDataLst>
              <p:tags r:id="rId15"/>
            </p:custDataLst>
          </p:nvPr>
        </p:nvSpPr>
        <p:spPr/>
        <p:txBody>
          <a:bodyPr>
            <a:normAutofit/>
          </a:bodyPr>
          <a:lstStyle/>
          <a:p>
            <a:fld id="{49AE70B2-8BF9-45C0-BB95-33D1B9D3A854}" type="slidenum">
              <a:rPr lang="zh-CN" altLang="en-US" smtClean="0"/>
            </a:fld>
            <a:endParaRPr lang="zh-CN" alt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69882" y="443234"/>
            <a:ext cx="10852237" cy="441964"/>
          </a:xfrm>
        </p:spPr>
        <p:txBody>
          <a:bodyPr vert="horz" lIns="90170" tIns="46990" rIns="90170" bIns="46990" rtlCol="0" anchor="t" anchorCtr="0">
            <a:normAutofit/>
          </a:bodyPr>
          <a:lstStyle>
            <a:lvl1pPr marL="0" marR="0" lvl="0" algn="l" defTabSz="914400" rtl="0" eaLnBrk="1" fontAlgn="auto" latinLnBrk="0" hangingPunct="1">
              <a:lnSpc>
                <a:spcPct val="100000"/>
              </a:lnSpc>
              <a:buNone/>
              <a:defRPr kumimoji="0" lang="zh-CN" altLang="en-US" sz="2400" b="1" i="0" u="none" strike="noStrike" kern="1200" cap="none" spc="200" normalizeH="0" baseline="0" noProof="1" dirty="0">
                <a:solidFill>
                  <a:schemeClr val="tx1">
                    <a:lumMod val="85000"/>
                    <a:lumOff val="15000"/>
                  </a:schemeClr>
                </a:solidFill>
                <a:uFillTx/>
                <a:latin typeface="Arial" panose="020B0604020202020204" pitchFamily="34" charset="0"/>
                <a:ea typeface="汉仪旗黑-85S" panose="00020600040101010101" pitchFamily="18" charset="-122"/>
                <a:cs typeface="+mj-cs"/>
                <a:sym typeface="+mn-ea"/>
              </a:defRPr>
            </a:lvl1pPr>
          </a:lstStyle>
          <a:p>
            <a:pPr lvl="0"/>
            <a:r>
              <a:rPr>
                <a:sym typeface="+mn-ea"/>
              </a:rPr>
              <a:t>单击此处编辑母版标题样式</a:t>
            </a:r>
            <a:endParaRPr>
              <a:sym typeface="+mn-ea"/>
            </a:endParaRPr>
          </a:p>
        </p:txBody>
      </p:sp>
      <p:sp>
        <p:nvSpPr>
          <p:cNvPr id="3" name="内容占位符 2"/>
          <p:cNvSpPr>
            <a:spLocks noGrp="1"/>
          </p:cNvSpPr>
          <p:nvPr>
            <p:ph sz="half" idx="1"/>
            <p:custDataLst>
              <p:tags r:id="rId3"/>
            </p:custDataLst>
          </p:nvPr>
        </p:nvSpPr>
        <p:spPr>
          <a:xfrm>
            <a:off x="669930" y="952508"/>
            <a:ext cx="5283242" cy="5388907"/>
          </a:xfrm>
        </p:spPr>
        <p:txBody>
          <a:bodyPr vert="horz" lIns="90170" tIns="46990" rIns="90170" bIns="46990" rtlCol="0">
            <a:normAutofit/>
          </a:bodyPr>
          <a:lstStyle>
            <a:lvl1pPr marL="228600" marR="0" lvl="0"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pitchFamily="34" charset="-122"/>
                <a:cs typeface="+mn-cs"/>
                <a:sym typeface="+mn-ea"/>
              </a:defRPr>
            </a:lvl1pPr>
            <a:lvl2pPr marL="685800" marR="0" lvl="1" indent="-228600" algn="l" defTabSz="914400" rtl="0" eaLnBrk="1" fontAlgn="auto" latinLnBrk="0" hangingPunct="1">
              <a:lnSpc>
                <a:spcPct val="130000"/>
              </a:lnSpc>
              <a:spcBef>
                <a:spcPts val="0"/>
              </a:spcBef>
              <a:spcAft>
                <a:spcPts val="1000"/>
              </a:spcAft>
              <a:buFont typeface="Arial" panose="020B0604020202020204" pitchFamily="34" charset="0"/>
              <a:buChar char="•"/>
              <a:tabLst>
                <a:tab pos="1609725" algn="l"/>
              </a:tabLst>
              <a:defRPr kumimoji="0" lang="zh-CN" altLang="en-US" sz="16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pitchFamily="34" charset="-122"/>
                <a:cs typeface="+mn-cs"/>
                <a:sym typeface="+mn-ea"/>
              </a:defRPr>
            </a:lvl2pPr>
            <a:lvl3pPr marL="1143000" marR="0" lvl="2"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pitchFamily="34" charset="-122"/>
                <a:cs typeface="+mn-cs"/>
                <a:sym typeface="+mn-ea"/>
              </a:defRPr>
            </a:lvl3pPr>
            <a:lvl4pPr marL="1600200" marR="0" lvl="3"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pitchFamily="34" charset="-122"/>
                <a:cs typeface="+mn-cs"/>
                <a:sym typeface="+mn-ea"/>
              </a:defRPr>
            </a:lvl4pPr>
            <a:lvl5pPr marL="2057400" marR="0" lvl="4"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pitchFamily="34" charset="-122"/>
                <a:cs typeface="+mn-cs"/>
                <a:sym typeface="+mn-ea"/>
              </a:defRPr>
            </a:lvl5pPr>
          </a:lstStyle>
          <a:p>
            <a:pPr lvl="0"/>
            <a:r>
              <a:rPr>
                <a:sym typeface="+mn-ea"/>
              </a:rPr>
              <a:t>单击此处编辑母版文本样式</a:t>
            </a:r>
            <a:endParaRPr>
              <a:sym typeface="+mn-ea"/>
            </a:endParaRPr>
          </a:p>
          <a:p>
            <a:pPr lvl="1"/>
            <a:r>
              <a:rPr>
                <a:sym typeface="+mn-ea"/>
              </a:rPr>
              <a:t>第二级</a:t>
            </a:r>
            <a:endParaRPr>
              <a:sym typeface="+mn-ea"/>
            </a:endParaRPr>
          </a:p>
          <a:p>
            <a:pPr lvl="2"/>
            <a:r>
              <a:rPr>
                <a:sym typeface="+mn-ea"/>
              </a:rPr>
              <a:t>第三级</a:t>
            </a:r>
            <a:endParaRPr>
              <a:sym typeface="+mn-ea"/>
            </a:endParaRPr>
          </a:p>
          <a:p>
            <a:pPr lvl="3"/>
            <a:r>
              <a:rPr>
                <a:sym typeface="+mn-ea"/>
              </a:rPr>
              <a:t>第四级</a:t>
            </a:r>
            <a:endParaRPr>
              <a:sym typeface="+mn-ea"/>
            </a:endParaRPr>
          </a:p>
          <a:p>
            <a:pPr lvl="4"/>
            <a:r>
              <a:rPr>
                <a:sym typeface="+mn-ea"/>
              </a:rPr>
              <a:t>第五级</a:t>
            </a:r>
            <a:endParaRPr>
              <a:sym typeface="+mn-ea"/>
            </a:endParaRPr>
          </a:p>
        </p:txBody>
      </p:sp>
      <p:sp>
        <p:nvSpPr>
          <p:cNvPr id="4" name="内容占位符 3"/>
          <p:cNvSpPr>
            <a:spLocks noGrp="1"/>
          </p:cNvSpPr>
          <p:nvPr>
            <p:ph sz="half" idx="2"/>
            <p:custDataLst>
              <p:tags r:id="rId4"/>
            </p:custDataLst>
          </p:nvPr>
        </p:nvSpPr>
        <p:spPr>
          <a:xfrm>
            <a:off x="6238877" y="952508"/>
            <a:ext cx="5283242" cy="5388907"/>
          </a:xfrm>
        </p:spPr>
        <p:txBody>
          <a:bodyPr lIns="90170" tIns="46990" rIns="90170" bIns="46990">
            <a:normAutofit/>
          </a:bodyPr>
          <a:lstStyle>
            <a:lvl1pPr>
              <a:defRPr sz="1600" baseline="0">
                <a:solidFill>
                  <a:schemeClr val="tx1">
                    <a:lumMod val="85000"/>
                    <a:lumOff val="15000"/>
                  </a:schemeClr>
                </a:solidFill>
                <a:latin typeface="Arial" panose="020B0604020202020204" pitchFamily="34" charset="0"/>
                <a:ea typeface="微软雅黑" panose="020B0503020204020204" pitchFamily="34" charset="-122"/>
              </a:defRPr>
            </a:lvl1pPr>
            <a:lvl2pPr>
              <a:defRPr sz="1600" baseline="0">
                <a:solidFill>
                  <a:schemeClr val="tx1">
                    <a:lumMod val="85000"/>
                    <a:lumOff val="15000"/>
                  </a:schemeClr>
                </a:solidFill>
                <a:latin typeface="Arial" panose="020B0604020202020204" pitchFamily="34" charset="0"/>
                <a:ea typeface="微软雅黑" panose="020B0503020204020204" pitchFamily="34" charset="-122"/>
              </a:defRPr>
            </a:lvl2pPr>
            <a:lvl3pPr>
              <a:defRPr sz="1600" baseline="0">
                <a:solidFill>
                  <a:schemeClr val="tx1">
                    <a:lumMod val="85000"/>
                    <a:lumOff val="15000"/>
                  </a:schemeClr>
                </a:solidFill>
                <a:latin typeface="Arial" panose="020B0604020202020204" pitchFamily="34" charset="0"/>
                <a:ea typeface="微软雅黑" panose="020B0503020204020204" pitchFamily="34" charset="-122"/>
              </a:defRPr>
            </a:lvl3pPr>
            <a:lvl4pPr>
              <a:defRPr sz="1600" baseline="0">
                <a:solidFill>
                  <a:schemeClr val="tx1">
                    <a:lumMod val="85000"/>
                    <a:lumOff val="15000"/>
                  </a:schemeClr>
                </a:solidFill>
                <a:latin typeface="Arial" panose="020B0604020202020204" pitchFamily="34" charset="0"/>
                <a:ea typeface="微软雅黑" panose="020B0503020204020204" pitchFamily="34" charset="-122"/>
              </a:defRPr>
            </a:lvl4pPr>
            <a:lvl5pPr>
              <a:defRPr sz="1600" baseline="0">
                <a:solidFill>
                  <a:schemeClr val="tx1">
                    <a:lumMod val="85000"/>
                    <a:lumOff val="15000"/>
                  </a:schemeClr>
                </a:solidFill>
                <a:latin typeface="Arial" panose="020B0604020202020204" pitchFamily="34" charset="0"/>
                <a:ea typeface="微软雅黑" panose="020B0503020204020204" pitchFamily="34" charset="-122"/>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5" name="日期占位符 4"/>
          <p:cNvSpPr>
            <a:spLocks noGrp="1"/>
          </p:cNvSpPr>
          <p:nvPr>
            <p:ph type="dt" sz="half" idx="10"/>
            <p:custDataLst>
              <p:tags r:id="rId5"/>
            </p:custDataLst>
          </p:nvPr>
        </p:nvSpPr>
        <p:spPr/>
        <p:txBody>
          <a:bodyPr lIns="90170" tIns="46990" rIns="90170" bIns="46990">
            <a:normAutofit/>
          </a:bodyPr>
          <a:lstStyle/>
          <a:p>
            <a:fld id="{760FBDFE-C587-4B4C-A407-44438C67B59E}" type="datetimeFigureOut">
              <a:rPr lang="zh-CN" altLang="en-US" smtClean="0"/>
            </a:fld>
            <a:endParaRPr lang="zh-CN" altLang="en-US"/>
          </a:p>
        </p:txBody>
      </p:sp>
      <p:sp>
        <p:nvSpPr>
          <p:cNvPr id="6" name="页脚占位符 5"/>
          <p:cNvSpPr>
            <a:spLocks noGrp="1"/>
          </p:cNvSpPr>
          <p:nvPr>
            <p:ph type="ftr" sz="quarter" idx="11"/>
            <p:custDataLst>
              <p:tags r:id="rId6"/>
            </p:custDataLst>
          </p:nvPr>
        </p:nvSpPr>
        <p:spPr/>
        <p:txBody>
          <a:bodyPr lIns="90170" tIns="46990" rIns="90170" bIns="46990">
            <a:normAutofit/>
          </a:bodyPr>
          <a:lstStyle/>
          <a:p>
            <a:endParaRPr lang="zh-CN" altLang="en-US"/>
          </a:p>
        </p:txBody>
      </p:sp>
      <p:sp>
        <p:nvSpPr>
          <p:cNvPr id="7" name="灯片编号占位符 6"/>
          <p:cNvSpPr>
            <a:spLocks noGrp="1"/>
          </p:cNvSpPr>
          <p:nvPr>
            <p:ph type="sldNum" sz="quarter" idx="12"/>
            <p:custDataLst>
              <p:tags r:id="rId7"/>
            </p:custDataLst>
          </p:nvPr>
        </p:nvSpPr>
        <p:spPr/>
        <p:txBody>
          <a:bodyPr lIns="90170" tIns="46990" rIns="90170" bIns="46990">
            <a:normAutofit/>
          </a:bodyPr>
          <a:lstStyle/>
          <a:p>
            <a:fld id="{49AE70B2-8BF9-45C0-BB95-33D1B9D3A854}" type="slidenum">
              <a:rPr lang="zh-CN" altLang="en-US" smtClean="0"/>
            </a:fld>
            <a:endParaRPr lang="zh-CN" alt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69882" y="443234"/>
            <a:ext cx="10852237" cy="441964"/>
          </a:xfrm>
        </p:spPr>
        <p:txBody>
          <a:bodyPr vert="horz" lIns="101600" tIns="38100" rIns="76200" bIns="38100" rtlCol="0" anchor="t" anchorCtr="0">
            <a:noAutofit/>
          </a:bodyPr>
          <a:lstStyle>
            <a:lvl1pPr marL="0" marR="0" lvl="0" algn="l" defTabSz="914400" rtl="0" eaLnBrk="1" fontAlgn="auto" latinLnBrk="0" hangingPunct="1">
              <a:lnSpc>
                <a:spcPct val="100000"/>
              </a:lnSpc>
              <a:buNone/>
              <a:defRPr kumimoji="0" lang="zh-CN" altLang="en-US" sz="2400" b="1" i="0" u="none" strike="noStrike" kern="1200" cap="none" spc="200" normalizeH="0" baseline="0" noProof="1" dirty="0">
                <a:solidFill>
                  <a:schemeClr val="tx1">
                    <a:lumMod val="85000"/>
                    <a:lumOff val="15000"/>
                  </a:schemeClr>
                </a:solidFill>
                <a:uFillTx/>
                <a:latin typeface="Arial" panose="020B0604020202020204" pitchFamily="34" charset="0"/>
                <a:ea typeface="微软雅黑" panose="020B0503020204020204" pitchFamily="34" charset="-122"/>
                <a:cs typeface="+mj-cs"/>
                <a:sym typeface="+mn-ea"/>
              </a:defRPr>
            </a:lvl1pPr>
          </a:lstStyle>
          <a:p>
            <a:pPr lvl="0"/>
            <a:r>
              <a:rPr dirty="0">
                <a:sym typeface="+mn-ea"/>
              </a:rPr>
              <a:t>单击此处编辑母版标题样式</a:t>
            </a:r>
            <a:endParaRPr dirty="0">
              <a:sym typeface="+mn-ea"/>
            </a:endParaRPr>
          </a:p>
        </p:txBody>
      </p:sp>
      <p:sp>
        <p:nvSpPr>
          <p:cNvPr id="3" name="文本占位符 2"/>
          <p:cNvSpPr>
            <a:spLocks noGrp="1"/>
          </p:cNvSpPr>
          <p:nvPr>
            <p:ph type="body" idx="1" hasCustomPrompt="1"/>
            <p:custDataLst>
              <p:tags r:id="rId3"/>
            </p:custDataLst>
          </p:nvPr>
        </p:nvSpPr>
        <p:spPr>
          <a:xfrm>
            <a:off x="669930" y="952508"/>
            <a:ext cx="5283242" cy="381003"/>
          </a:xfrm>
        </p:spPr>
        <p:txBody>
          <a:bodyPr lIns="101600" tIns="38100" rIns="76200" bIns="38100" anchor="t" anchorCtr="0">
            <a:noAutofit/>
          </a:bodyPr>
          <a:lstStyle>
            <a:lvl1pPr marL="0" indent="0" eaLnBrk="1" fontAlgn="auto" latinLnBrk="0" hangingPunct="1">
              <a:lnSpc>
                <a:spcPct val="100000"/>
              </a:lnSpc>
              <a:spcAft>
                <a:spcPts val="0"/>
              </a:spcAft>
              <a:buNone/>
              <a:defRPr sz="2000" b="0" u="none" strike="noStrike" kern="1200" cap="none" spc="200" normalizeH="0" baseline="0">
                <a:solidFill>
                  <a:schemeClr val="tx1">
                    <a:lumMod val="85000"/>
                    <a:lumOff val="15000"/>
                  </a:schemeClr>
                </a:solidFill>
                <a:uFillTx/>
                <a:latin typeface="Arial" panose="020B0604020202020204" pitchFamily="34" charset="0"/>
                <a:ea typeface="微软雅黑" panose="020B0503020204020204" pitchFamily="34" charset="-12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dirty="0"/>
              <a:t>单击此处编辑文本</a:t>
            </a:r>
            <a:endParaRPr lang="zh-CN" altLang="en-US" dirty="0"/>
          </a:p>
        </p:txBody>
      </p:sp>
      <p:sp>
        <p:nvSpPr>
          <p:cNvPr id="4" name="内容占位符 3"/>
          <p:cNvSpPr>
            <a:spLocks noGrp="1"/>
          </p:cNvSpPr>
          <p:nvPr>
            <p:ph sz="half" idx="2"/>
            <p:custDataLst>
              <p:tags r:id="rId4"/>
            </p:custDataLst>
          </p:nvPr>
        </p:nvSpPr>
        <p:spPr>
          <a:xfrm>
            <a:off x="669925" y="1406525"/>
            <a:ext cx="5283200" cy="4934752"/>
          </a:xfrm>
        </p:spPr>
        <p:txBody>
          <a:bodyPr vert="horz" lIns="101600" tIns="0" rIns="82550" bIns="0" rtlCol="0">
            <a:noAutofit/>
          </a:bodyPr>
          <a:lstStyle>
            <a:lvl1pPr marL="228600" marR="0" lvl="0"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pitchFamily="34" charset="-122"/>
                <a:cs typeface="+mn-cs"/>
                <a:sym typeface="+mn-ea"/>
              </a:defRPr>
            </a:lvl1pPr>
            <a:lvl2pPr marL="685800" marR="0" lvl="1" indent="-228600" algn="l" defTabSz="914400" rtl="0" eaLnBrk="1" fontAlgn="auto" latinLnBrk="0" hangingPunct="1">
              <a:lnSpc>
                <a:spcPct val="130000"/>
              </a:lnSpc>
              <a:spcBef>
                <a:spcPts val="0"/>
              </a:spcBef>
              <a:spcAft>
                <a:spcPts val="1000"/>
              </a:spcAft>
              <a:buFont typeface="Arial" panose="020B0604020202020204" pitchFamily="34" charset="0"/>
              <a:buChar char="•"/>
              <a:tabLst>
                <a:tab pos="1609725" algn="l"/>
              </a:tabLst>
              <a:defRPr kumimoji="0" lang="zh-CN" altLang="en-US" sz="16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pitchFamily="34" charset="-122"/>
                <a:cs typeface="+mn-cs"/>
                <a:sym typeface="+mn-ea"/>
              </a:defRPr>
            </a:lvl2pPr>
            <a:lvl3pPr marL="1143000" marR="0" lvl="2"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pitchFamily="34" charset="-122"/>
                <a:cs typeface="+mn-cs"/>
                <a:sym typeface="+mn-ea"/>
              </a:defRPr>
            </a:lvl3pPr>
            <a:lvl4pPr marL="1600200" marR="0" lvl="3"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pitchFamily="34" charset="-122"/>
                <a:cs typeface="+mn-cs"/>
                <a:sym typeface="+mn-ea"/>
              </a:defRPr>
            </a:lvl4pPr>
            <a:lvl5pPr marL="2057400" marR="0" lvl="4"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pitchFamily="34" charset="-122"/>
                <a:cs typeface="+mn-cs"/>
                <a:sym typeface="+mn-ea"/>
              </a:defRPr>
            </a:lvl5p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a:p>
            <a:pPr lvl="4"/>
            <a:r>
              <a:rPr dirty="0">
                <a:sym typeface="+mn-ea"/>
              </a:rPr>
              <a:t>第五级</a:t>
            </a:r>
            <a:endParaRPr dirty="0">
              <a:sym typeface="+mn-ea"/>
            </a:endParaRPr>
          </a:p>
        </p:txBody>
      </p:sp>
      <p:sp>
        <p:nvSpPr>
          <p:cNvPr id="5" name="文本占位符 4"/>
          <p:cNvSpPr>
            <a:spLocks noGrp="1"/>
          </p:cNvSpPr>
          <p:nvPr>
            <p:ph type="body" sz="quarter" idx="3" hasCustomPrompt="1"/>
            <p:custDataLst>
              <p:tags r:id="rId5"/>
            </p:custDataLst>
          </p:nvPr>
        </p:nvSpPr>
        <p:spPr>
          <a:xfrm>
            <a:off x="6235750" y="952508"/>
            <a:ext cx="5283242" cy="381003"/>
          </a:xfrm>
        </p:spPr>
        <p:txBody>
          <a:bodyPr vert="horz" lIns="101600" tIns="38100" rIns="76200" bIns="38100" rtlCol="0" anchor="t" anchorCtr="0">
            <a:noAutofit/>
          </a:bodyPr>
          <a:lstStyle>
            <a:lvl1pPr marL="0" marR="0" lvl="0" indent="0" algn="l" defTabSz="914400" rtl="0" eaLnBrk="1" fontAlgn="auto" latinLnBrk="0" hangingPunct="1">
              <a:lnSpc>
                <a:spcPct val="100000"/>
              </a:lnSpc>
              <a:spcBef>
                <a:spcPts val="0"/>
              </a:spcBef>
              <a:spcAft>
                <a:spcPts val="0"/>
              </a:spcAft>
              <a:buFont typeface="Arial" panose="020B0604020202020204" pitchFamily="34" charset="0"/>
              <a:buNone/>
              <a:defRPr kumimoji="0" lang="zh-CN" altLang="en-US" sz="2000" b="0" i="0" u="none" strike="noStrike" kern="1200" cap="none" spc="200" normalizeH="0" baseline="0" noProof="1" dirty="0">
                <a:solidFill>
                  <a:schemeClr val="tx1">
                    <a:lumMod val="85000"/>
                    <a:lumOff val="15000"/>
                  </a:schemeClr>
                </a:solidFill>
                <a:uFillTx/>
                <a:latin typeface="Arial" panose="020B0604020202020204" pitchFamily="34" charset="0"/>
                <a:ea typeface="微软雅黑" panose="020B0503020204020204" pitchFamily="34" charset="-122"/>
                <a:cs typeface="+mn-cs"/>
                <a:sym typeface="+mn-ea"/>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a:sym typeface="+mn-ea"/>
              </a:rPr>
              <a:t>单击此处编辑文本</a:t>
            </a:r>
            <a:endParaRPr>
              <a:sym typeface="+mn-ea"/>
            </a:endParaRPr>
          </a:p>
        </p:txBody>
      </p:sp>
      <p:sp>
        <p:nvSpPr>
          <p:cNvPr id="6" name="内容占位符 5"/>
          <p:cNvSpPr>
            <a:spLocks noGrp="1"/>
          </p:cNvSpPr>
          <p:nvPr>
            <p:ph sz="quarter" idx="4"/>
            <p:custDataLst>
              <p:tags r:id="rId6"/>
            </p:custDataLst>
          </p:nvPr>
        </p:nvSpPr>
        <p:spPr>
          <a:xfrm>
            <a:off x="6235750" y="1406525"/>
            <a:ext cx="5283242" cy="4934752"/>
          </a:xfrm>
        </p:spPr>
        <p:txBody>
          <a:bodyPr vert="horz" lIns="101600" tIns="0" rIns="82550" bIns="0" rtlCol="0">
            <a:noAutofit/>
          </a:bodyPr>
          <a:lstStyle>
            <a:lvl1pPr marL="228600" marR="0" lvl="0"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pitchFamily="34" charset="-122"/>
                <a:cs typeface="+mn-cs"/>
                <a:sym typeface="+mn-ea"/>
              </a:defRPr>
            </a:lvl1pPr>
            <a:lvl2pPr marL="685800" marR="0" lvl="1" indent="-228600" algn="l" defTabSz="914400" rtl="0" eaLnBrk="1" fontAlgn="auto" latinLnBrk="0" hangingPunct="1">
              <a:lnSpc>
                <a:spcPct val="130000"/>
              </a:lnSpc>
              <a:spcBef>
                <a:spcPts val="0"/>
              </a:spcBef>
              <a:spcAft>
                <a:spcPts val="1000"/>
              </a:spcAft>
              <a:buFont typeface="Arial" panose="020B0604020202020204" pitchFamily="34" charset="0"/>
              <a:buChar char="•"/>
              <a:tabLst>
                <a:tab pos="1609725" algn="l"/>
              </a:tabLst>
              <a:defRPr kumimoji="0" lang="zh-CN" altLang="en-US" sz="16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pitchFamily="34" charset="-122"/>
                <a:cs typeface="+mn-cs"/>
                <a:sym typeface="+mn-ea"/>
              </a:defRPr>
            </a:lvl2pPr>
            <a:lvl3pPr marL="1143000" marR="0" lvl="2"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pitchFamily="34" charset="-122"/>
                <a:cs typeface="+mn-cs"/>
                <a:sym typeface="+mn-ea"/>
              </a:defRPr>
            </a:lvl3pPr>
            <a:lvl4pPr marL="1600200" marR="0" lvl="3"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pitchFamily="34" charset="-122"/>
                <a:cs typeface="+mn-cs"/>
                <a:sym typeface="+mn-ea"/>
              </a:defRPr>
            </a:lvl4pPr>
            <a:lvl5pPr marL="2057400" marR="0" lvl="4"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pitchFamily="34" charset="-122"/>
                <a:cs typeface="+mn-cs"/>
                <a:sym typeface="+mn-ea"/>
              </a:defRPr>
            </a:lvl5p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a:p>
            <a:pPr lvl="4"/>
            <a:r>
              <a:rPr dirty="0">
                <a:sym typeface="+mn-ea"/>
              </a:rPr>
              <a:t>第五级</a:t>
            </a:r>
            <a:endParaRPr dirty="0">
              <a:sym typeface="+mn-ea"/>
            </a:endParaRPr>
          </a:p>
        </p:txBody>
      </p:sp>
      <p:sp>
        <p:nvSpPr>
          <p:cNvPr id="7" name="日期占位符 6"/>
          <p:cNvSpPr>
            <a:spLocks noGrp="1"/>
          </p:cNvSpPr>
          <p:nvPr>
            <p:ph type="dt" sz="half" idx="10"/>
            <p:custDataLst>
              <p:tags r:id="rId7"/>
            </p:custDataLst>
          </p:nvPr>
        </p:nvSpPr>
        <p:spPr/>
        <p:txBody>
          <a:bodyPr/>
          <a:lstStyle/>
          <a:p>
            <a:fld id="{760FBDFE-C587-4B4C-A407-44438C67B59E}" type="datetimeFigureOut">
              <a:rPr lang="zh-CN" altLang="en-US" smtClean="0"/>
            </a:fld>
            <a:endParaRPr lang="zh-CN" altLang="en-US"/>
          </a:p>
        </p:txBody>
      </p:sp>
      <p:sp>
        <p:nvSpPr>
          <p:cNvPr id="8" name="页脚占位符 7"/>
          <p:cNvSpPr>
            <a:spLocks noGrp="1"/>
          </p:cNvSpPr>
          <p:nvPr>
            <p:ph type="ftr" sz="quarter" idx="11"/>
            <p:custDataLst>
              <p:tags r:id="rId8"/>
            </p:custDataLst>
          </p:nvPr>
        </p:nvSpPr>
        <p:spPr/>
        <p:txBody>
          <a:bodyPr/>
          <a:lstStyle/>
          <a:p>
            <a:endParaRPr lang="zh-CN" altLang="en-US"/>
          </a:p>
        </p:txBody>
      </p:sp>
      <p:sp>
        <p:nvSpPr>
          <p:cNvPr id="9" name="灯片编号占位符 8"/>
          <p:cNvSpPr>
            <a:spLocks noGrp="1"/>
          </p:cNvSpPr>
          <p:nvPr>
            <p:ph type="sldNum" sz="quarter" idx="12"/>
            <p:custDataLst>
              <p:tags r:id="rId9"/>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grpSp>
        <p:nvGrpSpPr>
          <p:cNvPr id="9" name="组合 8"/>
          <p:cNvGrpSpPr/>
          <p:nvPr userDrawn="1">
            <p:custDataLst>
              <p:tags r:id="rId2"/>
            </p:custDataLst>
          </p:nvPr>
        </p:nvGrpSpPr>
        <p:grpSpPr>
          <a:xfrm>
            <a:off x="10608342" y="5053054"/>
            <a:ext cx="1583658" cy="1966165"/>
            <a:chOff x="10608342" y="5053054"/>
            <a:chExt cx="1583658" cy="1966165"/>
          </a:xfrm>
        </p:grpSpPr>
        <p:sp>
          <p:nvSpPr>
            <p:cNvPr id="10" name="任意多边形: 形状 9"/>
            <p:cNvSpPr/>
            <p:nvPr>
              <p:custDataLst>
                <p:tags r:id="rId3"/>
              </p:custDataLst>
            </p:nvPr>
          </p:nvSpPr>
          <p:spPr>
            <a:xfrm rot="697528">
              <a:off x="10608342" y="5053054"/>
              <a:ext cx="1399913" cy="1966165"/>
            </a:xfrm>
            <a:custGeom>
              <a:avLst/>
              <a:gdLst>
                <a:gd name="connsiteX0" fmla="*/ 1399913 w 1399913"/>
                <a:gd name="connsiteY0" fmla="*/ 0 h 1966165"/>
                <a:gd name="connsiteX1" fmla="*/ 1399913 w 1399913"/>
                <a:gd name="connsiteY1" fmla="*/ 1678156 h 1966165"/>
                <a:gd name="connsiteX2" fmla="*/ 0 w 1399913"/>
                <a:gd name="connsiteY2" fmla="*/ 1966165 h 1966165"/>
              </a:gdLst>
              <a:ahLst/>
              <a:cxnLst>
                <a:cxn ang="0">
                  <a:pos x="connsiteX0" y="connsiteY0"/>
                </a:cxn>
                <a:cxn ang="0">
                  <a:pos x="connsiteX1" y="connsiteY1"/>
                </a:cxn>
                <a:cxn ang="0">
                  <a:pos x="connsiteX2" y="connsiteY2"/>
                </a:cxn>
              </a:cxnLst>
              <a:rect l="l" t="t" r="r" b="b"/>
              <a:pathLst>
                <a:path w="1399913" h="1966165">
                  <a:moveTo>
                    <a:pt x="1399913" y="0"/>
                  </a:moveTo>
                  <a:lnTo>
                    <a:pt x="1399913" y="1678156"/>
                  </a:lnTo>
                  <a:lnTo>
                    <a:pt x="0" y="1966165"/>
                  </a:lnTo>
                  <a:close/>
                </a:path>
              </a:pathLst>
            </a:cu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 name="等腰三角形 10"/>
            <p:cNvSpPr/>
            <p:nvPr>
              <p:custDataLst>
                <p:tags r:id="rId4"/>
              </p:custDataLst>
            </p:nvPr>
          </p:nvSpPr>
          <p:spPr>
            <a:xfrm>
              <a:off x="10960100" y="5207000"/>
              <a:ext cx="1231900" cy="1651000"/>
            </a:xfrm>
            <a:prstGeom prst="triangle">
              <a:avLst>
                <a:gd name="adj" fmla="val 100000"/>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2" name="标题 1"/>
          <p:cNvSpPr>
            <a:spLocks noGrp="1"/>
          </p:cNvSpPr>
          <p:nvPr>
            <p:ph type="title"/>
            <p:custDataLst>
              <p:tags r:id="rId5"/>
            </p:custDataLst>
          </p:nvPr>
        </p:nvSpPr>
        <p:spPr/>
        <p:txBody>
          <a:bodyPr vert="horz" lIns="101600" tIns="38100" rIns="76200" bIns="38100" rtlCol="0" anchor="t" anchorCtr="0">
            <a:noAutofit/>
          </a:bodyPr>
          <a:lstStyle>
            <a:lvl1pPr marL="0" marR="0" lvl="0" algn="l" defTabSz="914400" rtl="0" eaLnBrk="1" fontAlgn="auto" latinLnBrk="0" hangingPunct="1">
              <a:lnSpc>
                <a:spcPct val="100000"/>
              </a:lnSpc>
              <a:buNone/>
              <a:defRPr kumimoji="0" lang="zh-CN" altLang="en-US" sz="2400" b="1" i="0" u="none" strike="noStrike" kern="1200" cap="none" spc="200" normalizeH="0" baseline="0" noProof="1" dirty="0">
                <a:solidFill>
                  <a:schemeClr val="tx1">
                    <a:lumMod val="85000"/>
                    <a:lumOff val="15000"/>
                  </a:schemeClr>
                </a:solidFill>
                <a:uFillTx/>
                <a:latin typeface="Arial" panose="020B0604020202020204" pitchFamily="34" charset="0"/>
                <a:ea typeface="微软雅黑" panose="020B0503020204020204" pitchFamily="34" charset="-122"/>
                <a:cs typeface="+mj-cs"/>
                <a:sym typeface="+mn-ea"/>
              </a:defRPr>
            </a:lvl1pPr>
          </a:lstStyle>
          <a:p>
            <a:pPr lvl="0"/>
            <a:r>
              <a:rPr>
                <a:sym typeface="+mn-ea"/>
              </a:rPr>
              <a:t>单击此处编辑母版标题样式</a:t>
            </a:r>
            <a:endParaRPr>
              <a:sym typeface="+mn-ea"/>
            </a:endParaRPr>
          </a:p>
        </p:txBody>
      </p:sp>
      <p:sp>
        <p:nvSpPr>
          <p:cNvPr id="3" name="日期占位符 2"/>
          <p:cNvSpPr>
            <a:spLocks noGrp="1"/>
          </p:cNvSpPr>
          <p:nvPr>
            <p:ph type="dt" sz="half" idx="10"/>
            <p:custDataLst>
              <p:tags r:id="rId6"/>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7"/>
            </p:custDataLst>
          </p:nvPr>
        </p:nvSpPr>
        <p:spPr/>
        <p:txBody>
          <a:bodyPr/>
          <a:lstStyle/>
          <a:p>
            <a:endParaRPr lang="zh-CN" altLang="en-US"/>
          </a:p>
        </p:txBody>
      </p:sp>
      <p:sp>
        <p:nvSpPr>
          <p:cNvPr id="5" name="灯片编号占位符 4"/>
          <p:cNvSpPr>
            <a:spLocks noGrp="1"/>
          </p:cNvSpPr>
          <p:nvPr>
            <p:ph type="sldNum" sz="quarter" idx="12"/>
            <p:custDataLst>
              <p:tags r:id="rId8"/>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custDataLst>
              <p:tags r:id="rId2"/>
            </p:custDataLst>
          </p:nvPr>
        </p:nvSpPr>
        <p:spPr/>
        <p:txBody>
          <a:bodyPr/>
          <a:lstStyle/>
          <a:p>
            <a:fld id="{760FBDFE-C587-4B4C-A407-44438C67B59E}" type="datetimeFigureOut">
              <a:rPr lang="zh-CN" altLang="en-US" smtClean="0"/>
            </a:fld>
            <a:endParaRPr lang="zh-CN" altLang="en-US"/>
          </a:p>
        </p:txBody>
      </p:sp>
      <p:sp>
        <p:nvSpPr>
          <p:cNvPr id="3" name="页脚占位符 2"/>
          <p:cNvSpPr>
            <a:spLocks noGrp="1"/>
          </p:cNvSpPr>
          <p:nvPr>
            <p:ph type="ftr" sz="quarter" idx="11"/>
            <p:custDataLst>
              <p:tags r:id="rId3"/>
            </p:custDataLst>
          </p:nvPr>
        </p:nvSpPr>
        <p:spPr/>
        <p:txBody>
          <a:bodyPr/>
          <a:lstStyle/>
          <a:p>
            <a:endParaRPr lang="zh-CN" altLang="en-US"/>
          </a:p>
        </p:txBody>
      </p:sp>
      <p:sp>
        <p:nvSpPr>
          <p:cNvPr id="4" name="灯片编号占位符 3"/>
          <p:cNvSpPr>
            <a:spLocks noGrp="1"/>
          </p:cNvSpPr>
          <p:nvPr>
            <p:ph type="sldNum" sz="quarter" idx="12"/>
            <p:custDataLst>
              <p:tags r:id="rId4"/>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图片与标题">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69930" y="443234"/>
            <a:ext cx="10852237" cy="441964"/>
          </a:xfrm>
        </p:spPr>
        <p:txBody>
          <a:bodyPr vert="horz" lIns="101600" tIns="38100" rIns="76200" bIns="38100" rtlCol="0" anchor="t" anchorCtr="0">
            <a:noAutofit/>
          </a:bodyPr>
          <a:lstStyle>
            <a:lvl1pPr marL="0" marR="0" lvl="0" algn="l" defTabSz="914400" rtl="0" eaLnBrk="1" fontAlgn="auto" latinLnBrk="0" hangingPunct="1">
              <a:lnSpc>
                <a:spcPct val="100000"/>
              </a:lnSpc>
              <a:buNone/>
              <a:defRPr kumimoji="0" lang="zh-CN" altLang="en-US" sz="2400" b="1" i="0" u="none" strike="noStrike" kern="1200" cap="none" spc="200" normalizeH="0" baseline="0" noProof="1" dirty="0">
                <a:solidFill>
                  <a:schemeClr val="tx1">
                    <a:lumMod val="85000"/>
                    <a:lumOff val="15000"/>
                  </a:schemeClr>
                </a:solidFill>
                <a:uFillTx/>
                <a:latin typeface="Arial" panose="020B0604020202020204" pitchFamily="34" charset="0"/>
                <a:ea typeface="微软雅黑" panose="020B0503020204020204" pitchFamily="34" charset="-122"/>
                <a:cs typeface="+mj-cs"/>
                <a:sym typeface="+mn-ea"/>
              </a:defRPr>
            </a:lvl1pPr>
          </a:lstStyle>
          <a:p>
            <a:pPr lvl="0"/>
            <a:r>
              <a:rPr dirty="0">
                <a:sym typeface="+mn-ea"/>
              </a:rPr>
              <a:t>单击此处编辑母版标题样式</a:t>
            </a:r>
            <a:endParaRPr dirty="0">
              <a:sym typeface="+mn-ea"/>
            </a:endParaRPr>
          </a:p>
        </p:txBody>
      </p:sp>
      <p:sp>
        <p:nvSpPr>
          <p:cNvPr id="3" name="图片占位符 2"/>
          <p:cNvSpPr>
            <a:spLocks noGrp="1"/>
          </p:cNvSpPr>
          <p:nvPr>
            <p:ph type="pic" idx="1"/>
            <p:custDataLst>
              <p:tags r:id="rId3"/>
            </p:custDataLst>
          </p:nvPr>
        </p:nvSpPr>
        <p:spPr>
          <a:xfrm>
            <a:off x="669930" y="952508"/>
            <a:ext cx="5283242" cy="5388907"/>
          </a:xfrm>
        </p:spPr>
        <p:txBody>
          <a:bodyPr vert="horz" lIns="101600" tIns="0" rIns="82550" bIns="0" rtlCol="0">
            <a:noAutofit/>
          </a:bodyPr>
          <a:lstStyle>
            <a:lvl1pPr marL="0" marR="0" lvl="0" indent="0" algn="l" defTabSz="914400" rtl="0" eaLnBrk="1" fontAlgn="auto" latinLnBrk="0" hangingPunct="1">
              <a:lnSpc>
                <a:spcPct val="130000"/>
              </a:lnSpc>
              <a:spcBef>
                <a:spcPts val="0"/>
              </a:spcBef>
              <a:spcAft>
                <a:spcPts val="1000"/>
              </a:spcAft>
              <a:buFont typeface="Arial" panose="020B0604020202020204" pitchFamily="34" charset="0"/>
              <a:buNone/>
              <a:defRPr kumimoji="0" lang="zh-CN" altLang="en-US" sz="16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pitchFamily="34" charset="-122"/>
                <a:cs typeface="+mn-cs"/>
                <a:sym typeface="+mn-ea"/>
              </a:defRPr>
            </a:lvl1pPr>
            <a:lvl2pPr marL="685800" marR="0" lvl="1" indent="-228600" algn="l" defTabSz="914400" rtl="0" eaLnBrk="1" fontAlgn="auto" latinLnBrk="0" hangingPunct="1">
              <a:lnSpc>
                <a:spcPct val="130000"/>
              </a:lnSpc>
              <a:spcBef>
                <a:spcPts val="0"/>
              </a:spcBef>
              <a:spcAft>
                <a:spcPts val="1000"/>
              </a:spcAft>
              <a:buFont typeface="Arial" panose="020B0604020202020204" pitchFamily="34" charset="0"/>
              <a:buChar char="•"/>
              <a:tabLst>
                <a:tab pos="1609725" algn="l"/>
              </a:tabLst>
              <a:defRPr kumimoji="0" lang="zh-CN" altLang="en-US" sz="1600" b="0" i="0" u="none" strike="noStrike" kern="1200" cap="none" spc="150" normalizeH="0" baseline="0" noProof="1" dirty="0">
                <a:solidFill>
                  <a:schemeClr val="tx1"/>
                </a:solidFill>
                <a:uFillTx/>
                <a:latin typeface="+mn-lt"/>
                <a:ea typeface="+mn-ea"/>
                <a:cs typeface="+mn-cs"/>
                <a:sym typeface="+mn-ea"/>
              </a:defRPr>
            </a:lvl2pPr>
            <a:lvl3pPr marL="1143000" marR="0" lvl="2"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mn-lt"/>
                <a:ea typeface="+mn-ea"/>
                <a:cs typeface="+mn-cs"/>
                <a:sym typeface="+mn-ea"/>
              </a:defRPr>
            </a:lvl3pPr>
            <a:lvl4pPr marL="1600200" marR="0" lvl="3"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mn-lt"/>
                <a:ea typeface="+mn-ea"/>
                <a:cs typeface="+mn-cs"/>
                <a:sym typeface="+mn-ea"/>
              </a:defRPr>
            </a:lvl4pPr>
            <a:lvl5pPr marL="2057400" marR="0" lvl="4"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mn-lt"/>
                <a:ea typeface="+mn-ea"/>
                <a:cs typeface="+mn-cs"/>
                <a:sym typeface="+mn-ea"/>
              </a:defRPr>
            </a:lvl5pPr>
          </a:lstStyle>
          <a:p>
            <a:pPr lvl="0"/>
            <a:endParaRPr dirty="0">
              <a:sym typeface="+mn-ea"/>
            </a:endParaRPr>
          </a:p>
        </p:txBody>
      </p:sp>
      <p:sp>
        <p:nvSpPr>
          <p:cNvPr id="4" name="文本占位符 3"/>
          <p:cNvSpPr>
            <a:spLocks noGrp="1"/>
          </p:cNvSpPr>
          <p:nvPr>
            <p:ph type="body" sz="half" idx="2"/>
            <p:custDataLst>
              <p:tags r:id="rId4"/>
            </p:custDataLst>
          </p:nvPr>
        </p:nvSpPr>
        <p:spPr>
          <a:xfrm>
            <a:off x="6238925" y="952508"/>
            <a:ext cx="5283242" cy="5388907"/>
          </a:xfrm>
        </p:spPr>
        <p:txBody>
          <a:bodyPr vert="horz" lIns="101600" tIns="0" rIns="82550" bIns="0" rtlCol="0">
            <a:normAutofit/>
          </a:bodyPr>
          <a:lstStyle>
            <a:lvl1pPr marL="228600" marR="0" lvl="0"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pitchFamily="34" charset="-122"/>
                <a:cs typeface="+mn-cs"/>
                <a:sym typeface="+mn-ea"/>
              </a:defRPr>
            </a:lvl1pPr>
          </a:lstStyle>
          <a:p>
            <a:pPr lvl="0"/>
            <a:r>
              <a:rPr>
                <a:sym typeface="+mn-ea"/>
              </a:rPr>
              <a:t>单击此处编辑母版文本样式</a:t>
            </a:r>
            <a:endParaRPr>
              <a:sym typeface="+mn-ea"/>
            </a:endParaRPr>
          </a:p>
        </p:txBody>
      </p:sp>
      <p:sp>
        <p:nvSpPr>
          <p:cNvPr id="5" name="日期占位符 4"/>
          <p:cNvSpPr>
            <a:spLocks noGrp="1"/>
          </p:cNvSpPr>
          <p:nvPr>
            <p:ph type="dt" sz="half" idx="10"/>
            <p:custDataLst>
              <p:tags r:id="rId5"/>
            </p:custDataLst>
          </p:nvPr>
        </p:nvSpPr>
        <p:spPr/>
        <p:txBody>
          <a:bodyPr/>
          <a:lstStyle/>
          <a:p>
            <a:fld id="{9EFD9D74-47D9-4702-A33C-335B63B48DBF}" type="datetimeFigureOut">
              <a:rPr lang="zh-CN" altLang="en-US" smtClean="0"/>
            </a:fld>
            <a:endParaRPr lang="zh-CN" altLang="en-US" dirty="0"/>
          </a:p>
        </p:txBody>
      </p:sp>
      <p:sp>
        <p:nvSpPr>
          <p:cNvPr id="6" name="页脚占位符 5"/>
          <p:cNvSpPr>
            <a:spLocks noGrp="1"/>
          </p:cNvSpPr>
          <p:nvPr>
            <p:ph type="ftr" sz="quarter" idx="11"/>
            <p:custDataLst>
              <p:tags r:id="rId6"/>
            </p:custDataLst>
          </p:nvPr>
        </p:nvSpPr>
        <p:spPr/>
        <p:txBody>
          <a:bodyPr/>
          <a:lstStyle/>
          <a:p>
            <a:endParaRPr lang="zh-CN" altLang="en-US" dirty="0"/>
          </a:p>
        </p:txBody>
      </p:sp>
      <p:sp>
        <p:nvSpPr>
          <p:cNvPr id="7" name="灯片编号占位符 6"/>
          <p:cNvSpPr>
            <a:spLocks noGrp="1"/>
          </p:cNvSpPr>
          <p:nvPr>
            <p:ph type="sldNum" sz="quarter" idx="12"/>
            <p:custDataLst>
              <p:tags r:id="rId7"/>
            </p:custDataLst>
          </p:nvPr>
        </p:nvSpPr>
        <p:spPr/>
        <p:txBody>
          <a:bodyPr/>
          <a:lstStyle/>
          <a:p>
            <a:fld id="{FABC47A4-756D-490B-A52F-7D9E2C9FC05F}" type="slidenum">
              <a:rPr lang="zh-CN" altLang="en-US" smtClean="0"/>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BB8C0216-8BA3-4831-A1E9-2D66F5138FB2}"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A34E9AC4-EF4E-41DB-9CF6-B91654D3781A}" type="slidenum">
              <a:rPr lang="zh-CN" altLang="en-US" smtClean="0"/>
            </a:fld>
            <a:endParaRPr lang="zh-CN" alt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p:cNvSpPr>
            <a:spLocks noGrp="1"/>
          </p:cNvSpPr>
          <p:nvPr>
            <p:ph type="title" orient="vert"/>
            <p:custDataLst>
              <p:tags r:id="rId2"/>
            </p:custDataLst>
          </p:nvPr>
        </p:nvSpPr>
        <p:spPr>
          <a:xfrm>
            <a:off x="10571135" y="952508"/>
            <a:ext cx="950984" cy="5388907"/>
          </a:xfrm>
        </p:spPr>
        <p:txBody>
          <a:bodyPr vert="eaVert" lIns="101600" tIns="38100" rIns="76200" bIns="38100" rtlCol="0" anchor="ctr" anchorCtr="0">
            <a:noAutofit/>
          </a:bodyPr>
          <a:lstStyle>
            <a:lvl1pPr marL="0" marR="0" lvl="0" algn="l" defTabSz="914400" rtl="0" eaLnBrk="1" fontAlgn="auto" latinLnBrk="0" hangingPunct="1">
              <a:lnSpc>
                <a:spcPct val="100000"/>
              </a:lnSpc>
              <a:spcAft>
                <a:spcPts val="0"/>
              </a:spcAft>
              <a:buNone/>
              <a:defRPr kumimoji="0" lang="zh-CN" altLang="en-US" sz="2400" b="1" i="0" u="none" strike="noStrike" kern="1200" cap="none" spc="200" normalizeH="0" baseline="0" noProof="1" dirty="0">
                <a:solidFill>
                  <a:schemeClr val="tx1">
                    <a:lumMod val="85000"/>
                    <a:lumOff val="15000"/>
                  </a:schemeClr>
                </a:solidFill>
                <a:uFillTx/>
                <a:latin typeface="Arial" panose="020B0604020202020204" pitchFamily="34" charset="0"/>
                <a:ea typeface="微软雅黑" panose="020B0503020204020204" pitchFamily="34" charset="-122"/>
                <a:cs typeface="+mj-cs"/>
                <a:sym typeface="+mn-ea"/>
              </a:defRPr>
            </a:lvl1pPr>
          </a:lstStyle>
          <a:p>
            <a:pPr lvl="0"/>
            <a:r>
              <a:rPr>
                <a:sym typeface="+mn-ea"/>
              </a:rPr>
              <a:t>单击此处编辑母版标题样式</a:t>
            </a:r>
            <a:endParaRPr>
              <a:sym typeface="+mn-ea"/>
            </a:endParaRPr>
          </a:p>
        </p:txBody>
      </p:sp>
      <p:sp>
        <p:nvSpPr>
          <p:cNvPr id="3" name="竖排文字占位符 2"/>
          <p:cNvSpPr>
            <a:spLocks noGrp="1"/>
          </p:cNvSpPr>
          <p:nvPr>
            <p:ph type="body" orient="vert" idx="1"/>
            <p:custDataLst>
              <p:tags r:id="rId3"/>
            </p:custDataLst>
          </p:nvPr>
        </p:nvSpPr>
        <p:spPr>
          <a:xfrm>
            <a:off x="669925" y="952500"/>
            <a:ext cx="9828101" cy="5388907"/>
          </a:xfrm>
        </p:spPr>
        <p:txBody>
          <a:bodyPr vert="eaVert"/>
          <a:lstStyle>
            <a:lvl1pPr indent="0" eaLnBrk="1" fontAlgn="auto" latinLnBrk="0" hangingPunct="1">
              <a:defRPr baseline="0">
                <a:solidFill>
                  <a:schemeClr val="tx1">
                    <a:lumMod val="85000"/>
                    <a:lumOff val="15000"/>
                  </a:schemeClr>
                </a:solidFill>
                <a:latin typeface="Arial" panose="020B0604020202020204" pitchFamily="34" charset="0"/>
                <a:ea typeface="微软雅黑" panose="020B0503020204020204" pitchFamily="34" charset="-122"/>
              </a:defRPr>
            </a:lvl1pPr>
            <a:lvl2pPr indent="0" eaLnBrk="1" fontAlgn="auto" latinLnBrk="0" hangingPunct="1">
              <a:defRPr baseline="0">
                <a:solidFill>
                  <a:schemeClr val="tx1">
                    <a:lumMod val="85000"/>
                    <a:lumOff val="15000"/>
                  </a:schemeClr>
                </a:solidFill>
                <a:latin typeface="Arial" panose="020B0604020202020204" pitchFamily="34" charset="0"/>
                <a:ea typeface="微软雅黑" panose="020B0503020204020204" pitchFamily="34" charset="-122"/>
              </a:defRPr>
            </a:lvl2pPr>
            <a:lvl3pPr indent="0" eaLnBrk="1" fontAlgn="auto" latinLnBrk="0" hangingPunct="1">
              <a:defRPr baseline="0">
                <a:solidFill>
                  <a:schemeClr val="tx1">
                    <a:lumMod val="85000"/>
                    <a:lumOff val="15000"/>
                  </a:schemeClr>
                </a:solidFill>
                <a:latin typeface="Arial" panose="020B0604020202020204" pitchFamily="34" charset="0"/>
                <a:ea typeface="微软雅黑" panose="020B0503020204020204" pitchFamily="34" charset="-122"/>
              </a:defRPr>
            </a:lvl3pPr>
            <a:lvl4pPr indent="0" eaLnBrk="1" fontAlgn="auto" latinLnBrk="0" hangingPunct="1">
              <a:defRPr baseline="0">
                <a:solidFill>
                  <a:schemeClr val="tx1">
                    <a:lumMod val="85000"/>
                    <a:lumOff val="15000"/>
                  </a:schemeClr>
                </a:solidFill>
                <a:latin typeface="Arial" panose="020B0604020202020204" pitchFamily="34" charset="0"/>
                <a:ea typeface="微软雅黑" panose="020B0503020204020204" pitchFamily="34" charset="-122"/>
              </a:defRPr>
            </a:lvl4pPr>
            <a:lvl5pPr indent="0" eaLnBrk="1" fontAlgn="auto" latinLnBrk="0" hangingPunct="1">
              <a:defRPr baseline="0">
                <a:solidFill>
                  <a:schemeClr val="tx1">
                    <a:lumMod val="85000"/>
                    <a:lumOff val="15000"/>
                  </a:schemeClr>
                </a:solidFill>
                <a:latin typeface="Arial" panose="020B0604020202020204" pitchFamily="34" charset="0"/>
                <a:ea typeface="微软雅黑" panose="020B0503020204020204" pitchFamily="34" charset="-122"/>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日期占位符 3"/>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custDataLst>
              <p:tags r:id="rId5"/>
            </p:custDataLst>
          </p:nvPr>
        </p:nvSpPr>
        <p:spPr/>
        <p:txBody>
          <a:bodyPr/>
          <a:lstStyle/>
          <a:p>
            <a:endParaRPr lang="zh-CN" altLang="en-US"/>
          </a:p>
        </p:txBody>
      </p:sp>
      <p:sp>
        <p:nvSpPr>
          <p:cNvPr id="6" name="灯片编号占位符 5"/>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内容">
    <p:spTree>
      <p:nvGrpSpPr>
        <p:cNvPr id="1" name=""/>
        <p:cNvGrpSpPr/>
        <p:nvPr/>
      </p:nvGrpSpPr>
      <p:grpSpPr>
        <a:xfrm>
          <a:off x="0" y="0"/>
          <a:ext cx="0" cy="0"/>
          <a:chOff x="0" y="0"/>
          <a:chExt cx="0" cy="0"/>
        </a:xfrm>
      </p:grpSpPr>
      <p:sp>
        <p:nvSpPr>
          <p:cNvPr id="3" name="日期占位符 2"/>
          <p:cNvSpPr>
            <a:spLocks noGrp="1"/>
          </p:cNvSpPr>
          <p:nvPr>
            <p:ph type="dt" sz="half" idx="10"/>
            <p:custDataLst>
              <p:tags r:id="rId2"/>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3"/>
            </p:custDataLst>
          </p:nvPr>
        </p:nvSpPr>
        <p:spPr/>
        <p:txBody>
          <a:bodyPr/>
          <a:lstStyle/>
          <a:p>
            <a:endParaRPr lang="zh-CN" altLang="en-US"/>
          </a:p>
        </p:txBody>
      </p:sp>
      <p:sp>
        <p:nvSpPr>
          <p:cNvPr id="5" name="灯片编号占位符 4"/>
          <p:cNvSpPr>
            <a:spLocks noGrp="1"/>
          </p:cNvSpPr>
          <p:nvPr>
            <p:ph type="sldNum" sz="quarter" idx="12"/>
            <p:custDataLst>
              <p:tags r:id="rId4"/>
            </p:custDataLst>
          </p:nvPr>
        </p:nvSpPr>
        <p:spPr/>
        <p:txBody>
          <a:bodyPr/>
          <a:lstStyle/>
          <a:p>
            <a:fld id="{49AE70B2-8BF9-45C0-BB95-33D1B9D3A854}" type="slidenum">
              <a:rPr lang="zh-CN" altLang="en-US" smtClean="0"/>
            </a:fld>
            <a:endParaRPr lang="zh-CN" altLang="en-US"/>
          </a:p>
        </p:txBody>
      </p:sp>
      <p:sp>
        <p:nvSpPr>
          <p:cNvPr id="7" name="内容占位符 6"/>
          <p:cNvSpPr>
            <a:spLocks noGrp="1"/>
          </p:cNvSpPr>
          <p:nvPr>
            <p:ph sz="quarter" idx="13"/>
            <p:custDataLst>
              <p:tags r:id="rId5"/>
            </p:custDataLst>
          </p:nvPr>
        </p:nvSpPr>
        <p:spPr>
          <a:xfrm>
            <a:off x="669930" y="952508"/>
            <a:ext cx="10852237" cy="5388907"/>
          </a:xfrm>
        </p:spPr>
        <p:txBody>
          <a:bodyPr/>
          <a:lstStyle>
            <a:lvl1pPr>
              <a:defRPr>
                <a:solidFill>
                  <a:schemeClr val="tx1">
                    <a:lumMod val="85000"/>
                    <a:lumOff val="15000"/>
                  </a:schemeClr>
                </a:solidFill>
              </a:defRPr>
            </a:lvl1pPr>
            <a:lvl2pPr>
              <a:defRPr>
                <a:solidFill>
                  <a:schemeClr val="tx1">
                    <a:lumMod val="85000"/>
                    <a:lumOff val="15000"/>
                  </a:schemeClr>
                </a:solidFill>
              </a:defRPr>
            </a:lvl2pPr>
            <a:lvl3pPr>
              <a:defRPr>
                <a:solidFill>
                  <a:schemeClr val="tx1">
                    <a:lumMod val="85000"/>
                    <a:lumOff val="15000"/>
                  </a:schemeClr>
                </a:solidFill>
              </a:defRPr>
            </a:lvl3pPr>
            <a:lvl4pPr>
              <a:defRPr>
                <a:solidFill>
                  <a:schemeClr val="tx1">
                    <a:lumMod val="85000"/>
                    <a:lumOff val="15000"/>
                  </a:schemeClr>
                </a:solidFill>
              </a:defRPr>
            </a:lvl4pPr>
            <a:lvl5pPr>
              <a:defRPr>
                <a:solidFill>
                  <a:schemeClr val="tx1">
                    <a:lumMod val="85000"/>
                    <a:lumOff val="15000"/>
                  </a:schemeClr>
                </a:solidFill>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末尾幻灯片">
    <p:spTree>
      <p:nvGrpSpPr>
        <p:cNvPr id="1" name=""/>
        <p:cNvGrpSpPr/>
        <p:nvPr/>
      </p:nvGrpSpPr>
      <p:grpSpPr>
        <a:xfrm>
          <a:off x="0" y="0"/>
          <a:ext cx="0" cy="0"/>
          <a:chOff x="0" y="0"/>
          <a:chExt cx="0" cy="0"/>
        </a:xfrm>
      </p:grpSpPr>
      <p:sp>
        <p:nvSpPr>
          <p:cNvPr id="2" name="标题 1"/>
          <p:cNvSpPr>
            <a:spLocks noGrp="1"/>
          </p:cNvSpPr>
          <p:nvPr>
            <p:ph type="title" hasCustomPrompt="1"/>
            <p:custDataLst>
              <p:tags r:id="rId2"/>
            </p:custDataLst>
          </p:nvPr>
        </p:nvSpPr>
        <p:spPr>
          <a:xfrm>
            <a:off x="3588374" y="2588654"/>
            <a:ext cx="5015250" cy="1519707"/>
          </a:xfrm>
        </p:spPr>
        <p:txBody>
          <a:bodyPr vert="horz" lIns="90170" tIns="46990" rIns="90170" bIns="46990" rtlCol="0" anchor="ctr" anchorCtr="0">
            <a:normAutofit/>
          </a:bodyPr>
          <a:lstStyle>
            <a:lvl1pPr marL="0" marR="0" algn="ctr" defTabSz="914400" rtl="0" eaLnBrk="1" fontAlgn="auto" latinLnBrk="0" hangingPunct="1">
              <a:lnSpc>
                <a:spcPct val="100000"/>
              </a:lnSpc>
              <a:buNone/>
              <a:defRPr kumimoji="0" lang="zh-CN" altLang="en-US" sz="8000" b="1" i="0" u="none" strike="noStrike" kern="1200" cap="none" spc="600" normalizeH="0" baseline="0" noProof="1" dirty="0">
                <a:solidFill>
                  <a:schemeClr val="tx1">
                    <a:lumMod val="85000"/>
                    <a:lumOff val="15000"/>
                  </a:schemeClr>
                </a:solidFill>
                <a:uFillTx/>
                <a:latin typeface="Arial" panose="020B0604020202020204" pitchFamily="34" charset="0"/>
                <a:ea typeface="汉仪旗黑-85S" panose="00020600040101010101" pitchFamily="18" charset="-122"/>
                <a:cs typeface="+mj-cs"/>
                <a:sym typeface="+mn-ea"/>
              </a:defRPr>
            </a:lvl1pPr>
          </a:lstStyle>
          <a:p>
            <a:pPr lvl="0"/>
            <a:r>
              <a:rPr dirty="0">
                <a:sym typeface="+mn-ea"/>
              </a:rPr>
              <a:t>编辑标题</a:t>
            </a:r>
            <a:endParaRPr dirty="0">
              <a:sym typeface="+mn-ea"/>
            </a:endParaRPr>
          </a:p>
        </p:txBody>
      </p:sp>
      <p:sp>
        <p:nvSpPr>
          <p:cNvPr id="3" name="日期占位符 2"/>
          <p:cNvSpPr>
            <a:spLocks noGrp="1"/>
          </p:cNvSpPr>
          <p:nvPr>
            <p:ph type="dt" sz="half" idx="10"/>
            <p:custDataLst>
              <p:tags r:id="rId3"/>
            </p:custDataLst>
          </p:nvPr>
        </p:nvSpPr>
        <p:spPr/>
        <p:txBody>
          <a:bodyPr lIns="90170" tIns="46990" rIns="90170" bIns="46990">
            <a:normAutofit/>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4"/>
            </p:custDataLst>
          </p:nvPr>
        </p:nvSpPr>
        <p:spPr/>
        <p:txBody>
          <a:bodyPr lIns="90170" tIns="46990" rIns="90170" bIns="46990">
            <a:normAutofit/>
          </a:bodyPr>
          <a:lstStyle/>
          <a:p>
            <a:endParaRPr lang="zh-CN" altLang="en-US"/>
          </a:p>
        </p:txBody>
      </p:sp>
      <p:sp>
        <p:nvSpPr>
          <p:cNvPr id="5" name="灯片编号占位符 4"/>
          <p:cNvSpPr>
            <a:spLocks noGrp="1"/>
          </p:cNvSpPr>
          <p:nvPr>
            <p:ph type="sldNum" sz="quarter" idx="12"/>
            <p:custDataLst>
              <p:tags r:id="rId5"/>
            </p:custDataLst>
          </p:nvPr>
        </p:nvSpPr>
        <p:spPr/>
        <p:txBody>
          <a:bodyPr lIns="90170" tIns="46990" rIns="90170" bIns="46990">
            <a:normAutofit/>
          </a:bodyPr>
          <a:lstStyle/>
          <a:p>
            <a:fld id="{49AE70B2-8BF9-45C0-BB95-33D1B9D3A854}" type="slidenum">
              <a:rPr lang="zh-CN" altLang="en-US" smtClean="0"/>
            </a:fld>
            <a:endParaRPr lang="zh-CN" altLang="en-US"/>
          </a:p>
        </p:txBody>
      </p:sp>
      <p:grpSp>
        <p:nvGrpSpPr>
          <p:cNvPr id="6" name="组合 5"/>
          <p:cNvGrpSpPr/>
          <p:nvPr userDrawn="1">
            <p:custDataLst>
              <p:tags r:id="rId6"/>
            </p:custDataLst>
          </p:nvPr>
        </p:nvGrpSpPr>
        <p:grpSpPr>
          <a:xfrm flipH="1">
            <a:off x="8603626" y="3112882"/>
            <a:ext cx="436739" cy="542227"/>
            <a:chOff x="10608342" y="5053054"/>
            <a:chExt cx="1583658" cy="1966165"/>
          </a:xfrm>
        </p:grpSpPr>
        <p:sp>
          <p:nvSpPr>
            <p:cNvPr id="7" name="任意多边形: 形状 6"/>
            <p:cNvSpPr/>
            <p:nvPr>
              <p:custDataLst>
                <p:tags r:id="rId7"/>
              </p:custDataLst>
            </p:nvPr>
          </p:nvSpPr>
          <p:spPr>
            <a:xfrm rot="697528">
              <a:off x="10608342" y="5053054"/>
              <a:ext cx="1399913" cy="1966165"/>
            </a:xfrm>
            <a:custGeom>
              <a:avLst/>
              <a:gdLst>
                <a:gd name="connsiteX0" fmla="*/ 1399913 w 1399913"/>
                <a:gd name="connsiteY0" fmla="*/ 0 h 1966165"/>
                <a:gd name="connsiteX1" fmla="*/ 1399913 w 1399913"/>
                <a:gd name="connsiteY1" fmla="*/ 1678156 h 1966165"/>
                <a:gd name="connsiteX2" fmla="*/ 0 w 1399913"/>
                <a:gd name="connsiteY2" fmla="*/ 1966165 h 1966165"/>
              </a:gdLst>
              <a:ahLst/>
              <a:cxnLst>
                <a:cxn ang="0">
                  <a:pos x="connsiteX0" y="connsiteY0"/>
                </a:cxn>
                <a:cxn ang="0">
                  <a:pos x="connsiteX1" y="connsiteY1"/>
                </a:cxn>
                <a:cxn ang="0">
                  <a:pos x="connsiteX2" y="connsiteY2"/>
                </a:cxn>
              </a:cxnLst>
              <a:rect l="l" t="t" r="r" b="b"/>
              <a:pathLst>
                <a:path w="1399913" h="1966165">
                  <a:moveTo>
                    <a:pt x="1399913" y="0"/>
                  </a:moveTo>
                  <a:lnTo>
                    <a:pt x="1399913" y="1678156"/>
                  </a:lnTo>
                  <a:lnTo>
                    <a:pt x="0" y="1966165"/>
                  </a:lnTo>
                  <a:close/>
                </a:path>
              </a:pathLst>
            </a:cu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0170" tIns="46990" rIns="90170" bIns="46990" rtlCol="0" anchor="ctr">
              <a:normAutofit/>
            </a:bodyPr>
            <a:lstStyle/>
            <a:p>
              <a:pPr algn="ctr"/>
              <a:endParaRPr lang="zh-CN" altLang="en-US" dirty="0"/>
            </a:p>
          </p:txBody>
        </p:sp>
        <p:sp>
          <p:nvSpPr>
            <p:cNvPr id="8" name="等腰三角形 7"/>
            <p:cNvSpPr/>
            <p:nvPr>
              <p:custDataLst>
                <p:tags r:id="rId8"/>
              </p:custDataLst>
            </p:nvPr>
          </p:nvSpPr>
          <p:spPr>
            <a:xfrm>
              <a:off x="10960100" y="5207000"/>
              <a:ext cx="1231900" cy="1651000"/>
            </a:xfrm>
            <a:prstGeom prst="triangle">
              <a:avLst>
                <a:gd name="adj" fmla="val 10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90170" tIns="46990" rIns="90170" bIns="46990" rtlCol="0" anchor="ctr">
              <a:normAutofit fontScale="55000" lnSpcReduction="20000"/>
            </a:bodyPr>
            <a:lstStyle/>
            <a:p>
              <a:pPr algn="ctr"/>
              <a:endParaRPr lang="zh-CN" altLang="en-US" dirty="0"/>
            </a:p>
          </p:txBody>
        </p:sp>
      </p:grpSp>
      <p:grpSp>
        <p:nvGrpSpPr>
          <p:cNvPr id="9" name="组合 8"/>
          <p:cNvGrpSpPr/>
          <p:nvPr userDrawn="1">
            <p:custDataLst>
              <p:tags r:id="rId9"/>
            </p:custDataLst>
          </p:nvPr>
        </p:nvGrpSpPr>
        <p:grpSpPr>
          <a:xfrm>
            <a:off x="3151635" y="3119499"/>
            <a:ext cx="436739" cy="542227"/>
            <a:chOff x="10608342" y="5053054"/>
            <a:chExt cx="1583658" cy="1966165"/>
          </a:xfrm>
        </p:grpSpPr>
        <p:sp>
          <p:nvSpPr>
            <p:cNvPr id="10" name="任意多边形: 形状 9"/>
            <p:cNvSpPr/>
            <p:nvPr>
              <p:custDataLst>
                <p:tags r:id="rId10"/>
              </p:custDataLst>
            </p:nvPr>
          </p:nvSpPr>
          <p:spPr>
            <a:xfrm rot="697528">
              <a:off x="10608342" y="5053054"/>
              <a:ext cx="1399913" cy="1966165"/>
            </a:xfrm>
            <a:custGeom>
              <a:avLst/>
              <a:gdLst>
                <a:gd name="connsiteX0" fmla="*/ 1399913 w 1399913"/>
                <a:gd name="connsiteY0" fmla="*/ 0 h 1966165"/>
                <a:gd name="connsiteX1" fmla="*/ 1399913 w 1399913"/>
                <a:gd name="connsiteY1" fmla="*/ 1678156 h 1966165"/>
                <a:gd name="connsiteX2" fmla="*/ 0 w 1399913"/>
                <a:gd name="connsiteY2" fmla="*/ 1966165 h 1966165"/>
              </a:gdLst>
              <a:ahLst/>
              <a:cxnLst>
                <a:cxn ang="0">
                  <a:pos x="connsiteX0" y="connsiteY0"/>
                </a:cxn>
                <a:cxn ang="0">
                  <a:pos x="connsiteX1" y="connsiteY1"/>
                </a:cxn>
                <a:cxn ang="0">
                  <a:pos x="connsiteX2" y="connsiteY2"/>
                </a:cxn>
              </a:cxnLst>
              <a:rect l="l" t="t" r="r" b="b"/>
              <a:pathLst>
                <a:path w="1399913" h="1966165">
                  <a:moveTo>
                    <a:pt x="1399913" y="0"/>
                  </a:moveTo>
                  <a:lnTo>
                    <a:pt x="1399913" y="1678156"/>
                  </a:lnTo>
                  <a:lnTo>
                    <a:pt x="0" y="1966165"/>
                  </a:lnTo>
                  <a:close/>
                </a:path>
              </a:pathLst>
            </a:cu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0170" tIns="46990" rIns="90170" bIns="46990" rtlCol="0" anchor="ctr">
              <a:normAutofit/>
            </a:bodyPr>
            <a:lstStyle/>
            <a:p>
              <a:pPr algn="ctr"/>
              <a:endParaRPr lang="zh-CN" altLang="en-US">
                <a:solidFill>
                  <a:schemeClr val="bg1"/>
                </a:solidFill>
              </a:endParaRPr>
            </a:p>
          </p:txBody>
        </p:sp>
        <p:sp>
          <p:nvSpPr>
            <p:cNvPr id="11" name="等腰三角形 10"/>
            <p:cNvSpPr/>
            <p:nvPr>
              <p:custDataLst>
                <p:tags r:id="rId11"/>
              </p:custDataLst>
            </p:nvPr>
          </p:nvSpPr>
          <p:spPr>
            <a:xfrm>
              <a:off x="10960100" y="5207000"/>
              <a:ext cx="1231900" cy="1651000"/>
            </a:xfrm>
            <a:prstGeom prst="triangle">
              <a:avLst>
                <a:gd name="adj" fmla="val 10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90170" tIns="46990" rIns="90170" bIns="46990" rtlCol="0" anchor="ctr">
              <a:normAutofit fontScale="55000" lnSpcReduction="20000"/>
            </a:bodyPr>
            <a:lstStyle/>
            <a:p>
              <a:pPr algn="ctr"/>
              <a:endParaRPr lang="zh-CN" altLang="en-US" dirty="0"/>
            </a:p>
          </p:txBody>
        </p:sp>
      </p:gr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通用">
    <p:spTree>
      <p:nvGrpSpPr>
        <p:cNvPr id="1" name=""/>
        <p:cNvGrpSpPr/>
        <p:nvPr/>
      </p:nvGrpSpPr>
      <p:grpSpPr>
        <a:xfrm>
          <a:off x="0" y="0"/>
          <a:ext cx="0" cy="0"/>
          <a:chOff x="0" y="0"/>
          <a:chExt cx="0" cy="0"/>
        </a:xfrm>
      </p:grpSpPr>
      <p:grpSp>
        <p:nvGrpSpPr>
          <p:cNvPr id="8" name="组合 7"/>
          <p:cNvGrpSpPr/>
          <p:nvPr userDrawn="1">
            <p:custDataLst>
              <p:tags r:id="rId2"/>
            </p:custDataLst>
          </p:nvPr>
        </p:nvGrpSpPr>
        <p:grpSpPr>
          <a:xfrm>
            <a:off x="4001597" y="6045200"/>
            <a:ext cx="8190403" cy="812800"/>
            <a:chOff x="4001597" y="5613400"/>
            <a:chExt cx="8190403" cy="1244600"/>
          </a:xfrm>
        </p:grpSpPr>
        <p:sp>
          <p:nvSpPr>
            <p:cNvPr id="9" name="任意多边形: 形状 8"/>
            <p:cNvSpPr/>
            <p:nvPr>
              <p:custDataLst>
                <p:tags r:id="rId3"/>
              </p:custDataLst>
            </p:nvPr>
          </p:nvSpPr>
          <p:spPr>
            <a:xfrm>
              <a:off x="4001597" y="5613400"/>
              <a:ext cx="8190402" cy="1244600"/>
            </a:xfrm>
            <a:custGeom>
              <a:avLst/>
              <a:gdLst>
                <a:gd name="connsiteX0" fmla="*/ 8190402 w 8190402"/>
                <a:gd name="connsiteY0" fmla="*/ 0 h 1244600"/>
                <a:gd name="connsiteX1" fmla="*/ 8190402 w 8190402"/>
                <a:gd name="connsiteY1" fmla="*/ 1155849 h 1244600"/>
                <a:gd name="connsiteX2" fmla="*/ 4203232 w 8190402"/>
                <a:gd name="connsiteY2" fmla="*/ 1244600 h 1244600"/>
                <a:gd name="connsiteX3" fmla="*/ 0 w 8190402"/>
                <a:gd name="connsiteY3" fmla="*/ 1244600 h 1244600"/>
              </a:gdLst>
              <a:ahLst/>
              <a:cxnLst>
                <a:cxn ang="0">
                  <a:pos x="connsiteX0" y="connsiteY0"/>
                </a:cxn>
                <a:cxn ang="0">
                  <a:pos x="connsiteX1" y="connsiteY1"/>
                </a:cxn>
                <a:cxn ang="0">
                  <a:pos x="connsiteX2" y="connsiteY2"/>
                </a:cxn>
                <a:cxn ang="0">
                  <a:pos x="connsiteX3" y="connsiteY3"/>
                </a:cxn>
              </a:cxnLst>
              <a:rect l="l" t="t" r="r" b="b"/>
              <a:pathLst>
                <a:path w="8190402" h="1244600">
                  <a:moveTo>
                    <a:pt x="8190402" y="0"/>
                  </a:moveTo>
                  <a:lnTo>
                    <a:pt x="8190402" y="1155849"/>
                  </a:lnTo>
                  <a:lnTo>
                    <a:pt x="4203232" y="1244600"/>
                  </a:lnTo>
                  <a:lnTo>
                    <a:pt x="0" y="1244600"/>
                  </a:lnTo>
                  <a:close/>
                </a:path>
              </a:pathLst>
            </a:cu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等腰三角形 9"/>
            <p:cNvSpPr/>
            <p:nvPr>
              <p:custDataLst>
                <p:tags r:id="rId4"/>
              </p:custDataLst>
            </p:nvPr>
          </p:nvSpPr>
          <p:spPr>
            <a:xfrm>
              <a:off x="5816600" y="5949254"/>
              <a:ext cx="6375400" cy="908746"/>
            </a:xfrm>
            <a:prstGeom prst="triangle">
              <a:avLst>
                <a:gd name="adj" fmla="val 100000"/>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2" name="标题 1"/>
          <p:cNvSpPr>
            <a:spLocks noGrp="1"/>
          </p:cNvSpPr>
          <p:nvPr userDrawn="1">
            <p:ph type="title" hasCustomPrompt="1"/>
            <p:custDataLst>
              <p:tags r:id="rId5"/>
            </p:custDataLst>
          </p:nvPr>
        </p:nvSpPr>
        <p:spPr>
          <a:xfrm>
            <a:off x="838200" y="794326"/>
            <a:ext cx="10515600" cy="540484"/>
          </a:xfrm>
        </p:spPr>
        <p:txBody>
          <a:bodyPr>
            <a:normAutofit/>
          </a:bodyPr>
          <a:lstStyle>
            <a:lvl1pPr>
              <a:defRPr sz="2200" b="1" spc="200" baseline="0">
                <a:solidFill>
                  <a:schemeClr val="tx1">
                    <a:lumMod val="85000"/>
                    <a:lumOff val="15000"/>
                  </a:schemeClr>
                </a:solidFill>
                <a:latin typeface="Arial" panose="020B0604020202020204" pitchFamily="34" charset="0"/>
                <a:ea typeface="微软雅黑" panose="020B0503020204020204" pitchFamily="34" charset="-122"/>
              </a:defRPr>
            </a:lvl1pPr>
          </a:lstStyle>
          <a:p>
            <a:r>
              <a:rPr lang="zh-CN" altLang="en-US"/>
              <a:t>单击此处添加标题</a:t>
            </a:r>
            <a:endParaRPr lang="zh-CN" altLang="en-US" dirty="0"/>
          </a:p>
        </p:txBody>
      </p:sp>
      <p:sp>
        <p:nvSpPr>
          <p:cNvPr id="3" name="日期占位符 2"/>
          <p:cNvSpPr>
            <a:spLocks noGrp="1"/>
          </p:cNvSpPr>
          <p:nvPr userDrawn="1">
            <p:ph type="dt" sz="half" idx="10"/>
            <p:custDataLst>
              <p:tags r:id="rId6"/>
            </p:custDataLst>
          </p:nvPr>
        </p:nvSpPr>
        <p:spPr/>
        <p:txBody>
          <a:bodyPr/>
          <a:lstStyle>
            <a:lvl1pPr>
              <a:defRPr baseline="0">
                <a:latin typeface="微软雅黑" panose="020B0503020204020204" pitchFamily="34" charset="-122"/>
              </a:defRPr>
            </a:lvl1pPr>
          </a:lstStyle>
          <a:p>
            <a:fld id="{760FBDFE-C587-4B4C-A407-44438C67B59E}" type="datetimeFigureOut">
              <a:rPr lang="zh-CN" altLang="en-US" smtClean="0"/>
            </a:fld>
            <a:endParaRPr lang="zh-CN" altLang="en-US"/>
          </a:p>
        </p:txBody>
      </p:sp>
      <p:sp>
        <p:nvSpPr>
          <p:cNvPr id="4" name="页脚占位符 3"/>
          <p:cNvSpPr>
            <a:spLocks noGrp="1"/>
          </p:cNvSpPr>
          <p:nvPr userDrawn="1">
            <p:ph type="ftr" sz="quarter" idx="11"/>
            <p:custDataLst>
              <p:tags r:id="rId7"/>
            </p:custDataLst>
          </p:nvPr>
        </p:nvSpPr>
        <p:spPr/>
        <p:txBody>
          <a:bodyPr/>
          <a:lstStyle>
            <a:lvl1pPr>
              <a:defRPr baseline="0">
                <a:latin typeface="微软雅黑" panose="020B0503020204020204" pitchFamily="34" charset="-122"/>
              </a:defRPr>
            </a:lvl1pPr>
          </a:lstStyle>
          <a:p>
            <a:endParaRPr lang="zh-CN" altLang="en-US" dirty="0"/>
          </a:p>
        </p:txBody>
      </p:sp>
      <p:sp>
        <p:nvSpPr>
          <p:cNvPr id="5" name="灯片编号占位符 4"/>
          <p:cNvSpPr>
            <a:spLocks noGrp="1"/>
          </p:cNvSpPr>
          <p:nvPr userDrawn="1">
            <p:ph type="sldNum" sz="quarter" idx="12"/>
            <p:custDataLst>
              <p:tags r:id="rId8"/>
            </p:custDataLst>
          </p:nvPr>
        </p:nvSpPr>
        <p:spPr/>
        <p:txBody>
          <a:bodyPr/>
          <a:lstStyle>
            <a:lvl1pPr>
              <a:defRPr baseline="0">
                <a:latin typeface="微软雅黑" panose="020B0503020204020204" pitchFamily="34" charset="-122"/>
              </a:defRPr>
            </a:lvl1pPr>
          </a:lstStyle>
          <a:p>
            <a:fld id="{49AE70B2-8BF9-45C0-BB95-33D1B9D3A854}" type="slidenum">
              <a:rPr lang="zh-CN" altLang="en-US" smtClean="0"/>
            </a:fld>
            <a:endParaRPr lang="zh-CN" altLang="en-US" dirty="0"/>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相框">
    <p:spTree>
      <p:nvGrpSpPr>
        <p:cNvPr id="1" name=""/>
        <p:cNvGrpSpPr/>
        <p:nvPr/>
      </p:nvGrpSpPr>
      <p:grpSpPr>
        <a:xfrm>
          <a:off x="0" y="0"/>
          <a:ext cx="0" cy="0"/>
          <a:chOff x="0" y="0"/>
          <a:chExt cx="0" cy="0"/>
        </a:xfrm>
      </p:grpSpPr>
      <p:sp>
        <p:nvSpPr>
          <p:cNvPr id="8" name="矩形 7"/>
          <p:cNvSpPr/>
          <p:nvPr userDrawn="1">
            <p:custDataLst>
              <p:tags r:id="rId2"/>
            </p:custDataLst>
          </p:nvPr>
        </p:nvSpPr>
        <p:spPr>
          <a:xfrm>
            <a:off x="292735" y="304165"/>
            <a:ext cx="11606530" cy="624967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rial" panose="020B0604020202020204" pitchFamily="34" charset="0"/>
              <a:ea typeface="微软雅黑" panose="020B0503020204020204" pitchFamily="34" charset="-122"/>
            </a:endParaRPr>
          </a:p>
        </p:txBody>
      </p:sp>
      <p:grpSp>
        <p:nvGrpSpPr>
          <p:cNvPr id="11" name="组合 10"/>
          <p:cNvGrpSpPr/>
          <p:nvPr userDrawn="1">
            <p:custDataLst>
              <p:tags r:id="rId3"/>
            </p:custDataLst>
          </p:nvPr>
        </p:nvGrpSpPr>
        <p:grpSpPr>
          <a:xfrm rot="16200000">
            <a:off x="11009630" y="351790"/>
            <a:ext cx="737870" cy="916305"/>
            <a:chOff x="10608342" y="5053054"/>
            <a:chExt cx="1583658" cy="1966165"/>
          </a:xfrm>
        </p:grpSpPr>
        <p:sp>
          <p:nvSpPr>
            <p:cNvPr id="12" name="任意多边形: 形状 11"/>
            <p:cNvSpPr/>
            <p:nvPr>
              <p:custDataLst>
                <p:tags r:id="rId4"/>
              </p:custDataLst>
            </p:nvPr>
          </p:nvSpPr>
          <p:spPr>
            <a:xfrm rot="697528">
              <a:off x="10608342" y="5053054"/>
              <a:ext cx="1399913" cy="1966165"/>
            </a:xfrm>
            <a:custGeom>
              <a:avLst/>
              <a:gdLst>
                <a:gd name="connsiteX0" fmla="*/ 1399913 w 1399913"/>
                <a:gd name="connsiteY0" fmla="*/ 0 h 1966165"/>
                <a:gd name="connsiteX1" fmla="*/ 1399913 w 1399913"/>
                <a:gd name="connsiteY1" fmla="*/ 1678156 h 1966165"/>
                <a:gd name="connsiteX2" fmla="*/ 0 w 1399913"/>
                <a:gd name="connsiteY2" fmla="*/ 1966165 h 1966165"/>
              </a:gdLst>
              <a:ahLst/>
              <a:cxnLst>
                <a:cxn ang="0">
                  <a:pos x="connsiteX0" y="connsiteY0"/>
                </a:cxn>
                <a:cxn ang="0">
                  <a:pos x="connsiteX1" y="connsiteY1"/>
                </a:cxn>
                <a:cxn ang="0">
                  <a:pos x="connsiteX2" y="connsiteY2"/>
                </a:cxn>
              </a:cxnLst>
              <a:rect l="l" t="t" r="r" b="b"/>
              <a:pathLst>
                <a:path w="1399913" h="1966165">
                  <a:moveTo>
                    <a:pt x="1399913" y="0"/>
                  </a:moveTo>
                  <a:lnTo>
                    <a:pt x="1399913" y="1678156"/>
                  </a:lnTo>
                  <a:lnTo>
                    <a:pt x="0" y="1966165"/>
                  </a:lnTo>
                  <a:close/>
                </a:path>
              </a:pathLst>
            </a:cu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ea typeface="微软雅黑" panose="020B0503020204020204" pitchFamily="34" charset="-122"/>
              </a:endParaRPr>
            </a:p>
          </p:txBody>
        </p:sp>
        <p:sp>
          <p:nvSpPr>
            <p:cNvPr id="13" name="等腰三角形 12"/>
            <p:cNvSpPr/>
            <p:nvPr>
              <p:custDataLst>
                <p:tags r:id="rId5"/>
              </p:custDataLst>
            </p:nvPr>
          </p:nvSpPr>
          <p:spPr>
            <a:xfrm>
              <a:off x="10960100" y="5207000"/>
              <a:ext cx="1231900" cy="1651000"/>
            </a:xfrm>
            <a:prstGeom prst="triangle">
              <a:avLst>
                <a:gd name="adj" fmla="val 10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ea typeface="微软雅黑" panose="020B0503020204020204" pitchFamily="34" charset="-122"/>
              </a:endParaRPr>
            </a:p>
          </p:txBody>
        </p:sp>
      </p:grpSp>
      <p:grpSp>
        <p:nvGrpSpPr>
          <p:cNvPr id="14" name="组合 13"/>
          <p:cNvGrpSpPr/>
          <p:nvPr userDrawn="1">
            <p:custDataLst>
              <p:tags r:id="rId6"/>
            </p:custDataLst>
          </p:nvPr>
        </p:nvGrpSpPr>
        <p:grpSpPr>
          <a:xfrm rot="5400000">
            <a:off x="443865" y="5584825"/>
            <a:ext cx="737870" cy="916305"/>
            <a:chOff x="10608342" y="5053054"/>
            <a:chExt cx="1583658" cy="1966165"/>
          </a:xfrm>
        </p:grpSpPr>
        <p:sp>
          <p:nvSpPr>
            <p:cNvPr id="16" name="任意多边形: 形状 15"/>
            <p:cNvSpPr/>
            <p:nvPr>
              <p:custDataLst>
                <p:tags r:id="rId7"/>
              </p:custDataLst>
            </p:nvPr>
          </p:nvSpPr>
          <p:spPr>
            <a:xfrm rot="697528">
              <a:off x="10608342" y="5053054"/>
              <a:ext cx="1399913" cy="1966165"/>
            </a:xfrm>
            <a:custGeom>
              <a:avLst/>
              <a:gdLst>
                <a:gd name="connsiteX0" fmla="*/ 1399913 w 1399913"/>
                <a:gd name="connsiteY0" fmla="*/ 0 h 1966165"/>
                <a:gd name="connsiteX1" fmla="*/ 1399913 w 1399913"/>
                <a:gd name="connsiteY1" fmla="*/ 1678156 h 1966165"/>
                <a:gd name="connsiteX2" fmla="*/ 0 w 1399913"/>
                <a:gd name="connsiteY2" fmla="*/ 1966165 h 1966165"/>
              </a:gdLst>
              <a:ahLst/>
              <a:cxnLst>
                <a:cxn ang="0">
                  <a:pos x="connsiteX0" y="connsiteY0"/>
                </a:cxn>
                <a:cxn ang="0">
                  <a:pos x="connsiteX1" y="connsiteY1"/>
                </a:cxn>
                <a:cxn ang="0">
                  <a:pos x="connsiteX2" y="connsiteY2"/>
                </a:cxn>
              </a:cxnLst>
              <a:rect l="l" t="t" r="r" b="b"/>
              <a:pathLst>
                <a:path w="1399913" h="1966165">
                  <a:moveTo>
                    <a:pt x="1399913" y="0"/>
                  </a:moveTo>
                  <a:lnTo>
                    <a:pt x="1399913" y="1678156"/>
                  </a:lnTo>
                  <a:lnTo>
                    <a:pt x="0" y="1966165"/>
                  </a:lnTo>
                  <a:close/>
                </a:path>
              </a:pathLst>
            </a:cu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ea typeface="微软雅黑" panose="020B0503020204020204" pitchFamily="34" charset="-122"/>
              </a:endParaRPr>
            </a:p>
          </p:txBody>
        </p:sp>
        <p:sp>
          <p:nvSpPr>
            <p:cNvPr id="17" name="等腰三角形 16"/>
            <p:cNvSpPr/>
            <p:nvPr>
              <p:custDataLst>
                <p:tags r:id="rId8"/>
              </p:custDataLst>
            </p:nvPr>
          </p:nvSpPr>
          <p:spPr>
            <a:xfrm>
              <a:off x="10960100" y="5207000"/>
              <a:ext cx="1231900" cy="1651000"/>
            </a:xfrm>
            <a:prstGeom prst="triangle">
              <a:avLst>
                <a:gd name="adj" fmla="val 10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ea typeface="微软雅黑" panose="020B0503020204020204" pitchFamily="34" charset="-122"/>
              </a:endParaRPr>
            </a:p>
          </p:txBody>
        </p:sp>
      </p:grpSp>
      <p:sp>
        <p:nvSpPr>
          <p:cNvPr id="2" name="标题 1"/>
          <p:cNvSpPr>
            <a:spLocks noGrp="1"/>
          </p:cNvSpPr>
          <p:nvPr>
            <p:ph type="title" hasCustomPrompt="1"/>
            <p:custDataLst>
              <p:tags r:id="rId9"/>
            </p:custDataLst>
          </p:nvPr>
        </p:nvSpPr>
        <p:spPr>
          <a:xfrm>
            <a:off x="1281600" y="1249200"/>
            <a:ext cx="9626400" cy="723600"/>
          </a:xfrm>
        </p:spPr>
        <p:txBody>
          <a:bodyPr anchor="ctr"/>
          <a:lstStyle>
            <a:lvl1pPr>
              <a:defRPr sz="3200" b="1" u="none" strike="noStrike" kern="1200" cap="none" spc="0" normalizeH="0" baseline="0">
                <a:solidFill>
                  <a:schemeClr val="tx1">
                    <a:lumMod val="85000"/>
                    <a:lumOff val="15000"/>
                  </a:schemeClr>
                </a:solidFill>
                <a:uFillTx/>
                <a:latin typeface="Arial" panose="020B0604020202020204" pitchFamily="34" charset="0"/>
                <a:ea typeface="微软雅黑" panose="020B0503020204020204" pitchFamily="34" charset="-122"/>
              </a:defRPr>
            </a:lvl1pPr>
          </a:lstStyle>
          <a:p>
            <a:r>
              <a:rPr lang="zh-CN" altLang="en-US" dirty="0"/>
              <a:t>单击此处编辑标题</a:t>
            </a:r>
            <a:endParaRPr lang="zh-CN" altLang="en-US" dirty="0"/>
          </a:p>
        </p:txBody>
      </p:sp>
      <p:sp>
        <p:nvSpPr>
          <p:cNvPr id="7" name="内容占位符 6"/>
          <p:cNvSpPr>
            <a:spLocks noGrp="1"/>
          </p:cNvSpPr>
          <p:nvPr>
            <p:ph sz="quarter" idx="13" hasCustomPrompt="1"/>
            <p:custDataLst>
              <p:tags r:id="rId10"/>
            </p:custDataLst>
          </p:nvPr>
        </p:nvSpPr>
        <p:spPr>
          <a:xfrm>
            <a:off x="1281113" y="2163600"/>
            <a:ext cx="9626600" cy="3445200"/>
          </a:xfrm>
        </p:spPr>
        <p:txBody>
          <a:bodyPr>
            <a:normAutofit/>
          </a:bodyPr>
          <a:lstStyle>
            <a:lvl1pPr marL="0" indent="0">
              <a:buNone/>
              <a:defRPr sz="1600" u="none" strike="noStrike" kern="1200" cap="none" spc="0" normalizeH="0" baseline="0">
                <a:solidFill>
                  <a:schemeClr val="tx1">
                    <a:lumMod val="85000"/>
                    <a:lumOff val="15000"/>
                  </a:schemeClr>
                </a:solidFill>
                <a:uFillTx/>
                <a:latin typeface="Arial" panose="020B0604020202020204" pitchFamily="34" charset="0"/>
                <a:ea typeface="微软雅黑" panose="020B0503020204020204" pitchFamily="34" charset="-122"/>
              </a:defRPr>
            </a:lvl1pPr>
            <a:lvl2pPr>
              <a:defRPr baseline="0">
                <a:solidFill>
                  <a:schemeClr val="tx1"/>
                </a:solidFill>
                <a:latin typeface="微软雅黑" panose="020B0503020204020204" pitchFamily="34" charset="-122"/>
                <a:ea typeface="微软雅黑" panose="020B0503020204020204" pitchFamily="34" charset="-122"/>
              </a:defRPr>
            </a:lvl2pPr>
            <a:lvl3pPr>
              <a:defRPr baseline="0">
                <a:solidFill>
                  <a:schemeClr val="tx1"/>
                </a:solidFill>
                <a:latin typeface="微软雅黑" panose="020B0503020204020204" pitchFamily="34" charset="-122"/>
                <a:ea typeface="微软雅黑" panose="020B0503020204020204" pitchFamily="34" charset="-122"/>
              </a:defRPr>
            </a:lvl3pPr>
            <a:lvl4pPr>
              <a:defRPr baseline="0">
                <a:solidFill>
                  <a:schemeClr val="tx1"/>
                </a:solidFill>
                <a:latin typeface="微软雅黑" panose="020B0503020204020204" pitchFamily="34" charset="-122"/>
                <a:ea typeface="微软雅黑" panose="020B0503020204020204" pitchFamily="34" charset="-122"/>
              </a:defRPr>
            </a:lvl4pPr>
            <a:lvl5pPr>
              <a:defRPr baseline="0">
                <a:solidFill>
                  <a:schemeClr val="tx1"/>
                </a:solidFill>
                <a:latin typeface="微软雅黑" panose="020B0503020204020204" pitchFamily="34" charset="-122"/>
                <a:ea typeface="微软雅黑" panose="020B0503020204020204" pitchFamily="34" charset="-122"/>
              </a:defRPr>
            </a:lvl5pPr>
          </a:lstStyle>
          <a:p>
            <a:pPr lvl="0"/>
            <a:r>
              <a:rPr lang="zh-CN" altLang="en-US"/>
              <a:t>单击此处添加文本</a:t>
            </a:r>
            <a:endParaRPr lang="zh-CN" altLang="en-US" dirty="0"/>
          </a:p>
        </p:txBody>
      </p:sp>
      <p:sp>
        <p:nvSpPr>
          <p:cNvPr id="3" name="日期占位符 2"/>
          <p:cNvSpPr>
            <a:spLocks noGrp="1"/>
          </p:cNvSpPr>
          <p:nvPr>
            <p:ph type="dt" sz="half" idx="10"/>
            <p:custDataLst>
              <p:tags r:id="rId11"/>
            </p:custDataLst>
          </p:nvPr>
        </p:nvSpPr>
        <p:spPr/>
        <p:txBody>
          <a:bodyPr/>
          <a:lstStyle>
            <a:lvl1pPr>
              <a:defRPr u="none" strike="noStrike" kern="1200" cap="none" spc="0" normalizeH="0">
                <a:latin typeface="Arial" panose="020B0604020202020204" pitchFamily="34" charset="0"/>
                <a:ea typeface="微软雅黑" panose="020B0503020204020204" pitchFamily="34" charset="-122"/>
              </a:defRPr>
            </a:lvl1pPr>
          </a:lstStyle>
          <a:p>
            <a:fld id="{760FBDFE-C587-4B4C-A407-44438C67B59E}" type="datetimeFigureOut">
              <a:rPr lang="zh-CN" altLang="en-US" smtClean="0"/>
            </a:fld>
            <a:endParaRPr lang="zh-CN" altLang="en-US"/>
          </a:p>
        </p:txBody>
      </p:sp>
      <p:sp>
        <p:nvSpPr>
          <p:cNvPr id="5" name="灯片编号占位符 4"/>
          <p:cNvSpPr>
            <a:spLocks noGrp="1"/>
          </p:cNvSpPr>
          <p:nvPr>
            <p:ph type="sldNum" sz="quarter" idx="12"/>
            <p:custDataLst>
              <p:tags r:id="rId12"/>
            </p:custDataLst>
          </p:nvPr>
        </p:nvSpPr>
        <p:spPr/>
        <p:txBody>
          <a:bodyPr/>
          <a:lstStyle>
            <a:lvl1pPr>
              <a:defRPr u="none" strike="noStrike" kern="1200" cap="none" spc="0" normalizeH="0">
                <a:latin typeface="Arial" panose="020B0604020202020204" pitchFamily="34" charset="0"/>
                <a:ea typeface="微软雅黑" panose="020B0503020204020204" pitchFamily="34" charset="-122"/>
              </a:defRPr>
            </a:lvl1pPr>
          </a:lstStyle>
          <a:p>
            <a:fld id="{49AE70B2-8BF9-45C0-BB95-33D1B9D3A854}" type="slidenum">
              <a:rPr lang="zh-CN" altLang="en-US" smtClean="0"/>
            </a:fld>
            <a:endParaRPr lang="zh-CN" altLang="en-US" dirty="0"/>
          </a:p>
        </p:txBody>
      </p:sp>
      <p:sp>
        <p:nvSpPr>
          <p:cNvPr id="4" name="页脚占位符 3"/>
          <p:cNvSpPr>
            <a:spLocks noGrp="1"/>
          </p:cNvSpPr>
          <p:nvPr>
            <p:ph type="ftr" sz="quarter" idx="11"/>
            <p:custDataLst>
              <p:tags r:id="rId13"/>
            </p:custDataLst>
          </p:nvPr>
        </p:nvSpPr>
        <p:spPr/>
        <p:txBody>
          <a:bodyPr/>
          <a:lstStyle>
            <a:lvl1pPr>
              <a:defRPr u="none" strike="noStrike" kern="1200" cap="none" spc="0" normalizeH="0">
                <a:latin typeface="Arial" panose="020B0604020202020204" pitchFamily="34" charset="0"/>
                <a:ea typeface="微软雅黑" panose="020B0503020204020204" pitchFamily="34" charset="-122"/>
              </a:defRPr>
            </a:lvl1pPr>
          </a:lstStyle>
          <a:p>
            <a:endParaRPr lang="zh-CN" altLang="en-US" dirty="0"/>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左右">
    <p:spTree>
      <p:nvGrpSpPr>
        <p:cNvPr id="1" name=""/>
        <p:cNvGrpSpPr/>
        <p:nvPr/>
      </p:nvGrpSpPr>
      <p:grpSpPr>
        <a:xfrm>
          <a:off x="0" y="0"/>
          <a:ext cx="0" cy="0"/>
          <a:chOff x="0" y="0"/>
          <a:chExt cx="0" cy="0"/>
        </a:xfrm>
      </p:grpSpPr>
      <p:sp>
        <p:nvSpPr>
          <p:cNvPr id="13" name="矩形 12"/>
          <p:cNvSpPr/>
          <p:nvPr userDrawn="1">
            <p:custDataLst>
              <p:tags r:id="rId2"/>
            </p:custDataLst>
          </p:nvPr>
        </p:nvSpPr>
        <p:spPr>
          <a:xfrm>
            <a:off x="0" y="0"/>
            <a:ext cx="4823460" cy="6858635"/>
          </a:xfrm>
          <a:prstGeom prst="rect">
            <a:avLst/>
          </a:prstGeom>
          <a:solidFill>
            <a:schemeClr val="tx2"/>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lvl="0" algn="ctr"/>
            <a:endParaRPr lang="en-US" altLang="zh-CN" dirty="0">
              <a:latin typeface="Arial" panose="020B0604020202020204" pitchFamily="34" charset="0"/>
              <a:ea typeface="微软雅黑" panose="020B0503020204020204" pitchFamily="34" charset="-122"/>
              <a:sym typeface="+mn-ea"/>
            </a:endParaRPr>
          </a:p>
        </p:txBody>
      </p:sp>
      <p:sp>
        <p:nvSpPr>
          <p:cNvPr id="2" name="标题 1"/>
          <p:cNvSpPr>
            <a:spLocks noGrp="1"/>
          </p:cNvSpPr>
          <p:nvPr userDrawn="1">
            <p:ph type="title" hasCustomPrompt="1"/>
            <p:custDataLst>
              <p:tags r:id="rId3"/>
            </p:custDataLst>
          </p:nvPr>
        </p:nvSpPr>
        <p:spPr>
          <a:xfrm>
            <a:off x="583200" y="770400"/>
            <a:ext cx="3960000" cy="882000"/>
          </a:xfrm>
        </p:spPr>
        <p:txBody>
          <a:bodyPr anchor="ctr">
            <a:normAutofit/>
          </a:bodyPr>
          <a:lstStyle>
            <a:lvl1pPr>
              <a:defRPr sz="3200" b="1" u="none" strike="noStrike" kern="1200" cap="none" spc="0" normalizeH="0" baseline="0">
                <a:solidFill>
                  <a:schemeClr val="bg1"/>
                </a:solidFill>
                <a:uFillTx/>
                <a:latin typeface="Arial" panose="020B0604020202020204" pitchFamily="34" charset="0"/>
                <a:ea typeface="微软雅黑" panose="020B0503020204020204" pitchFamily="34" charset="-122"/>
              </a:defRPr>
            </a:lvl1pPr>
          </a:lstStyle>
          <a:p>
            <a:r>
              <a:rPr lang="zh-CN" altLang="en-US" dirty="0"/>
              <a:t>单击编辑标题</a:t>
            </a:r>
            <a:endParaRPr lang="zh-CN" altLang="en-US" dirty="0"/>
          </a:p>
        </p:txBody>
      </p:sp>
      <p:sp>
        <p:nvSpPr>
          <p:cNvPr id="3" name="日期占位符 2"/>
          <p:cNvSpPr>
            <a:spLocks noGrp="1"/>
          </p:cNvSpPr>
          <p:nvPr>
            <p:ph type="dt" sz="half" idx="10"/>
            <p:custDataLst>
              <p:tags r:id="rId4"/>
            </p:custDataLst>
          </p:nvPr>
        </p:nvSpPr>
        <p:spPr/>
        <p:txBody>
          <a:bodyPr/>
          <a:lstStyle>
            <a:lvl1pPr>
              <a:defRPr u="none" strike="noStrike" kern="1200" cap="none" spc="0" normalizeH="0">
                <a:latin typeface="Arial" panose="020B0604020202020204" pitchFamily="34" charset="0"/>
                <a:ea typeface="微软雅黑" panose="020B0503020204020204" pitchFamily="34" charset="-122"/>
              </a:defRPr>
            </a:lvl1pPr>
          </a:lstStyle>
          <a:p>
            <a:fld id="{760FBDFE-C587-4B4C-A407-44438C67B59E}" type="datetimeFigureOut">
              <a:rPr lang="zh-CN" altLang="en-US" smtClean="0"/>
            </a:fld>
            <a:endParaRPr lang="zh-CN" altLang="en-US"/>
          </a:p>
        </p:txBody>
      </p:sp>
      <p:sp>
        <p:nvSpPr>
          <p:cNvPr id="4" name="页脚占位符 3"/>
          <p:cNvSpPr>
            <a:spLocks noGrp="1"/>
          </p:cNvSpPr>
          <p:nvPr userDrawn="1">
            <p:ph type="ftr" sz="quarter" idx="11"/>
            <p:custDataLst>
              <p:tags r:id="rId5"/>
            </p:custDataLst>
          </p:nvPr>
        </p:nvSpPr>
        <p:spPr/>
        <p:txBody>
          <a:bodyPr/>
          <a:lstStyle>
            <a:lvl1pPr>
              <a:defRPr u="none" strike="noStrike" kern="1200" cap="none" spc="0" normalizeH="0">
                <a:latin typeface="Arial" panose="020B0604020202020204" pitchFamily="34" charset="0"/>
                <a:ea typeface="微软雅黑" panose="020B0503020204020204" pitchFamily="34" charset="-122"/>
              </a:defRPr>
            </a:lvl1pPr>
          </a:lstStyle>
          <a:p>
            <a:endParaRPr lang="zh-CN" altLang="en-US" dirty="0"/>
          </a:p>
        </p:txBody>
      </p:sp>
      <p:sp>
        <p:nvSpPr>
          <p:cNvPr id="5" name="灯片编号占位符 4"/>
          <p:cNvSpPr>
            <a:spLocks noGrp="1"/>
          </p:cNvSpPr>
          <p:nvPr userDrawn="1">
            <p:ph type="sldNum" sz="quarter" idx="12"/>
            <p:custDataLst>
              <p:tags r:id="rId6"/>
            </p:custDataLst>
          </p:nvPr>
        </p:nvSpPr>
        <p:spPr/>
        <p:txBody>
          <a:bodyPr/>
          <a:lstStyle>
            <a:lvl1pPr>
              <a:defRPr u="none" strike="noStrike" kern="1200" cap="none" spc="0" normalizeH="0">
                <a:latin typeface="Arial" panose="020B0604020202020204" pitchFamily="34" charset="0"/>
                <a:ea typeface="微软雅黑" panose="020B0503020204020204" pitchFamily="34" charset="-122"/>
              </a:defRPr>
            </a:lvl1pPr>
          </a:lstStyle>
          <a:p>
            <a:fld id="{49AE70B2-8BF9-45C0-BB95-33D1B9D3A854}" type="slidenum">
              <a:rPr lang="zh-CN" altLang="en-US" smtClean="0"/>
            </a:fld>
            <a:endParaRPr lang="zh-CN" altLang="en-US" dirty="0"/>
          </a:p>
        </p:txBody>
      </p:sp>
      <p:sp>
        <p:nvSpPr>
          <p:cNvPr id="7" name="文本占位符 6"/>
          <p:cNvSpPr>
            <a:spLocks noGrp="1"/>
          </p:cNvSpPr>
          <p:nvPr userDrawn="1">
            <p:ph type="body" sz="quarter" idx="13"/>
            <p:custDataLst>
              <p:tags r:id="rId7"/>
            </p:custDataLst>
          </p:nvPr>
        </p:nvSpPr>
        <p:spPr>
          <a:xfrm>
            <a:off x="586800" y="1764000"/>
            <a:ext cx="3956400" cy="4093200"/>
          </a:xfrm>
        </p:spPr>
        <p:txBody>
          <a:bodyPr>
            <a:normAutofit/>
          </a:bodyPr>
          <a:lstStyle>
            <a:lvl1pPr marL="0" indent="0">
              <a:lnSpc>
                <a:spcPct val="130000"/>
              </a:lnSpc>
              <a:spcAft>
                <a:spcPts val="1000"/>
              </a:spcAft>
              <a:buFont typeface="Arial" panose="020B0604020202020204" pitchFamily="34" charset="0"/>
              <a:buNone/>
              <a:defRPr sz="1600" u="none" strike="noStrike" kern="1200" cap="none" spc="0" normalizeH="0" baseline="0">
                <a:solidFill>
                  <a:schemeClr val="bg1"/>
                </a:solidFill>
                <a:latin typeface="Arial" panose="020B0604020202020204" pitchFamily="34" charset="0"/>
                <a:ea typeface="微软雅黑" panose="020B0503020204020204" pitchFamily="34" charset="-122"/>
              </a:defRPr>
            </a:lvl1pPr>
            <a:lvl2pPr marL="457200" indent="0">
              <a:lnSpc>
                <a:spcPct val="130000"/>
              </a:lnSpc>
              <a:spcAft>
                <a:spcPts val="1000"/>
              </a:spcAft>
              <a:buFont typeface="Arial" panose="020B0604020202020204" pitchFamily="34" charset="0"/>
              <a:buNone/>
              <a:defRPr sz="1600" u="none" strike="noStrike" kern="1200" cap="none" spc="0" normalizeH="0" baseline="0">
                <a:solidFill>
                  <a:schemeClr val="bg1"/>
                </a:solidFill>
                <a:latin typeface="Arial" panose="020B0604020202020204" pitchFamily="34" charset="0"/>
                <a:ea typeface="微软雅黑" panose="020B0503020204020204" pitchFamily="34" charset="-122"/>
              </a:defRPr>
            </a:lvl2pPr>
            <a:lvl3pPr marL="914400" indent="0">
              <a:lnSpc>
                <a:spcPct val="130000"/>
              </a:lnSpc>
              <a:spcAft>
                <a:spcPts val="1000"/>
              </a:spcAft>
              <a:buFont typeface="Arial" panose="020B0604020202020204" pitchFamily="34" charset="0"/>
              <a:buNone/>
              <a:defRPr sz="1600" u="none" strike="noStrike" kern="1200" cap="none" spc="0" normalizeH="0" baseline="0">
                <a:solidFill>
                  <a:schemeClr val="bg1"/>
                </a:solidFill>
                <a:latin typeface="Arial" panose="020B0604020202020204" pitchFamily="34" charset="0"/>
                <a:ea typeface="微软雅黑" panose="020B0503020204020204" pitchFamily="34" charset="-122"/>
              </a:defRPr>
            </a:lvl3pPr>
            <a:lvl4pPr marL="1371600" indent="0">
              <a:lnSpc>
                <a:spcPct val="130000"/>
              </a:lnSpc>
              <a:spcAft>
                <a:spcPts val="1000"/>
              </a:spcAft>
              <a:buFont typeface="Arial" panose="020B0604020202020204" pitchFamily="34" charset="0"/>
              <a:buNone/>
              <a:defRPr sz="1600" u="none" strike="noStrike" kern="1200" cap="none" spc="0" normalizeH="0" baseline="0">
                <a:solidFill>
                  <a:schemeClr val="bg1"/>
                </a:solidFill>
                <a:latin typeface="Arial" panose="020B0604020202020204" pitchFamily="34" charset="0"/>
                <a:ea typeface="微软雅黑" panose="020B0503020204020204" pitchFamily="34" charset="-122"/>
              </a:defRPr>
            </a:lvl4pPr>
            <a:lvl5pPr marL="1828800" indent="0">
              <a:lnSpc>
                <a:spcPct val="130000"/>
              </a:lnSpc>
              <a:spcAft>
                <a:spcPts val="1000"/>
              </a:spcAft>
              <a:buFont typeface="Arial" panose="020B0604020202020204" pitchFamily="34" charset="0"/>
              <a:buNone/>
              <a:defRPr sz="1600" u="none" strike="noStrike" kern="1200" cap="none" spc="0" normalizeH="0" baseline="0">
                <a:solidFill>
                  <a:schemeClr val="bg1"/>
                </a:solidFill>
                <a:latin typeface="Arial" panose="020B0604020202020204" pitchFamily="34" charset="0"/>
                <a:ea typeface="微软雅黑" panose="020B0503020204020204" pitchFamily="34" charset="-122"/>
              </a:defRPr>
            </a:lvl5pPr>
          </a:lstStyle>
          <a:p>
            <a:pPr lvl="0"/>
            <a:r>
              <a:rPr lang="zh-CN" altLang="en-US" dirty="0"/>
              <a:t>单击此处编辑母版文本样式</a:t>
            </a:r>
            <a:endParaRPr lang="zh-CN" altLang="en-US" dirty="0"/>
          </a:p>
          <a:p>
            <a:pPr lvl="1"/>
            <a:r>
              <a:rPr lang="zh-CN" altLang="en-US" dirty="0">
                <a:sym typeface="+mn-ea"/>
              </a:rPr>
              <a:t>第</a:t>
            </a:r>
            <a:r>
              <a:rPr lang="zh-CN" altLang="en-US" dirty="0"/>
              <a:t>二级</a:t>
            </a:r>
            <a:endParaRPr lang="zh-CN" altLang="en-US" dirty="0"/>
          </a:p>
          <a:p>
            <a:pPr lvl="2"/>
            <a:r>
              <a:rPr lang="zh-CN" altLang="en-US" dirty="0">
                <a:sym typeface="+mn-ea"/>
              </a:rPr>
              <a:t>第</a:t>
            </a:r>
            <a:r>
              <a:rPr lang="zh-CN" altLang="en-US" dirty="0"/>
              <a:t>三级</a:t>
            </a:r>
            <a:endParaRPr lang="zh-CN" altLang="en-US" dirty="0"/>
          </a:p>
          <a:p>
            <a:pPr lvl="3"/>
            <a:r>
              <a:rPr lang="zh-CN" altLang="en-US" dirty="0">
                <a:sym typeface="+mn-ea"/>
              </a:rPr>
              <a:t>第</a:t>
            </a:r>
            <a:r>
              <a:rPr lang="zh-CN" altLang="en-US" dirty="0"/>
              <a:t>四级</a:t>
            </a:r>
            <a:endParaRPr lang="zh-CN" altLang="en-US" dirty="0"/>
          </a:p>
          <a:p>
            <a:pPr lvl="4"/>
            <a:r>
              <a:rPr lang="zh-CN" altLang="en-US" dirty="0">
                <a:sym typeface="+mn-ea"/>
              </a:rPr>
              <a:t>第</a:t>
            </a:r>
            <a:r>
              <a:rPr lang="zh-CN" altLang="en-US" dirty="0"/>
              <a:t>五级</a:t>
            </a:r>
            <a:endParaRPr lang="zh-CN" altLang="en-US" dirty="0"/>
          </a:p>
        </p:txBody>
      </p:sp>
      <p:sp>
        <p:nvSpPr>
          <p:cNvPr id="9" name="内容占位符 8"/>
          <p:cNvSpPr>
            <a:spLocks noGrp="1"/>
          </p:cNvSpPr>
          <p:nvPr userDrawn="1">
            <p:ph sz="quarter" idx="14"/>
            <p:custDataLst>
              <p:tags r:id="rId8"/>
            </p:custDataLst>
          </p:nvPr>
        </p:nvSpPr>
        <p:spPr>
          <a:xfrm>
            <a:off x="5101200" y="769938"/>
            <a:ext cx="6480000" cy="5087937"/>
          </a:xfrm>
        </p:spPr>
        <p:txBody>
          <a:bodyPr>
            <a:normAutofit/>
          </a:bodyPr>
          <a:lstStyle>
            <a:lvl1pPr marL="0" indent="0">
              <a:lnSpc>
                <a:spcPct val="130000"/>
              </a:lnSpc>
              <a:spcAft>
                <a:spcPts val="1000"/>
              </a:spcAft>
              <a:buFont typeface="Arial" panose="020B0604020202020204" pitchFamily="34" charset="0"/>
              <a:buNone/>
              <a:defRPr sz="1600" u="none" strike="noStrike" kern="1200" cap="none" spc="0" normalizeH="0" baseline="0">
                <a:solidFill>
                  <a:schemeClr val="tx1">
                    <a:lumMod val="75000"/>
                  </a:schemeClr>
                </a:solidFill>
                <a:latin typeface="Arial" panose="020B0604020202020204" pitchFamily="34" charset="0"/>
                <a:ea typeface="微软雅黑" panose="020B0503020204020204" pitchFamily="34" charset="-122"/>
              </a:defRPr>
            </a:lvl1pPr>
            <a:lvl2pPr marL="457200" indent="0">
              <a:lnSpc>
                <a:spcPct val="130000"/>
              </a:lnSpc>
              <a:spcAft>
                <a:spcPts val="1000"/>
              </a:spcAft>
              <a:buFont typeface="Arial" panose="020B0604020202020204" pitchFamily="34" charset="0"/>
              <a:buNone/>
              <a:defRPr sz="1600" u="none" strike="noStrike" kern="1200" cap="none" spc="0" normalizeH="0" baseline="0">
                <a:solidFill>
                  <a:schemeClr val="tx1">
                    <a:lumMod val="75000"/>
                  </a:schemeClr>
                </a:solidFill>
                <a:latin typeface="Arial" panose="020B0604020202020204" pitchFamily="34" charset="0"/>
                <a:ea typeface="微软雅黑" panose="020B0503020204020204" pitchFamily="34" charset="-122"/>
              </a:defRPr>
            </a:lvl2pPr>
            <a:lvl3pPr marL="914400" indent="0">
              <a:lnSpc>
                <a:spcPct val="130000"/>
              </a:lnSpc>
              <a:spcAft>
                <a:spcPts val="1000"/>
              </a:spcAft>
              <a:buFont typeface="Arial" panose="020B0604020202020204" pitchFamily="34" charset="0"/>
              <a:buNone/>
              <a:defRPr sz="1600" u="none" strike="noStrike" kern="1200" cap="none" spc="0" normalizeH="0" baseline="0">
                <a:solidFill>
                  <a:schemeClr val="tx1">
                    <a:lumMod val="75000"/>
                  </a:schemeClr>
                </a:solidFill>
                <a:latin typeface="Arial" panose="020B0604020202020204" pitchFamily="34" charset="0"/>
                <a:ea typeface="微软雅黑" panose="020B0503020204020204" pitchFamily="34" charset="-122"/>
              </a:defRPr>
            </a:lvl3pPr>
            <a:lvl4pPr marL="1371600" indent="0">
              <a:lnSpc>
                <a:spcPct val="130000"/>
              </a:lnSpc>
              <a:spcAft>
                <a:spcPts val="1000"/>
              </a:spcAft>
              <a:buFont typeface="Arial" panose="020B0604020202020204" pitchFamily="34" charset="0"/>
              <a:buNone/>
              <a:defRPr sz="1600" u="none" strike="noStrike" kern="1200" cap="none" spc="0" normalizeH="0" baseline="0">
                <a:solidFill>
                  <a:schemeClr val="tx1">
                    <a:lumMod val="75000"/>
                  </a:schemeClr>
                </a:solidFill>
                <a:latin typeface="Arial" panose="020B0604020202020204" pitchFamily="34" charset="0"/>
                <a:ea typeface="微软雅黑" panose="020B0503020204020204" pitchFamily="34" charset="-122"/>
              </a:defRPr>
            </a:lvl4pPr>
            <a:lvl5pPr marL="1828800" indent="0">
              <a:lnSpc>
                <a:spcPct val="130000"/>
              </a:lnSpc>
              <a:spcAft>
                <a:spcPts val="1000"/>
              </a:spcAft>
              <a:buFont typeface="Arial" panose="020B0604020202020204" pitchFamily="34" charset="0"/>
              <a:buNone/>
              <a:defRPr sz="1600" u="none" strike="noStrike" kern="1200" cap="none" spc="0" normalizeH="0" baseline="0">
                <a:solidFill>
                  <a:schemeClr val="tx1">
                    <a:lumMod val="75000"/>
                  </a:schemeClr>
                </a:solidFill>
                <a:latin typeface="Arial" panose="020B0604020202020204" pitchFamily="34" charset="0"/>
                <a:ea typeface="微软雅黑" panose="020B0503020204020204" pitchFamily="34" charset="-122"/>
              </a:defRPr>
            </a:lvl5pPr>
          </a:lstStyle>
          <a:p>
            <a:pPr lvl="0"/>
            <a:r>
              <a:rPr lang="zh-CN" altLang="en-US"/>
              <a:t>单击此处编辑母版文本样式</a:t>
            </a:r>
            <a:endParaRPr lang="zh-CN" altLang="en-US"/>
          </a:p>
          <a:p>
            <a:pPr lvl="1"/>
            <a:r>
              <a:rPr lang="zh-CN" altLang="en-US">
                <a:sym typeface="+mn-ea"/>
              </a:rPr>
              <a:t>第</a:t>
            </a:r>
            <a:r>
              <a:rPr lang="zh-CN" altLang="en-US"/>
              <a:t>二级</a:t>
            </a:r>
            <a:endParaRPr lang="zh-CN" altLang="en-US"/>
          </a:p>
          <a:p>
            <a:pPr lvl="2"/>
            <a:r>
              <a:rPr lang="zh-CN" altLang="en-US">
                <a:sym typeface="+mn-ea"/>
              </a:rPr>
              <a:t>第</a:t>
            </a:r>
            <a:r>
              <a:rPr lang="zh-CN" altLang="en-US"/>
              <a:t>三级</a:t>
            </a:r>
            <a:endParaRPr lang="zh-CN" altLang="en-US"/>
          </a:p>
          <a:p>
            <a:pPr lvl="3"/>
            <a:r>
              <a:rPr lang="zh-CN" altLang="en-US">
                <a:sym typeface="+mn-ea"/>
              </a:rPr>
              <a:t>第</a:t>
            </a:r>
            <a:r>
              <a:rPr lang="zh-CN" altLang="en-US"/>
              <a:t>四级</a:t>
            </a:r>
            <a:endParaRPr lang="zh-CN" altLang="en-US"/>
          </a:p>
          <a:p>
            <a:pPr lvl="4"/>
            <a:r>
              <a:rPr lang="zh-CN" altLang="en-US">
                <a:sym typeface="+mn-ea"/>
              </a:rPr>
              <a:t>第</a:t>
            </a:r>
            <a:r>
              <a:rPr lang="zh-CN" altLang="en-US"/>
              <a:t>五级</a:t>
            </a:r>
            <a:endParaRPr lang="zh-CN" altLang="en-US" dirty="0"/>
          </a:p>
        </p:txBody>
      </p:sp>
      <p:grpSp>
        <p:nvGrpSpPr>
          <p:cNvPr id="11" name="组合 10"/>
          <p:cNvGrpSpPr/>
          <p:nvPr userDrawn="1">
            <p:custDataLst>
              <p:tags r:id="rId9"/>
            </p:custDataLst>
          </p:nvPr>
        </p:nvGrpSpPr>
        <p:grpSpPr>
          <a:xfrm>
            <a:off x="-1" y="0"/>
            <a:ext cx="4823460" cy="769938"/>
            <a:chOff x="-1" y="0"/>
            <a:chExt cx="4823460" cy="769938"/>
          </a:xfrm>
        </p:grpSpPr>
        <p:sp>
          <p:nvSpPr>
            <p:cNvPr id="12" name="任意多边形: 形状 11"/>
            <p:cNvSpPr/>
            <p:nvPr>
              <p:custDataLst>
                <p:tags r:id="rId10"/>
              </p:custDataLst>
            </p:nvPr>
          </p:nvSpPr>
          <p:spPr>
            <a:xfrm rot="10800000">
              <a:off x="0" y="0"/>
              <a:ext cx="4823459" cy="769938"/>
            </a:xfrm>
            <a:custGeom>
              <a:avLst/>
              <a:gdLst>
                <a:gd name="connsiteX0" fmla="*/ 8190402 w 8190402"/>
                <a:gd name="connsiteY0" fmla="*/ 0 h 1244600"/>
                <a:gd name="connsiteX1" fmla="*/ 8190402 w 8190402"/>
                <a:gd name="connsiteY1" fmla="*/ 1155849 h 1244600"/>
                <a:gd name="connsiteX2" fmla="*/ 4203232 w 8190402"/>
                <a:gd name="connsiteY2" fmla="*/ 1244600 h 1244600"/>
                <a:gd name="connsiteX3" fmla="*/ 0 w 8190402"/>
                <a:gd name="connsiteY3" fmla="*/ 1244600 h 1244600"/>
              </a:gdLst>
              <a:ahLst/>
              <a:cxnLst>
                <a:cxn ang="0">
                  <a:pos x="connsiteX0" y="connsiteY0"/>
                </a:cxn>
                <a:cxn ang="0">
                  <a:pos x="connsiteX1" y="connsiteY1"/>
                </a:cxn>
                <a:cxn ang="0">
                  <a:pos x="connsiteX2" y="connsiteY2"/>
                </a:cxn>
                <a:cxn ang="0">
                  <a:pos x="connsiteX3" y="connsiteY3"/>
                </a:cxn>
              </a:cxnLst>
              <a:rect l="l" t="t" r="r" b="b"/>
              <a:pathLst>
                <a:path w="8190402" h="1244600">
                  <a:moveTo>
                    <a:pt x="8190402" y="0"/>
                  </a:moveTo>
                  <a:lnTo>
                    <a:pt x="8190402" y="1155849"/>
                  </a:lnTo>
                  <a:lnTo>
                    <a:pt x="4203232" y="1244600"/>
                  </a:lnTo>
                  <a:lnTo>
                    <a:pt x="0" y="1244600"/>
                  </a:lnTo>
                  <a:close/>
                </a:path>
              </a:pathLst>
            </a:custGeom>
            <a:solidFill>
              <a:schemeClr val="accent1">
                <a:lumMod val="40000"/>
                <a:lumOff val="60000"/>
                <a:alpha val="4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ea typeface="微软雅黑" panose="020B0503020204020204" pitchFamily="34" charset="-122"/>
              </a:endParaRPr>
            </a:p>
          </p:txBody>
        </p:sp>
        <p:sp>
          <p:nvSpPr>
            <p:cNvPr id="14" name="等腰三角形 13"/>
            <p:cNvSpPr/>
            <p:nvPr>
              <p:custDataLst>
                <p:tags r:id="rId11"/>
              </p:custDataLst>
            </p:nvPr>
          </p:nvSpPr>
          <p:spPr>
            <a:xfrm rot="10800000">
              <a:off x="-1" y="0"/>
              <a:ext cx="3754576" cy="562171"/>
            </a:xfrm>
            <a:prstGeom prst="triangle">
              <a:avLst>
                <a:gd name="adj" fmla="val 10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schemeClr val="tx1">
                    <a:lumMod val="85000"/>
                    <a:lumOff val="15000"/>
                  </a:schemeClr>
                </a:solidFill>
                <a:ea typeface="微软雅黑" panose="020B0503020204020204" pitchFamily="34" charset="-122"/>
              </a:endParaRPr>
            </a:p>
          </p:txBody>
        </p:sp>
      </p:gr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上下">
    <p:spTree>
      <p:nvGrpSpPr>
        <p:cNvPr id="1" name=""/>
        <p:cNvGrpSpPr/>
        <p:nvPr/>
      </p:nvGrpSpPr>
      <p:grpSpPr>
        <a:xfrm>
          <a:off x="0" y="0"/>
          <a:ext cx="0" cy="0"/>
          <a:chOff x="0" y="0"/>
          <a:chExt cx="0" cy="0"/>
        </a:xfrm>
      </p:grpSpPr>
      <p:sp>
        <p:nvSpPr>
          <p:cNvPr id="13" name="矩形 12"/>
          <p:cNvSpPr/>
          <p:nvPr userDrawn="1">
            <p:custDataLst>
              <p:tags r:id="rId2"/>
            </p:custDataLst>
          </p:nvPr>
        </p:nvSpPr>
        <p:spPr>
          <a:xfrm>
            <a:off x="0" y="0"/>
            <a:ext cx="12192000" cy="2664000"/>
          </a:xfrm>
          <a:prstGeom prst="rect">
            <a:avLst/>
          </a:prstGeom>
          <a:solidFill>
            <a:schemeClr val="tx2"/>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lvl="0" algn="ctr"/>
            <a:endParaRPr lang="en-US" altLang="zh-CN">
              <a:latin typeface="Arial" panose="020B0604020202020204" pitchFamily="34" charset="0"/>
              <a:ea typeface="微软雅黑" panose="020B0503020204020204" pitchFamily="34" charset="-122"/>
              <a:sym typeface="+mn-ea"/>
            </a:endParaRPr>
          </a:p>
        </p:txBody>
      </p:sp>
      <p:sp>
        <p:nvSpPr>
          <p:cNvPr id="2" name="标题 1"/>
          <p:cNvSpPr>
            <a:spLocks noGrp="1"/>
          </p:cNvSpPr>
          <p:nvPr userDrawn="1">
            <p:ph type="title"/>
            <p:custDataLst>
              <p:tags r:id="rId3"/>
            </p:custDataLst>
          </p:nvPr>
        </p:nvSpPr>
        <p:spPr>
          <a:xfrm>
            <a:off x="612000" y="781200"/>
            <a:ext cx="10976400" cy="626400"/>
          </a:xfrm>
        </p:spPr>
        <p:txBody>
          <a:bodyPr anchor="ctr"/>
          <a:lstStyle>
            <a:lvl1pPr algn="ctr">
              <a:defRPr sz="3600" b="1" u="none" strike="noStrike" kern="1200" cap="none" spc="0" normalizeH="0" baseline="0">
                <a:solidFill>
                  <a:schemeClr val="bg1"/>
                </a:solidFill>
                <a:uFillTx/>
                <a:latin typeface="Arial" panose="020B0604020202020204" pitchFamily="34" charset="0"/>
                <a:ea typeface="微软雅黑" panose="020B0503020204020204" pitchFamily="34" charset="-122"/>
              </a:defRPr>
            </a:lvl1pPr>
          </a:lstStyle>
          <a:p>
            <a:r>
              <a:rPr lang="zh-CN" altLang="en-US" dirty="0"/>
              <a:t>单击此处编辑母版标题样式</a:t>
            </a:r>
            <a:endParaRPr lang="zh-CN" altLang="en-US" dirty="0"/>
          </a:p>
        </p:txBody>
      </p:sp>
      <p:sp>
        <p:nvSpPr>
          <p:cNvPr id="3" name="日期占位符 2"/>
          <p:cNvSpPr>
            <a:spLocks noGrp="1"/>
          </p:cNvSpPr>
          <p:nvPr userDrawn="1">
            <p:ph type="dt" sz="half" idx="10"/>
            <p:custDataLst>
              <p:tags r:id="rId4"/>
            </p:custDataLst>
          </p:nvPr>
        </p:nvSpPr>
        <p:spPr/>
        <p:txBody>
          <a:bodyPr/>
          <a:lstStyle>
            <a:lvl1pPr>
              <a:defRPr u="none" strike="noStrike" kern="1200" cap="none" spc="0" normalizeH="0">
                <a:latin typeface="Arial" panose="020B0604020202020204" pitchFamily="34" charset="0"/>
                <a:ea typeface="微软雅黑" panose="020B0503020204020204" pitchFamily="34" charset="-122"/>
              </a:defRPr>
            </a:lvl1pPr>
          </a:lstStyle>
          <a:p>
            <a:fld id="{760FBDFE-C587-4B4C-A407-44438C67B59E}" type="datetimeFigureOut">
              <a:rPr lang="zh-CN" altLang="en-US" smtClean="0"/>
            </a:fld>
            <a:endParaRPr lang="zh-CN" altLang="en-US"/>
          </a:p>
        </p:txBody>
      </p:sp>
      <p:sp>
        <p:nvSpPr>
          <p:cNvPr id="4" name="页脚占位符 3"/>
          <p:cNvSpPr>
            <a:spLocks noGrp="1"/>
          </p:cNvSpPr>
          <p:nvPr userDrawn="1">
            <p:ph type="ftr" sz="quarter" idx="11"/>
            <p:custDataLst>
              <p:tags r:id="rId5"/>
            </p:custDataLst>
          </p:nvPr>
        </p:nvSpPr>
        <p:spPr/>
        <p:txBody>
          <a:bodyPr/>
          <a:lstStyle>
            <a:lvl1pPr>
              <a:defRPr u="none" strike="noStrike" kern="1200" cap="none" spc="0" normalizeH="0">
                <a:latin typeface="Arial" panose="020B0604020202020204" pitchFamily="34" charset="0"/>
                <a:ea typeface="微软雅黑" panose="020B0503020204020204" pitchFamily="34" charset="-122"/>
              </a:defRPr>
            </a:lvl1pPr>
          </a:lstStyle>
          <a:p>
            <a:endParaRPr lang="zh-CN" altLang="en-US" dirty="0"/>
          </a:p>
        </p:txBody>
      </p:sp>
      <p:sp>
        <p:nvSpPr>
          <p:cNvPr id="5" name="灯片编号占位符 4"/>
          <p:cNvSpPr>
            <a:spLocks noGrp="1"/>
          </p:cNvSpPr>
          <p:nvPr userDrawn="1">
            <p:ph type="sldNum" sz="quarter" idx="12"/>
            <p:custDataLst>
              <p:tags r:id="rId6"/>
            </p:custDataLst>
          </p:nvPr>
        </p:nvSpPr>
        <p:spPr/>
        <p:txBody>
          <a:bodyPr/>
          <a:lstStyle>
            <a:lvl1pPr>
              <a:defRPr u="none" strike="noStrike" kern="1200" cap="none" spc="0" normalizeH="0">
                <a:latin typeface="Arial" panose="020B0604020202020204" pitchFamily="34" charset="0"/>
                <a:ea typeface="微软雅黑" panose="020B0503020204020204" pitchFamily="34" charset="-122"/>
              </a:defRPr>
            </a:lvl1pPr>
          </a:lstStyle>
          <a:p>
            <a:fld id="{49AE70B2-8BF9-45C0-BB95-33D1B9D3A854}" type="slidenum">
              <a:rPr lang="zh-CN" altLang="en-US" smtClean="0"/>
            </a:fld>
            <a:endParaRPr lang="zh-CN" altLang="en-US" dirty="0"/>
          </a:p>
        </p:txBody>
      </p:sp>
      <p:sp>
        <p:nvSpPr>
          <p:cNvPr id="7" name="文本占位符 6"/>
          <p:cNvSpPr>
            <a:spLocks noGrp="1"/>
          </p:cNvSpPr>
          <p:nvPr userDrawn="1">
            <p:ph type="body" sz="quarter" idx="13"/>
            <p:custDataLst>
              <p:tags r:id="rId7"/>
            </p:custDataLst>
          </p:nvPr>
        </p:nvSpPr>
        <p:spPr>
          <a:xfrm>
            <a:off x="612000" y="1659600"/>
            <a:ext cx="10975975" cy="828000"/>
          </a:xfrm>
        </p:spPr>
        <p:txBody>
          <a:bodyPr>
            <a:normAutofit/>
          </a:bodyPr>
          <a:lstStyle>
            <a:lvl1pPr marL="0" indent="0" algn="ctr">
              <a:lnSpc>
                <a:spcPct val="130000"/>
              </a:lnSpc>
              <a:spcBef>
                <a:spcPts val="0"/>
              </a:spcBef>
              <a:spcAft>
                <a:spcPts val="1000"/>
              </a:spcAft>
              <a:buNone/>
              <a:defRPr sz="1600" u="none" strike="noStrike" kern="1200" cap="none" spc="0" normalizeH="0" baseline="0">
                <a:solidFill>
                  <a:schemeClr val="bg1"/>
                </a:solidFill>
                <a:latin typeface="Arial" panose="020B0604020202020204" pitchFamily="34" charset="0"/>
                <a:ea typeface="微软雅黑" panose="020B0503020204020204" pitchFamily="34" charset="-122"/>
              </a:defRPr>
            </a:lvl1pPr>
          </a:lstStyle>
          <a:p>
            <a:pPr lvl="0"/>
            <a:r>
              <a:rPr lang="zh-CN" altLang="en-US" dirty="0"/>
              <a:t>单击此处编辑母版文本样式</a:t>
            </a:r>
            <a:endParaRPr lang="zh-CN" altLang="en-US" dirty="0"/>
          </a:p>
        </p:txBody>
      </p:sp>
      <p:sp>
        <p:nvSpPr>
          <p:cNvPr id="9" name="内容占位符 8"/>
          <p:cNvSpPr>
            <a:spLocks noGrp="1"/>
          </p:cNvSpPr>
          <p:nvPr userDrawn="1">
            <p:ph sz="quarter" idx="14"/>
            <p:custDataLst>
              <p:tags r:id="rId8"/>
            </p:custDataLst>
          </p:nvPr>
        </p:nvSpPr>
        <p:spPr>
          <a:xfrm>
            <a:off x="612775" y="2808000"/>
            <a:ext cx="10965600" cy="3430800"/>
          </a:xfrm>
        </p:spPr>
        <p:txBody>
          <a:bodyPr>
            <a:normAutofit/>
          </a:bodyPr>
          <a:lstStyle>
            <a:lvl1pPr marL="0" indent="0">
              <a:lnSpc>
                <a:spcPct val="130000"/>
              </a:lnSpc>
              <a:spcAft>
                <a:spcPts val="1000"/>
              </a:spcAft>
              <a:buNone/>
              <a:defRPr sz="1600" u="none" strike="noStrike" kern="1200" cap="none" spc="0" normalizeH="0" baseline="0">
                <a:solidFill>
                  <a:schemeClr val="tx1">
                    <a:lumMod val="85000"/>
                    <a:lumOff val="15000"/>
                  </a:schemeClr>
                </a:solidFill>
                <a:latin typeface="Arial" panose="020B0604020202020204" pitchFamily="34" charset="0"/>
                <a:ea typeface="微软雅黑" panose="020B0503020204020204" pitchFamily="34" charset="-122"/>
              </a:defRPr>
            </a:lvl1pPr>
            <a:lvl2pPr marL="457200" indent="0">
              <a:lnSpc>
                <a:spcPct val="130000"/>
              </a:lnSpc>
              <a:spcAft>
                <a:spcPts val="1000"/>
              </a:spcAft>
              <a:buNone/>
              <a:defRPr sz="1600" u="none" strike="noStrike" kern="1200" cap="none" spc="0" normalizeH="0" baseline="0">
                <a:solidFill>
                  <a:schemeClr val="tx1">
                    <a:lumMod val="85000"/>
                    <a:lumOff val="15000"/>
                  </a:schemeClr>
                </a:solidFill>
                <a:latin typeface="Arial" panose="020B0604020202020204" pitchFamily="34" charset="0"/>
                <a:ea typeface="微软雅黑" panose="020B0503020204020204" pitchFamily="34" charset="-122"/>
              </a:defRPr>
            </a:lvl2pPr>
            <a:lvl3pPr marL="914400" indent="0">
              <a:lnSpc>
                <a:spcPct val="130000"/>
              </a:lnSpc>
              <a:spcAft>
                <a:spcPts val="1000"/>
              </a:spcAft>
              <a:buNone/>
              <a:defRPr sz="1600" u="none" strike="noStrike" kern="1200" cap="none" spc="0" normalizeH="0" baseline="0">
                <a:solidFill>
                  <a:schemeClr val="tx1">
                    <a:lumMod val="85000"/>
                    <a:lumOff val="15000"/>
                  </a:schemeClr>
                </a:solidFill>
                <a:latin typeface="Arial" panose="020B0604020202020204" pitchFamily="34" charset="0"/>
                <a:ea typeface="微软雅黑" panose="020B0503020204020204" pitchFamily="34" charset="-122"/>
              </a:defRPr>
            </a:lvl3pPr>
            <a:lvl4pPr marL="1371600" indent="0">
              <a:lnSpc>
                <a:spcPct val="130000"/>
              </a:lnSpc>
              <a:spcAft>
                <a:spcPts val="1000"/>
              </a:spcAft>
              <a:buNone/>
              <a:defRPr sz="1600" u="none" strike="noStrike" kern="1200" cap="none" spc="0" normalizeH="0" baseline="0">
                <a:solidFill>
                  <a:schemeClr val="tx1">
                    <a:lumMod val="85000"/>
                    <a:lumOff val="15000"/>
                  </a:schemeClr>
                </a:solidFill>
                <a:latin typeface="Arial" panose="020B0604020202020204" pitchFamily="34" charset="0"/>
                <a:ea typeface="微软雅黑" panose="020B0503020204020204" pitchFamily="34" charset="-122"/>
              </a:defRPr>
            </a:lvl4pPr>
            <a:lvl5pPr marL="1828800" indent="0">
              <a:lnSpc>
                <a:spcPct val="130000"/>
              </a:lnSpc>
              <a:spcAft>
                <a:spcPts val="1000"/>
              </a:spcAft>
              <a:buNone/>
              <a:defRPr sz="1600" u="none" strike="noStrike" kern="1200" cap="none" spc="0" normalizeH="0" baseline="0">
                <a:solidFill>
                  <a:schemeClr val="tx1">
                    <a:lumMod val="85000"/>
                    <a:lumOff val="15000"/>
                  </a:schemeClr>
                </a:solidFill>
                <a:latin typeface="Arial" panose="020B0604020202020204" pitchFamily="34" charset="0"/>
                <a:ea typeface="微软雅黑" panose="020B0503020204020204" pitchFamily="34" charset="-122"/>
              </a:defRPr>
            </a:lvl5pPr>
          </a:lstStyle>
          <a:p>
            <a:pPr lvl="0"/>
            <a:r>
              <a:rPr lang="zh-CN" altLang="en-US" dirty="0"/>
              <a:t>单击此处编辑母版文本样式</a:t>
            </a:r>
            <a:endParaRPr lang="zh-CN" altLang="en-US" dirty="0"/>
          </a:p>
          <a:p>
            <a:pPr lvl="1"/>
            <a:r>
              <a:rPr lang="zh-CN" altLang="en-US" dirty="0">
                <a:sym typeface="+mn-ea"/>
              </a:rPr>
              <a:t>第</a:t>
            </a:r>
            <a:r>
              <a:rPr lang="zh-CN" altLang="en-US" dirty="0"/>
              <a:t>二级</a:t>
            </a:r>
            <a:endParaRPr lang="zh-CN" altLang="en-US" dirty="0"/>
          </a:p>
          <a:p>
            <a:pPr lvl="2"/>
            <a:r>
              <a:rPr lang="zh-CN" altLang="en-US" dirty="0">
                <a:sym typeface="+mn-ea"/>
              </a:rPr>
              <a:t>第</a:t>
            </a:r>
            <a:r>
              <a:rPr lang="zh-CN" altLang="en-US" dirty="0"/>
              <a:t>三级</a:t>
            </a:r>
            <a:endParaRPr lang="zh-CN" altLang="en-US" dirty="0"/>
          </a:p>
          <a:p>
            <a:pPr lvl="3"/>
            <a:r>
              <a:rPr lang="zh-CN" altLang="en-US" dirty="0">
                <a:sym typeface="+mn-ea"/>
              </a:rPr>
              <a:t>第</a:t>
            </a:r>
            <a:r>
              <a:rPr lang="zh-CN" altLang="en-US" dirty="0"/>
              <a:t>四级</a:t>
            </a:r>
            <a:endParaRPr lang="zh-CN" altLang="en-US" dirty="0"/>
          </a:p>
          <a:p>
            <a:pPr lvl="4"/>
            <a:r>
              <a:rPr lang="zh-CN" altLang="en-US" dirty="0">
                <a:sym typeface="+mn-ea"/>
              </a:rPr>
              <a:t>第</a:t>
            </a:r>
            <a:r>
              <a:rPr lang="zh-CN" altLang="en-US" dirty="0"/>
              <a:t>五级</a:t>
            </a:r>
            <a:endParaRPr lang="zh-CN" altLang="en-US" dirty="0"/>
          </a:p>
        </p:txBody>
      </p:sp>
      <p:grpSp>
        <p:nvGrpSpPr>
          <p:cNvPr id="12" name="组合 11"/>
          <p:cNvGrpSpPr/>
          <p:nvPr userDrawn="1">
            <p:custDataLst>
              <p:tags r:id="rId9"/>
            </p:custDataLst>
          </p:nvPr>
        </p:nvGrpSpPr>
        <p:grpSpPr>
          <a:xfrm flipV="1">
            <a:off x="5921829" y="0"/>
            <a:ext cx="6270171" cy="812800"/>
            <a:chOff x="4001597" y="5613400"/>
            <a:chExt cx="8190403" cy="1244600"/>
          </a:xfrm>
        </p:grpSpPr>
        <p:sp>
          <p:nvSpPr>
            <p:cNvPr id="14" name="任意多边形: 形状 13"/>
            <p:cNvSpPr/>
            <p:nvPr>
              <p:custDataLst>
                <p:tags r:id="rId10"/>
              </p:custDataLst>
            </p:nvPr>
          </p:nvSpPr>
          <p:spPr>
            <a:xfrm>
              <a:off x="4001597" y="5613400"/>
              <a:ext cx="8190402" cy="1244600"/>
            </a:xfrm>
            <a:custGeom>
              <a:avLst/>
              <a:gdLst>
                <a:gd name="connsiteX0" fmla="*/ 8190402 w 8190402"/>
                <a:gd name="connsiteY0" fmla="*/ 0 h 1244600"/>
                <a:gd name="connsiteX1" fmla="*/ 8190402 w 8190402"/>
                <a:gd name="connsiteY1" fmla="*/ 1155849 h 1244600"/>
                <a:gd name="connsiteX2" fmla="*/ 4203232 w 8190402"/>
                <a:gd name="connsiteY2" fmla="*/ 1244600 h 1244600"/>
                <a:gd name="connsiteX3" fmla="*/ 0 w 8190402"/>
                <a:gd name="connsiteY3" fmla="*/ 1244600 h 1244600"/>
              </a:gdLst>
              <a:ahLst/>
              <a:cxnLst>
                <a:cxn ang="0">
                  <a:pos x="connsiteX0" y="connsiteY0"/>
                </a:cxn>
                <a:cxn ang="0">
                  <a:pos x="connsiteX1" y="connsiteY1"/>
                </a:cxn>
                <a:cxn ang="0">
                  <a:pos x="connsiteX2" y="connsiteY2"/>
                </a:cxn>
                <a:cxn ang="0">
                  <a:pos x="connsiteX3" y="connsiteY3"/>
                </a:cxn>
              </a:cxnLst>
              <a:rect l="l" t="t" r="r" b="b"/>
              <a:pathLst>
                <a:path w="8190402" h="1244600">
                  <a:moveTo>
                    <a:pt x="8190402" y="0"/>
                  </a:moveTo>
                  <a:lnTo>
                    <a:pt x="8190402" y="1155849"/>
                  </a:lnTo>
                  <a:lnTo>
                    <a:pt x="4203232" y="1244600"/>
                  </a:lnTo>
                  <a:lnTo>
                    <a:pt x="0" y="1244600"/>
                  </a:lnTo>
                  <a:close/>
                </a:path>
              </a:pathLst>
            </a:cu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ea typeface="微软雅黑" panose="020B0503020204020204" pitchFamily="34" charset="-122"/>
              </a:endParaRPr>
            </a:p>
          </p:txBody>
        </p:sp>
        <p:sp>
          <p:nvSpPr>
            <p:cNvPr id="15" name="等腰三角形 14"/>
            <p:cNvSpPr/>
            <p:nvPr>
              <p:custDataLst>
                <p:tags r:id="rId11"/>
              </p:custDataLst>
            </p:nvPr>
          </p:nvSpPr>
          <p:spPr>
            <a:xfrm>
              <a:off x="5816600" y="5949254"/>
              <a:ext cx="6375400" cy="908746"/>
            </a:xfrm>
            <a:prstGeom prst="triangle">
              <a:avLst>
                <a:gd name="adj" fmla="val 10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ea typeface="微软雅黑" panose="020B0503020204020204" pitchFamily="34" charset="-122"/>
              </a:endParaRPr>
            </a:p>
          </p:txBody>
        </p:sp>
      </p:gr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下上">
    <p:spTree>
      <p:nvGrpSpPr>
        <p:cNvPr id="1" name=""/>
        <p:cNvGrpSpPr/>
        <p:nvPr/>
      </p:nvGrpSpPr>
      <p:grpSpPr>
        <a:xfrm>
          <a:off x="0" y="0"/>
          <a:ext cx="0" cy="0"/>
          <a:chOff x="0" y="0"/>
          <a:chExt cx="0" cy="0"/>
        </a:xfrm>
      </p:grpSpPr>
      <p:grpSp>
        <p:nvGrpSpPr>
          <p:cNvPr id="12" name="组合 11"/>
          <p:cNvGrpSpPr/>
          <p:nvPr userDrawn="1">
            <p:custDataLst>
              <p:tags r:id="rId2"/>
            </p:custDataLst>
          </p:nvPr>
        </p:nvGrpSpPr>
        <p:grpSpPr>
          <a:xfrm flipV="1">
            <a:off x="5921829" y="0"/>
            <a:ext cx="6270171" cy="812800"/>
            <a:chOff x="4001597" y="5613400"/>
            <a:chExt cx="8190403" cy="1244600"/>
          </a:xfrm>
        </p:grpSpPr>
        <p:sp>
          <p:nvSpPr>
            <p:cNvPr id="14" name="任意多边形: 形状 13"/>
            <p:cNvSpPr/>
            <p:nvPr>
              <p:custDataLst>
                <p:tags r:id="rId3"/>
              </p:custDataLst>
            </p:nvPr>
          </p:nvSpPr>
          <p:spPr>
            <a:xfrm>
              <a:off x="4001597" y="5613400"/>
              <a:ext cx="8190402" cy="1244600"/>
            </a:xfrm>
            <a:custGeom>
              <a:avLst/>
              <a:gdLst>
                <a:gd name="connsiteX0" fmla="*/ 8190402 w 8190402"/>
                <a:gd name="connsiteY0" fmla="*/ 0 h 1244600"/>
                <a:gd name="connsiteX1" fmla="*/ 8190402 w 8190402"/>
                <a:gd name="connsiteY1" fmla="*/ 1155849 h 1244600"/>
                <a:gd name="connsiteX2" fmla="*/ 4203232 w 8190402"/>
                <a:gd name="connsiteY2" fmla="*/ 1244600 h 1244600"/>
                <a:gd name="connsiteX3" fmla="*/ 0 w 8190402"/>
                <a:gd name="connsiteY3" fmla="*/ 1244600 h 1244600"/>
              </a:gdLst>
              <a:ahLst/>
              <a:cxnLst>
                <a:cxn ang="0">
                  <a:pos x="connsiteX0" y="connsiteY0"/>
                </a:cxn>
                <a:cxn ang="0">
                  <a:pos x="connsiteX1" y="connsiteY1"/>
                </a:cxn>
                <a:cxn ang="0">
                  <a:pos x="connsiteX2" y="connsiteY2"/>
                </a:cxn>
                <a:cxn ang="0">
                  <a:pos x="connsiteX3" y="connsiteY3"/>
                </a:cxn>
              </a:cxnLst>
              <a:rect l="l" t="t" r="r" b="b"/>
              <a:pathLst>
                <a:path w="8190402" h="1244600">
                  <a:moveTo>
                    <a:pt x="8190402" y="0"/>
                  </a:moveTo>
                  <a:lnTo>
                    <a:pt x="8190402" y="1155849"/>
                  </a:lnTo>
                  <a:lnTo>
                    <a:pt x="4203232" y="1244600"/>
                  </a:lnTo>
                  <a:lnTo>
                    <a:pt x="0" y="1244600"/>
                  </a:lnTo>
                  <a:close/>
                </a:path>
              </a:pathLst>
            </a:cu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rial" panose="020B0604020202020204" pitchFamily="34" charset="0"/>
                <a:ea typeface="微软雅黑" panose="020B0503020204020204" pitchFamily="34" charset="-122"/>
              </a:endParaRPr>
            </a:p>
          </p:txBody>
        </p:sp>
        <p:sp>
          <p:nvSpPr>
            <p:cNvPr id="15" name="等腰三角形 14"/>
            <p:cNvSpPr/>
            <p:nvPr>
              <p:custDataLst>
                <p:tags r:id="rId4"/>
              </p:custDataLst>
            </p:nvPr>
          </p:nvSpPr>
          <p:spPr>
            <a:xfrm>
              <a:off x="5816600" y="5949254"/>
              <a:ext cx="6375400" cy="908746"/>
            </a:xfrm>
            <a:prstGeom prst="triangle">
              <a:avLst>
                <a:gd name="adj" fmla="val 10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ea typeface="微软雅黑" panose="020B0503020204020204" pitchFamily="34" charset="-122"/>
              </a:endParaRPr>
            </a:p>
          </p:txBody>
        </p:sp>
      </p:grpSp>
      <p:sp>
        <p:nvSpPr>
          <p:cNvPr id="13" name="矩形 12"/>
          <p:cNvSpPr/>
          <p:nvPr userDrawn="1">
            <p:custDataLst>
              <p:tags r:id="rId5"/>
            </p:custDataLst>
          </p:nvPr>
        </p:nvSpPr>
        <p:spPr>
          <a:xfrm>
            <a:off x="0" y="5041901"/>
            <a:ext cx="12192000" cy="1828799"/>
          </a:xfrm>
          <a:prstGeom prst="rect">
            <a:avLst/>
          </a:prstGeom>
          <a:solidFill>
            <a:schemeClr val="tx2"/>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lvl="0" algn="ctr"/>
            <a:endParaRPr lang="en-US" altLang="zh-CN">
              <a:ea typeface="微软雅黑" panose="020B0503020204020204" pitchFamily="34" charset="-122"/>
              <a:sym typeface="+mn-ea"/>
            </a:endParaRPr>
          </a:p>
        </p:txBody>
      </p:sp>
      <p:sp>
        <p:nvSpPr>
          <p:cNvPr id="2" name="标题 1"/>
          <p:cNvSpPr>
            <a:spLocks noGrp="1"/>
          </p:cNvSpPr>
          <p:nvPr userDrawn="1">
            <p:ph type="title"/>
            <p:custDataLst>
              <p:tags r:id="rId6"/>
            </p:custDataLst>
          </p:nvPr>
        </p:nvSpPr>
        <p:spPr>
          <a:xfrm>
            <a:off x="604520" y="669290"/>
            <a:ext cx="10976610" cy="565150"/>
          </a:xfrm>
        </p:spPr>
        <p:txBody>
          <a:bodyPr anchor="ctr"/>
          <a:lstStyle>
            <a:lvl1pPr algn="ctr">
              <a:lnSpc>
                <a:spcPct val="100000"/>
              </a:lnSpc>
              <a:defRPr sz="3200" b="1" u="none" strike="noStrike" kern="1200" cap="none" spc="0" normalizeH="0" baseline="0">
                <a:solidFill>
                  <a:schemeClr val="tx1">
                    <a:lumMod val="85000"/>
                    <a:lumOff val="15000"/>
                  </a:schemeClr>
                </a:solidFill>
                <a:uFillTx/>
                <a:latin typeface="Arial" panose="020B0604020202020204" pitchFamily="34" charset="0"/>
                <a:ea typeface="微软雅黑" panose="020B0503020204020204" pitchFamily="34" charset="-122"/>
              </a:defRPr>
            </a:lvl1pPr>
          </a:lstStyle>
          <a:p>
            <a:r>
              <a:rPr lang="zh-CN" altLang="en-US" dirty="0"/>
              <a:t>单击此处编辑母版标题样式</a:t>
            </a:r>
            <a:endParaRPr lang="zh-CN" altLang="en-US" dirty="0"/>
          </a:p>
        </p:txBody>
      </p:sp>
      <p:sp>
        <p:nvSpPr>
          <p:cNvPr id="3" name="日期占位符 2"/>
          <p:cNvSpPr>
            <a:spLocks noGrp="1"/>
          </p:cNvSpPr>
          <p:nvPr userDrawn="1">
            <p:ph type="dt" sz="half" idx="10"/>
            <p:custDataLst>
              <p:tags r:id="rId7"/>
            </p:custDataLst>
          </p:nvPr>
        </p:nvSpPr>
        <p:spPr/>
        <p:txBody>
          <a:bodyPr/>
          <a:lstStyle>
            <a:lvl1pPr>
              <a:defRPr u="none" strike="noStrike" kern="1200" cap="none" spc="0" normalizeH="0">
                <a:latin typeface="Arial" panose="020B0604020202020204" pitchFamily="34" charset="0"/>
                <a:ea typeface="微软雅黑" panose="020B0503020204020204" pitchFamily="34" charset="-122"/>
              </a:defRPr>
            </a:lvl1pPr>
          </a:lstStyle>
          <a:p>
            <a:fld id="{760FBDFE-C587-4B4C-A407-44438C67B59E}" type="datetimeFigureOut">
              <a:rPr lang="zh-CN" altLang="en-US" smtClean="0"/>
            </a:fld>
            <a:endParaRPr lang="zh-CN" altLang="en-US"/>
          </a:p>
        </p:txBody>
      </p:sp>
      <p:sp>
        <p:nvSpPr>
          <p:cNvPr id="4" name="页脚占位符 3"/>
          <p:cNvSpPr>
            <a:spLocks noGrp="1"/>
          </p:cNvSpPr>
          <p:nvPr userDrawn="1">
            <p:ph type="ftr" sz="quarter" idx="11"/>
            <p:custDataLst>
              <p:tags r:id="rId8"/>
            </p:custDataLst>
          </p:nvPr>
        </p:nvSpPr>
        <p:spPr/>
        <p:txBody>
          <a:bodyPr/>
          <a:lstStyle>
            <a:lvl1pPr>
              <a:defRPr u="none" strike="noStrike" kern="1200" cap="none" spc="0" normalizeH="0">
                <a:latin typeface="Arial" panose="020B0604020202020204" pitchFamily="34" charset="0"/>
                <a:ea typeface="微软雅黑" panose="020B0503020204020204" pitchFamily="34" charset="-122"/>
              </a:defRPr>
            </a:lvl1pPr>
          </a:lstStyle>
          <a:p>
            <a:endParaRPr lang="zh-CN" altLang="en-US" dirty="0"/>
          </a:p>
        </p:txBody>
      </p:sp>
      <p:sp>
        <p:nvSpPr>
          <p:cNvPr id="5" name="灯片编号占位符 4"/>
          <p:cNvSpPr>
            <a:spLocks noGrp="1"/>
          </p:cNvSpPr>
          <p:nvPr userDrawn="1">
            <p:ph type="sldNum" sz="quarter" idx="12"/>
            <p:custDataLst>
              <p:tags r:id="rId9"/>
            </p:custDataLst>
          </p:nvPr>
        </p:nvSpPr>
        <p:spPr/>
        <p:txBody>
          <a:bodyPr/>
          <a:lstStyle>
            <a:lvl1pPr>
              <a:defRPr u="none" strike="noStrike" kern="1200" cap="none" spc="0" normalizeH="0">
                <a:latin typeface="Arial" panose="020B0604020202020204" pitchFamily="34" charset="0"/>
                <a:ea typeface="微软雅黑" panose="020B0503020204020204" pitchFamily="34" charset="-122"/>
              </a:defRPr>
            </a:lvl1pPr>
          </a:lstStyle>
          <a:p>
            <a:fld id="{49AE70B2-8BF9-45C0-BB95-33D1B9D3A854}" type="slidenum">
              <a:rPr lang="zh-CN" altLang="en-US" smtClean="0"/>
            </a:fld>
            <a:endParaRPr lang="zh-CN" altLang="en-US" dirty="0"/>
          </a:p>
        </p:txBody>
      </p:sp>
      <p:sp>
        <p:nvSpPr>
          <p:cNvPr id="7" name="内容占位符 6"/>
          <p:cNvSpPr>
            <a:spLocks noGrp="1"/>
          </p:cNvSpPr>
          <p:nvPr userDrawn="1">
            <p:ph sz="quarter" idx="13"/>
            <p:custDataLst>
              <p:tags r:id="rId10"/>
            </p:custDataLst>
          </p:nvPr>
        </p:nvSpPr>
        <p:spPr>
          <a:xfrm>
            <a:off x="604837" y="1681200"/>
            <a:ext cx="10990800" cy="3211200"/>
          </a:xfrm>
        </p:spPr>
        <p:txBody>
          <a:bodyPr>
            <a:normAutofit/>
          </a:bodyPr>
          <a:lstStyle>
            <a:lvl1pPr marL="0" indent="0">
              <a:lnSpc>
                <a:spcPct val="130000"/>
              </a:lnSpc>
              <a:spcAft>
                <a:spcPts val="1000"/>
              </a:spcAft>
              <a:buFont typeface="Arial" panose="020B0604020202020204" pitchFamily="34" charset="0"/>
              <a:buNone/>
              <a:defRPr sz="1600" u="none" strike="noStrike" kern="1200" cap="none" spc="0" normalizeH="0" baseline="0">
                <a:solidFill>
                  <a:schemeClr val="tx1">
                    <a:lumMod val="85000"/>
                    <a:lumOff val="15000"/>
                  </a:schemeClr>
                </a:solidFill>
                <a:latin typeface="Arial" panose="020B0604020202020204" pitchFamily="34" charset="0"/>
                <a:ea typeface="微软雅黑" panose="020B0503020204020204" pitchFamily="34" charset="-122"/>
              </a:defRPr>
            </a:lvl1pPr>
            <a:lvl2pPr marL="457200" indent="0">
              <a:lnSpc>
                <a:spcPct val="130000"/>
              </a:lnSpc>
              <a:spcAft>
                <a:spcPts val="1000"/>
              </a:spcAft>
              <a:buFont typeface="Arial" panose="020B0604020202020204" pitchFamily="34" charset="0"/>
              <a:buNone/>
              <a:defRPr sz="1600" u="none" strike="noStrike" kern="1200" cap="none" spc="0" normalizeH="0" baseline="0">
                <a:solidFill>
                  <a:schemeClr val="tx1">
                    <a:lumMod val="85000"/>
                    <a:lumOff val="15000"/>
                  </a:schemeClr>
                </a:solidFill>
                <a:latin typeface="Arial" panose="020B0604020202020204" pitchFamily="34" charset="0"/>
                <a:ea typeface="微软雅黑" panose="020B0503020204020204" pitchFamily="34" charset="-122"/>
              </a:defRPr>
            </a:lvl2pPr>
            <a:lvl3pPr marL="914400" indent="0">
              <a:lnSpc>
                <a:spcPct val="130000"/>
              </a:lnSpc>
              <a:spcAft>
                <a:spcPts val="1000"/>
              </a:spcAft>
              <a:buFont typeface="Arial" panose="020B0604020202020204" pitchFamily="34" charset="0"/>
              <a:buNone/>
              <a:defRPr sz="1600" u="none" strike="noStrike" kern="1200" cap="none" spc="0" normalizeH="0" baseline="0">
                <a:solidFill>
                  <a:schemeClr val="tx1">
                    <a:lumMod val="85000"/>
                    <a:lumOff val="15000"/>
                  </a:schemeClr>
                </a:solidFill>
                <a:latin typeface="Arial" panose="020B0604020202020204" pitchFamily="34" charset="0"/>
                <a:ea typeface="微软雅黑" panose="020B0503020204020204" pitchFamily="34" charset="-122"/>
              </a:defRPr>
            </a:lvl3pPr>
            <a:lvl4pPr marL="1371600" indent="0">
              <a:lnSpc>
                <a:spcPct val="130000"/>
              </a:lnSpc>
              <a:spcAft>
                <a:spcPts val="1000"/>
              </a:spcAft>
              <a:buFont typeface="Arial" panose="020B0604020202020204" pitchFamily="34" charset="0"/>
              <a:buNone/>
              <a:defRPr sz="1600" u="none" strike="noStrike" kern="1200" cap="none" spc="0" normalizeH="0" baseline="0">
                <a:solidFill>
                  <a:schemeClr val="tx1">
                    <a:lumMod val="85000"/>
                    <a:lumOff val="15000"/>
                  </a:schemeClr>
                </a:solidFill>
                <a:latin typeface="Arial" panose="020B0604020202020204" pitchFamily="34" charset="0"/>
                <a:ea typeface="微软雅黑" panose="020B0503020204020204" pitchFamily="34" charset="-122"/>
              </a:defRPr>
            </a:lvl4pPr>
            <a:lvl5pPr marL="1828800" indent="0">
              <a:lnSpc>
                <a:spcPct val="130000"/>
              </a:lnSpc>
              <a:spcAft>
                <a:spcPts val="1000"/>
              </a:spcAft>
              <a:buFont typeface="Arial" panose="020B0604020202020204" pitchFamily="34" charset="0"/>
              <a:buNone/>
              <a:defRPr sz="1600" u="none" strike="noStrike" kern="1200" cap="none" spc="0" normalizeH="0" baseline="0">
                <a:solidFill>
                  <a:schemeClr val="tx1">
                    <a:lumMod val="85000"/>
                    <a:lumOff val="15000"/>
                  </a:schemeClr>
                </a:solidFill>
                <a:latin typeface="Arial" panose="020B0604020202020204" pitchFamily="34" charset="0"/>
                <a:ea typeface="微软雅黑" panose="020B0503020204020204" pitchFamily="34" charset="-122"/>
              </a:defRPr>
            </a:lvl5pPr>
          </a:lstStyle>
          <a:p>
            <a:pPr lvl="0"/>
            <a:r>
              <a:rPr lang="zh-CN" altLang="en-US" dirty="0"/>
              <a:t>单击此处编辑母版文本样式</a:t>
            </a:r>
            <a:endParaRPr lang="zh-CN" altLang="en-US" dirty="0"/>
          </a:p>
          <a:p>
            <a:pPr lvl="1"/>
            <a:r>
              <a:rPr lang="zh-CN" altLang="en-US" dirty="0">
                <a:sym typeface="+mn-ea"/>
              </a:rPr>
              <a:t>第</a:t>
            </a:r>
            <a:r>
              <a:rPr lang="zh-CN" altLang="en-US" dirty="0"/>
              <a:t>二级</a:t>
            </a:r>
            <a:endParaRPr lang="zh-CN" altLang="en-US" dirty="0"/>
          </a:p>
          <a:p>
            <a:pPr lvl="2"/>
            <a:r>
              <a:rPr lang="zh-CN" altLang="en-US" dirty="0">
                <a:sym typeface="+mn-ea"/>
              </a:rPr>
              <a:t>第</a:t>
            </a:r>
            <a:r>
              <a:rPr lang="zh-CN" altLang="en-US" dirty="0"/>
              <a:t>三级</a:t>
            </a:r>
            <a:endParaRPr lang="zh-CN" altLang="en-US" dirty="0"/>
          </a:p>
          <a:p>
            <a:pPr lvl="3"/>
            <a:r>
              <a:rPr lang="zh-CN" altLang="en-US" dirty="0">
                <a:sym typeface="+mn-ea"/>
              </a:rPr>
              <a:t>第</a:t>
            </a:r>
            <a:r>
              <a:rPr lang="zh-CN" altLang="en-US" dirty="0"/>
              <a:t>四级</a:t>
            </a:r>
            <a:endParaRPr lang="zh-CN" altLang="en-US" dirty="0"/>
          </a:p>
          <a:p>
            <a:pPr lvl="4"/>
            <a:r>
              <a:rPr lang="zh-CN" altLang="en-US" dirty="0">
                <a:sym typeface="+mn-ea"/>
              </a:rPr>
              <a:t>第</a:t>
            </a:r>
            <a:r>
              <a:rPr lang="zh-CN" altLang="en-US" dirty="0"/>
              <a:t>五级</a:t>
            </a:r>
            <a:endParaRPr lang="zh-CN" altLang="en-US" dirty="0"/>
          </a:p>
        </p:txBody>
      </p:sp>
      <p:sp>
        <p:nvSpPr>
          <p:cNvPr id="9" name="文本占位符 8"/>
          <p:cNvSpPr>
            <a:spLocks noGrp="1"/>
          </p:cNvSpPr>
          <p:nvPr userDrawn="1">
            <p:ph type="body" sz="quarter" idx="14"/>
            <p:custDataLst>
              <p:tags r:id="rId11"/>
            </p:custDataLst>
          </p:nvPr>
        </p:nvSpPr>
        <p:spPr>
          <a:xfrm>
            <a:off x="594000" y="5180400"/>
            <a:ext cx="11001600" cy="1011600"/>
          </a:xfrm>
        </p:spPr>
        <p:txBody>
          <a:bodyPr>
            <a:normAutofit/>
          </a:bodyPr>
          <a:lstStyle>
            <a:lvl1pPr marL="0" indent="0">
              <a:lnSpc>
                <a:spcPct val="130000"/>
              </a:lnSpc>
              <a:spcBef>
                <a:spcPts val="0"/>
              </a:spcBef>
              <a:spcAft>
                <a:spcPts val="1000"/>
              </a:spcAft>
              <a:buFont typeface="Arial" panose="020B0604020202020204" pitchFamily="34" charset="0"/>
              <a:buNone/>
              <a:defRPr sz="1600" u="none" strike="noStrike" kern="1200" cap="none" spc="0" normalizeH="0" baseline="0">
                <a:solidFill>
                  <a:schemeClr val="bg1"/>
                </a:solidFill>
                <a:latin typeface="Arial" panose="020B0604020202020204" pitchFamily="34" charset="0"/>
                <a:ea typeface="微软雅黑" panose="020B0503020204020204" pitchFamily="34" charset="-122"/>
              </a:defRPr>
            </a:lvl1pPr>
          </a:lstStyle>
          <a:p>
            <a:pPr lvl="0"/>
            <a:r>
              <a:rPr lang="zh-CN" altLang="en-US" dirty="0"/>
              <a:t>单击此处编辑母版文本样式</a:t>
            </a:r>
            <a:endParaRPr lang="zh-CN" altLang="en-US" dirty="0"/>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导航">
    <p:spTree>
      <p:nvGrpSpPr>
        <p:cNvPr id="1" name=""/>
        <p:cNvGrpSpPr/>
        <p:nvPr/>
      </p:nvGrpSpPr>
      <p:grpSpPr>
        <a:xfrm>
          <a:off x="0" y="0"/>
          <a:ext cx="0" cy="0"/>
          <a:chOff x="0" y="0"/>
          <a:chExt cx="0" cy="0"/>
        </a:xfrm>
      </p:grpSpPr>
      <p:grpSp>
        <p:nvGrpSpPr>
          <p:cNvPr id="16" name="组合 15"/>
          <p:cNvGrpSpPr/>
          <p:nvPr userDrawn="1">
            <p:custDataLst>
              <p:tags r:id="rId2"/>
            </p:custDataLst>
          </p:nvPr>
        </p:nvGrpSpPr>
        <p:grpSpPr>
          <a:xfrm>
            <a:off x="4001597" y="6045200"/>
            <a:ext cx="8190403" cy="812800"/>
            <a:chOff x="4001597" y="5613400"/>
            <a:chExt cx="8190403" cy="1244600"/>
          </a:xfrm>
        </p:grpSpPr>
        <p:sp>
          <p:nvSpPr>
            <p:cNvPr id="17" name="任意多边形: 形状 16"/>
            <p:cNvSpPr/>
            <p:nvPr>
              <p:custDataLst>
                <p:tags r:id="rId3"/>
              </p:custDataLst>
            </p:nvPr>
          </p:nvSpPr>
          <p:spPr>
            <a:xfrm>
              <a:off x="4001597" y="5613400"/>
              <a:ext cx="8190402" cy="1244600"/>
            </a:xfrm>
            <a:custGeom>
              <a:avLst/>
              <a:gdLst>
                <a:gd name="connsiteX0" fmla="*/ 8190402 w 8190402"/>
                <a:gd name="connsiteY0" fmla="*/ 0 h 1244600"/>
                <a:gd name="connsiteX1" fmla="*/ 8190402 w 8190402"/>
                <a:gd name="connsiteY1" fmla="*/ 1155849 h 1244600"/>
                <a:gd name="connsiteX2" fmla="*/ 4203232 w 8190402"/>
                <a:gd name="connsiteY2" fmla="*/ 1244600 h 1244600"/>
                <a:gd name="connsiteX3" fmla="*/ 0 w 8190402"/>
                <a:gd name="connsiteY3" fmla="*/ 1244600 h 1244600"/>
              </a:gdLst>
              <a:ahLst/>
              <a:cxnLst>
                <a:cxn ang="0">
                  <a:pos x="connsiteX0" y="connsiteY0"/>
                </a:cxn>
                <a:cxn ang="0">
                  <a:pos x="connsiteX1" y="connsiteY1"/>
                </a:cxn>
                <a:cxn ang="0">
                  <a:pos x="connsiteX2" y="connsiteY2"/>
                </a:cxn>
                <a:cxn ang="0">
                  <a:pos x="connsiteX3" y="connsiteY3"/>
                </a:cxn>
              </a:cxnLst>
              <a:rect l="l" t="t" r="r" b="b"/>
              <a:pathLst>
                <a:path w="8190402" h="1244600">
                  <a:moveTo>
                    <a:pt x="8190402" y="0"/>
                  </a:moveTo>
                  <a:lnTo>
                    <a:pt x="8190402" y="1155849"/>
                  </a:lnTo>
                  <a:lnTo>
                    <a:pt x="4203232" y="1244600"/>
                  </a:lnTo>
                  <a:lnTo>
                    <a:pt x="0" y="1244600"/>
                  </a:lnTo>
                  <a:close/>
                </a:path>
              </a:pathLst>
            </a:cu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rial" panose="020B0604020202020204" pitchFamily="34" charset="0"/>
                <a:ea typeface="微软雅黑" panose="020B0503020204020204" pitchFamily="34" charset="-122"/>
              </a:endParaRPr>
            </a:p>
          </p:txBody>
        </p:sp>
        <p:sp>
          <p:nvSpPr>
            <p:cNvPr id="18" name="等腰三角形 17"/>
            <p:cNvSpPr/>
            <p:nvPr>
              <p:custDataLst>
                <p:tags r:id="rId4"/>
              </p:custDataLst>
            </p:nvPr>
          </p:nvSpPr>
          <p:spPr>
            <a:xfrm>
              <a:off x="5816600" y="5949254"/>
              <a:ext cx="6375400" cy="908746"/>
            </a:xfrm>
            <a:prstGeom prst="triangle">
              <a:avLst>
                <a:gd name="adj" fmla="val 10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ea typeface="微软雅黑" panose="020B0503020204020204" pitchFamily="34" charset="-122"/>
              </a:endParaRPr>
            </a:p>
          </p:txBody>
        </p:sp>
      </p:grpSp>
      <p:sp>
        <p:nvSpPr>
          <p:cNvPr id="15" name="矩形 14"/>
          <p:cNvSpPr/>
          <p:nvPr userDrawn="1">
            <p:custDataLst>
              <p:tags r:id="rId5"/>
            </p:custDataLst>
          </p:nvPr>
        </p:nvSpPr>
        <p:spPr>
          <a:xfrm>
            <a:off x="0" y="0"/>
            <a:ext cx="12192000" cy="914407"/>
          </a:xfrm>
          <a:prstGeom prst="rect">
            <a:avLst/>
          </a:prstGeom>
          <a:solidFill>
            <a:schemeClr val="tx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lstStyle/>
          <a:p>
            <a:pPr lvl="0" algn="ctr">
              <a:buClrTx/>
              <a:buSzTx/>
              <a:buFontTx/>
            </a:pPr>
            <a:endParaRPr lang="en-US" altLang="zh-CN">
              <a:solidFill>
                <a:schemeClr val="bg1"/>
              </a:solidFill>
              <a:latin typeface="Viner Hand ITC" panose="03070502030502020203" charset="0"/>
              <a:ea typeface="微软雅黑" panose="020B0503020204020204" pitchFamily="34" charset="-122"/>
              <a:cs typeface="Viner Hand ITC" panose="03070502030502020203" charset="0"/>
              <a:sym typeface="+mn-ea"/>
            </a:endParaRPr>
          </a:p>
        </p:txBody>
      </p:sp>
      <p:sp>
        <p:nvSpPr>
          <p:cNvPr id="2" name="标题 1"/>
          <p:cNvSpPr>
            <a:spLocks noGrp="1"/>
          </p:cNvSpPr>
          <p:nvPr>
            <p:ph type="title"/>
            <p:custDataLst>
              <p:tags r:id="rId6"/>
            </p:custDataLst>
          </p:nvPr>
        </p:nvSpPr>
        <p:spPr>
          <a:xfrm>
            <a:off x="579600" y="237600"/>
            <a:ext cx="11037600" cy="441964"/>
          </a:xfrm>
        </p:spPr>
        <p:txBody>
          <a:bodyPr>
            <a:noAutofit/>
          </a:bodyPr>
          <a:lstStyle>
            <a:lvl1pPr>
              <a:lnSpc>
                <a:spcPct val="100000"/>
              </a:lnSpc>
              <a:defRPr sz="2400" b="1" u="none" strike="noStrike" kern="1200" cap="none" spc="0" normalizeH="0" baseline="0">
                <a:solidFill>
                  <a:schemeClr val="bg1"/>
                </a:solidFill>
                <a:uFillTx/>
                <a:latin typeface="Arial" panose="020B0604020202020204" pitchFamily="34" charset="0"/>
                <a:ea typeface="微软雅黑" panose="020B0503020204020204" pitchFamily="34" charset="-122"/>
              </a:defRPr>
            </a:lvl1pPr>
          </a:lstStyle>
          <a:p>
            <a:r>
              <a:rPr lang="zh-CN" altLang="en-US" dirty="0"/>
              <a:t>单击此处编辑母版标题样式</a:t>
            </a:r>
            <a:endParaRPr lang="zh-CN" altLang="en-US" dirty="0"/>
          </a:p>
        </p:txBody>
      </p:sp>
      <p:sp>
        <p:nvSpPr>
          <p:cNvPr id="7" name="内容占位符 6"/>
          <p:cNvSpPr>
            <a:spLocks noGrp="1"/>
          </p:cNvSpPr>
          <p:nvPr>
            <p:ph sz="quarter" idx="13"/>
            <p:custDataLst>
              <p:tags r:id="rId7"/>
            </p:custDataLst>
          </p:nvPr>
        </p:nvSpPr>
        <p:spPr>
          <a:xfrm>
            <a:off x="579600" y="1663200"/>
            <a:ext cx="5342400" cy="2894400"/>
          </a:xfrm>
        </p:spPr>
        <p:txBody>
          <a:bodyPr/>
          <a:lstStyle>
            <a:lvl1pPr marL="0" indent="0">
              <a:lnSpc>
                <a:spcPct val="130000"/>
              </a:lnSpc>
              <a:spcAft>
                <a:spcPts val="1000"/>
              </a:spcAft>
              <a:buNone/>
              <a:defRPr sz="1600" u="none" strike="noStrike" kern="1200" cap="none" spc="0" normalizeH="0" baseline="0">
                <a:solidFill>
                  <a:schemeClr val="tx1">
                    <a:lumMod val="85000"/>
                    <a:lumOff val="15000"/>
                  </a:schemeClr>
                </a:solidFill>
                <a:uFillTx/>
                <a:latin typeface="Arial" panose="020B0604020202020204" pitchFamily="34" charset="0"/>
                <a:ea typeface="微软雅黑" panose="020B0503020204020204" pitchFamily="34" charset="-122"/>
              </a:defRPr>
            </a:lvl1pPr>
            <a:lvl2pPr marL="457200" indent="0">
              <a:lnSpc>
                <a:spcPct val="130000"/>
              </a:lnSpc>
              <a:spcAft>
                <a:spcPts val="1000"/>
              </a:spcAft>
              <a:buNone/>
              <a:defRPr sz="1600" u="none" strike="noStrike" kern="1200" cap="none" spc="0" normalizeH="0" baseline="0">
                <a:solidFill>
                  <a:schemeClr val="tx1">
                    <a:lumMod val="85000"/>
                    <a:lumOff val="15000"/>
                  </a:schemeClr>
                </a:solidFill>
                <a:uFillTx/>
                <a:latin typeface="Arial" panose="020B0604020202020204" pitchFamily="34" charset="0"/>
                <a:ea typeface="微软雅黑" panose="020B0503020204020204" pitchFamily="34" charset="-122"/>
              </a:defRPr>
            </a:lvl2pPr>
            <a:lvl3pPr marL="914400" indent="0">
              <a:lnSpc>
                <a:spcPct val="130000"/>
              </a:lnSpc>
              <a:spcAft>
                <a:spcPts val="1000"/>
              </a:spcAft>
              <a:buNone/>
              <a:defRPr sz="1600" u="none" strike="noStrike" kern="1200" cap="none" spc="0" normalizeH="0" baseline="0">
                <a:solidFill>
                  <a:schemeClr val="tx1">
                    <a:lumMod val="85000"/>
                    <a:lumOff val="15000"/>
                  </a:schemeClr>
                </a:solidFill>
                <a:uFillTx/>
                <a:latin typeface="Arial" panose="020B0604020202020204" pitchFamily="34" charset="0"/>
                <a:ea typeface="微软雅黑" panose="020B0503020204020204" pitchFamily="34" charset="-122"/>
              </a:defRPr>
            </a:lvl3pPr>
            <a:lvl4pPr marL="1371600" indent="0">
              <a:lnSpc>
                <a:spcPct val="130000"/>
              </a:lnSpc>
              <a:spcAft>
                <a:spcPts val="1000"/>
              </a:spcAft>
              <a:buNone/>
              <a:defRPr sz="1600" u="none" strike="noStrike" kern="1200" cap="none" spc="0" normalizeH="0" baseline="0">
                <a:solidFill>
                  <a:schemeClr val="tx1">
                    <a:lumMod val="85000"/>
                    <a:lumOff val="15000"/>
                  </a:schemeClr>
                </a:solidFill>
                <a:uFillTx/>
                <a:latin typeface="Arial" panose="020B0604020202020204" pitchFamily="34" charset="0"/>
                <a:ea typeface="微软雅黑" panose="020B0503020204020204" pitchFamily="34" charset="-122"/>
              </a:defRPr>
            </a:lvl4pPr>
            <a:lvl5pPr marL="1828800" indent="0">
              <a:lnSpc>
                <a:spcPct val="130000"/>
              </a:lnSpc>
              <a:spcAft>
                <a:spcPts val="1000"/>
              </a:spcAft>
              <a:buNone/>
              <a:defRPr sz="1600" u="none" strike="noStrike" kern="1200" cap="none" spc="0" normalizeH="0" baseline="0">
                <a:solidFill>
                  <a:schemeClr val="tx1">
                    <a:lumMod val="85000"/>
                    <a:lumOff val="15000"/>
                  </a:schemeClr>
                </a:solidFill>
                <a:uFillTx/>
                <a:latin typeface="Arial" panose="020B0604020202020204" pitchFamily="34" charset="0"/>
                <a:ea typeface="微软雅黑" panose="020B0503020204020204" pitchFamily="34" charset="-122"/>
              </a:defRPr>
            </a:lvl5pPr>
          </a:lstStyle>
          <a:p>
            <a:pPr lvl="0"/>
            <a:r>
              <a:rPr lang="zh-CN" altLang="en-US"/>
              <a:t>单击此处编辑母版文本样式</a:t>
            </a:r>
            <a:endParaRPr lang="zh-CN" altLang="en-US"/>
          </a:p>
          <a:p>
            <a:pPr lvl="1"/>
            <a:r>
              <a:rPr lang="zh-CN" altLang="en-US" dirty="0">
                <a:sym typeface="+mn-ea"/>
              </a:rPr>
              <a:t>第</a:t>
            </a:r>
            <a:r>
              <a:rPr lang="zh-CN" altLang="en-US"/>
              <a:t>二级</a:t>
            </a:r>
            <a:endParaRPr lang="zh-CN" altLang="en-US"/>
          </a:p>
          <a:p>
            <a:pPr lvl="2"/>
            <a:r>
              <a:rPr lang="zh-CN" altLang="en-US" dirty="0">
                <a:sym typeface="+mn-ea"/>
              </a:rPr>
              <a:t>第</a:t>
            </a:r>
            <a:r>
              <a:rPr lang="zh-CN" altLang="en-US"/>
              <a:t>三级</a:t>
            </a:r>
            <a:endParaRPr lang="zh-CN" altLang="en-US"/>
          </a:p>
          <a:p>
            <a:pPr lvl="3"/>
            <a:r>
              <a:rPr lang="zh-CN" altLang="en-US" dirty="0">
                <a:sym typeface="+mn-ea"/>
              </a:rPr>
              <a:t>第</a:t>
            </a:r>
            <a:r>
              <a:rPr lang="zh-CN" altLang="en-US"/>
              <a:t>四级</a:t>
            </a:r>
            <a:endParaRPr lang="zh-CN" altLang="en-US"/>
          </a:p>
          <a:p>
            <a:pPr lvl="4"/>
            <a:r>
              <a:rPr lang="zh-CN" altLang="en-US" dirty="0">
                <a:sym typeface="+mn-ea"/>
              </a:rPr>
              <a:t>第</a:t>
            </a:r>
            <a:r>
              <a:rPr lang="zh-CN" altLang="en-US"/>
              <a:t>五级</a:t>
            </a:r>
            <a:endParaRPr lang="zh-CN" altLang="en-US"/>
          </a:p>
        </p:txBody>
      </p:sp>
      <p:sp>
        <p:nvSpPr>
          <p:cNvPr id="3" name="日期占位符 2"/>
          <p:cNvSpPr>
            <a:spLocks noGrp="1"/>
          </p:cNvSpPr>
          <p:nvPr>
            <p:ph type="dt" sz="half" idx="10"/>
            <p:custDataLst>
              <p:tags r:id="rId8"/>
            </p:custDataLst>
          </p:nvPr>
        </p:nvSpPr>
        <p:spPr/>
        <p:txBody>
          <a:bodyPr/>
          <a:lstStyle>
            <a:lvl1pPr>
              <a:defRPr u="none" strike="noStrike" kern="1200" cap="none" spc="0" normalizeH="0">
                <a:latin typeface="Arial" panose="020B0604020202020204" pitchFamily="34" charset="0"/>
                <a:ea typeface="微软雅黑" panose="020B0503020204020204" pitchFamily="34" charset="-122"/>
              </a:defRPr>
            </a:lvl1p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9"/>
            </p:custDataLst>
          </p:nvPr>
        </p:nvSpPr>
        <p:spPr/>
        <p:txBody>
          <a:bodyPr/>
          <a:lstStyle>
            <a:lvl1pPr>
              <a:defRPr u="none" strike="noStrike" kern="1200" cap="none" spc="0" normalizeH="0">
                <a:latin typeface="Arial" panose="020B0604020202020204" pitchFamily="34" charset="0"/>
                <a:ea typeface="微软雅黑" panose="020B0503020204020204" pitchFamily="34" charset="-122"/>
              </a:defRPr>
            </a:lvl1pPr>
          </a:lstStyle>
          <a:p>
            <a:endParaRPr lang="zh-CN" altLang="en-US" dirty="0"/>
          </a:p>
        </p:txBody>
      </p:sp>
      <p:sp>
        <p:nvSpPr>
          <p:cNvPr id="5" name="灯片编号占位符 4"/>
          <p:cNvSpPr>
            <a:spLocks noGrp="1"/>
          </p:cNvSpPr>
          <p:nvPr>
            <p:ph type="sldNum" sz="quarter" idx="12"/>
            <p:custDataLst>
              <p:tags r:id="rId10"/>
            </p:custDataLst>
          </p:nvPr>
        </p:nvSpPr>
        <p:spPr/>
        <p:txBody>
          <a:bodyPr/>
          <a:lstStyle>
            <a:lvl1pPr>
              <a:defRPr u="none" strike="noStrike" kern="1200" cap="none" spc="0" normalizeH="0">
                <a:latin typeface="Arial" panose="020B0604020202020204" pitchFamily="34" charset="0"/>
                <a:ea typeface="微软雅黑" panose="020B0503020204020204" pitchFamily="34" charset="-122"/>
              </a:defRPr>
            </a:lvl1pPr>
          </a:lstStyle>
          <a:p>
            <a:fld id="{49AE70B2-8BF9-45C0-BB95-33D1B9D3A854}" type="slidenum">
              <a:rPr lang="zh-CN" altLang="en-US" smtClean="0"/>
            </a:fld>
            <a:endParaRPr lang="zh-CN" altLang="en-US" dirty="0"/>
          </a:p>
        </p:txBody>
      </p:sp>
      <p:sp>
        <p:nvSpPr>
          <p:cNvPr id="9" name="内容占位符 8"/>
          <p:cNvSpPr>
            <a:spLocks noGrp="1"/>
          </p:cNvSpPr>
          <p:nvPr>
            <p:ph sz="quarter" idx="14"/>
            <p:custDataLst>
              <p:tags r:id="rId11"/>
            </p:custDataLst>
          </p:nvPr>
        </p:nvSpPr>
        <p:spPr>
          <a:xfrm>
            <a:off x="6242400" y="1663200"/>
            <a:ext cx="5367600" cy="2894400"/>
          </a:xfrm>
        </p:spPr>
        <p:txBody>
          <a:bodyPr>
            <a:normAutofit/>
          </a:bodyPr>
          <a:lstStyle>
            <a:lvl1pPr marL="0" indent="0">
              <a:lnSpc>
                <a:spcPct val="130000"/>
              </a:lnSpc>
              <a:spcAft>
                <a:spcPts val="1000"/>
              </a:spcAft>
              <a:buNone/>
              <a:defRPr sz="1600" u="none" strike="noStrike" kern="1200" cap="none" spc="0" normalizeH="0" baseline="0">
                <a:solidFill>
                  <a:schemeClr val="tx1">
                    <a:lumMod val="85000"/>
                    <a:lumOff val="15000"/>
                  </a:schemeClr>
                </a:solidFill>
                <a:uFillTx/>
                <a:latin typeface="Arial" panose="020B0604020202020204" pitchFamily="34" charset="0"/>
                <a:ea typeface="微软雅黑" panose="020B0503020204020204" pitchFamily="34" charset="-122"/>
              </a:defRPr>
            </a:lvl1pPr>
            <a:lvl2pPr marL="457200" indent="0">
              <a:lnSpc>
                <a:spcPct val="130000"/>
              </a:lnSpc>
              <a:spcAft>
                <a:spcPts val="1000"/>
              </a:spcAft>
              <a:buNone/>
              <a:defRPr sz="1600" u="none" strike="noStrike" kern="1200" cap="none" spc="0" normalizeH="0" baseline="0">
                <a:solidFill>
                  <a:schemeClr val="tx1">
                    <a:lumMod val="85000"/>
                    <a:lumOff val="15000"/>
                  </a:schemeClr>
                </a:solidFill>
                <a:uFillTx/>
                <a:latin typeface="Arial" panose="020B0604020202020204" pitchFamily="34" charset="0"/>
                <a:ea typeface="微软雅黑" panose="020B0503020204020204" pitchFamily="34" charset="-122"/>
              </a:defRPr>
            </a:lvl2pPr>
            <a:lvl3pPr marL="914400" indent="0">
              <a:lnSpc>
                <a:spcPct val="130000"/>
              </a:lnSpc>
              <a:spcAft>
                <a:spcPts val="1000"/>
              </a:spcAft>
              <a:buNone/>
              <a:defRPr sz="1600" u="none" strike="noStrike" kern="1200" cap="none" spc="0" normalizeH="0" baseline="0">
                <a:solidFill>
                  <a:schemeClr val="tx1">
                    <a:lumMod val="85000"/>
                    <a:lumOff val="15000"/>
                  </a:schemeClr>
                </a:solidFill>
                <a:uFillTx/>
                <a:latin typeface="Arial" panose="020B0604020202020204" pitchFamily="34" charset="0"/>
                <a:ea typeface="微软雅黑" panose="020B0503020204020204" pitchFamily="34" charset="-122"/>
              </a:defRPr>
            </a:lvl3pPr>
            <a:lvl4pPr marL="1371600" indent="0">
              <a:lnSpc>
                <a:spcPct val="130000"/>
              </a:lnSpc>
              <a:spcAft>
                <a:spcPts val="1000"/>
              </a:spcAft>
              <a:buNone/>
              <a:defRPr sz="1600" u="none" strike="noStrike" kern="1200" cap="none" spc="0" normalizeH="0" baseline="0">
                <a:solidFill>
                  <a:schemeClr val="tx1">
                    <a:lumMod val="85000"/>
                    <a:lumOff val="15000"/>
                  </a:schemeClr>
                </a:solidFill>
                <a:uFillTx/>
                <a:latin typeface="Arial" panose="020B0604020202020204" pitchFamily="34" charset="0"/>
                <a:ea typeface="微软雅黑" panose="020B0503020204020204" pitchFamily="34" charset="-122"/>
              </a:defRPr>
            </a:lvl4pPr>
            <a:lvl5pPr marL="1828800" indent="0">
              <a:lnSpc>
                <a:spcPct val="130000"/>
              </a:lnSpc>
              <a:spcAft>
                <a:spcPts val="1000"/>
              </a:spcAft>
              <a:buNone/>
              <a:defRPr sz="1600" u="none" strike="noStrike" kern="1200" cap="none" spc="0" normalizeH="0" baseline="0">
                <a:solidFill>
                  <a:schemeClr val="tx1">
                    <a:lumMod val="85000"/>
                    <a:lumOff val="15000"/>
                  </a:schemeClr>
                </a:solidFill>
                <a:uFillTx/>
                <a:latin typeface="Arial" panose="020B0604020202020204" pitchFamily="34" charset="0"/>
                <a:ea typeface="微软雅黑" panose="020B0503020204020204" pitchFamily="34" charset="-122"/>
              </a:defRPr>
            </a:lvl5pPr>
          </a:lstStyle>
          <a:p>
            <a:pPr lvl="0"/>
            <a:r>
              <a:rPr lang="zh-CN" altLang="en-US"/>
              <a:t>单击此处编辑母版文本样式</a:t>
            </a:r>
            <a:endParaRPr lang="zh-CN" altLang="en-US"/>
          </a:p>
          <a:p>
            <a:pPr lvl="1"/>
            <a:r>
              <a:rPr lang="zh-CN" altLang="en-US" dirty="0">
                <a:sym typeface="+mn-ea"/>
              </a:rPr>
              <a:t>第</a:t>
            </a:r>
            <a:r>
              <a:rPr lang="zh-CN" altLang="en-US"/>
              <a:t>二级</a:t>
            </a:r>
            <a:endParaRPr lang="zh-CN" altLang="en-US"/>
          </a:p>
          <a:p>
            <a:pPr lvl="2"/>
            <a:r>
              <a:rPr lang="zh-CN" altLang="en-US" dirty="0">
                <a:sym typeface="+mn-ea"/>
              </a:rPr>
              <a:t>第</a:t>
            </a:r>
            <a:r>
              <a:rPr lang="zh-CN" altLang="en-US"/>
              <a:t>三级</a:t>
            </a:r>
            <a:endParaRPr lang="zh-CN" altLang="en-US"/>
          </a:p>
          <a:p>
            <a:pPr lvl="3"/>
            <a:r>
              <a:rPr lang="zh-CN" altLang="en-US" dirty="0">
                <a:sym typeface="+mn-ea"/>
              </a:rPr>
              <a:t>第</a:t>
            </a:r>
            <a:r>
              <a:rPr lang="zh-CN" altLang="en-US"/>
              <a:t>四级</a:t>
            </a:r>
            <a:endParaRPr lang="zh-CN" altLang="en-US"/>
          </a:p>
          <a:p>
            <a:pPr lvl="4"/>
            <a:r>
              <a:rPr lang="zh-CN" altLang="en-US" dirty="0">
                <a:sym typeface="+mn-ea"/>
              </a:rPr>
              <a:t>第</a:t>
            </a:r>
            <a:r>
              <a:rPr lang="zh-CN" altLang="en-US"/>
              <a:t>五级</a:t>
            </a:r>
            <a:endParaRPr lang="zh-CN" altLang="en-US"/>
          </a:p>
        </p:txBody>
      </p:sp>
      <p:sp>
        <p:nvSpPr>
          <p:cNvPr id="11" name="文本占位符 10"/>
          <p:cNvSpPr>
            <a:spLocks noGrp="1"/>
          </p:cNvSpPr>
          <p:nvPr>
            <p:ph type="body" sz="quarter" idx="15"/>
            <p:custDataLst>
              <p:tags r:id="rId12"/>
            </p:custDataLst>
          </p:nvPr>
        </p:nvSpPr>
        <p:spPr>
          <a:xfrm>
            <a:off x="572400" y="4816800"/>
            <a:ext cx="5342400" cy="781200"/>
          </a:xfrm>
        </p:spPr>
        <p:txBody>
          <a:bodyPr>
            <a:normAutofit/>
          </a:bodyPr>
          <a:lstStyle>
            <a:lvl1pPr marL="0" indent="0">
              <a:lnSpc>
                <a:spcPct val="130000"/>
              </a:lnSpc>
              <a:spcBef>
                <a:spcPts val="0"/>
              </a:spcBef>
              <a:spcAft>
                <a:spcPts val="1000"/>
              </a:spcAft>
              <a:buNone/>
              <a:defRPr sz="1600" u="none" strike="noStrike" kern="1200" cap="none" spc="0" normalizeH="0" baseline="0">
                <a:solidFill>
                  <a:schemeClr val="tx1">
                    <a:lumMod val="85000"/>
                    <a:lumOff val="15000"/>
                  </a:schemeClr>
                </a:solidFill>
                <a:uFillTx/>
                <a:latin typeface="Arial" panose="020B0604020202020204" pitchFamily="34" charset="0"/>
                <a:ea typeface="微软雅黑" panose="020B0503020204020204" pitchFamily="34" charset="-122"/>
              </a:defRPr>
            </a:lvl1pPr>
          </a:lstStyle>
          <a:p>
            <a:pPr lvl="0"/>
            <a:r>
              <a:rPr lang="zh-CN" altLang="en-US" dirty="0"/>
              <a:t>单击此处编辑母版文本样式</a:t>
            </a:r>
            <a:endParaRPr lang="zh-CN" altLang="en-US" dirty="0"/>
          </a:p>
        </p:txBody>
      </p:sp>
      <p:sp>
        <p:nvSpPr>
          <p:cNvPr id="13" name="文本占位符 12"/>
          <p:cNvSpPr>
            <a:spLocks noGrp="1"/>
          </p:cNvSpPr>
          <p:nvPr>
            <p:ph type="body" sz="quarter" idx="16"/>
            <p:custDataLst>
              <p:tags r:id="rId13"/>
            </p:custDataLst>
          </p:nvPr>
        </p:nvSpPr>
        <p:spPr>
          <a:xfrm>
            <a:off x="6253200" y="4813200"/>
            <a:ext cx="5367600" cy="781200"/>
          </a:xfrm>
        </p:spPr>
        <p:txBody>
          <a:bodyPr>
            <a:normAutofit/>
          </a:bodyPr>
          <a:lstStyle>
            <a:lvl1pPr marL="0" indent="0">
              <a:lnSpc>
                <a:spcPct val="130000"/>
              </a:lnSpc>
              <a:spcBef>
                <a:spcPts val="0"/>
              </a:spcBef>
              <a:spcAft>
                <a:spcPts val="1000"/>
              </a:spcAft>
              <a:buNone/>
              <a:defRPr sz="1600" u="none" strike="noStrike" kern="1200" cap="none" spc="0" normalizeH="0" baseline="0">
                <a:solidFill>
                  <a:schemeClr val="tx1">
                    <a:lumMod val="85000"/>
                    <a:lumOff val="15000"/>
                  </a:schemeClr>
                </a:solidFill>
                <a:uFillTx/>
                <a:latin typeface="Arial" panose="020B0604020202020204" pitchFamily="34" charset="0"/>
                <a:ea typeface="微软雅黑" panose="020B0503020204020204" pitchFamily="34" charset="-122"/>
              </a:defRPr>
            </a:lvl1pPr>
          </a:lstStyle>
          <a:p>
            <a:pPr lvl="0"/>
            <a:r>
              <a:rPr lang="zh-CN" altLang="en-US" dirty="0"/>
              <a:t>单击此处编辑母版文本样式</a:t>
            </a:r>
            <a:endParaRPr lang="zh-CN" altLang="en-US" dirty="0"/>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腰带">
    <p:spTree>
      <p:nvGrpSpPr>
        <p:cNvPr id="1" name=""/>
        <p:cNvGrpSpPr/>
        <p:nvPr/>
      </p:nvGrpSpPr>
      <p:grpSpPr>
        <a:xfrm>
          <a:off x="0" y="0"/>
          <a:ext cx="0" cy="0"/>
          <a:chOff x="0" y="0"/>
          <a:chExt cx="0" cy="0"/>
        </a:xfrm>
      </p:grpSpPr>
      <p:sp>
        <p:nvSpPr>
          <p:cNvPr id="12" name="矩形 11"/>
          <p:cNvSpPr/>
          <p:nvPr userDrawn="1">
            <p:custDataLst>
              <p:tags r:id="rId2"/>
            </p:custDataLst>
          </p:nvPr>
        </p:nvSpPr>
        <p:spPr>
          <a:xfrm>
            <a:off x="0" y="959224"/>
            <a:ext cx="12192000" cy="4939553"/>
          </a:xfrm>
          <a:prstGeom prst="rect">
            <a:avLst/>
          </a:prstGeom>
          <a:solidFill>
            <a:schemeClr val="bg2"/>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lvl="0" algn="ctr"/>
            <a:endParaRPr lang="en-US" altLang="zh-CN">
              <a:latin typeface="Arial" panose="020B0604020202020204" pitchFamily="34" charset="0"/>
              <a:ea typeface="微软雅黑" panose="020B0503020204020204" pitchFamily="34" charset="-122"/>
              <a:sym typeface="+mn-ea"/>
            </a:endParaRPr>
          </a:p>
        </p:txBody>
      </p:sp>
      <p:grpSp>
        <p:nvGrpSpPr>
          <p:cNvPr id="15" name="组合 14"/>
          <p:cNvGrpSpPr/>
          <p:nvPr userDrawn="1">
            <p:custDataLst>
              <p:tags r:id="rId3"/>
            </p:custDataLst>
          </p:nvPr>
        </p:nvGrpSpPr>
        <p:grpSpPr>
          <a:xfrm rot="10800000">
            <a:off x="0" y="0"/>
            <a:ext cx="5457825" cy="1529715"/>
            <a:chOff x="4001597" y="5613400"/>
            <a:chExt cx="8190403" cy="1244600"/>
          </a:xfrm>
        </p:grpSpPr>
        <p:sp>
          <p:nvSpPr>
            <p:cNvPr id="16" name="任意多边形: 形状 15"/>
            <p:cNvSpPr/>
            <p:nvPr>
              <p:custDataLst>
                <p:tags r:id="rId4"/>
              </p:custDataLst>
            </p:nvPr>
          </p:nvSpPr>
          <p:spPr>
            <a:xfrm>
              <a:off x="4001597" y="5613400"/>
              <a:ext cx="8190402" cy="1244600"/>
            </a:xfrm>
            <a:custGeom>
              <a:avLst/>
              <a:gdLst>
                <a:gd name="connsiteX0" fmla="*/ 8190402 w 8190402"/>
                <a:gd name="connsiteY0" fmla="*/ 0 h 1244600"/>
                <a:gd name="connsiteX1" fmla="*/ 8190402 w 8190402"/>
                <a:gd name="connsiteY1" fmla="*/ 1155849 h 1244600"/>
                <a:gd name="connsiteX2" fmla="*/ 4203232 w 8190402"/>
                <a:gd name="connsiteY2" fmla="*/ 1244600 h 1244600"/>
                <a:gd name="connsiteX3" fmla="*/ 0 w 8190402"/>
                <a:gd name="connsiteY3" fmla="*/ 1244600 h 1244600"/>
              </a:gdLst>
              <a:ahLst/>
              <a:cxnLst>
                <a:cxn ang="0">
                  <a:pos x="connsiteX0" y="connsiteY0"/>
                </a:cxn>
                <a:cxn ang="0">
                  <a:pos x="connsiteX1" y="connsiteY1"/>
                </a:cxn>
                <a:cxn ang="0">
                  <a:pos x="connsiteX2" y="connsiteY2"/>
                </a:cxn>
                <a:cxn ang="0">
                  <a:pos x="connsiteX3" y="connsiteY3"/>
                </a:cxn>
              </a:cxnLst>
              <a:rect l="l" t="t" r="r" b="b"/>
              <a:pathLst>
                <a:path w="8190402" h="1244600">
                  <a:moveTo>
                    <a:pt x="8190402" y="0"/>
                  </a:moveTo>
                  <a:lnTo>
                    <a:pt x="8190402" y="1155849"/>
                  </a:lnTo>
                  <a:lnTo>
                    <a:pt x="4203232" y="1244600"/>
                  </a:lnTo>
                  <a:lnTo>
                    <a:pt x="0" y="1244600"/>
                  </a:lnTo>
                  <a:close/>
                </a:path>
              </a:pathLst>
            </a:cu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ea typeface="微软雅黑" panose="020B0503020204020204" pitchFamily="34" charset="-122"/>
              </a:endParaRPr>
            </a:p>
          </p:txBody>
        </p:sp>
        <p:sp>
          <p:nvSpPr>
            <p:cNvPr id="17" name="等腰三角形 16"/>
            <p:cNvSpPr/>
            <p:nvPr>
              <p:custDataLst>
                <p:tags r:id="rId5"/>
              </p:custDataLst>
            </p:nvPr>
          </p:nvSpPr>
          <p:spPr>
            <a:xfrm>
              <a:off x="5816600" y="5949254"/>
              <a:ext cx="6375400" cy="908746"/>
            </a:xfrm>
            <a:prstGeom prst="triangle">
              <a:avLst>
                <a:gd name="adj" fmla="val 10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ea typeface="微软雅黑" panose="020B0503020204020204" pitchFamily="34" charset="-122"/>
              </a:endParaRPr>
            </a:p>
          </p:txBody>
        </p:sp>
      </p:grpSp>
      <p:grpSp>
        <p:nvGrpSpPr>
          <p:cNvPr id="18" name="组合 17"/>
          <p:cNvGrpSpPr/>
          <p:nvPr userDrawn="1">
            <p:custDataLst>
              <p:tags r:id="rId6"/>
            </p:custDataLst>
          </p:nvPr>
        </p:nvGrpSpPr>
        <p:grpSpPr>
          <a:xfrm>
            <a:off x="6734175" y="5323840"/>
            <a:ext cx="5457825" cy="1529715"/>
            <a:chOff x="4001597" y="5613400"/>
            <a:chExt cx="8190403" cy="1244600"/>
          </a:xfrm>
        </p:grpSpPr>
        <p:sp>
          <p:nvSpPr>
            <p:cNvPr id="19" name="任意多边形: 形状 18"/>
            <p:cNvSpPr/>
            <p:nvPr>
              <p:custDataLst>
                <p:tags r:id="rId7"/>
              </p:custDataLst>
            </p:nvPr>
          </p:nvSpPr>
          <p:spPr>
            <a:xfrm>
              <a:off x="4001597" y="5613400"/>
              <a:ext cx="8190402" cy="1244600"/>
            </a:xfrm>
            <a:custGeom>
              <a:avLst/>
              <a:gdLst>
                <a:gd name="connsiteX0" fmla="*/ 8190402 w 8190402"/>
                <a:gd name="connsiteY0" fmla="*/ 0 h 1244600"/>
                <a:gd name="connsiteX1" fmla="*/ 8190402 w 8190402"/>
                <a:gd name="connsiteY1" fmla="*/ 1155849 h 1244600"/>
                <a:gd name="connsiteX2" fmla="*/ 4203232 w 8190402"/>
                <a:gd name="connsiteY2" fmla="*/ 1244600 h 1244600"/>
                <a:gd name="connsiteX3" fmla="*/ 0 w 8190402"/>
                <a:gd name="connsiteY3" fmla="*/ 1244600 h 1244600"/>
              </a:gdLst>
              <a:ahLst/>
              <a:cxnLst>
                <a:cxn ang="0">
                  <a:pos x="connsiteX0" y="connsiteY0"/>
                </a:cxn>
                <a:cxn ang="0">
                  <a:pos x="connsiteX1" y="connsiteY1"/>
                </a:cxn>
                <a:cxn ang="0">
                  <a:pos x="connsiteX2" y="connsiteY2"/>
                </a:cxn>
                <a:cxn ang="0">
                  <a:pos x="connsiteX3" y="connsiteY3"/>
                </a:cxn>
              </a:cxnLst>
              <a:rect l="l" t="t" r="r" b="b"/>
              <a:pathLst>
                <a:path w="8190402" h="1244600">
                  <a:moveTo>
                    <a:pt x="8190402" y="0"/>
                  </a:moveTo>
                  <a:lnTo>
                    <a:pt x="8190402" y="1155849"/>
                  </a:lnTo>
                  <a:lnTo>
                    <a:pt x="4203232" y="1244600"/>
                  </a:lnTo>
                  <a:lnTo>
                    <a:pt x="0" y="1244600"/>
                  </a:lnTo>
                  <a:close/>
                </a:path>
              </a:pathLst>
            </a:cu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ea typeface="微软雅黑" panose="020B0503020204020204" pitchFamily="34" charset="-122"/>
              </a:endParaRPr>
            </a:p>
          </p:txBody>
        </p:sp>
        <p:sp>
          <p:nvSpPr>
            <p:cNvPr id="20" name="等腰三角形 19"/>
            <p:cNvSpPr/>
            <p:nvPr>
              <p:custDataLst>
                <p:tags r:id="rId8"/>
              </p:custDataLst>
            </p:nvPr>
          </p:nvSpPr>
          <p:spPr>
            <a:xfrm>
              <a:off x="5816600" y="5949254"/>
              <a:ext cx="6375400" cy="908746"/>
            </a:xfrm>
            <a:prstGeom prst="triangle">
              <a:avLst>
                <a:gd name="adj" fmla="val 10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ea typeface="微软雅黑" panose="020B0503020204020204" pitchFamily="34" charset="-122"/>
              </a:endParaRPr>
            </a:p>
          </p:txBody>
        </p:sp>
      </p:grpSp>
      <p:sp>
        <p:nvSpPr>
          <p:cNvPr id="2" name="标题 1"/>
          <p:cNvSpPr>
            <a:spLocks noGrp="1"/>
          </p:cNvSpPr>
          <p:nvPr userDrawn="1">
            <p:ph type="title" hasCustomPrompt="1"/>
            <p:custDataLst>
              <p:tags r:id="rId9"/>
            </p:custDataLst>
          </p:nvPr>
        </p:nvSpPr>
        <p:spPr>
          <a:xfrm>
            <a:off x="1522800" y="1339200"/>
            <a:ext cx="9144000" cy="2386800"/>
          </a:xfrm>
        </p:spPr>
        <p:txBody>
          <a:bodyPr anchor="b"/>
          <a:lstStyle>
            <a:lvl1pPr algn="ctr">
              <a:defRPr sz="6000" b="1" u="none" strike="noStrike" kern="1200" cap="none" spc="0" normalizeH="0" baseline="0">
                <a:solidFill>
                  <a:schemeClr val="tx1">
                    <a:lumMod val="85000"/>
                    <a:lumOff val="15000"/>
                  </a:schemeClr>
                </a:solidFill>
                <a:uFillTx/>
                <a:latin typeface="Arial" panose="020B0604020202020204" pitchFamily="34" charset="0"/>
                <a:ea typeface="微软雅黑" panose="020B0503020204020204" pitchFamily="34" charset="-122"/>
              </a:defRPr>
            </a:lvl1pPr>
          </a:lstStyle>
          <a:p>
            <a:r>
              <a:rPr lang="zh-CN" altLang="en-US" dirty="0"/>
              <a:t>单击此处编辑标题</a:t>
            </a:r>
            <a:endParaRPr lang="zh-CN" altLang="en-US" dirty="0"/>
          </a:p>
        </p:txBody>
      </p:sp>
      <p:sp>
        <p:nvSpPr>
          <p:cNvPr id="3" name="日期占位符 2"/>
          <p:cNvSpPr>
            <a:spLocks noGrp="1"/>
          </p:cNvSpPr>
          <p:nvPr userDrawn="1">
            <p:ph type="dt" sz="half" idx="10"/>
            <p:custDataLst>
              <p:tags r:id="rId10"/>
            </p:custDataLst>
          </p:nvPr>
        </p:nvSpPr>
        <p:spPr/>
        <p:txBody>
          <a:bodyPr/>
          <a:lstStyle>
            <a:lvl1pPr>
              <a:defRPr u="none" strike="noStrike" kern="1200" cap="none" spc="0" normalizeH="0">
                <a:latin typeface="Arial" panose="020B0604020202020204" pitchFamily="34" charset="0"/>
                <a:ea typeface="微软雅黑" panose="020B0503020204020204" pitchFamily="34" charset="-122"/>
              </a:defRPr>
            </a:lvl1pPr>
          </a:lstStyle>
          <a:p>
            <a:fld id="{760FBDFE-C587-4B4C-A407-44438C67B59E}" type="datetimeFigureOut">
              <a:rPr lang="zh-CN" altLang="en-US" smtClean="0"/>
            </a:fld>
            <a:endParaRPr lang="zh-CN" altLang="en-US"/>
          </a:p>
        </p:txBody>
      </p:sp>
      <p:sp>
        <p:nvSpPr>
          <p:cNvPr id="4" name="页脚占位符 3"/>
          <p:cNvSpPr>
            <a:spLocks noGrp="1"/>
          </p:cNvSpPr>
          <p:nvPr userDrawn="1">
            <p:ph type="ftr" sz="quarter" idx="11"/>
            <p:custDataLst>
              <p:tags r:id="rId11"/>
            </p:custDataLst>
          </p:nvPr>
        </p:nvSpPr>
        <p:spPr/>
        <p:txBody>
          <a:bodyPr/>
          <a:lstStyle>
            <a:lvl1pPr>
              <a:defRPr u="none" strike="noStrike" kern="1200" cap="none" spc="0" normalizeH="0">
                <a:latin typeface="Arial" panose="020B0604020202020204" pitchFamily="34" charset="0"/>
                <a:ea typeface="微软雅黑" panose="020B0503020204020204" pitchFamily="34" charset="-122"/>
              </a:defRPr>
            </a:lvl1pPr>
          </a:lstStyle>
          <a:p>
            <a:endParaRPr lang="zh-CN" altLang="en-US" dirty="0"/>
          </a:p>
        </p:txBody>
      </p:sp>
      <p:sp>
        <p:nvSpPr>
          <p:cNvPr id="5" name="灯片编号占位符 4"/>
          <p:cNvSpPr>
            <a:spLocks noGrp="1"/>
          </p:cNvSpPr>
          <p:nvPr userDrawn="1">
            <p:ph type="sldNum" sz="quarter" idx="12"/>
            <p:custDataLst>
              <p:tags r:id="rId12"/>
            </p:custDataLst>
          </p:nvPr>
        </p:nvSpPr>
        <p:spPr/>
        <p:txBody>
          <a:bodyPr/>
          <a:lstStyle>
            <a:lvl1pPr>
              <a:defRPr u="none" strike="noStrike" kern="1200" cap="none" spc="0" normalizeH="0">
                <a:latin typeface="Arial" panose="020B0604020202020204" pitchFamily="34" charset="0"/>
                <a:ea typeface="微软雅黑" panose="020B0503020204020204" pitchFamily="34" charset="-122"/>
              </a:defRPr>
            </a:lvl1pPr>
          </a:lstStyle>
          <a:p>
            <a:fld id="{49AE70B2-8BF9-45C0-BB95-33D1B9D3A854}" type="slidenum">
              <a:rPr lang="zh-CN" altLang="en-US" smtClean="0"/>
            </a:fld>
            <a:endParaRPr lang="zh-CN" altLang="en-US" dirty="0"/>
          </a:p>
        </p:txBody>
      </p:sp>
      <p:sp>
        <p:nvSpPr>
          <p:cNvPr id="7" name="文本占位符 6"/>
          <p:cNvSpPr>
            <a:spLocks noGrp="1"/>
          </p:cNvSpPr>
          <p:nvPr userDrawn="1">
            <p:ph type="body" sz="quarter" idx="13"/>
            <p:custDataLst>
              <p:tags r:id="rId13"/>
            </p:custDataLst>
          </p:nvPr>
        </p:nvSpPr>
        <p:spPr>
          <a:xfrm>
            <a:off x="1522413" y="3862800"/>
            <a:ext cx="9144000" cy="1656000"/>
          </a:xfrm>
        </p:spPr>
        <p:txBody>
          <a:bodyPr>
            <a:normAutofit/>
          </a:bodyPr>
          <a:lstStyle>
            <a:lvl1pPr marL="0" indent="0" algn="ctr">
              <a:lnSpc>
                <a:spcPct val="130000"/>
              </a:lnSpc>
              <a:spcBef>
                <a:spcPts val="0"/>
              </a:spcBef>
              <a:spcAft>
                <a:spcPts val="1000"/>
              </a:spcAft>
              <a:buNone/>
              <a:defRPr sz="1600" u="none" strike="noStrike" kern="1200" cap="none" spc="0" normalizeH="0" baseline="0">
                <a:solidFill>
                  <a:schemeClr val="tx1">
                    <a:lumMod val="85000"/>
                    <a:lumOff val="15000"/>
                  </a:schemeClr>
                </a:solidFill>
                <a:uFillTx/>
                <a:latin typeface="Arial" panose="020B0604020202020204" pitchFamily="34" charset="0"/>
                <a:ea typeface="微软雅黑" panose="020B0503020204020204" pitchFamily="34" charset="-122"/>
              </a:defRPr>
            </a:lvl1pPr>
          </a:lstStyle>
          <a:p>
            <a:pPr lvl="0"/>
            <a:r>
              <a:rPr lang="zh-CN" altLang="en-US" dirty="0"/>
              <a:t>单击此处编辑母版文本样式</a:t>
            </a:r>
            <a:endParaRPr lang="zh-CN" alt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endParaRPr lang="zh-CN" altLang="en-US" smtClean="0"/>
          </a:p>
        </p:txBody>
      </p:sp>
      <p:sp>
        <p:nvSpPr>
          <p:cNvPr id="4" name="日期占位符 3"/>
          <p:cNvSpPr>
            <a:spLocks noGrp="1"/>
          </p:cNvSpPr>
          <p:nvPr>
            <p:ph type="dt" sz="half" idx="10"/>
          </p:nvPr>
        </p:nvSpPr>
        <p:spPr/>
        <p:txBody>
          <a:bodyPr/>
          <a:lstStyle/>
          <a:p>
            <a:fld id="{BB8C0216-8BA3-4831-A1E9-2D66F5138FB2}"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A34E9AC4-EF4E-41DB-9CF6-B91654D3781A}" type="slidenum">
              <a:rPr lang="zh-CN" altLang="en-US" smtClean="0"/>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838200" y="1825625"/>
            <a:ext cx="5181600" cy="435133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内容占位符 3"/>
          <p:cNvSpPr>
            <a:spLocks noGrp="1"/>
          </p:cNvSpPr>
          <p:nvPr>
            <p:ph sz="half" idx="2"/>
          </p:nvPr>
        </p:nvSpPr>
        <p:spPr>
          <a:xfrm>
            <a:off x="6172200" y="1825625"/>
            <a:ext cx="5181600" cy="435133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BB8C0216-8BA3-4831-A1E9-2D66F5138FB2}"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A34E9AC4-EF4E-41DB-9CF6-B91654D3781A}" type="slidenum">
              <a:rPr lang="zh-CN" altLang="en-US" smtClean="0"/>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4" name="内容占位符 3"/>
          <p:cNvSpPr>
            <a:spLocks noGrp="1"/>
          </p:cNvSpPr>
          <p:nvPr>
            <p:ph sz="half" idx="2"/>
          </p:nvPr>
        </p:nvSpPr>
        <p:spPr>
          <a:xfrm>
            <a:off x="839788" y="2505075"/>
            <a:ext cx="5157787" cy="368458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6" name="内容占位符 5"/>
          <p:cNvSpPr>
            <a:spLocks noGrp="1"/>
          </p:cNvSpPr>
          <p:nvPr>
            <p:ph sz="quarter" idx="4"/>
          </p:nvPr>
        </p:nvSpPr>
        <p:spPr>
          <a:xfrm>
            <a:off x="6172200" y="2505075"/>
            <a:ext cx="5183188" cy="368458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BB8C0216-8BA3-4831-A1E9-2D66F5138FB2}" type="datetimeFigureOut">
              <a:rPr lang="zh-CN" altLang="en-US" smtClean="0"/>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A34E9AC4-EF4E-41DB-9CF6-B91654D3781A}" type="slidenum">
              <a:rPr lang="zh-CN" altLang="en-US" smtClean="0"/>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BB8C0216-8BA3-4831-A1E9-2D66F5138FB2}" type="datetimeFigureOut">
              <a:rPr lang="zh-CN" altLang="en-US" smtClean="0"/>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A34E9AC4-EF4E-41DB-9CF6-B91654D3781A}" type="slidenum">
              <a:rPr lang="zh-CN" altLang="en-US" smtClean="0"/>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BB8C0216-8BA3-4831-A1E9-2D66F5138FB2}" type="datetimeFigureOut">
              <a:rPr lang="zh-CN" altLang="en-US" smtClean="0"/>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A34E9AC4-EF4E-41DB-9CF6-B91654D3781A}" type="slidenum">
              <a:rPr lang="zh-CN" altLang="en-US" smtClean="0"/>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fld id="{BB8C0216-8BA3-4831-A1E9-2D66F5138FB2}"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A34E9AC4-EF4E-41DB-9CF6-B91654D3781A}" type="slidenum">
              <a:rPr lang="zh-CN" altLang="en-US" smtClean="0"/>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fld id="{BB8C0216-8BA3-4831-A1E9-2D66F5138FB2}"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A34E9AC4-EF4E-41DB-9CF6-B91654D3781A}" type="slidenum">
              <a:rPr lang="zh-CN" altLang="en-US" smtClean="0"/>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9" Type="http://schemas.openxmlformats.org/officeDocument/2006/relationships/slideLayout" Target="../slideLayouts/slideLayout20.xml"/><Relationship Id="rId8" Type="http://schemas.openxmlformats.org/officeDocument/2006/relationships/slideLayout" Target="../slideLayouts/slideLayout19.xml"/><Relationship Id="rId7" Type="http://schemas.openxmlformats.org/officeDocument/2006/relationships/slideLayout" Target="../slideLayouts/slideLayout18.xml"/><Relationship Id="rId6" Type="http://schemas.openxmlformats.org/officeDocument/2006/relationships/slideLayout" Target="../slideLayouts/slideLayout17.xml"/><Relationship Id="rId5" Type="http://schemas.openxmlformats.org/officeDocument/2006/relationships/slideLayout" Target="../slideLayouts/slideLayout16.xml"/><Relationship Id="rId4" Type="http://schemas.openxmlformats.org/officeDocument/2006/relationships/slideLayout" Target="../slideLayouts/slideLayout15.xml"/><Relationship Id="rId3" Type="http://schemas.openxmlformats.org/officeDocument/2006/relationships/slideLayout" Target="../slideLayouts/slideLayout14.xml"/><Relationship Id="rId25" Type="http://schemas.openxmlformats.org/officeDocument/2006/relationships/theme" Target="../theme/theme2.xml"/><Relationship Id="rId24" Type="http://schemas.openxmlformats.org/officeDocument/2006/relationships/tags" Target="../tags/tag160.xml"/><Relationship Id="rId23" Type="http://schemas.openxmlformats.org/officeDocument/2006/relationships/tags" Target="../tags/tag159.xml"/><Relationship Id="rId22" Type="http://schemas.openxmlformats.org/officeDocument/2006/relationships/tags" Target="../tags/tag158.xml"/><Relationship Id="rId21" Type="http://schemas.openxmlformats.org/officeDocument/2006/relationships/tags" Target="../tags/tag157.xml"/><Relationship Id="rId20" Type="http://schemas.openxmlformats.org/officeDocument/2006/relationships/tags" Target="../tags/tag156.xml"/><Relationship Id="rId2" Type="http://schemas.openxmlformats.org/officeDocument/2006/relationships/slideLayout" Target="../slideLayouts/slideLayout13.xml"/><Relationship Id="rId19" Type="http://schemas.openxmlformats.org/officeDocument/2006/relationships/tags" Target="../tags/tag155.xml"/><Relationship Id="rId18" Type="http://schemas.openxmlformats.org/officeDocument/2006/relationships/slideLayout" Target="../slideLayouts/slideLayout29.xml"/><Relationship Id="rId17" Type="http://schemas.openxmlformats.org/officeDocument/2006/relationships/slideLayout" Target="../slideLayouts/slideLayout28.xml"/><Relationship Id="rId16" Type="http://schemas.openxmlformats.org/officeDocument/2006/relationships/slideLayout" Target="../slideLayouts/slideLayout27.xml"/><Relationship Id="rId15" Type="http://schemas.openxmlformats.org/officeDocument/2006/relationships/slideLayout" Target="../slideLayouts/slideLayout26.xml"/><Relationship Id="rId14" Type="http://schemas.openxmlformats.org/officeDocument/2006/relationships/slideLayout" Target="../slideLayouts/slideLayout25.xml"/><Relationship Id="rId13" Type="http://schemas.openxmlformats.org/officeDocument/2006/relationships/slideLayout" Target="../slideLayouts/slideLayout24.xml"/><Relationship Id="rId12" Type="http://schemas.openxmlformats.org/officeDocument/2006/relationships/slideLayout" Target="../slideLayouts/slideLayout23.xml"/><Relationship Id="rId11" Type="http://schemas.openxmlformats.org/officeDocument/2006/relationships/slideLayout" Target="../slideLayouts/slideLayout22.xml"/><Relationship Id="rId10" Type="http://schemas.openxmlformats.org/officeDocument/2006/relationships/slideLayout" Target="../slideLayouts/slideLayout21.xml"/><Relationship Id="rId1"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B8C0216-8BA3-4831-A1E9-2D66F5138FB2}" type="datetimeFigureOut">
              <a:rPr lang="zh-CN" altLang="en-US" smtClean="0"/>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34E9AC4-EF4E-41DB-9CF6-B91654D3781A}" type="slidenum">
              <a:rPr lang="zh-CN" altLang="en-US" smtClean="0"/>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标题占位符 1"/>
          <p:cNvSpPr>
            <a:spLocks noGrp="1"/>
          </p:cNvSpPr>
          <p:nvPr>
            <p:ph type="title"/>
            <p:custDataLst>
              <p:tags r:id="rId19"/>
            </p:custDataLst>
          </p:nvPr>
        </p:nvSpPr>
        <p:spPr>
          <a:xfrm>
            <a:off x="669882" y="443230"/>
            <a:ext cx="10852237" cy="441964"/>
          </a:xfrm>
          <a:prstGeom prst="rect">
            <a:avLst/>
          </a:prstGeom>
        </p:spPr>
        <p:txBody>
          <a:bodyPr vert="horz" lIns="101600" tIns="38100" rIns="76200" bIns="38100" rtlCol="0" anchor="t" anchorCtr="0">
            <a:noAutofit/>
          </a:bodyPr>
          <a:lstStyle/>
          <a:p>
            <a:r>
              <a:rPr lang="zh-CN" altLang="en-US" dirty="0"/>
              <a:t>单击此处编辑母版标题样式</a:t>
            </a:r>
            <a:endParaRPr lang="zh-CN" altLang="en-US" dirty="0"/>
          </a:p>
        </p:txBody>
      </p:sp>
      <p:sp>
        <p:nvSpPr>
          <p:cNvPr id="3" name="文本占位符 2"/>
          <p:cNvSpPr>
            <a:spLocks noGrp="1"/>
          </p:cNvSpPr>
          <p:nvPr>
            <p:ph type="body" idx="1"/>
            <p:custDataLst>
              <p:tags r:id="rId20"/>
            </p:custDataLst>
          </p:nvPr>
        </p:nvSpPr>
        <p:spPr>
          <a:xfrm>
            <a:off x="669882" y="952508"/>
            <a:ext cx="10852237" cy="5388907"/>
          </a:xfrm>
          <a:prstGeom prst="rect">
            <a:avLst/>
          </a:prstGeom>
        </p:spPr>
        <p:txBody>
          <a:bodyPr vert="horz" lIns="101600" tIns="0" rIns="82550" bIns="0" rtlCol="0">
            <a:normAutofit/>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日期占位符 3"/>
          <p:cNvSpPr>
            <a:spLocks noGrp="1"/>
          </p:cNvSpPr>
          <p:nvPr>
            <p:ph type="dt" sz="half" idx="2"/>
            <p:custDataLst>
              <p:tags r:id="rId21"/>
            </p:custDataLst>
          </p:nvPr>
        </p:nvSpPr>
        <p:spPr>
          <a:xfrm>
            <a:off x="879742" y="6349833"/>
            <a:ext cx="2700000" cy="316800"/>
          </a:xfrm>
          <a:prstGeom prst="rect">
            <a:avLst/>
          </a:prstGeom>
        </p:spPr>
        <p:txBody>
          <a:bodyPr vert="horz" lIns="91440" tIns="45720" rIns="91440" bIns="45720" rtlCol="0" anchor="ctr">
            <a:normAutofit/>
          </a:bodyPr>
          <a:lstStyle>
            <a:lvl1pPr algn="l">
              <a:defRPr sz="1200">
                <a:solidFill>
                  <a:schemeClr val="tx1">
                    <a:tint val="75000"/>
                  </a:schemeClr>
                </a:solidFill>
              </a:defRPr>
            </a:lvl1pPr>
          </a:lstStyle>
          <a:p>
            <a:fld id="{760FBDFE-C587-4B4C-A407-44438C67B59E}" type="datetimeFigureOut">
              <a:rPr lang="zh-CN" altLang="en-US" smtClean="0"/>
            </a:fld>
            <a:endParaRPr lang="zh-CN" altLang="en-US"/>
          </a:p>
        </p:txBody>
      </p:sp>
      <p:sp>
        <p:nvSpPr>
          <p:cNvPr id="5" name="页脚占位符 4"/>
          <p:cNvSpPr>
            <a:spLocks noGrp="1"/>
          </p:cNvSpPr>
          <p:nvPr>
            <p:ph type="ftr" sz="quarter" idx="3"/>
            <p:custDataLst>
              <p:tags r:id="rId22"/>
            </p:custDataLst>
          </p:nvPr>
        </p:nvSpPr>
        <p:spPr>
          <a:xfrm>
            <a:off x="4116000" y="6349833"/>
            <a:ext cx="3960000" cy="316800"/>
          </a:xfrm>
          <a:prstGeom prst="rect">
            <a:avLst/>
          </a:prstGeom>
        </p:spPr>
        <p:txBody>
          <a:bodyPr vert="horz" lIns="91440" tIns="45720" rIns="91440" bIns="45720" rtlCol="0" anchor="ctr">
            <a:normAutofit/>
          </a:bodyPr>
          <a:lstStyle>
            <a:lvl1pPr algn="ctr">
              <a:defRPr sz="1200">
                <a:solidFill>
                  <a:schemeClr val="tx1">
                    <a:tint val="75000"/>
                  </a:schemeClr>
                </a:solidFill>
              </a:defRPr>
            </a:lvl1pPr>
          </a:lstStyle>
          <a:p>
            <a:endParaRPr lang="zh-CN" altLang="en-US" dirty="0"/>
          </a:p>
        </p:txBody>
      </p:sp>
      <p:sp>
        <p:nvSpPr>
          <p:cNvPr id="6" name="灯片编号占位符 5"/>
          <p:cNvSpPr>
            <a:spLocks noGrp="1"/>
          </p:cNvSpPr>
          <p:nvPr>
            <p:ph type="sldNum" sz="quarter" idx="4"/>
            <p:custDataLst>
              <p:tags r:id="rId23"/>
            </p:custDataLst>
          </p:nvPr>
        </p:nvSpPr>
        <p:spPr>
          <a:xfrm>
            <a:off x="8610600" y="6349833"/>
            <a:ext cx="2700000" cy="316800"/>
          </a:xfrm>
          <a:prstGeom prst="rect">
            <a:avLst/>
          </a:prstGeom>
        </p:spPr>
        <p:txBody>
          <a:bodyPr vert="horz" lIns="91440" tIns="45720" rIns="91440" bIns="45720" rtlCol="0" anchor="ctr">
            <a:normAutofit/>
          </a:bodyPr>
          <a:lstStyle>
            <a:lvl1pPr algn="r">
              <a:defRPr sz="1200">
                <a:solidFill>
                  <a:schemeClr val="tx1">
                    <a:tint val="75000"/>
                  </a:schemeClr>
                </a:solidFill>
              </a:defRPr>
            </a:lvl1pPr>
          </a:lstStyle>
          <a:p>
            <a:fld id="{49AE70B2-8BF9-45C0-BB95-33D1B9D3A854}" type="slidenum">
              <a:rPr lang="zh-CN" altLang="en-US" smtClean="0"/>
            </a:fld>
            <a:endParaRPr lang="zh-CN" altLang="en-US" dirty="0"/>
          </a:p>
        </p:txBody>
      </p:sp>
      <p:sp>
        <p:nvSpPr>
          <p:cNvPr id="7" name="KSO_TEMPLATE" hidden="1"/>
          <p:cNvSpPr/>
          <p:nvPr userDrawn="1">
            <p:custDataLst>
              <p:tags r:id="rId24"/>
            </p:custDataLst>
          </p:nvPr>
        </p:nvSpPr>
        <p:spPr>
          <a:xfrm>
            <a:off x="0" y="0"/>
            <a:ext cx="0" cy="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 id="2147483678" r:id="rId18"/>
  </p:sldLayoutIdLst>
  <p:txStyles>
    <p:titleStyle>
      <a:lvl1pPr algn="l" defTabSz="914400" rtl="0" eaLnBrk="1" fontAlgn="auto" latinLnBrk="0" hangingPunct="1">
        <a:lnSpc>
          <a:spcPct val="100000"/>
        </a:lnSpc>
        <a:spcBef>
          <a:spcPct val="0"/>
        </a:spcBef>
        <a:buNone/>
        <a:defRPr sz="2400" b="1" u="none" strike="noStrike" kern="1200" cap="none" spc="200" normalizeH="0" baseline="0">
          <a:solidFill>
            <a:schemeClr val="tx1">
              <a:lumMod val="85000"/>
              <a:lumOff val="15000"/>
            </a:schemeClr>
          </a:solidFill>
          <a:uFillTx/>
          <a:latin typeface="Arial" panose="020B0604020202020204" pitchFamily="34" charset="0"/>
          <a:ea typeface="微软雅黑" panose="020B0503020204020204" pitchFamily="34" charset="-122"/>
          <a:cs typeface="+mj-cs"/>
        </a:defRPr>
      </a:lvl1pPr>
    </p:titleStyle>
    <p:bodyStyle>
      <a:lvl1pPr marL="228600" indent="-228600" algn="l" defTabSz="914400" rtl="0" eaLnBrk="1" fontAlgn="auto" latinLnBrk="0" hangingPunct="1">
        <a:lnSpc>
          <a:spcPct val="130000"/>
        </a:lnSpc>
        <a:spcBef>
          <a:spcPts val="0"/>
        </a:spcBef>
        <a:spcAft>
          <a:spcPts val="1000"/>
        </a:spcAft>
        <a:buFont typeface="Arial" panose="020B0604020202020204" pitchFamily="34" charset="0"/>
        <a:buChar char="•"/>
        <a:defRPr sz="1600" u="none" strike="noStrike" kern="1200" cap="none" spc="150" normalizeH="0" baseline="0">
          <a:solidFill>
            <a:schemeClr val="tx1">
              <a:lumMod val="85000"/>
              <a:lumOff val="15000"/>
            </a:schemeClr>
          </a:solidFill>
          <a:uFillTx/>
          <a:latin typeface="Arial" panose="020B0604020202020204" pitchFamily="34" charset="0"/>
          <a:ea typeface="微软雅黑" panose="020B0503020204020204" pitchFamily="34" charset="-122"/>
          <a:cs typeface="+mn-cs"/>
        </a:defRPr>
      </a:lvl1pPr>
      <a:lvl2pPr marL="685800" indent="-228600" algn="l" defTabSz="914400" rtl="0" eaLnBrk="1" fontAlgn="auto" latinLnBrk="0" hangingPunct="1">
        <a:lnSpc>
          <a:spcPct val="130000"/>
        </a:lnSpc>
        <a:spcBef>
          <a:spcPts val="0"/>
        </a:spcBef>
        <a:spcAft>
          <a:spcPts val="1000"/>
        </a:spcAft>
        <a:buFont typeface="Arial" panose="020B0604020202020204" pitchFamily="34" charset="0"/>
        <a:buChar char="•"/>
        <a:tabLst>
          <a:tab pos="1609725" algn="l"/>
        </a:tabLst>
        <a:defRPr sz="1600" u="none" strike="noStrike" kern="1200" cap="none" spc="150" normalizeH="0" baseline="0">
          <a:solidFill>
            <a:schemeClr val="tx1">
              <a:lumMod val="85000"/>
              <a:lumOff val="15000"/>
            </a:schemeClr>
          </a:solidFill>
          <a:uFillTx/>
          <a:latin typeface="Arial" panose="020B0604020202020204" pitchFamily="34" charset="0"/>
          <a:ea typeface="微软雅黑" panose="020B0503020204020204" pitchFamily="34" charset="-122"/>
          <a:cs typeface="+mn-cs"/>
        </a:defRPr>
      </a:lvl2pPr>
      <a:lvl3pPr marL="1143000" indent="-228600" algn="l" defTabSz="914400" rtl="0" eaLnBrk="1" fontAlgn="auto" latinLnBrk="0" hangingPunct="1">
        <a:lnSpc>
          <a:spcPct val="130000"/>
        </a:lnSpc>
        <a:spcBef>
          <a:spcPts val="0"/>
        </a:spcBef>
        <a:spcAft>
          <a:spcPts val="1000"/>
        </a:spcAft>
        <a:buFont typeface="Arial" panose="020B0604020202020204" pitchFamily="34" charset="0"/>
        <a:buChar char="•"/>
        <a:defRPr sz="1600" u="none" strike="noStrike" kern="1200" cap="none" spc="150" normalizeH="0" baseline="0">
          <a:solidFill>
            <a:schemeClr val="tx1">
              <a:lumMod val="85000"/>
              <a:lumOff val="15000"/>
            </a:schemeClr>
          </a:solidFill>
          <a:uFillTx/>
          <a:latin typeface="Arial" panose="020B0604020202020204" pitchFamily="34" charset="0"/>
          <a:ea typeface="微软雅黑" panose="020B0503020204020204" pitchFamily="34" charset="-122"/>
          <a:cs typeface="+mn-cs"/>
        </a:defRPr>
      </a:lvl3pPr>
      <a:lvl4pPr marL="1600200" indent="-228600" algn="l" defTabSz="914400" rtl="0" eaLnBrk="1" fontAlgn="auto" latinLnBrk="0" hangingPunct="1">
        <a:lnSpc>
          <a:spcPct val="130000"/>
        </a:lnSpc>
        <a:spcBef>
          <a:spcPts val="0"/>
        </a:spcBef>
        <a:spcAft>
          <a:spcPts val="1000"/>
        </a:spcAft>
        <a:buFont typeface="Arial" panose="020B0604020202020204" pitchFamily="34" charset="0"/>
        <a:buChar char="•"/>
        <a:defRPr sz="1600" u="none" strike="noStrike" kern="1200" cap="none" spc="150" normalizeH="0" baseline="0">
          <a:solidFill>
            <a:schemeClr val="tx1">
              <a:lumMod val="85000"/>
              <a:lumOff val="15000"/>
            </a:schemeClr>
          </a:solidFill>
          <a:uFillTx/>
          <a:latin typeface="Arial" panose="020B0604020202020204" pitchFamily="34" charset="0"/>
          <a:ea typeface="微软雅黑" panose="020B0503020204020204" pitchFamily="34" charset="-122"/>
          <a:cs typeface="+mn-cs"/>
        </a:defRPr>
      </a:lvl4pPr>
      <a:lvl5pPr marL="2057400" indent="-228600" algn="l" defTabSz="914400" rtl="0" eaLnBrk="1" fontAlgn="auto" latinLnBrk="0" hangingPunct="1">
        <a:lnSpc>
          <a:spcPct val="130000"/>
        </a:lnSpc>
        <a:spcBef>
          <a:spcPts val="0"/>
        </a:spcBef>
        <a:spcAft>
          <a:spcPts val="1000"/>
        </a:spcAft>
        <a:buFont typeface="Arial" panose="020B0604020202020204" pitchFamily="34" charset="0"/>
        <a:buChar char="•"/>
        <a:defRPr sz="1600" u="none" strike="noStrike" kern="1200" cap="none" spc="150" normalizeH="0" baseline="0">
          <a:solidFill>
            <a:schemeClr val="tx1">
              <a:lumMod val="85000"/>
              <a:lumOff val="15000"/>
            </a:schemeClr>
          </a:solidFill>
          <a:uFillTx/>
          <a:latin typeface="Arial" panose="020B0604020202020204" pitchFamily="34" charset="0"/>
          <a:ea typeface="微软雅黑" panose="020B0503020204020204" pitchFamily="34" charset="-122"/>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4" Type="http://schemas.openxmlformats.org/officeDocument/2006/relationships/slideLayout" Target="../slideLayouts/slideLayout12.xml"/><Relationship Id="rId3" Type="http://schemas.openxmlformats.org/officeDocument/2006/relationships/tags" Target="../tags/tag163.xml"/><Relationship Id="rId2" Type="http://schemas.openxmlformats.org/officeDocument/2006/relationships/tags" Target="../tags/tag162.xml"/><Relationship Id="rId1" Type="http://schemas.openxmlformats.org/officeDocument/2006/relationships/tags" Target="../tags/tag161.xml"/></Relationships>
</file>

<file path=ppt/slides/_rels/slide10.xml.rels><?xml version="1.0" encoding="UTF-8" standalone="yes"?>
<Relationships xmlns="http://schemas.openxmlformats.org/package/2006/relationships"><Relationship Id="rId9" Type="http://schemas.openxmlformats.org/officeDocument/2006/relationships/tags" Target="../tags/tag259.xml"/><Relationship Id="rId8" Type="http://schemas.openxmlformats.org/officeDocument/2006/relationships/tags" Target="../tags/tag258.xml"/><Relationship Id="rId7" Type="http://schemas.openxmlformats.org/officeDocument/2006/relationships/tags" Target="../tags/tag257.xml"/><Relationship Id="rId6" Type="http://schemas.openxmlformats.org/officeDocument/2006/relationships/tags" Target="../tags/tag256.xml"/><Relationship Id="rId5" Type="http://schemas.openxmlformats.org/officeDocument/2006/relationships/tags" Target="../tags/tag255.xml"/><Relationship Id="rId4" Type="http://schemas.openxmlformats.org/officeDocument/2006/relationships/tags" Target="../tags/tag254.xml"/><Relationship Id="rId3" Type="http://schemas.openxmlformats.org/officeDocument/2006/relationships/tags" Target="../tags/tag253.xml"/><Relationship Id="rId2" Type="http://schemas.openxmlformats.org/officeDocument/2006/relationships/tags" Target="../tags/tag252.xml"/><Relationship Id="rId17" Type="http://schemas.openxmlformats.org/officeDocument/2006/relationships/slideLayout" Target="../slideLayouts/slideLayout18.xml"/><Relationship Id="rId16" Type="http://schemas.openxmlformats.org/officeDocument/2006/relationships/tags" Target="../tags/tag266.xml"/><Relationship Id="rId15" Type="http://schemas.openxmlformats.org/officeDocument/2006/relationships/tags" Target="../tags/tag265.xml"/><Relationship Id="rId14" Type="http://schemas.openxmlformats.org/officeDocument/2006/relationships/tags" Target="../tags/tag264.xml"/><Relationship Id="rId13" Type="http://schemas.openxmlformats.org/officeDocument/2006/relationships/tags" Target="../tags/tag263.xml"/><Relationship Id="rId12" Type="http://schemas.openxmlformats.org/officeDocument/2006/relationships/tags" Target="../tags/tag262.xml"/><Relationship Id="rId11" Type="http://schemas.openxmlformats.org/officeDocument/2006/relationships/tags" Target="../tags/tag261.xml"/><Relationship Id="rId10" Type="http://schemas.openxmlformats.org/officeDocument/2006/relationships/tags" Target="../tags/tag260.xml"/><Relationship Id="rId1" Type="http://schemas.openxmlformats.org/officeDocument/2006/relationships/image" Target="../media/image1.png"/></Relationships>
</file>

<file path=ppt/slides/_rels/slide2.xml.rels><?xml version="1.0" encoding="UTF-8" standalone="yes"?>
<Relationships xmlns="http://schemas.openxmlformats.org/package/2006/relationships"><Relationship Id="rId9" Type="http://schemas.openxmlformats.org/officeDocument/2006/relationships/tags" Target="../tags/tag172.xml"/><Relationship Id="rId8" Type="http://schemas.openxmlformats.org/officeDocument/2006/relationships/tags" Target="../tags/tag171.xml"/><Relationship Id="rId7" Type="http://schemas.openxmlformats.org/officeDocument/2006/relationships/tags" Target="../tags/tag170.xml"/><Relationship Id="rId6" Type="http://schemas.openxmlformats.org/officeDocument/2006/relationships/tags" Target="../tags/tag169.xml"/><Relationship Id="rId5" Type="http://schemas.openxmlformats.org/officeDocument/2006/relationships/tags" Target="../tags/tag168.xml"/><Relationship Id="rId4" Type="http://schemas.openxmlformats.org/officeDocument/2006/relationships/tags" Target="../tags/tag167.xml"/><Relationship Id="rId3" Type="http://schemas.openxmlformats.org/officeDocument/2006/relationships/tags" Target="../tags/tag166.xml"/><Relationship Id="rId2" Type="http://schemas.openxmlformats.org/officeDocument/2006/relationships/tags" Target="../tags/tag165.xml"/><Relationship Id="rId17" Type="http://schemas.openxmlformats.org/officeDocument/2006/relationships/slideLayout" Target="../slideLayouts/slideLayout17.xml"/><Relationship Id="rId16" Type="http://schemas.openxmlformats.org/officeDocument/2006/relationships/tags" Target="../tags/tag179.xml"/><Relationship Id="rId15" Type="http://schemas.openxmlformats.org/officeDocument/2006/relationships/tags" Target="../tags/tag178.xml"/><Relationship Id="rId14" Type="http://schemas.openxmlformats.org/officeDocument/2006/relationships/tags" Target="../tags/tag177.xml"/><Relationship Id="rId13" Type="http://schemas.openxmlformats.org/officeDocument/2006/relationships/tags" Target="../tags/tag176.xml"/><Relationship Id="rId12" Type="http://schemas.openxmlformats.org/officeDocument/2006/relationships/tags" Target="../tags/tag175.xml"/><Relationship Id="rId11" Type="http://schemas.openxmlformats.org/officeDocument/2006/relationships/tags" Target="../tags/tag174.xml"/><Relationship Id="rId10" Type="http://schemas.openxmlformats.org/officeDocument/2006/relationships/tags" Target="../tags/tag173.xml"/><Relationship Id="rId1" Type="http://schemas.openxmlformats.org/officeDocument/2006/relationships/tags" Target="../tags/tag164.xml"/></Relationships>
</file>

<file path=ppt/slides/_rels/slide3.xml.rels><?xml version="1.0" encoding="UTF-8" standalone="yes"?>
<Relationships xmlns="http://schemas.openxmlformats.org/package/2006/relationships"><Relationship Id="rId9" Type="http://schemas.openxmlformats.org/officeDocument/2006/relationships/slideLayout" Target="../slideLayouts/slideLayout18.xml"/><Relationship Id="rId8" Type="http://schemas.openxmlformats.org/officeDocument/2006/relationships/tags" Target="../tags/tag187.xml"/><Relationship Id="rId7" Type="http://schemas.openxmlformats.org/officeDocument/2006/relationships/tags" Target="../tags/tag186.xml"/><Relationship Id="rId6" Type="http://schemas.openxmlformats.org/officeDocument/2006/relationships/tags" Target="../tags/tag185.xml"/><Relationship Id="rId5" Type="http://schemas.openxmlformats.org/officeDocument/2006/relationships/tags" Target="../tags/tag184.xml"/><Relationship Id="rId4" Type="http://schemas.openxmlformats.org/officeDocument/2006/relationships/tags" Target="../tags/tag183.xml"/><Relationship Id="rId3" Type="http://schemas.openxmlformats.org/officeDocument/2006/relationships/tags" Target="../tags/tag182.xml"/><Relationship Id="rId2" Type="http://schemas.openxmlformats.org/officeDocument/2006/relationships/tags" Target="../tags/tag181.xml"/><Relationship Id="rId1" Type="http://schemas.openxmlformats.org/officeDocument/2006/relationships/tags" Target="../tags/tag180.xml"/></Relationships>
</file>

<file path=ppt/slides/_rels/slide4.xml.rels><?xml version="1.0" encoding="UTF-8" standalone="yes"?>
<Relationships xmlns="http://schemas.openxmlformats.org/package/2006/relationships"><Relationship Id="rId9" Type="http://schemas.openxmlformats.org/officeDocument/2006/relationships/tags" Target="../tags/tag196.xml"/><Relationship Id="rId8" Type="http://schemas.openxmlformats.org/officeDocument/2006/relationships/tags" Target="../tags/tag195.xml"/><Relationship Id="rId7" Type="http://schemas.openxmlformats.org/officeDocument/2006/relationships/tags" Target="../tags/tag194.xml"/><Relationship Id="rId6" Type="http://schemas.openxmlformats.org/officeDocument/2006/relationships/tags" Target="../tags/tag193.xml"/><Relationship Id="rId5" Type="http://schemas.openxmlformats.org/officeDocument/2006/relationships/tags" Target="../tags/tag192.xml"/><Relationship Id="rId4" Type="http://schemas.openxmlformats.org/officeDocument/2006/relationships/tags" Target="../tags/tag191.xml"/><Relationship Id="rId3" Type="http://schemas.openxmlformats.org/officeDocument/2006/relationships/tags" Target="../tags/tag190.xml"/><Relationship Id="rId2" Type="http://schemas.openxmlformats.org/officeDocument/2006/relationships/tags" Target="../tags/tag189.xml"/><Relationship Id="rId12" Type="http://schemas.openxmlformats.org/officeDocument/2006/relationships/slideLayout" Target="../slideLayouts/slideLayout18.xml"/><Relationship Id="rId11" Type="http://schemas.openxmlformats.org/officeDocument/2006/relationships/tags" Target="../tags/tag198.xml"/><Relationship Id="rId10" Type="http://schemas.openxmlformats.org/officeDocument/2006/relationships/tags" Target="../tags/tag197.xml"/><Relationship Id="rId1" Type="http://schemas.openxmlformats.org/officeDocument/2006/relationships/tags" Target="../tags/tag188.xml"/></Relationships>
</file>

<file path=ppt/slides/_rels/slide5.xml.rels><?xml version="1.0" encoding="UTF-8" standalone="yes"?>
<Relationships xmlns="http://schemas.openxmlformats.org/package/2006/relationships"><Relationship Id="rId9" Type="http://schemas.openxmlformats.org/officeDocument/2006/relationships/tags" Target="../tags/tag207.xml"/><Relationship Id="rId8" Type="http://schemas.openxmlformats.org/officeDocument/2006/relationships/tags" Target="../tags/tag206.xml"/><Relationship Id="rId7" Type="http://schemas.openxmlformats.org/officeDocument/2006/relationships/tags" Target="../tags/tag205.xml"/><Relationship Id="rId6" Type="http://schemas.openxmlformats.org/officeDocument/2006/relationships/tags" Target="../tags/tag204.xml"/><Relationship Id="rId5" Type="http://schemas.openxmlformats.org/officeDocument/2006/relationships/tags" Target="../tags/tag203.xml"/><Relationship Id="rId4" Type="http://schemas.openxmlformats.org/officeDocument/2006/relationships/tags" Target="../tags/tag202.xml"/><Relationship Id="rId3" Type="http://schemas.openxmlformats.org/officeDocument/2006/relationships/tags" Target="../tags/tag201.xml"/><Relationship Id="rId2" Type="http://schemas.openxmlformats.org/officeDocument/2006/relationships/tags" Target="../tags/tag200.xml"/><Relationship Id="rId11" Type="http://schemas.openxmlformats.org/officeDocument/2006/relationships/slideLayout" Target="../slideLayouts/slideLayout18.xml"/><Relationship Id="rId10" Type="http://schemas.openxmlformats.org/officeDocument/2006/relationships/tags" Target="../tags/tag208.xml"/><Relationship Id="rId1" Type="http://schemas.openxmlformats.org/officeDocument/2006/relationships/tags" Target="../tags/tag199.xml"/></Relationships>
</file>

<file path=ppt/slides/_rels/slide6.xml.rels><?xml version="1.0" encoding="UTF-8" standalone="yes"?>
<Relationships xmlns="http://schemas.openxmlformats.org/package/2006/relationships"><Relationship Id="rId9" Type="http://schemas.openxmlformats.org/officeDocument/2006/relationships/tags" Target="../tags/tag216.xml"/><Relationship Id="rId8" Type="http://schemas.openxmlformats.org/officeDocument/2006/relationships/tags" Target="../tags/tag215.xml"/><Relationship Id="rId7" Type="http://schemas.openxmlformats.org/officeDocument/2006/relationships/tags" Target="../tags/tag214.xml"/><Relationship Id="rId6" Type="http://schemas.openxmlformats.org/officeDocument/2006/relationships/tags" Target="../tags/tag213.xml"/><Relationship Id="rId5" Type="http://schemas.openxmlformats.org/officeDocument/2006/relationships/tags" Target="../tags/tag212.xml"/><Relationship Id="rId4" Type="http://schemas.openxmlformats.org/officeDocument/2006/relationships/tags" Target="../tags/tag211.xml"/><Relationship Id="rId3" Type="http://schemas.openxmlformats.org/officeDocument/2006/relationships/tags" Target="../tags/tag210.xml"/><Relationship Id="rId2" Type="http://schemas.openxmlformats.org/officeDocument/2006/relationships/tags" Target="../tags/tag209.xml"/><Relationship Id="rId15" Type="http://schemas.openxmlformats.org/officeDocument/2006/relationships/slideLayout" Target="../slideLayouts/slideLayout18.xml"/><Relationship Id="rId14" Type="http://schemas.openxmlformats.org/officeDocument/2006/relationships/tags" Target="../tags/tag221.xml"/><Relationship Id="rId13" Type="http://schemas.openxmlformats.org/officeDocument/2006/relationships/tags" Target="../tags/tag220.xml"/><Relationship Id="rId12" Type="http://schemas.openxmlformats.org/officeDocument/2006/relationships/tags" Target="../tags/tag219.xml"/><Relationship Id="rId11" Type="http://schemas.openxmlformats.org/officeDocument/2006/relationships/tags" Target="../tags/tag218.xml"/><Relationship Id="rId10" Type="http://schemas.openxmlformats.org/officeDocument/2006/relationships/tags" Target="../tags/tag217.xml"/><Relationship Id="rId1" Type="http://schemas.openxmlformats.org/officeDocument/2006/relationships/image" Target="../media/image1.png"/></Relationships>
</file>

<file path=ppt/slides/_rels/slide7.xml.rels><?xml version="1.0" encoding="UTF-8" standalone="yes"?>
<Relationships xmlns="http://schemas.openxmlformats.org/package/2006/relationships"><Relationship Id="rId9" Type="http://schemas.openxmlformats.org/officeDocument/2006/relationships/tags" Target="../tags/tag230.xml"/><Relationship Id="rId8" Type="http://schemas.openxmlformats.org/officeDocument/2006/relationships/tags" Target="../tags/tag229.xml"/><Relationship Id="rId7" Type="http://schemas.openxmlformats.org/officeDocument/2006/relationships/tags" Target="../tags/tag228.xml"/><Relationship Id="rId6" Type="http://schemas.openxmlformats.org/officeDocument/2006/relationships/tags" Target="../tags/tag227.xml"/><Relationship Id="rId5" Type="http://schemas.openxmlformats.org/officeDocument/2006/relationships/tags" Target="../tags/tag226.xml"/><Relationship Id="rId4" Type="http://schemas.openxmlformats.org/officeDocument/2006/relationships/tags" Target="../tags/tag225.xml"/><Relationship Id="rId3" Type="http://schemas.openxmlformats.org/officeDocument/2006/relationships/tags" Target="../tags/tag224.xml"/><Relationship Id="rId2" Type="http://schemas.openxmlformats.org/officeDocument/2006/relationships/tags" Target="../tags/tag223.xml"/><Relationship Id="rId10" Type="http://schemas.openxmlformats.org/officeDocument/2006/relationships/slideLayout" Target="../slideLayouts/slideLayout18.xml"/><Relationship Id="rId1" Type="http://schemas.openxmlformats.org/officeDocument/2006/relationships/tags" Target="../tags/tag222.xml"/></Relationships>
</file>

<file path=ppt/slides/_rels/slide8.xml.rels><?xml version="1.0" encoding="UTF-8" standalone="yes"?>
<Relationships xmlns="http://schemas.openxmlformats.org/package/2006/relationships"><Relationship Id="rId9" Type="http://schemas.openxmlformats.org/officeDocument/2006/relationships/tags" Target="../tags/tag238.xml"/><Relationship Id="rId8" Type="http://schemas.openxmlformats.org/officeDocument/2006/relationships/tags" Target="../tags/tag237.xml"/><Relationship Id="rId7" Type="http://schemas.openxmlformats.org/officeDocument/2006/relationships/tags" Target="../tags/tag236.xml"/><Relationship Id="rId6" Type="http://schemas.openxmlformats.org/officeDocument/2006/relationships/tags" Target="../tags/tag235.xml"/><Relationship Id="rId5" Type="http://schemas.openxmlformats.org/officeDocument/2006/relationships/tags" Target="../tags/tag234.xml"/><Relationship Id="rId4" Type="http://schemas.openxmlformats.org/officeDocument/2006/relationships/tags" Target="../tags/tag233.xml"/><Relationship Id="rId3" Type="http://schemas.openxmlformats.org/officeDocument/2006/relationships/tags" Target="../tags/tag232.xml"/><Relationship Id="rId2" Type="http://schemas.openxmlformats.org/officeDocument/2006/relationships/tags" Target="../tags/tag231.xml"/><Relationship Id="rId12" Type="http://schemas.openxmlformats.org/officeDocument/2006/relationships/slideLayout" Target="../slideLayouts/slideLayout18.xml"/><Relationship Id="rId11" Type="http://schemas.openxmlformats.org/officeDocument/2006/relationships/tags" Target="../tags/tag240.xml"/><Relationship Id="rId10" Type="http://schemas.openxmlformats.org/officeDocument/2006/relationships/tags" Target="../tags/tag239.xml"/><Relationship Id="rId1" Type="http://schemas.openxmlformats.org/officeDocument/2006/relationships/image" Target="../media/image1.png"/></Relationships>
</file>

<file path=ppt/slides/_rels/slide9.xml.rels><?xml version="1.0" encoding="UTF-8" standalone="yes"?>
<Relationships xmlns="http://schemas.openxmlformats.org/package/2006/relationships"><Relationship Id="rId9" Type="http://schemas.openxmlformats.org/officeDocument/2006/relationships/tags" Target="../tags/tag248.xml"/><Relationship Id="rId8" Type="http://schemas.openxmlformats.org/officeDocument/2006/relationships/tags" Target="../tags/tag247.xml"/><Relationship Id="rId7" Type="http://schemas.openxmlformats.org/officeDocument/2006/relationships/tags" Target="../tags/tag246.xml"/><Relationship Id="rId6" Type="http://schemas.openxmlformats.org/officeDocument/2006/relationships/tags" Target="../tags/tag245.xml"/><Relationship Id="rId5" Type="http://schemas.openxmlformats.org/officeDocument/2006/relationships/tags" Target="../tags/tag244.xml"/><Relationship Id="rId4" Type="http://schemas.openxmlformats.org/officeDocument/2006/relationships/tags" Target="../tags/tag243.xml"/><Relationship Id="rId3" Type="http://schemas.openxmlformats.org/officeDocument/2006/relationships/tags" Target="../tags/tag242.xml"/><Relationship Id="rId2" Type="http://schemas.openxmlformats.org/officeDocument/2006/relationships/tags" Target="../tags/tag241.xml"/><Relationship Id="rId13" Type="http://schemas.openxmlformats.org/officeDocument/2006/relationships/slideLayout" Target="../slideLayouts/slideLayout18.xml"/><Relationship Id="rId12" Type="http://schemas.openxmlformats.org/officeDocument/2006/relationships/tags" Target="../tags/tag251.xml"/><Relationship Id="rId11" Type="http://schemas.openxmlformats.org/officeDocument/2006/relationships/tags" Target="../tags/tag250.xml"/><Relationship Id="rId10" Type="http://schemas.openxmlformats.org/officeDocument/2006/relationships/tags" Target="../tags/tag249.xml"/><Relationship Id="rId1"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custDataLst>
              <p:tags r:id="rId1"/>
            </p:custDataLst>
          </p:nvPr>
        </p:nvSpPr>
        <p:spPr>
          <a:xfrm>
            <a:off x="2730319" y="2105248"/>
            <a:ext cx="7117545" cy="1716082"/>
          </a:xfrm>
        </p:spPr>
        <p:txBody>
          <a:bodyPr>
            <a:normAutofit fontScale="90000"/>
            <a:scene3d>
              <a:camera prst="orthographicFront"/>
              <a:lightRig rig="threePt" dir="t"/>
            </a:scene3d>
          </a:bodyPr>
          <a:lstStyle/>
          <a:p>
            <a:pPr marL="0" indent="0" algn="ctr">
              <a:lnSpc>
                <a:spcPct val="100000"/>
              </a:lnSpc>
              <a:spcBef>
                <a:spcPts val="0"/>
              </a:spcBef>
              <a:spcAft>
                <a:spcPts val="0"/>
              </a:spcAft>
              <a:buSzPct val="100000"/>
              <a:buNone/>
            </a:pPr>
            <a:r>
              <a:rPr lang="zh-CN" altLang="en-US" sz="5900" dirty="0">
                <a:solidFill>
                  <a:schemeClr val="tx1"/>
                </a:solidFill>
                <a:effectLst>
                  <a:outerShdw blurRad="38100" dist="19050" dir="2700000" algn="tl" rotWithShape="0">
                    <a:schemeClr val="dk1">
                      <a:alpha val="40000"/>
                    </a:schemeClr>
                  </a:outerShdw>
                </a:effectLst>
                <a:latin typeface="楷体" panose="02010609060101010101" charset="-122"/>
                <a:ea typeface="楷体" panose="02010609060101010101" charset="-122"/>
                <a:cs typeface="楷体" panose="02010609060101010101" charset="-122"/>
              </a:rPr>
              <a:t>重</a:t>
            </a:r>
            <a:r>
              <a:rPr lang="zh-CN" altLang="en-US" sz="5900" dirty="0" smtClean="0">
                <a:solidFill>
                  <a:schemeClr val="tx1"/>
                </a:solidFill>
                <a:effectLst>
                  <a:outerShdw blurRad="38100" dist="19050" dir="2700000" algn="tl" rotWithShape="0">
                    <a:schemeClr val="dk1">
                      <a:alpha val="40000"/>
                    </a:schemeClr>
                  </a:outerShdw>
                </a:effectLst>
                <a:latin typeface="楷体" panose="02010609060101010101" charset="-122"/>
                <a:ea typeface="楷体" panose="02010609060101010101" charset="-122"/>
                <a:cs typeface="楷体" panose="02010609060101010101" charset="-122"/>
              </a:rPr>
              <a:t>酒石酸利斯的明</a:t>
            </a:r>
            <a:br>
              <a:rPr lang="en-US" altLang="zh-CN" sz="5900" dirty="0" smtClean="0">
                <a:solidFill>
                  <a:schemeClr val="tx1"/>
                </a:solidFill>
                <a:effectLst>
                  <a:outerShdw blurRad="38100" dist="19050" dir="2700000" algn="tl" rotWithShape="0">
                    <a:schemeClr val="dk1">
                      <a:alpha val="40000"/>
                    </a:schemeClr>
                  </a:outerShdw>
                </a:effectLst>
                <a:latin typeface="楷体" panose="02010609060101010101" charset="-122"/>
                <a:ea typeface="楷体" panose="02010609060101010101" charset="-122"/>
                <a:cs typeface="楷体" panose="02010609060101010101" charset="-122"/>
              </a:rPr>
            </a:br>
            <a:r>
              <a:rPr lang="zh-CN" altLang="en-US" sz="5900" dirty="0" smtClean="0">
                <a:solidFill>
                  <a:schemeClr val="tx1"/>
                </a:solidFill>
                <a:effectLst>
                  <a:outerShdw blurRad="38100" dist="19050" dir="2700000" algn="tl" rotWithShape="0">
                    <a:schemeClr val="dk1">
                      <a:alpha val="40000"/>
                    </a:schemeClr>
                  </a:outerShdw>
                </a:effectLst>
                <a:latin typeface="楷体" panose="02010609060101010101" charset="-122"/>
                <a:ea typeface="楷体" panose="02010609060101010101" charset="-122"/>
                <a:cs typeface="楷体" panose="02010609060101010101" charset="-122"/>
              </a:rPr>
              <a:t>口服</a:t>
            </a:r>
            <a:r>
              <a:rPr lang="zh-CN" altLang="en-US" sz="5900" dirty="0">
                <a:solidFill>
                  <a:schemeClr val="tx1"/>
                </a:solidFill>
                <a:effectLst>
                  <a:outerShdw blurRad="38100" dist="19050" dir="2700000" algn="tl" rotWithShape="0">
                    <a:schemeClr val="dk1">
                      <a:alpha val="40000"/>
                    </a:schemeClr>
                  </a:outerShdw>
                </a:effectLst>
                <a:latin typeface="楷体" panose="02010609060101010101" charset="-122"/>
                <a:ea typeface="楷体" panose="02010609060101010101" charset="-122"/>
                <a:cs typeface="楷体" panose="02010609060101010101" charset="-122"/>
              </a:rPr>
              <a:t>溶液</a:t>
            </a:r>
            <a:endParaRPr lang="zh-CN" altLang="en-US" sz="5900" dirty="0">
              <a:solidFill>
                <a:schemeClr val="tx1"/>
              </a:solidFill>
              <a:effectLst>
                <a:outerShdw blurRad="38100" dist="19050" dir="2700000" algn="tl" rotWithShape="0">
                  <a:schemeClr val="dk1">
                    <a:alpha val="40000"/>
                  </a:schemeClr>
                </a:outerShdw>
              </a:effectLst>
              <a:latin typeface="楷体" panose="02010609060101010101" charset="-122"/>
              <a:ea typeface="楷体" panose="02010609060101010101" charset="-122"/>
              <a:cs typeface="楷体" panose="02010609060101010101" charset="-122"/>
            </a:endParaRPr>
          </a:p>
        </p:txBody>
      </p:sp>
      <p:sp>
        <p:nvSpPr>
          <p:cNvPr id="3" name="副标题 2"/>
          <p:cNvSpPr>
            <a:spLocks noGrp="1"/>
          </p:cNvSpPr>
          <p:nvPr>
            <p:ph type="subTitle" idx="1"/>
            <p:custDataLst>
              <p:tags r:id="rId2"/>
            </p:custDataLst>
          </p:nvPr>
        </p:nvSpPr>
        <p:spPr>
          <a:xfrm>
            <a:off x="2537460" y="4496435"/>
            <a:ext cx="7871460" cy="676275"/>
          </a:xfrm>
        </p:spPr>
        <p:txBody>
          <a:bodyPr>
            <a:noAutofit/>
          </a:bodyPr>
          <a:lstStyle/>
          <a:p>
            <a:pPr marL="0" lvl="0" indent="0" algn="ctr">
              <a:lnSpc>
                <a:spcPct val="100000"/>
              </a:lnSpc>
              <a:spcBef>
                <a:spcPts val="0"/>
              </a:spcBef>
              <a:spcAft>
                <a:spcPts val="1000"/>
              </a:spcAft>
              <a:buSzPct val="100000"/>
              <a:buNone/>
            </a:pPr>
            <a:r>
              <a:rPr lang="zh-CN" altLang="en-US" sz="3200" dirty="0" smtClean="0">
                <a:solidFill>
                  <a:schemeClr val="accent1"/>
                </a:solidFill>
                <a:effectLst>
                  <a:outerShdw blurRad="38100" dist="25400" dir="5400000" algn="ctr" rotWithShape="0">
                    <a:srgbClr val="6E747A">
                      <a:alpha val="43000"/>
                    </a:srgbClr>
                  </a:outerShdw>
                </a:effectLst>
                <a:latin typeface="楷体" panose="02010609060101010101" charset="-122"/>
                <a:ea typeface="楷体" panose="02010609060101010101" charset="-122"/>
              </a:rPr>
              <a:t>吉林省西点药业科技发展股份有限公司</a:t>
            </a:r>
            <a:endParaRPr lang="zh-CN" altLang="en-US" sz="3200" dirty="0" smtClean="0">
              <a:solidFill>
                <a:schemeClr val="accent1"/>
              </a:solidFill>
              <a:effectLst>
                <a:outerShdw blurRad="38100" dist="25400" dir="5400000" algn="ctr" rotWithShape="0">
                  <a:srgbClr val="6E747A">
                    <a:alpha val="43000"/>
                  </a:srgbClr>
                </a:outerShdw>
              </a:effectLst>
              <a:latin typeface="楷体" panose="02010609060101010101" charset="-122"/>
              <a:ea typeface="楷体" panose="02010609060101010101" charset="-122"/>
            </a:endParaRPr>
          </a:p>
        </p:txBody>
      </p:sp>
    </p:spTree>
    <p:custDataLst>
      <p:tags r:id="rId3"/>
    </p:custData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 name="图片 19"/>
          <p:cNvPicPr>
            <a:picLocks noChangeAspect="1"/>
          </p:cNvPicPr>
          <p:nvPr/>
        </p:nvPicPr>
        <p:blipFill>
          <a:blip r:embed="rId1"/>
          <a:stretch>
            <a:fillRect/>
          </a:stretch>
        </p:blipFill>
        <p:spPr>
          <a:xfrm rot="5400000">
            <a:off x="645121" y="3806687"/>
            <a:ext cx="2397649" cy="3722076"/>
          </a:xfrm>
          <a:prstGeom prst="rect">
            <a:avLst/>
          </a:prstGeom>
        </p:spPr>
      </p:pic>
      <p:grpSp>
        <p:nvGrpSpPr>
          <p:cNvPr id="8" name="组合 7"/>
          <p:cNvGrpSpPr/>
          <p:nvPr userDrawn="1">
            <p:custDataLst>
              <p:tags r:id="rId2"/>
            </p:custDataLst>
          </p:nvPr>
        </p:nvGrpSpPr>
        <p:grpSpPr>
          <a:xfrm>
            <a:off x="4001597" y="6045200"/>
            <a:ext cx="8190403" cy="812800"/>
            <a:chOff x="4001597" y="5613400"/>
            <a:chExt cx="8190403" cy="1244600"/>
          </a:xfrm>
        </p:grpSpPr>
        <p:sp>
          <p:nvSpPr>
            <p:cNvPr id="9" name="任意多边形: 形状 8"/>
            <p:cNvSpPr/>
            <p:nvPr>
              <p:custDataLst>
                <p:tags r:id="rId3"/>
              </p:custDataLst>
            </p:nvPr>
          </p:nvSpPr>
          <p:spPr>
            <a:xfrm>
              <a:off x="4001597" y="5613400"/>
              <a:ext cx="8190402" cy="1244600"/>
            </a:xfrm>
            <a:custGeom>
              <a:avLst/>
              <a:gdLst>
                <a:gd name="connsiteX0" fmla="*/ 8190402 w 8190402"/>
                <a:gd name="connsiteY0" fmla="*/ 0 h 1244600"/>
                <a:gd name="connsiteX1" fmla="*/ 8190402 w 8190402"/>
                <a:gd name="connsiteY1" fmla="*/ 1155849 h 1244600"/>
                <a:gd name="connsiteX2" fmla="*/ 4203232 w 8190402"/>
                <a:gd name="connsiteY2" fmla="*/ 1244600 h 1244600"/>
                <a:gd name="connsiteX3" fmla="*/ 0 w 8190402"/>
                <a:gd name="connsiteY3" fmla="*/ 1244600 h 1244600"/>
              </a:gdLst>
              <a:ahLst/>
              <a:cxnLst>
                <a:cxn ang="0">
                  <a:pos x="connsiteX0" y="connsiteY0"/>
                </a:cxn>
                <a:cxn ang="0">
                  <a:pos x="connsiteX1" y="connsiteY1"/>
                </a:cxn>
                <a:cxn ang="0">
                  <a:pos x="connsiteX2" y="connsiteY2"/>
                </a:cxn>
                <a:cxn ang="0">
                  <a:pos x="connsiteX3" y="connsiteY3"/>
                </a:cxn>
              </a:cxnLst>
              <a:rect l="l" t="t" r="r" b="b"/>
              <a:pathLst>
                <a:path w="8190402" h="1244600">
                  <a:moveTo>
                    <a:pt x="8190402" y="0"/>
                  </a:moveTo>
                  <a:lnTo>
                    <a:pt x="8190402" y="1155849"/>
                  </a:lnTo>
                  <a:lnTo>
                    <a:pt x="4203232" y="1244600"/>
                  </a:lnTo>
                  <a:lnTo>
                    <a:pt x="0" y="1244600"/>
                  </a:lnTo>
                  <a:close/>
                </a:path>
              </a:pathLst>
            </a:cu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lt1"/>
                </a:solidFill>
                <a:latin typeface="微软雅黑" panose="020B0503020204020204" pitchFamily="34" charset="-122"/>
                <a:ea typeface="微软雅黑" panose="020B0503020204020204" pitchFamily="34" charset="-122"/>
              </a:endParaRPr>
            </a:p>
          </p:txBody>
        </p:sp>
        <p:sp>
          <p:nvSpPr>
            <p:cNvPr id="10" name="等腰三角形 9"/>
            <p:cNvSpPr/>
            <p:nvPr>
              <p:custDataLst>
                <p:tags r:id="rId4"/>
              </p:custDataLst>
            </p:nvPr>
          </p:nvSpPr>
          <p:spPr>
            <a:xfrm>
              <a:off x="5816600" y="5949254"/>
              <a:ext cx="6375400" cy="908746"/>
            </a:xfrm>
            <a:prstGeom prst="triangle">
              <a:avLst>
                <a:gd name="adj" fmla="val 100000"/>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lt1"/>
                </a:solidFill>
                <a:latin typeface="微软雅黑" panose="020B0503020204020204" pitchFamily="34" charset="-122"/>
                <a:ea typeface="微软雅黑" panose="020B0503020204020204" pitchFamily="34" charset="-122"/>
              </a:endParaRPr>
            </a:p>
          </p:txBody>
        </p:sp>
      </p:grpSp>
      <p:sp>
        <p:nvSpPr>
          <p:cNvPr id="52" name="文本框 51"/>
          <p:cNvSpPr txBox="1"/>
          <p:nvPr>
            <p:custDataLst>
              <p:tags r:id="rId5"/>
            </p:custDataLst>
          </p:nvPr>
        </p:nvSpPr>
        <p:spPr>
          <a:xfrm>
            <a:off x="674076" y="130139"/>
            <a:ext cx="3048000" cy="565150"/>
          </a:xfrm>
          <a:prstGeom prst="rect">
            <a:avLst/>
          </a:prstGeom>
          <a:noFill/>
        </p:spPr>
        <p:txBody>
          <a:bodyPr wrap="square" rtlCol="0">
            <a:spAutoFit/>
          </a:bodyPr>
          <a:lstStyle/>
          <a:p>
            <a:pPr>
              <a:lnSpc>
                <a:spcPct val="110000"/>
              </a:lnSpc>
              <a:spcAft>
                <a:spcPts val="600"/>
              </a:spcAft>
            </a:pPr>
            <a:r>
              <a:rPr lang="en-US" altLang="zh-CN" sz="2800" b="1" dirty="0" smtClean="0">
                <a:ln w="0">
                  <a:noFill/>
                </a:ln>
                <a:solidFill>
                  <a:schemeClr val="accent1">
                    <a:lumMod val="50000"/>
                  </a:schemeClr>
                </a:solidFill>
                <a:effectLst>
                  <a:glow rad="101600">
                    <a:prstClr val="white"/>
                  </a:glow>
                </a:effectLst>
                <a:latin typeface="微软雅黑" panose="020B0503020204020204" pitchFamily="34" charset="-122"/>
                <a:ea typeface="微软雅黑" panose="020B0503020204020204" pitchFamily="34" charset="-122"/>
                <a:cs typeface="微软雅黑" panose="020B0503020204020204" pitchFamily="34" charset="-122"/>
              </a:rPr>
              <a:t>05 </a:t>
            </a:r>
            <a:r>
              <a:rPr lang="zh-CN" altLang="en-US" sz="2800" b="1" dirty="0" smtClean="0">
                <a:ln w="0">
                  <a:noFill/>
                </a:ln>
                <a:solidFill>
                  <a:schemeClr val="accent1">
                    <a:lumMod val="50000"/>
                  </a:schemeClr>
                </a:solidFill>
                <a:effectLst>
                  <a:glow rad="101600">
                    <a:prstClr val="white"/>
                  </a:glow>
                </a:effectLst>
                <a:latin typeface="微软雅黑" panose="020B0503020204020204" pitchFamily="34" charset="-122"/>
                <a:ea typeface="微软雅黑" panose="020B0503020204020204" pitchFamily="34" charset="-122"/>
                <a:cs typeface="微软雅黑" panose="020B0503020204020204" pitchFamily="34" charset="-122"/>
              </a:rPr>
              <a:t>公平性</a:t>
            </a:r>
            <a:endParaRPr lang="zh-CN" altLang="en-US" sz="2800" b="1" dirty="0" smtClean="0">
              <a:ln w="0">
                <a:noFill/>
              </a:ln>
              <a:solidFill>
                <a:schemeClr val="accent1">
                  <a:lumMod val="50000"/>
                </a:schemeClr>
              </a:solidFill>
              <a:effectLst>
                <a:glow rad="101600">
                  <a:prstClr val="white"/>
                </a:glow>
              </a:effectLst>
              <a:latin typeface="微软雅黑" panose="020B0503020204020204" pitchFamily="34" charset="-122"/>
              <a:ea typeface="微软雅黑" panose="020B0503020204020204" pitchFamily="34" charset="-122"/>
              <a:cs typeface="微软雅黑" panose="020B0503020204020204" pitchFamily="34" charset="-122"/>
            </a:endParaRPr>
          </a:p>
        </p:txBody>
      </p:sp>
      <p:sp>
        <p:nvSpPr>
          <p:cNvPr id="13" name="矩形 12"/>
          <p:cNvSpPr/>
          <p:nvPr>
            <p:custDataLst>
              <p:tags r:id="rId6"/>
            </p:custDataLst>
          </p:nvPr>
        </p:nvSpPr>
        <p:spPr>
          <a:xfrm>
            <a:off x="556964" y="1262757"/>
            <a:ext cx="2233182" cy="827890"/>
          </a:xfrm>
          <a:prstGeom prst="rect">
            <a:avLst/>
          </a:prstGeom>
          <a:solidFill>
            <a:schemeClr val="accent1">
              <a:lumMod val="50000"/>
            </a:schemeClr>
          </a:solidFill>
        </p:spPr>
        <p:txBody>
          <a:bodyPr wrap="square" anchor="ctr" anchorCtr="0">
            <a:noAutofit/>
          </a:bodyPr>
          <a:lstStyle/>
          <a:p>
            <a:pPr algn="ctr"/>
            <a:r>
              <a:rPr lang="zh-CN" altLang="en-US" sz="1600" b="1" dirty="0">
                <a:solidFill>
                  <a:schemeClr val="lt1"/>
                </a:solidFill>
                <a:latin typeface="微软雅黑" panose="020B0503020204020204" pitchFamily="34" charset="-122"/>
                <a:ea typeface="微软雅黑" panose="020B0503020204020204" pitchFamily="34" charset="-122"/>
              </a:rPr>
              <a:t>所治疗疾病对公共健康的影响</a:t>
            </a:r>
            <a:endParaRPr lang="zh-CN" altLang="en-US" sz="1600" b="1" dirty="0">
              <a:solidFill>
                <a:schemeClr val="lt1"/>
              </a:solidFill>
              <a:latin typeface="微软雅黑" panose="020B0503020204020204" pitchFamily="34" charset="-122"/>
              <a:ea typeface="微软雅黑" panose="020B0503020204020204" pitchFamily="34" charset="-122"/>
            </a:endParaRPr>
          </a:p>
        </p:txBody>
      </p:sp>
      <p:sp>
        <p:nvSpPr>
          <p:cNvPr id="14" name="矩形 13"/>
          <p:cNvSpPr/>
          <p:nvPr>
            <p:custDataLst>
              <p:tags r:id="rId7"/>
            </p:custDataLst>
          </p:nvPr>
        </p:nvSpPr>
        <p:spPr>
          <a:xfrm>
            <a:off x="2912699" y="990397"/>
            <a:ext cx="8388463" cy="1313687"/>
          </a:xfrm>
          <a:prstGeom prst="rect">
            <a:avLst/>
          </a:prstGeom>
          <a:noFill/>
          <a:ln>
            <a:solidFill>
              <a:schemeClr val="accent1">
                <a:lumMod val="50000"/>
              </a:schemeClr>
            </a:solidFill>
          </a:ln>
        </p:spPr>
        <p:txBody>
          <a:bodyPr wrap="square" anchor="ctr" anchorCtr="0">
            <a:noAutofit/>
          </a:bodyPr>
          <a:lstStyle/>
          <a:p>
            <a:pPr>
              <a:lnSpc>
                <a:spcPct val="130000"/>
              </a:lnSpc>
            </a:pPr>
            <a:r>
              <a:rPr lang="zh-CN" altLang="en-US" sz="1400" dirty="0" smtClean="0">
                <a:solidFill>
                  <a:schemeClr val="dk1"/>
                </a:solidFill>
                <a:latin typeface="微软雅黑" panose="020B0503020204020204" pitchFamily="34" charset="-122"/>
                <a:ea typeface="微软雅黑" panose="020B0503020204020204" pitchFamily="34" charset="-122"/>
                <a:cs typeface="微软雅黑" panose="020B0503020204020204" pitchFamily="34" charset="-122"/>
              </a:rPr>
              <a:t>      阿尔茨海默病多发于</a:t>
            </a:r>
            <a:r>
              <a:rPr lang="en-US" altLang="zh-CN" sz="1400" dirty="0" smtClean="0">
                <a:solidFill>
                  <a:schemeClr val="dk1"/>
                </a:solidFill>
                <a:latin typeface="微软雅黑" panose="020B0503020204020204" pitchFamily="34" charset="-122"/>
                <a:ea typeface="微软雅黑" panose="020B0503020204020204" pitchFamily="34" charset="-122"/>
                <a:cs typeface="微软雅黑" panose="020B0503020204020204" pitchFamily="34" charset="-122"/>
              </a:rPr>
              <a:t>65</a:t>
            </a:r>
            <a:r>
              <a:rPr lang="zh-CN" altLang="en-US" sz="1400" dirty="0" smtClean="0">
                <a:solidFill>
                  <a:schemeClr val="dk1"/>
                </a:solidFill>
                <a:latin typeface="微软雅黑" panose="020B0503020204020204" pitchFamily="34" charset="-122"/>
                <a:ea typeface="微软雅黑" panose="020B0503020204020204" pitchFamily="34" charset="-122"/>
                <a:cs typeface="微软雅黑" panose="020B0503020204020204" pitchFamily="34" charset="-122"/>
              </a:rPr>
              <a:t>岁以上老人，起病隐袭、呈进行性神经退行性病变，临床特征主要为认知障碍、精神行为异常和社会生活功能减退，</a:t>
            </a:r>
            <a:r>
              <a:rPr lang="zh-CN" altLang="en-US" sz="1400" dirty="0">
                <a:solidFill>
                  <a:schemeClr val="dk1"/>
                </a:solidFill>
                <a:latin typeface="微软雅黑" panose="020B0503020204020204" pitchFamily="34" charset="-122"/>
                <a:ea typeface="微软雅黑" panose="020B0503020204020204" pitchFamily="34" charset="-122"/>
                <a:cs typeface="微软雅黑" panose="020B0503020204020204" pitchFamily="34" charset="-122"/>
              </a:rPr>
              <a:t>严重影响患者的生活质量，也带来了沉重的经济负担</a:t>
            </a:r>
            <a:r>
              <a:rPr lang="zh-CN" altLang="en-US" sz="1400" dirty="0" smtClean="0">
                <a:solidFill>
                  <a:schemeClr val="dk1"/>
                </a:solidFill>
                <a:latin typeface="微软雅黑" panose="020B0503020204020204" pitchFamily="34" charset="-122"/>
                <a:ea typeface="微软雅黑" panose="020B0503020204020204" pitchFamily="34" charset="-122"/>
                <a:cs typeface="微软雅黑" panose="020B0503020204020204" pitchFamily="34" charset="-122"/>
              </a:rPr>
              <a:t>。利斯</a:t>
            </a:r>
            <a:r>
              <a:rPr lang="zh-CN" altLang="en-US" sz="1400" dirty="0">
                <a:solidFill>
                  <a:schemeClr val="dk1"/>
                </a:solidFill>
                <a:latin typeface="微软雅黑" panose="020B0503020204020204" pitchFamily="34" charset="-122"/>
                <a:ea typeface="微软雅黑" panose="020B0503020204020204" pitchFamily="34" charset="-122"/>
                <a:cs typeface="微软雅黑" panose="020B0503020204020204" pitchFamily="34" charset="-122"/>
              </a:rPr>
              <a:t>的明用于阿尔茨海默型痴呆的有效性、安全性已在国内、外得到确证。利斯的明可显著改善认知主要得分、总体印象和日常活动能力以及疾病的严重性，是目前临床上重要的抗痴呆药物。</a:t>
            </a:r>
            <a:endParaRPr lang="zh-CN" altLang="en-US" sz="1400" dirty="0">
              <a:solidFill>
                <a:schemeClr val="dk1"/>
              </a:solidFill>
              <a:latin typeface="微软雅黑" panose="020B0503020204020204" pitchFamily="34" charset="-122"/>
              <a:ea typeface="微软雅黑" panose="020B0503020204020204" pitchFamily="34" charset="-122"/>
              <a:cs typeface="微软雅黑" panose="020B0503020204020204" pitchFamily="34" charset="-122"/>
            </a:endParaRPr>
          </a:p>
        </p:txBody>
      </p:sp>
      <p:sp>
        <p:nvSpPr>
          <p:cNvPr id="15" name="矩形 14"/>
          <p:cNvSpPr/>
          <p:nvPr>
            <p:custDataLst>
              <p:tags r:id="rId8"/>
            </p:custDataLst>
          </p:nvPr>
        </p:nvSpPr>
        <p:spPr>
          <a:xfrm>
            <a:off x="513785" y="2429791"/>
            <a:ext cx="2233182" cy="947058"/>
          </a:xfrm>
          <a:prstGeom prst="rect">
            <a:avLst/>
          </a:prstGeom>
          <a:solidFill>
            <a:schemeClr val="accent1">
              <a:lumMod val="50000"/>
            </a:schemeClr>
          </a:solidFill>
        </p:spPr>
        <p:txBody>
          <a:bodyPr wrap="square" anchor="ctr" anchorCtr="0">
            <a:noAutofit/>
          </a:bodyPr>
          <a:lstStyle/>
          <a:p>
            <a:pPr algn="ctr"/>
            <a:r>
              <a:rPr lang="zh-CN" altLang="en-US" sz="1600" b="1" dirty="0">
                <a:solidFill>
                  <a:schemeClr val="lt1"/>
                </a:solidFill>
                <a:latin typeface="微软雅黑" panose="020B0503020204020204" pitchFamily="34" charset="-122"/>
                <a:ea typeface="微软雅黑" panose="020B0503020204020204" pitchFamily="34" charset="-122"/>
                <a:cs typeface="微软雅黑" panose="020B0503020204020204" pitchFamily="34" charset="-122"/>
              </a:rPr>
              <a:t>符合“保基本”原则</a:t>
            </a:r>
            <a:endParaRPr lang="zh-CN" altLang="en-US" sz="1600" b="1" dirty="0">
              <a:solidFill>
                <a:schemeClr val="lt1"/>
              </a:solidFill>
              <a:latin typeface="微软雅黑" panose="020B0503020204020204" pitchFamily="34" charset="-122"/>
              <a:ea typeface="微软雅黑" panose="020B0503020204020204" pitchFamily="34" charset="-122"/>
              <a:cs typeface="微软雅黑" panose="020B0503020204020204" pitchFamily="34" charset="-122"/>
            </a:endParaRPr>
          </a:p>
        </p:txBody>
      </p:sp>
      <p:sp>
        <p:nvSpPr>
          <p:cNvPr id="16" name="矩形 15"/>
          <p:cNvSpPr/>
          <p:nvPr>
            <p:custDataLst>
              <p:tags r:id="rId9"/>
            </p:custDataLst>
          </p:nvPr>
        </p:nvSpPr>
        <p:spPr>
          <a:xfrm>
            <a:off x="2913380" y="2369820"/>
            <a:ext cx="8388350" cy="1129030"/>
          </a:xfrm>
          <a:prstGeom prst="rect">
            <a:avLst/>
          </a:prstGeom>
          <a:noFill/>
          <a:ln>
            <a:solidFill>
              <a:schemeClr val="accent1">
                <a:lumMod val="50000"/>
              </a:schemeClr>
            </a:solidFill>
          </a:ln>
        </p:spPr>
        <p:txBody>
          <a:bodyPr wrap="square" anchor="ctr" anchorCtr="0">
            <a:noAutofit/>
          </a:bodyPr>
          <a:lstStyle/>
          <a:p>
            <a:pPr>
              <a:lnSpc>
                <a:spcPct val="130000"/>
              </a:lnSpc>
            </a:pPr>
            <a:r>
              <a:rPr lang="zh-CN" altLang="en-US" sz="1400" dirty="0" smtClean="0">
                <a:solidFill>
                  <a:schemeClr val="dk1"/>
                </a:solidFill>
                <a:latin typeface="微软雅黑" panose="020B0503020204020204" pitchFamily="34" charset="-122"/>
                <a:ea typeface="微软雅黑" panose="020B0503020204020204" pitchFamily="34" charset="-122"/>
                <a:cs typeface="微软雅黑" panose="020B0503020204020204" pitchFamily="34" charset="-122"/>
              </a:rPr>
              <a:t>      </a:t>
            </a:r>
            <a:r>
              <a:rPr lang="zh-CN" altLang="en-US" sz="1400" dirty="0" smtClean="0">
                <a:solidFill>
                  <a:schemeClr val="tx1"/>
                </a:solidFill>
                <a:latin typeface="微软雅黑" panose="020B0503020204020204" pitchFamily="34" charset="-122"/>
                <a:ea typeface="微软雅黑" panose="020B0503020204020204" pitchFamily="34" charset="-122"/>
                <a:cs typeface="微软雅黑" panose="020B0503020204020204" pitchFamily="34" charset="-122"/>
              </a:rPr>
              <a:t>利斯的明（</a:t>
            </a:r>
            <a:r>
              <a:rPr lang="zh-CN" altLang="en-US" sz="1400" dirty="0" smtClean="0">
                <a:solidFill>
                  <a:schemeClr val="tx1"/>
                </a:solidFill>
                <a:latin typeface="微软雅黑" panose="020B0503020204020204" pitchFamily="34" charset="-122"/>
                <a:ea typeface="微软雅黑" panose="020B0503020204020204" pitchFamily="34" charset="-122"/>
                <a:cs typeface="微软雅黑" panose="020B0503020204020204" pitchFamily="34" charset="-122"/>
              </a:rPr>
              <a:t>卡巴拉汀）已被列入阿尔茨海默病的推荐一线用药。卡巴拉汀口服常释剂型已被纳入医保目录。</a:t>
            </a:r>
            <a:endParaRPr lang="en-US" altLang="zh-CN" sz="1400" dirty="0" smtClean="0">
              <a:solidFill>
                <a:schemeClr val="tx1"/>
              </a:solidFill>
              <a:latin typeface="微软雅黑" panose="020B0503020204020204" pitchFamily="34" charset="-122"/>
              <a:ea typeface="微软雅黑" panose="020B0503020204020204" pitchFamily="34" charset="-122"/>
              <a:cs typeface="微软雅黑" panose="020B0503020204020204" pitchFamily="34" charset="-122"/>
            </a:endParaRPr>
          </a:p>
          <a:p>
            <a:pPr>
              <a:lnSpc>
                <a:spcPct val="130000"/>
              </a:lnSpc>
            </a:pPr>
            <a:r>
              <a:rPr lang="en-US" altLang="zh-CN" sz="1400" dirty="0">
                <a:solidFill>
                  <a:schemeClr val="tx1"/>
                </a:solidFill>
                <a:latin typeface="微软雅黑" panose="020B0503020204020204" pitchFamily="34" charset="-122"/>
                <a:ea typeface="微软雅黑" panose="020B0503020204020204" pitchFamily="34" charset="-122"/>
                <a:cs typeface="微软雅黑" panose="020B0503020204020204" pitchFamily="34" charset="-122"/>
              </a:rPr>
              <a:t>    </a:t>
            </a:r>
            <a:r>
              <a:rPr lang="en-US" altLang="zh-CN" sz="1400" dirty="0">
                <a:solidFill>
                  <a:srgbClr val="FF0000"/>
                </a:solidFill>
                <a:latin typeface="微软雅黑" panose="020B0503020204020204" pitchFamily="34" charset="-122"/>
                <a:ea typeface="微软雅黑" panose="020B0503020204020204" pitchFamily="34" charset="-122"/>
                <a:cs typeface="微软雅黑" panose="020B0503020204020204" pitchFamily="34" charset="-122"/>
              </a:rPr>
              <a:t>  </a:t>
            </a:r>
            <a:r>
              <a:rPr lang="zh-CN" altLang="en-US" sz="1400" dirty="0">
                <a:solidFill>
                  <a:schemeClr val="tx1"/>
                </a:solidFill>
                <a:latin typeface="微软雅黑" panose="020B0503020204020204" pitchFamily="34" charset="-122"/>
                <a:ea typeface="微软雅黑" panose="020B0503020204020204" pitchFamily="34" charset="-122"/>
                <a:cs typeface="微软雅黑" panose="020B0503020204020204" pitchFamily="34" charset="-122"/>
              </a:rPr>
              <a:t>本品的拟竞价价格低于卡巴拉汀口服常释剂型的现有全国最低中标价，治疗费用更具经济性，可进⼀步降低医疗成本，节省医保基⾦，体现公平可及，符合“保基本”原则</a:t>
            </a:r>
            <a:r>
              <a:rPr lang="zh-CN" altLang="en-US" sz="1400" dirty="0" smtClean="0">
                <a:solidFill>
                  <a:schemeClr val="tx1"/>
                </a:solidFill>
                <a:latin typeface="微软雅黑" panose="020B0503020204020204" pitchFamily="34" charset="-122"/>
                <a:ea typeface="微软雅黑" panose="020B0503020204020204" pitchFamily="34" charset="-122"/>
                <a:cs typeface="微软雅黑" panose="020B0503020204020204" pitchFamily="34" charset="-122"/>
              </a:rPr>
              <a:t>。</a:t>
            </a:r>
            <a:endParaRPr lang="zh-CN" altLang="en-US" sz="1400" dirty="0" smtClean="0">
              <a:solidFill>
                <a:schemeClr val="tx1"/>
              </a:solidFill>
              <a:latin typeface="微软雅黑" panose="020B0503020204020204" pitchFamily="34" charset="-122"/>
              <a:ea typeface="微软雅黑" panose="020B0503020204020204" pitchFamily="34" charset="-122"/>
              <a:cs typeface="微软雅黑" panose="020B0503020204020204" pitchFamily="34" charset="-122"/>
            </a:endParaRPr>
          </a:p>
        </p:txBody>
      </p:sp>
      <p:sp>
        <p:nvSpPr>
          <p:cNvPr id="17" name="矩形 16"/>
          <p:cNvSpPr/>
          <p:nvPr>
            <p:custDataLst>
              <p:tags r:id="rId10"/>
            </p:custDataLst>
          </p:nvPr>
        </p:nvSpPr>
        <p:spPr>
          <a:xfrm>
            <a:off x="556964" y="3644515"/>
            <a:ext cx="2233182" cy="838105"/>
          </a:xfrm>
          <a:prstGeom prst="rect">
            <a:avLst/>
          </a:prstGeom>
          <a:solidFill>
            <a:schemeClr val="accent1">
              <a:lumMod val="50000"/>
            </a:schemeClr>
          </a:solidFill>
        </p:spPr>
        <p:txBody>
          <a:bodyPr wrap="square" anchor="ctr" anchorCtr="0">
            <a:noAutofit/>
          </a:bodyPr>
          <a:lstStyle/>
          <a:p>
            <a:pPr algn="ctr"/>
            <a:r>
              <a:rPr lang="zh-CN" altLang="en-US" sz="1600" b="1" dirty="0">
                <a:solidFill>
                  <a:schemeClr val="lt1"/>
                </a:solidFill>
                <a:latin typeface="微软雅黑" panose="020B0503020204020204" pitchFamily="34" charset="-122"/>
                <a:ea typeface="微软雅黑" panose="020B0503020204020204" pitchFamily="34" charset="-122"/>
              </a:rPr>
              <a:t>弥补目录短板</a:t>
            </a:r>
            <a:endParaRPr lang="zh-CN" altLang="en-US" sz="1600" b="1" dirty="0">
              <a:solidFill>
                <a:schemeClr val="lt1"/>
              </a:solidFill>
              <a:latin typeface="微软雅黑" panose="020B0503020204020204" pitchFamily="34" charset="-122"/>
              <a:ea typeface="微软雅黑" panose="020B0503020204020204" pitchFamily="34" charset="-122"/>
            </a:endParaRPr>
          </a:p>
        </p:txBody>
      </p:sp>
      <p:sp>
        <p:nvSpPr>
          <p:cNvPr id="18" name="矩形 17"/>
          <p:cNvSpPr/>
          <p:nvPr>
            <p:custDataLst>
              <p:tags r:id="rId11"/>
            </p:custDataLst>
          </p:nvPr>
        </p:nvSpPr>
        <p:spPr>
          <a:xfrm>
            <a:off x="2913336" y="3575132"/>
            <a:ext cx="8387827" cy="979123"/>
          </a:xfrm>
          <a:prstGeom prst="rect">
            <a:avLst/>
          </a:prstGeom>
          <a:noFill/>
          <a:ln>
            <a:solidFill>
              <a:schemeClr val="accent1">
                <a:lumMod val="50000"/>
              </a:schemeClr>
            </a:solidFill>
          </a:ln>
        </p:spPr>
        <p:txBody>
          <a:bodyPr wrap="square" anchor="ctr" anchorCtr="0">
            <a:noAutofit/>
          </a:bodyPr>
          <a:lstStyle/>
          <a:p>
            <a:pPr>
              <a:lnSpc>
                <a:spcPct val="130000"/>
              </a:lnSpc>
            </a:pPr>
            <a:r>
              <a:rPr lang="zh-CN" altLang="en-US" sz="1400" dirty="0" smtClean="0">
                <a:solidFill>
                  <a:schemeClr val="dk1"/>
                </a:solidFill>
                <a:latin typeface="微软雅黑" panose="020B0503020204020204" pitchFamily="34" charset="-122"/>
                <a:ea typeface="微软雅黑" panose="020B0503020204020204" pitchFamily="34" charset="-122"/>
                <a:cs typeface="微软雅黑" panose="020B0503020204020204" pitchFamily="34" charset="-122"/>
              </a:rPr>
              <a:t>      </a:t>
            </a:r>
            <a:r>
              <a:rPr lang="zh-CN" altLang="en-US" sz="1400" dirty="0" smtClean="0">
                <a:latin typeface="微软雅黑" panose="020B0503020204020204" pitchFamily="34" charset="-122"/>
                <a:ea typeface="微软雅黑" panose="020B0503020204020204" pitchFamily="34" charset="-122"/>
                <a:cs typeface="微软雅黑" panose="020B0503020204020204" pitchFamily="34" charset="-122"/>
                <a:sym typeface="+mn-ea"/>
              </a:rPr>
              <a:t>阿尔茨海默病患者可伴吞咽困难</a:t>
            </a:r>
            <a:r>
              <a:rPr lang="zh-TW" altLang="en-US" sz="1400" dirty="0" smtClean="0">
                <a:latin typeface="微软雅黑" panose="020B0503020204020204" pitchFamily="34" charset="-122"/>
                <a:ea typeface="微软雅黑" panose="020B0503020204020204" pitchFamily="34" charset="-122"/>
                <a:cs typeface="微软雅黑" panose="020B0503020204020204" pitchFamily="34" charset="-122"/>
                <a:sym typeface="+mn-ea"/>
              </a:rPr>
              <a:t>和</a:t>
            </a:r>
            <a:r>
              <a:rPr lang="zh-CN" altLang="en-US" sz="1400" dirty="0" smtClean="0">
                <a:latin typeface="微软雅黑" panose="020B0503020204020204" pitchFamily="34" charset="-122"/>
                <a:ea typeface="微软雅黑" panose="020B0503020204020204" pitchFamily="34" charset="-122"/>
                <a:cs typeface="微软雅黑" panose="020B0503020204020204" pitchFamily="34" charset="-122"/>
                <a:sym typeface="+mn-ea"/>
              </a:rPr>
              <a:t>服</a:t>
            </a:r>
            <a:r>
              <a:rPr lang="zh-CN" altLang="en-US" sz="1400" dirty="0" smtClean="0">
                <a:solidFill>
                  <a:schemeClr val="tx1"/>
                </a:solidFill>
                <a:latin typeface="微软雅黑" panose="020B0503020204020204" pitchFamily="34" charset="-122"/>
                <a:ea typeface="微软雅黑" panose="020B0503020204020204" pitchFamily="34" charset="-122"/>
                <a:cs typeface="微软雅黑" panose="020B0503020204020204" pitchFamily="34" charset="-122"/>
                <a:sym typeface="+mn-ea"/>
              </a:rPr>
              <a:t>药依从性</a:t>
            </a:r>
            <a:r>
              <a:rPr lang="zh-TW" altLang="en-US" sz="1400" dirty="0" smtClean="0">
                <a:solidFill>
                  <a:schemeClr val="tx1"/>
                </a:solidFill>
                <a:latin typeface="微软雅黑" panose="020B0503020204020204" pitchFamily="34" charset="-122"/>
                <a:ea typeface="微软雅黑" panose="020B0503020204020204" pitchFamily="34" charset="-122"/>
                <a:cs typeface="微软雅黑" panose="020B0503020204020204" pitchFamily="34" charset="-122"/>
                <a:sym typeface="+mn-ea"/>
              </a:rPr>
              <a:t>不佳</a:t>
            </a:r>
            <a:r>
              <a:rPr lang="zh-CN" altLang="en-US" sz="1400" dirty="0" smtClean="0">
                <a:solidFill>
                  <a:schemeClr val="tx1"/>
                </a:solidFill>
                <a:latin typeface="微软雅黑" panose="020B0503020204020204" pitchFamily="34" charset="-122"/>
                <a:ea typeface="微软雅黑" panose="020B0503020204020204" pitchFamily="34" charset="-122"/>
                <a:cs typeface="微软雅黑" panose="020B0503020204020204" pitchFamily="34" charset="-122"/>
                <a:sym typeface="+mn-ea"/>
              </a:rPr>
              <a:t>问题，重酒石酸</a:t>
            </a:r>
            <a:r>
              <a:rPr lang="zh-CN" altLang="en-US" sz="1400" dirty="0" smtClean="0">
                <a:solidFill>
                  <a:schemeClr val="tx1"/>
                </a:solidFill>
                <a:latin typeface="微软雅黑" panose="020B0503020204020204" pitchFamily="34" charset="-122"/>
                <a:ea typeface="微软雅黑" panose="020B0503020204020204" pitchFamily="34" charset="-122"/>
                <a:cs typeface="微软雅黑" panose="020B0503020204020204" pitchFamily="34" charset="-122"/>
              </a:rPr>
              <a:t>利斯的明口服溶液是国内首</a:t>
            </a:r>
            <a:r>
              <a:rPr lang="zh-CN" altLang="en-US" sz="1400" dirty="0">
                <a:solidFill>
                  <a:schemeClr val="tx1"/>
                </a:solidFill>
                <a:latin typeface="微软雅黑" panose="020B0503020204020204" pitchFamily="34" charset="-122"/>
                <a:ea typeface="微软雅黑" panose="020B0503020204020204" pitchFamily="34" charset="-122"/>
                <a:cs typeface="微软雅黑" panose="020B0503020204020204" pitchFamily="34" charset="-122"/>
              </a:rPr>
              <a:t>个利斯的明</a:t>
            </a:r>
            <a:r>
              <a:rPr lang="zh-CN" altLang="en-US" sz="1400" dirty="0" smtClean="0">
                <a:solidFill>
                  <a:schemeClr val="tx1"/>
                </a:solidFill>
                <a:latin typeface="微软雅黑" panose="020B0503020204020204" pitchFamily="34" charset="-122"/>
                <a:ea typeface="微软雅黑" panose="020B0503020204020204" pitchFamily="34" charset="-122"/>
                <a:cs typeface="微软雅黑" panose="020B0503020204020204" pitchFamily="34" charset="-122"/>
              </a:rPr>
              <a:t>口服溶液剂，有利于服用，依从性好</a:t>
            </a:r>
            <a:r>
              <a:rPr lang="zh-CN" altLang="en-US" sz="1400" dirty="0" smtClean="0">
                <a:solidFill>
                  <a:schemeClr val="tx1"/>
                </a:solidFill>
                <a:latin typeface="微软雅黑" panose="020B0503020204020204" pitchFamily="34" charset="-122"/>
                <a:ea typeface="微软雅黑" panose="020B0503020204020204" pitchFamily="34" charset="-122"/>
                <a:sym typeface="+mn-ea"/>
              </a:rPr>
              <a:t>，</a:t>
            </a:r>
            <a:r>
              <a:rPr lang="zh-CN" altLang="en-US" sz="1400" dirty="0" smtClean="0">
                <a:solidFill>
                  <a:schemeClr val="tx1"/>
                </a:solidFill>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cs typeface="微软雅黑" panose="020B0503020204020204" pitchFamily="34" charset="-122"/>
              </a:rPr>
              <a:t>弥补了目录内无卡巴拉汀药物口服溶液剂型的短板。</a:t>
            </a:r>
            <a:endParaRPr lang="zh-CN" altLang="en-US" sz="1400" dirty="0" smtClean="0">
              <a:solidFill>
                <a:schemeClr val="tx1"/>
              </a:solidFill>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cs typeface="微软雅黑" panose="020B0503020204020204" pitchFamily="34" charset="-122"/>
            </a:endParaRPr>
          </a:p>
        </p:txBody>
      </p:sp>
      <p:sp>
        <p:nvSpPr>
          <p:cNvPr id="21" name="矩形 20"/>
          <p:cNvSpPr/>
          <p:nvPr>
            <p:custDataLst>
              <p:tags r:id="rId12"/>
            </p:custDataLst>
          </p:nvPr>
        </p:nvSpPr>
        <p:spPr>
          <a:xfrm>
            <a:off x="556964" y="4788135"/>
            <a:ext cx="2233182" cy="850746"/>
          </a:xfrm>
          <a:prstGeom prst="rect">
            <a:avLst/>
          </a:prstGeom>
          <a:solidFill>
            <a:schemeClr val="accent1">
              <a:lumMod val="50000"/>
            </a:schemeClr>
          </a:solidFill>
        </p:spPr>
        <p:txBody>
          <a:bodyPr wrap="square" anchor="ctr" anchorCtr="0">
            <a:noAutofit/>
          </a:bodyPr>
          <a:lstStyle/>
          <a:p>
            <a:pPr algn="ctr"/>
            <a:endParaRPr lang="zh-CN" altLang="en-US" sz="1400" b="1" dirty="0">
              <a:solidFill>
                <a:schemeClr val="lt1"/>
              </a:solidFill>
              <a:latin typeface="微软雅黑" panose="020B0503020204020204" pitchFamily="34" charset="-122"/>
              <a:ea typeface="微软雅黑" panose="020B0503020204020204" pitchFamily="34" charset="-122"/>
            </a:endParaRPr>
          </a:p>
          <a:p>
            <a:pPr algn="ctr"/>
            <a:r>
              <a:rPr lang="zh-CN" altLang="en-US" sz="1600" b="1" dirty="0">
                <a:solidFill>
                  <a:schemeClr val="lt1"/>
                </a:solidFill>
                <a:latin typeface="微软雅黑" panose="020B0503020204020204" pitchFamily="34" charset="-122"/>
                <a:ea typeface="微软雅黑" panose="020B0503020204020204" pitchFamily="34" charset="-122"/>
              </a:rPr>
              <a:t>临床管理难度</a:t>
            </a:r>
            <a:endParaRPr lang="en-US" altLang="zh-CN" sz="1600" b="1" dirty="0">
              <a:solidFill>
                <a:schemeClr val="lt1"/>
              </a:solidFill>
              <a:latin typeface="微软雅黑" panose="020B0503020204020204" pitchFamily="34" charset="-122"/>
              <a:ea typeface="微软雅黑" panose="020B0503020204020204" pitchFamily="34" charset="-122"/>
            </a:endParaRPr>
          </a:p>
          <a:p>
            <a:pPr algn="ctr"/>
            <a:endParaRPr lang="en-US" altLang="zh-CN" sz="1600" b="1" dirty="0">
              <a:solidFill>
                <a:schemeClr val="lt1"/>
              </a:solidFill>
              <a:latin typeface="微软雅黑" panose="020B0503020204020204" pitchFamily="34" charset="-122"/>
              <a:ea typeface="微软雅黑" panose="020B0503020204020204" pitchFamily="34" charset="-122"/>
            </a:endParaRPr>
          </a:p>
        </p:txBody>
      </p:sp>
      <p:sp>
        <p:nvSpPr>
          <p:cNvPr id="22" name="矩形 21"/>
          <p:cNvSpPr/>
          <p:nvPr>
            <p:custDataLst>
              <p:tags r:id="rId13"/>
            </p:custDataLst>
          </p:nvPr>
        </p:nvSpPr>
        <p:spPr>
          <a:xfrm>
            <a:off x="2912700" y="4813536"/>
            <a:ext cx="8388463" cy="850746"/>
          </a:xfrm>
          <a:prstGeom prst="rect">
            <a:avLst/>
          </a:prstGeom>
          <a:noFill/>
          <a:ln>
            <a:solidFill>
              <a:schemeClr val="accent1">
                <a:lumMod val="50000"/>
              </a:schemeClr>
            </a:solidFill>
          </a:ln>
        </p:spPr>
        <p:txBody>
          <a:bodyPr wrap="square" anchor="ctr" anchorCtr="0">
            <a:noAutofit/>
          </a:bodyPr>
          <a:lstStyle/>
          <a:p>
            <a:pPr algn="l">
              <a:lnSpc>
                <a:spcPct val="130000"/>
              </a:lnSpc>
              <a:buClrTx/>
              <a:buSzTx/>
              <a:buFontTx/>
            </a:pPr>
            <a:r>
              <a:rPr lang="en-US" altLang="zh-CN" sz="1400" dirty="0" smtClean="0">
                <a:solidFill>
                  <a:schemeClr val="dk1"/>
                </a:solidFill>
                <a:latin typeface="微软雅黑" panose="020B0503020204020204" pitchFamily="34" charset="-122"/>
                <a:ea typeface="微软雅黑" panose="020B0503020204020204" pitchFamily="34" charset="-122"/>
              </a:rPr>
              <a:t> </a:t>
            </a:r>
            <a:endParaRPr lang="en-US" altLang="zh-CN" sz="1400" b="1" dirty="0" smtClean="0">
              <a:solidFill>
                <a:schemeClr val="dk1"/>
              </a:solidFill>
              <a:latin typeface="微软雅黑" panose="020B0503020204020204" pitchFamily="34" charset="-122"/>
              <a:ea typeface="微软雅黑" panose="020B0503020204020204" pitchFamily="34" charset="-122"/>
            </a:endParaRPr>
          </a:p>
        </p:txBody>
      </p:sp>
      <p:sp>
        <p:nvSpPr>
          <p:cNvPr id="4" name="矩形 3"/>
          <p:cNvSpPr/>
          <p:nvPr>
            <p:custDataLst>
              <p:tags r:id="rId14"/>
            </p:custDataLst>
          </p:nvPr>
        </p:nvSpPr>
        <p:spPr>
          <a:xfrm>
            <a:off x="2912745" y="4787900"/>
            <a:ext cx="8388350" cy="1066800"/>
          </a:xfrm>
          <a:prstGeom prst="rect">
            <a:avLst/>
          </a:prstGeom>
        </p:spPr>
        <p:txBody>
          <a:bodyPr wrap="square">
            <a:noAutofit/>
          </a:bodyPr>
          <a:lstStyle/>
          <a:p>
            <a:pPr>
              <a:lnSpc>
                <a:spcPct val="130000"/>
              </a:lnSpc>
            </a:pPr>
            <a:r>
              <a:rPr lang="zh-CN" altLang="en-US" sz="1400" dirty="0" smtClean="0">
                <a:solidFill>
                  <a:srgbClr val="FF0000"/>
                </a:solidFill>
                <a:latin typeface="微软雅黑" panose="020B0503020204020204" pitchFamily="34" charset="-122"/>
                <a:ea typeface="微软雅黑" panose="020B0503020204020204" pitchFamily="34" charset="-122"/>
                <a:cs typeface="微软雅黑" panose="020B0503020204020204" pitchFamily="34" charset="-122"/>
              </a:rPr>
              <a:t>     </a:t>
            </a:r>
            <a:r>
              <a:rPr lang="zh-CN" altLang="en-US" sz="1400" dirty="0" smtClean="0">
                <a:solidFill>
                  <a:schemeClr val="tx1"/>
                </a:solidFill>
                <a:latin typeface="微软雅黑" panose="020B0503020204020204" pitchFamily="34" charset="-122"/>
                <a:ea typeface="微软雅黑" panose="020B0503020204020204" pitchFamily="34" charset="-122"/>
                <a:cs typeface="微软雅黑" panose="020B0503020204020204" pitchFamily="34" charset="-122"/>
              </a:rPr>
              <a:t> </a:t>
            </a:r>
            <a:r>
              <a:rPr lang="zh-CN" altLang="en-US" sz="1400" dirty="0">
                <a:solidFill>
                  <a:schemeClr val="tx1"/>
                </a:solidFill>
                <a:latin typeface="微软雅黑" panose="020B0503020204020204" pitchFamily="34" charset="-122"/>
                <a:ea typeface="微软雅黑" panose="020B0503020204020204" pitchFamily="34" charset="-122"/>
                <a:cs typeface="微软雅黑" panose="020B0503020204020204" pitchFamily="34" charset="-122"/>
              </a:rPr>
              <a:t>重酒石酸利斯的明口服溶液</a:t>
            </a:r>
            <a:r>
              <a:rPr lang="zh-CN" altLang="en-US" sz="1400" dirty="0" smtClean="0">
                <a:solidFill>
                  <a:schemeClr val="tx1"/>
                </a:solidFill>
                <a:latin typeface="微软雅黑" panose="020B0503020204020204" pitchFamily="34" charset="-122"/>
                <a:ea typeface="微软雅黑" panose="020B0503020204020204" pitchFamily="34" charset="-122"/>
                <a:cs typeface="微软雅黑" panose="020B0503020204020204" pitchFamily="34" charset="-122"/>
                <a:sym typeface="+mn-ea"/>
              </a:rPr>
              <a:t>易于分剂量，</a:t>
            </a:r>
            <a:r>
              <a:rPr lang="zh-CN" altLang="en-US" sz="1400" dirty="0" smtClean="0">
                <a:solidFill>
                  <a:schemeClr val="tx1"/>
                </a:solidFill>
                <a:latin typeface="微软雅黑" panose="020B0503020204020204" pitchFamily="34" charset="-122"/>
                <a:ea typeface="微软雅黑" panose="020B0503020204020204" pitchFamily="34" charset="-122"/>
                <a:sym typeface="+mn-ea"/>
              </a:rPr>
              <a:t>给药灵活、便利，</a:t>
            </a:r>
            <a:r>
              <a:rPr lang="zh-CN" altLang="en-US" sz="1400" dirty="0" smtClean="0">
                <a:solidFill>
                  <a:schemeClr val="tx1"/>
                </a:solidFill>
                <a:latin typeface="微软雅黑" panose="020B0503020204020204" pitchFamily="34" charset="-122"/>
                <a:ea typeface="微软雅黑" panose="020B0503020204020204" pitchFamily="34" charset="-122"/>
                <a:cs typeface="微软雅黑" panose="020B0503020204020204" pitchFamily="34" charset="-122"/>
                <a:sym typeface="+mn-ea"/>
              </a:rPr>
              <a:t>有利于个体化给药，提高</a:t>
            </a:r>
            <a:r>
              <a:rPr lang="zh-CN" altLang="en-US" sz="1400" dirty="0">
                <a:solidFill>
                  <a:schemeClr val="tx1"/>
                </a:solidFill>
                <a:latin typeface="微软雅黑" panose="020B0503020204020204" pitchFamily="34" charset="-122"/>
                <a:ea typeface="微软雅黑" panose="020B0503020204020204" pitchFamily="34" charset="-122"/>
                <a:cs typeface="微软雅黑" panose="020B0503020204020204" pitchFamily="34" charset="-122"/>
                <a:sym typeface="+mn-ea"/>
              </a:rPr>
              <a:t>患者依从性，便于照护，临床管理难度低</a:t>
            </a:r>
            <a:r>
              <a:rPr lang="zh-CN" altLang="en-US" sz="1400" dirty="0">
                <a:solidFill>
                  <a:srgbClr val="FF0000"/>
                </a:solidFill>
                <a:latin typeface="微软雅黑" panose="020B0503020204020204" pitchFamily="34" charset="-122"/>
                <a:ea typeface="微软雅黑" panose="020B0503020204020204" pitchFamily="34" charset="-122"/>
                <a:cs typeface="微软雅黑" panose="020B0503020204020204" pitchFamily="34" charset="-122"/>
                <a:sym typeface="+mn-ea"/>
              </a:rPr>
              <a:t>，</a:t>
            </a:r>
            <a:r>
              <a:rPr lang="zh-CN" altLang="en-US" sz="1400" dirty="0">
                <a:latin typeface="微软雅黑" panose="020B0503020204020204" pitchFamily="34" charset="-122"/>
                <a:ea typeface="微软雅黑" panose="020B0503020204020204" pitchFamily="34" charset="-122"/>
                <a:cs typeface="微软雅黑" panose="020B0503020204020204" pitchFamily="34" charset="-122"/>
                <a:sym typeface="+mn-ea"/>
              </a:rPr>
              <a:t>不存在临床滥用风险和超说明书用药的可能性；适应症表述清晰，限制要求明确，医保经办审核方便。</a:t>
            </a:r>
            <a:endParaRPr lang="zh-CN" altLang="en-US" sz="1400" dirty="0">
              <a:latin typeface="微软雅黑" panose="020B0503020204020204" pitchFamily="34" charset="-122"/>
              <a:ea typeface="微软雅黑" panose="020B0503020204020204" pitchFamily="34" charset="-122"/>
              <a:cs typeface="微软雅黑" panose="020B0503020204020204" pitchFamily="34" charset="-122"/>
              <a:sym typeface="+mn-ea"/>
            </a:endParaRPr>
          </a:p>
        </p:txBody>
      </p:sp>
      <p:cxnSp>
        <p:nvCxnSpPr>
          <p:cNvPr id="19" name="直接连接符 18"/>
          <p:cNvCxnSpPr/>
          <p:nvPr>
            <p:custDataLst>
              <p:tags r:id="rId15"/>
            </p:custDataLst>
          </p:nvPr>
        </p:nvCxnSpPr>
        <p:spPr>
          <a:xfrm>
            <a:off x="513421" y="711196"/>
            <a:ext cx="3369310" cy="0"/>
          </a:xfrm>
          <a:prstGeom prst="line">
            <a:avLst/>
          </a:prstGeom>
          <a:ln>
            <a:solidFill>
              <a:schemeClr val="accent1">
                <a:lumMod val="50000"/>
              </a:schemeClr>
            </a:solidFill>
          </a:ln>
        </p:spPr>
        <p:style>
          <a:lnRef idx="2">
            <a:schemeClr val="accent6"/>
          </a:lnRef>
          <a:fillRef idx="0">
            <a:schemeClr val="accent6"/>
          </a:fillRef>
          <a:effectRef idx="1">
            <a:schemeClr val="accent6"/>
          </a:effectRef>
          <a:fontRef idx="minor">
            <a:schemeClr val="tx1"/>
          </a:fontRef>
        </p:style>
      </p:cxnSp>
    </p:spTree>
    <p:custDataLst>
      <p:tags r:id="rId16"/>
    </p:custData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平行四边形 1"/>
          <p:cNvSpPr/>
          <p:nvPr>
            <p:custDataLst>
              <p:tags r:id="rId1"/>
            </p:custDataLst>
          </p:nvPr>
        </p:nvSpPr>
        <p:spPr>
          <a:xfrm>
            <a:off x="4049369" y="2323117"/>
            <a:ext cx="1129757" cy="687980"/>
          </a:xfrm>
          <a:prstGeom prst="parallelogram">
            <a:avLst>
              <a:gd name="adj" fmla="val 48207"/>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zh-CN" sz="2800" dirty="0">
                <a:solidFill>
                  <a:schemeClr val="lt1"/>
                </a:solidFill>
                <a:latin typeface="Impact" panose="020B0806030902050204" pitchFamily="34" charset="0"/>
              </a:rPr>
              <a:t>02</a:t>
            </a:r>
            <a:endParaRPr lang="en-US" altLang="zh-CN" sz="2800" dirty="0">
              <a:solidFill>
                <a:schemeClr val="lt1"/>
              </a:solidFill>
              <a:latin typeface="Impact" panose="020B0806030902050204" pitchFamily="34" charset="0"/>
            </a:endParaRPr>
          </a:p>
        </p:txBody>
      </p:sp>
      <p:sp>
        <p:nvSpPr>
          <p:cNvPr id="4" name="矩形 3"/>
          <p:cNvSpPr/>
          <p:nvPr>
            <p:custDataLst>
              <p:tags r:id="rId2"/>
            </p:custDataLst>
          </p:nvPr>
        </p:nvSpPr>
        <p:spPr>
          <a:xfrm>
            <a:off x="5990773" y="1462723"/>
            <a:ext cx="3782695" cy="437515"/>
          </a:xfrm>
          <a:prstGeom prst="rect">
            <a:avLst/>
          </a:prstGeom>
          <a:ln w="15875">
            <a:noFill/>
          </a:ln>
        </p:spPr>
        <p:txBody>
          <a:bodyPr wrap="square" lIns="68580" tIns="34290" rIns="68580" bIns="34290">
            <a:spAutoFit/>
          </a:bodyPr>
          <a:lstStyle/>
          <a:p>
            <a:r>
              <a:rPr lang="zh-CN" altLang="en-US" sz="2400" b="1" dirty="0">
                <a:solidFill>
                  <a:schemeClr val="dk1">
                    <a:lumMod val="75000"/>
                    <a:lumOff val="25000"/>
                  </a:schemeClr>
                </a:solidFill>
                <a:latin typeface="微软雅黑" panose="020B0503020204020204" pitchFamily="34" charset="-122"/>
                <a:ea typeface="微软雅黑" panose="020B0503020204020204" pitchFamily="34" charset="-122"/>
              </a:rPr>
              <a:t>药品基本信息</a:t>
            </a:r>
            <a:endParaRPr lang="zh-CN" altLang="en-US" sz="2400" b="1" dirty="0">
              <a:solidFill>
                <a:schemeClr val="dk1">
                  <a:lumMod val="75000"/>
                  <a:lumOff val="25000"/>
                </a:schemeClr>
              </a:solidFill>
              <a:latin typeface="微软雅黑" panose="020B0503020204020204" pitchFamily="34" charset="-122"/>
              <a:ea typeface="微软雅黑" panose="020B0503020204020204" pitchFamily="34" charset="-122"/>
            </a:endParaRPr>
          </a:p>
        </p:txBody>
      </p:sp>
      <p:sp>
        <p:nvSpPr>
          <p:cNvPr id="5" name="矩形 4"/>
          <p:cNvSpPr/>
          <p:nvPr>
            <p:custDataLst>
              <p:tags r:id="rId3"/>
            </p:custDataLst>
          </p:nvPr>
        </p:nvSpPr>
        <p:spPr>
          <a:xfrm>
            <a:off x="6017895" y="2409190"/>
            <a:ext cx="3782695" cy="437515"/>
          </a:xfrm>
          <a:prstGeom prst="rect">
            <a:avLst/>
          </a:prstGeom>
          <a:ln w="15875">
            <a:noFill/>
          </a:ln>
        </p:spPr>
        <p:txBody>
          <a:bodyPr wrap="square" lIns="68580" tIns="34290" rIns="68580" bIns="34290">
            <a:spAutoFit/>
          </a:bodyPr>
          <a:lstStyle/>
          <a:p>
            <a:r>
              <a:rPr lang="zh-CN" altLang="en-US" sz="2400" b="1" dirty="0">
                <a:solidFill>
                  <a:schemeClr val="dk1">
                    <a:lumMod val="75000"/>
                    <a:lumOff val="25000"/>
                  </a:schemeClr>
                </a:solidFill>
                <a:latin typeface="微软雅黑" panose="020B0503020204020204" pitchFamily="34" charset="-122"/>
                <a:ea typeface="微软雅黑" panose="020B0503020204020204" pitchFamily="34" charset="-122"/>
              </a:rPr>
              <a:t>安全性</a:t>
            </a:r>
            <a:endParaRPr lang="zh-CN" altLang="en-US" sz="2400" b="1" dirty="0">
              <a:solidFill>
                <a:schemeClr val="dk1">
                  <a:lumMod val="75000"/>
                  <a:lumOff val="25000"/>
                </a:schemeClr>
              </a:solidFill>
              <a:latin typeface="微软雅黑" panose="020B0503020204020204" pitchFamily="34" charset="-122"/>
              <a:ea typeface="微软雅黑" panose="020B0503020204020204" pitchFamily="34" charset="-122"/>
            </a:endParaRPr>
          </a:p>
        </p:txBody>
      </p:sp>
      <p:sp>
        <p:nvSpPr>
          <p:cNvPr id="9" name="矩形 8"/>
          <p:cNvSpPr/>
          <p:nvPr>
            <p:custDataLst>
              <p:tags r:id="rId4"/>
            </p:custDataLst>
          </p:nvPr>
        </p:nvSpPr>
        <p:spPr>
          <a:xfrm>
            <a:off x="6017895" y="3427095"/>
            <a:ext cx="3782695" cy="437515"/>
          </a:xfrm>
          <a:prstGeom prst="rect">
            <a:avLst/>
          </a:prstGeom>
          <a:ln w="15875">
            <a:noFill/>
          </a:ln>
        </p:spPr>
        <p:txBody>
          <a:bodyPr wrap="square" lIns="68580" tIns="34290" rIns="68580" bIns="34290">
            <a:spAutoFit/>
          </a:bodyPr>
          <a:lstStyle/>
          <a:p>
            <a:r>
              <a:rPr lang="zh-CN" altLang="en-US" sz="2400" b="1" dirty="0">
                <a:solidFill>
                  <a:schemeClr val="dk1">
                    <a:lumMod val="75000"/>
                    <a:lumOff val="25000"/>
                  </a:schemeClr>
                </a:solidFill>
                <a:latin typeface="微软雅黑" panose="020B0503020204020204" pitchFamily="34" charset="-122"/>
                <a:ea typeface="微软雅黑" panose="020B0503020204020204" pitchFamily="34" charset="-122"/>
              </a:rPr>
              <a:t>有效性</a:t>
            </a:r>
            <a:endParaRPr lang="zh-CN" altLang="en-US" sz="2400" b="1" dirty="0">
              <a:solidFill>
                <a:schemeClr val="dk1">
                  <a:lumMod val="75000"/>
                  <a:lumOff val="25000"/>
                </a:schemeClr>
              </a:solidFill>
              <a:latin typeface="微软雅黑" panose="020B0503020204020204" pitchFamily="34" charset="-122"/>
              <a:ea typeface="微软雅黑" panose="020B0503020204020204" pitchFamily="34" charset="-122"/>
            </a:endParaRPr>
          </a:p>
        </p:txBody>
      </p:sp>
      <p:sp>
        <p:nvSpPr>
          <p:cNvPr id="10" name="矩形 9"/>
          <p:cNvSpPr/>
          <p:nvPr>
            <p:custDataLst>
              <p:tags r:id="rId5"/>
            </p:custDataLst>
          </p:nvPr>
        </p:nvSpPr>
        <p:spPr>
          <a:xfrm>
            <a:off x="6017895" y="4508500"/>
            <a:ext cx="3782695" cy="437515"/>
          </a:xfrm>
          <a:prstGeom prst="rect">
            <a:avLst/>
          </a:prstGeom>
          <a:ln w="15875">
            <a:noFill/>
          </a:ln>
        </p:spPr>
        <p:txBody>
          <a:bodyPr wrap="square" lIns="68580" tIns="34290" rIns="68580" bIns="34290">
            <a:spAutoFit/>
          </a:bodyPr>
          <a:lstStyle/>
          <a:p>
            <a:r>
              <a:rPr lang="zh-CN" altLang="en-US" sz="2400" b="1" dirty="0">
                <a:solidFill>
                  <a:schemeClr val="dk1">
                    <a:lumMod val="75000"/>
                    <a:lumOff val="25000"/>
                  </a:schemeClr>
                </a:solidFill>
                <a:latin typeface="微软雅黑" panose="020B0503020204020204" pitchFamily="34" charset="-122"/>
                <a:ea typeface="微软雅黑" panose="020B0503020204020204" pitchFamily="34" charset="-122"/>
              </a:rPr>
              <a:t>创新性</a:t>
            </a:r>
            <a:endParaRPr lang="zh-CN" altLang="en-US" sz="2400" b="1" dirty="0">
              <a:solidFill>
                <a:schemeClr val="dk1">
                  <a:lumMod val="75000"/>
                  <a:lumOff val="25000"/>
                </a:schemeClr>
              </a:solidFill>
              <a:latin typeface="微软雅黑" panose="020B0503020204020204" pitchFamily="34" charset="-122"/>
              <a:ea typeface="微软雅黑" panose="020B0503020204020204" pitchFamily="34" charset="-122"/>
            </a:endParaRPr>
          </a:p>
        </p:txBody>
      </p:sp>
      <p:sp>
        <p:nvSpPr>
          <p:cNvPr id="12" name="矩形 11"/>
          <p:cNvSpPr/>
          <p:nvPr>
            <p:custDataLst>
              <p:tags r:id="rId6"/>
            </p:custDataLst>
          </p:nvPr>
        </p:nvSpPr>
        <p:spPr>
          <a:xfrm>
            <a:off x="6017694" y="5509693"/>
            <a:ext cx="3782462" cy="437515"/>
          </a:xfrm>
          <a:prstGeom prst="rect">
            <a:avLst/>
          </a:prstGeom>
          <a:ln w="15875">
            <a:noFill/>
          </a:ln>
        </p:spPr>
        <p:txBody>
          <a:bodyPr wrap="square" lIns="68580" tIns="34290" rIns="68580" bIns="34290">
            <a:spAutoFit/>
          </a:bodyPr>
          <a:lstStyle/>
          <a:p>
            <a:r>
              <a:rPr lang="zh-CN" altLang="en-US" sz="2400" b="1" dirty="0">
                <a:solidFill>
                  <a:schemeClr val="dk1">
                    <a:lumMod val="75000"/>
                    <a:lumOff val="25000"/>
                  </a:schemeClr>
                </a:solidFill>
                <a:latin typeface="微软雅黑" panose="020B0503020204020204" pitchFamily="34" charset="-122"/>
                <a:ea typeface="微软雅黑" panose="020B0503020204020204" pitchFamily="34" charset="-122"/>
              </a:rPr>
              <a:t>公平性</a:t>
            </a:r>
            <a:endParaRPr lang="zh-CN" altLang="en-US" sz="2400" b="1" dirty="0">
              <a:solidFill>
                <a:schemeClr val="dk1">
                  <a:lumMod val="75000"/>
                  <a:lumOff val="25000"/>
                </a:schemeClr>
              </a:solidFill>
              <a:latin typeface="微软雅黑" panose="020B0503020204020204" pitchFamily="34" charset="-122"/>
              <a:ea typeface="微软雅黑" panose="020B0503020204020204" pitchFamily="34" charset="-122"/>
            </a:endParaRPr>
          </a:p>
        </p:txBody>
      </p:sp>
      <p:sp>
        <p:nvSpPr>
          <p:cNvPr id="13" name="平行四边形 12"/>
          <p:cNvSpPr/>
          <p:nvPr>
            <p:custDataLst>
              <p:tags r:id="rId7"/>
            </p:custDataLst>
          </p:nvPr>
        </p:nvSpPr>
        <p:spPr>
          <a:xfrm>
            <a:off x="4055910" y="3327034"/>
            <a:ext cx="1129757" cy="687980"/>
          </a:xfrm>
          <a:prstGeom prst="parallelogram">
            <a:avLst>
              <a:gd name="adj" fmla="val 48207"/>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zh-CN" sz="2800" dirty="0" smtClean="0">
                <a:solidFill>
                  <a:schemeClr val="lt1"/>
                </a:solidFill>
                <a:latin typeface="Impact" panose="020B0806030902050204" pitchFamily="34" charset="0"/>
              </a:rPr>
              <a:t>03</a:t>
            </a:r>
            <a:endParaRPr lang="en-US" altLang="zh-CN" sz="2800" dirty="0" smtClean="0">
              <a:solidFill>
                <a:schemeClr val="lt1"/>
              </a:solidFill>
              <a:latin typeface="Impact" panose="020B0806030902050204" pitchFamily="34" charset="0"/>
            </a:endParaRPr>
          </a:p>
        </p:txBody>
      </p:sp>
      <p:sp>
        <p:nvSpPr>
          <p:cNvPr id="14" name="平行四边形 13"/>
          <p:cNvSpPr/>
          <p:nvPr>
            <p:custDataLst>
              <p:tags r:id="rId8"/>
            </p:custDataLst>
          </p:nvPr>
        </p:nvSpPr>
        <p:spPr>
          <a:xfrm>
            <a:off x="4071140" y="4336973"/>
            <a:ext cx="1129757" cy="687980"/>
          </a:xfrm>
          <a:prstGeom prst="parallelogram">
            <a:avLst>
              <a:gd name="adj" fmla="val 48207"/>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zh-CN" sz="2800" dirty="0" smtClean="0">
                <a:solidFill>
                  <a:schemeClr val="lt1"/>
                </a:solidFill>
                <a:latin typeface="Impact" panose="020B0806030902050204" pitchFamily="34" charset="0"/>
              </a:rPr>
              <a:t>04</a:t>
            </a:r>
            <a:endParaRPr lang="en-US" altLang="zh-CN" sz="2800" dirty="0" smtClean="0">
              <a:solidFill>
                <a:schemeClr val="lt1"/>
              </a:solidFill>
              <a:latin typeface="Impact" panose="020B0806030902050204" pitchFamily="34" charset="0"/>
            </a:endParaRPr>
          </a:p>
        </p:txBody>
      </p:sp>
      <p:sp>
        <p:nvSpPr>
          <p:cNvPr id="22" name="平行四边形 21"/>
          <p:cNvSpPr/>
          <p:nvPr>
            <p:custDataLst>
              <p:tags r:id="rId9"/>
            </p:custDataLst>
          </p:nvPr>
        </p:nvSpPr>
        <p:spPr>
          <a:xfrm>
            <a:off x="3951398" y="5338459"/>
            <a:ext cx="1129757" cy="687980"/>
          </a:xfrm>
          <a:prstGeom prst="parallelogram">
            <a:avLst>
              <a:gd name="adj" fmla="val 48207"/>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zh-CN" sz="2800" dirty="0" smtClean="0">
                <a:solidFill>
                  <a:schemeClr val="lt1"/>
                </a:solidFill>
                <a:latin typeface="Impact" panose="020B0806030902050204" pitchFamily="34" charset="0"/>
              </a:rPr>
              <a:t>05</a:t>
            </a:r>
            <a:endParaRPr lang="en-US" altLang="zh-CN" sz="2800" dirty="0" smtClean="0">
              <a:solidFill>
                <a:schemeClr val="lt1"/>
              </a:solidFill>
              <a:latin typeface="Impact" panose="020B0806030902050204" pitchFamily="34" charset="0"/>
            </a:endParaRPr>
          </a:p>
        </p:txBody>
      </p:sp>
      <p:sp>
        <p:nvSpPr>
          <p:cNvPr id="6" name="任意多边形: 形状 5"/>
          <p:cNvSpPr/>
          <p:nvPr userDrawn="1">
            <p:custDataLst>
              <p:tags r:id="rId10"/>
            </p:custDataLst>
          </p:nvPr>
        </p:nvSpPr>
        <p:spPr>
          <a:xfrm rot="10800000" flipH="1">
            <a:off x="-1" y="-1"/>
            <a:ext cx="3309257" cy="6858001"/>
          </a:xfrm>
          <a:custGeom>
            <a:avLst/>
            <a:gdLst>
              <a:gd name="connsiteX0" fmla="*/ 0 w 3309257"/>
              <a:gd name="connsiteY0" fmla="*/ 6858001 h 6858001"/>
              <a:gd name="connsiteX1" fmla="*/ 3309257 w 3309257"/>
              <a:gd name="connsiteY1" fmla="*/ 6858001 h 6858001"/>
              <a:gd name="connsiteX2" fmla="*/ 1718889 w 3309257"/>
              <a:gd name="connsiteY2" fmla="*/ 0 h 6858001"/>
              <a:gd name="connsiteX3" fmla="*/ 0 w 3309257"/>
              <a:gd name="connsiteY3" fmla="*/ 0 h 6858001"/>
            </a:gdLst>
            <a:ahLst/>
            <a:cxnLst>
              <a:cxn ang="0">
                <a:pos x="connsiteX0" y="connsiteY0"/>
              </a:cxn>
              <a:cxn ang="0">
                <a:pos x="connsiteX1" y="connsiteY1"/>
              </a:cxn>
              <a:cxn ang="0">
                <a:pos x="connsiteX2" y="connsiteY2"/>
              </a:cxn>
              <a:cxn ang="0">
                <a:pos x="connsiteX3" y="connsiteY3"/>
              </a:cxn>
            </a:cxnLst>
            <a:rect l="l" t="t" r="r" b="b"/>
            <a:pathLst>
              <a:path w="3309257" h="6858001">
                <a:moveTo>
                  <a:pt x="0" y="6858001"/>
                </a:moveTo>
                <a:lnTo>
                  <a:pt x="3309257" y="6858001"/>
                </a:lnTo>
                <a:lnTo>
                  <a:pt x="1718889" y="0"/>
                </a:lnTo>
                <a:lnTo>
                  <a:pt x="0" y="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rmAutofit/>
          </a:bodyPr>
          <a:lstStyle/>
          <a:p>
            <a:pPr algn="ctr"/>
            <a:endParaRPr lang="zh-CN" altLang="en-US" dirty="0">
              <a:solidFill>
                <a:schemeClr val="lt1"/>
              </a:solidFill>
            </a:endParaRPr>
          </a:p>
        </p:txBody>
      </p:sp>
      <p:sp>
        <p:nvSpPr>
          <p:cNvPr id="7" name="任意多边形: 形状 6"/>
          <p:cNvSpPr/>
          <p:nvPr userDrawn="1">
            <p:custDataLst>
              <p:tags r:id="rId11"/>
            </p:custDataLst>
          </p:nvPr>
        </p:nvSpPr>
        <p:spPr>
          <a:xfrm rot="11574254">
            <a:off x="2509618" y="-200140"/>
            <a:ext cx="971535" cy="7258276"/>
          </a:xfrm>
          <a:custGeom>
            <a:avLst/>
            <a:gdLst>
              <a:gd name="connsiteX0" fmla="*/ 0 w 971535"/>
              <a:gd name="connsiteY0" fmla="*/ 7258276 h 7258276"/>
              <a:gd name="connsiteX1" fmla="*/ 932891 w 971535"/>
              <a:gd name="connsiteY1" fmla="*/ 8853 h 7258276"/>
              <a:gd name="connsiteX2" fmla="*/ 971535 w 971535"/>
              <a:gd name="connsiteY2" fmla="*/ 0 h 7258276"/>
              <a:gd name="connsiteX3" fmla="*/ 971535 w 971535"/>
              <a:gd name="connsiteY3" fmla="*/ 7035689 h 7258276"/>
            </a:gdLst>
            <a:ahLst/>
            <a:cxnLst>
              <a:cxn ang="0">
                <a:pos x="connsiteX0" y="connsiteY0"/>
              </a:cxn>
              <a:cxn ang="0">
                <a:pos x="connsiteX1" y="connsiteY1"/>
              </a:cxn>
              <a:cxn ang="0">
                <a:pos x="connsiteX2" y="connsiteY2"/>
              </a:cxn>
              <a:cxn ang="0">
                <a:pos x="connsiteX3" y="connsiteY3"/>
              </a:cxn>
            </a:cxnLst>
            <a:rect l="l" t="t" r="r" b="b"/>
            <a:pathLst>
              <a:path w="971535" h="7258276">
                <a:moveTo>
                  <a:pt x="0" y="7258276"/>
                </a:moveTo>
                <a:lnTo>
                  <a:pt x="932891" y="8853"/>
                </a:lnTo>
                <a:lnTo>
                  <a:pt x="971535" y="0"/>
                </a:lnTo>
                <a:lnTo>
                  <a:pt x="971535" y="7035689"/>
                </a:lnTo>
                <a:close/>
              </a:path>
            </a:pathLst>
          </a:cu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rmAutofit/>
          </a:bodyPr>
          <a:lstStyle/>
          <a:p>
            <a:pPr algn="ctr"/>
            <a:endParaRPr lang="zh-CN" altLang="en-US">
              <a:solidFill>
                <a:schemeClr val="lt1"/>
              </a:solidFill>
            </a:endParaRPr>
          </a:p>
        </p:txBody>
      </p:sp>
      <p:sp>
        <p:nvSpPr>
          <p:cNvPr id="8" name="任意多边形: 形状 7"/>
          <p:cNvSpPr/>
          <p:nvPr userDrawn="1">
            <p:custDataLst>
              <p:tags r:id="rId12"/>
            </p:custDataLst>
          </p:nvPr>
        </p:nvSpPr>
        <p:spPr>
          <a:xfrm>
            <a:off x="1743317" y="3937000"/>
            <a:ext cx="1393003" cy="2921000"/>
          </a:xfrm>
          <a:custGeom>
            <a:avLst/>
            <a:gdLst>
              <a:gd name="connsiteX0" fmla="*/ 1089482 w 1393003"/>
              <a:gd name="connsiteY0" fmla="*/ 0 h 2921000"/>
              <a:gd name="connsiteX1" fmla="*/ 1393003 w 1393003"/>
              <a:gd name="connsiteY1" fmla="*/ 2921000 h 2921000"/>
              <a:gd name="connsiteX2" fmla="*/ 0 w 1393003"/>
              <a:gd name="connsiteY2" fmla="*/ 2921000 h 2921000"/>
            </a:gdLst>
            <a:ahLst/>
            <a:cxnLst>
              <a:cxn ang="0">
                <a:pos x="connsiteX0" y="connsiteY0"/>
              </a:cxn>
              <a:cxn ang="0">
                <a:pos x="connsiteX1" y="connsiteY1"/>
              </a:cxn>
              <a:cxn ang="0">
                <a:pos x="connsiteX2" y="connsiteY2"/>
              </a:cxn>
            </a:cxnLst>
            <a:rect l="l" t="t" r="r" b="b"/>
            <a:pathLst>
              <a:path w="1393003" h="2921000">
                <a:moveTo>
                  <a:pt x="1089482" y="0"/>
                </a:moveTo>
                <a:lnTo>
                  <a:pt x="1393003" y="2921000"/>
                </a:lnTo>
                <a:lnTo>
                  <a:pt x="0" y="2921000"/>
                </a:lnTo>
                <a:close/>
              </a:path>
            </a:pathLst>
          </a:cu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rmAutofit/>
          </a:bodyPr>
          <a:lstStyle/>
          <a:p>
            <a:pPr algn="ctr"/>
            <a:endParaRPr lang="zh-CN" altLang="en-US">
              <a:solidFill>
                <a:schemeClr val="lt1"/>
              </a:solidFill>
            </a:endParaRPr>
          </a:p>
        </p:txBody>
      </p:sp>
      <p:sp>
        <p:nvSpPr>
          <p:cNvPr id="23" name="文本框 22"/>
          <p:cNvSpPr txBox="1"/>
          <p:nvPr>
            <p:custDataLst>
              <p:tags r:id="rId13"/>
            </p:custDataLst>
          </p:nvPr>
        </p:nvSpPr>
        <p:spPr>
          <a:xfrm>
            <a:off x="582295" y="457200"/>
            <a:ext cx="1402080" cy="829945"/>
          </a:xfrm>
          <a:prstGeom prst="rect">
            <a:avLst/>
          </a:prstGeom>
          <a:noFill/>
        </p:spPr>
        <p:txBody>
          <a:bodyPr wrap="square" rtlCol="0">
            <a:normAutofit/>
          </a:bodyPr>
          <a:lstStyle/>
          <a:p>
            <a:pPr marL="0" indent="0" algn="l">
              <a:lnSpc>
                <a:spcPct val="100000"/>
              </a:lnSpc>
              <a:spcBef>
                <a:spcPts val="0"/>
              </a:spcBef>
              <a:spcAft>
                <a:spcPts val="0"/>
              </a:spcAft>
              <a:buSzPct val="100000"/>
              <a:buNone/>
            </a:pPr>
            <a:r>
              <a:rPr lang="zh-CN" altLang="en-US" sz="4800" dirty="0">
                <a:solidFill>
                  <a:schemeClr val="lt1"/>
                </a:solidFill>
                <a:uFillTx/>
                <a:latin typeface="Arial" panose="020B0604020202020204" pitchFamily="34" charset="0"/>
                <a:ea typeface="汉仪旗黑-85S" panose="00020600040101010101" pitchFamily="18" charset="-122"/>
                <a:sym typeface="+mn-lt"/>
              </a:rPr>
              <a:t>目录</a:t>
            </a:r>
            <a:endParaRPr lang="zh-CN" altLang="en-US" sz="4800" dirty="0">
              <a:solidFill>
                <a:schemeClr val="lt1"/>
              </a:solidFill>
              <a:uFillTx/>
              <a:latin typeface="Arial" panose="020B0604020202020204" pitchFamily="34" charset="0"/>
              <a:ea typeface="汉仪旗黑-85S" panose="00020600040101010101" pitchFamily="18" charset="-122"/>
              <a:sym typeface="+mn-lt"/>
            </a:endParaRPr>
          </a:p>
        </p:txBody>
      </p:sp>
      <p:sp>
        <p:nvSpPr>
          <p:cNvPr id="24" name="文本框 23"/>
          <p:cNvSpPr txBox="1"/>
          <p:nvPr>
            <p:custDataLst>
              <p:tags r:id="rId14"/>
            </p:custDataLst>
          </p:nvPr>
        </p:nvSpPr>
        <p:spPr>
          <a:xfrm>
            <a:off x="645795" y="1224915"/>
            <a:ext cx="1598295" cy="400050"/>
          </a:xfrm>
          <a:prstGeom prst="rect">
            <a:avLst/>
          </a:prstGeom>
          <a:noFill/>
        </p:spPr>
        <p:txBody>
          <a:bodyPr wrap="square" rtlCol="0">
            <a:normAutofit/>
          </a:bodyPr>
          <a:lstStyle/>
          <a:p>
            <a:pPr marL="0" indent="0" algn="l">
              <a:lnSpc>
                <a:spcPct val="100000"/>
              </a:lnSpc>
              <a:spcBef>
                <a:spcPts val="0"/>
              </a:spcBef>
              <a:spcAft>
                <a:spcPts val="0"/>
              </a:spcAft>
              <a:buSzPct val="100000"/>
              <a:buNone/>
            </a:pPr>
            <a:r>
              <a:rPr lang="en-US" altLang="zh-CN" sz="2000" dirty="0">
                <a:solidFill>
                  <a:schemeClr val="lt1"/>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CONTENTS</a:t>
            </a:r>
            <a:endParaRPr lang="en-US" altLang="zh-CN" sz="2000" dirty="0">
              <a:solidFill>
                <a:schemeClr val="lt1"/>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17" name="平行四边形 16"/>
          <p:cNvSpPr/>
          <p:nvPr>
            <p:custDataLst>
              <p:tags r:id="rId15"/>
            </p:custDataLst>
          </p:nvPr>
        </p:nvSpPr>
        <p:spPr>
          <a:xfrm>
            <a:off x="4143946" y="1321631"/>
            <a:ext cx="1129757" cy="687980"/>
          </a:xfrm>
          <a:prstGeom prst="parallelogram">
            <a:avLst>
              <a:gd name="adj" fmla="val 48207"/>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zh-CN" sz="2800" dirty="0" smtClean="0">
                <a:solidFill>
                  <a:schemeClr val="lt1"/>
                </a:solidFill>
                <a:latin typeface="Impact" panose="020B0806030902050204" pitchFamily="34" charset="0"/>
              </a:rPr>
              <a:t>01</a:t>
            </a:r>
            <a:endParaRPr lang="en-US" altLang="zh-CN" sz="2800" dirty="0">
              <a:solidFill>
                <a:schemeClr val="lt1"/>
              </a:solidFill>
              <a:latin typeface="Impact" panose="020B0806030902050204" pitchFamily="34" charset="0"/>
            </a:endParaRPr>
          </a:p>
        </p:txBody>
      </p:sp>
    </p:spTree>
    <p:custDataLst>
      <p:tags r:id="rId16"/>
    </p:custData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grpSp>
        <p:nvGrpSpPr>
          <p:cNvPr id="8" name="组合 7"/>
          <p:cNvGrpSpPr/>
          <p:nvPr>
            <p:custDataLst>
              <p:tags r:id="rId1"/>
            </p:custDataLst>
          </p:nvPr>
        </p:nvGrpSpPr>
        <p:grpSpPr>
          <a:xfrm>
            <a:off x="4001597" y="6045200"/>
            <a:ext cx="8190403" cy="812800"/>
            <a:chOff x="4001597" y="5613400"/>
            <a:chExt cx="8190403" cy="1244600"/>
          </a:xfrm>
        </p:grpSpPr>
        <p:sp>
          <p:nvSpPr>
            <p:cNvPr id="9" name="任意多边形: 形状 8"/>
            <p:cNvSpPr/>
            <p:nvPr>
              <p:custDataLst>
                <p:tags r:id="rId2"/>
              </p:custDataLst>
            </p:nvPr>
          </p:nvSpPr>
          <p:spPr>
            <a:xfrm>
              <a:off x="4001597" y="5613400"/>
              <a:ext cx="8190402" cy="1244600"/>
            </a:xfrm>
            <a:custGeom>
              <a:avLst/>
              <a:gdLst>
                <a:gd name="connsiteX0" fmla="*/ 8190402 w 8190402"/>
                <a:gd name="connsiteY0" fmla="*/ 0 h 1244600"/>
                <a:gd name="connsiteX1" fmla="*/ 8190402 w 8190402"/>
                <a:gd name="connsiteY1" fmla="*/ 1155849 h 1244600"/>
                <a:gd name="connsiteX2" fmla="*/ 4203232 w 8190402"/>
                <a:gd name="connsiteY2" fmla="*/ 1244600 h 1244600"/>
                <a:gd name="connsiteX3" fmla="*/ 0 w 8190402"/>
                <a:gd name="connsiteY3" fmla="*/ 1244600 h 1244600"/>
              </a:gdLst>
              <a:ahLst/>
              <a:cxnLst>
                <a:cxn ang="0">
                  <a:pos x="connsiteX0" y="connsiteY0"/>
                </a:cxn>
                <a:cxn ang="0">
                  <a:pos x="connsiteX1" y="connsiteY1"/>
                </a:cxn>
                <a:cxn ang="0">
                  <a:pos x="connsiteX2" y="connsiteY2"/>
                </a:cxn>
                <a:cxn ang="0">
                  <a:pos x="connsiteX3" y="connsiteY3"/>
                </a:cxn>
              </a:cxnLst>
              <a:rect l="l" t="t" r="r" b="b"/>
              <a:pathLst>
                <a:path w="8190402" h="1244600">
                  <a:moveTo>
                    <a:pt x="8190402" y="0"/>
                  </a:moveTo>
                  <a:lnTo>
                    <a:pt x="8190402" y="1155849"/>
                  </a:lnTo>
                  <a:lnTo>
                    <a:pt x="4203232" y="1244600"/>
                  </a:lnTo>
                  <a:lnTo>
                    <a:pt x="0" y="1244600"/>
                  </a:lnTo>
                  <a:close/>
                </a:path>
              </a:pathLst>
            </a:cu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latin typeface="微软雅黑" panose="020B0503020204020204" pitchFamily="34" charset="-122"/>
                <a:ea typeface="微软雅黑" panose="020B0503020204020204" pitchFamily="34" charset="-122"/>
              </a:endParaRPr>
            </a:p>
          </p:txBody>
        </p:sp>
        <p:sp>
          <p:nvSpPr>
            <p:cNvPr id="10" name="等腰三角形 9"/>
            <p:cNvSpPr/>
            <p:nvPr>
              <p:custDataLst>
                <p:tags r:id="rId3"/>
              </p:custDataLst>
            </p:nvPr>
          </p:nvSpPr>
          <p:spPr>
            <a:xfrm>
              <a:off x="5816600" y="5949254"/>
              <a:ext cx="6375400" cy="908746"/>
            </a:xfrm>
            <a:prstGeom prst="triangle">
              <a:avLst>
                <a:gd name="adj" fmla="val 100000"/>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latin typeface="微软雅黑" panose="020B0503020204020204" pitchFamily="34" charset="-122"/>
                <a:ea typeface="微软雅黑" panose="020B0503020204020204" pitchFamily="34" charset="-122"/>
              </a:endParaRPr>
            </a:p>
          </p:txBody>
        </p:sp>
      </p:grpSp>
      <p:sp>
        <p:nvSpPr>
          <p:cNvPr id="52" name="文本框 51"/>
          <p:cNvSpPr txBox="1"/>
          <p:nvPr>
            <p:custDataLst>
              <p:tags r:id="rId4"/>
            </p:custDataLst>
          </p:nvPr>
        </p:nvSpPr>
        <p:spPr>
          <a:xfrm>
            <a:off x="674076" y="130139"/>
            <a:ext cx="3048000" cy="565150"/>
          </a:xfrm>
          <a:prstGeom prst="rect">
            <a:avLst/>
          </a:prstGeom>
          <a:noFill/>
        </p:spPr>
        <p:txBody>
          <a:bodyPr wrap="square" rtlCol="0">
            <a:spAutoFit/>
          </a:bodyPr>
          <a:lstStyle/>
          <a:p>
            <a:pPr>
              <a:lnSpc>
                <a:spcPct val="110000"/>
              </a:lnSpc>
              <a:spcAft>
                <a:spcPts val="600"/>
              </a:spcAft>
            </a:pPr>
            <a:r>
              <a:rPr lang="zh-CN" altLang="en-US" sz="2800" b="1" dirty="0">
                <a:ln w="0">
                  <a:noFill/>
                </a:ln>
                <a:solidFill>
                  <a:schemeClr val="accent1">
                    <a:lumMod val="50000"/>
                  </a:schemeClr>
                </a:solidFill>
                <a:effectLst>
                  <a:glow rad="101600">
                    <a:prstClr val="white"/>
                  </a:glow>
                </a:effectLst>
                <a:latin typeface="微软雅黑" panose="020B0503020204020204" pitchFamily="34" charset="-122"/>
                <a:ea typeface="微软雅黑" panose="020B0503020204020204" pitchFamily="34" charset="-122"/>
                <a:cs typeface="微软雅黑" panose="020B0503020204020204" pitchFamily="34" charset="-122"/>
              </a:rPr>
              <a:t>01 药品基本信息</a:t>
            </a:r>
            <a:endParaRPr lang="zh-CN" altLang="en-US" sz="2800" b="1" dirty="0">
              <a:ln w="0">
                <a:noFill/>
              </a:ln>
              <a:solidFill>
                <a:schemeClr val="tx1"/>
              </a:solidFill>
              <a:effectLst>
                <a:glow rad="101600">
                  <a:prstClr val="white"/>
                </a:glow>
              </a:effectLst>
              <a:latin typeface="微软雅黑" panose="020B0503020204020204" pitchFamily="34" charset="-122"/>
              <a:ea typeface="微软雅黑" panose="020B0503020204020204" pitchFamily="34" charset="-122"/>
              <a:cs typeface="微软雅黑" panose="020B0503020204020204" pitchFamily="34" charset="-122"/>
            </a:endParaRPr>
          </a:p>
        </p:txBody>
      </p:sp>
      <p:sp>
        <p:nvSpPr>
          <p:cNvPr id="53" name="文本框 52"/>
          <p:cNvSpPr txBox="1"/>
          <p:nvPr>
            <p:custDataLst>
              <p:tags r:id="rId5"/>
            </p:custDataLst>
          </p:nvPr>
        </p:nvSpPr>
        <p:spPr>
          <a:xfrm>
            <a:off x="838835" y="817245"/>
            <a:ext cx="5209540" cy="4994275"/>
          </a:xfrm>
          <a:prstGeom prst="rect">
            <a:avLst/>
          </a:prstGeom>
          <a:noFill/>
          <a:ln w="9525">
            <a:solidFill>
              <a:schemeClr val="accent1">
                <a:lumMod val="50000"/>
              </a:schemeClr>
            </a:solidFill>
          </a:ln>
        </p:spPr>
        <p:txBody>
          <a:bodyPr wrap="square">
            <a:noAutofit/>
          </a:bodyPr>
          <a:lstStyle/>
          <a:p>
            <a:pPr indent="0" algn="just" fontAlgn="auto">
              <a:lnSpc>
                <a:spcPts val="2200"/>
              </a:lnSpc>
              <a:spcBef>
                <a:spcPts val="600"/>
              </a:spcBef>
              <a:spcAft>
                <a:spcPts val="600"/>
              </a:spcAft>
            </a:pPr>
            <a:r>
              <a:rPr lang="zh-CN" sz="1600" b="1" dirty="0">
                <a:ln w="0">
                  <a:noFill/>
                </a:ln>
                <a:effectLst>
                  <a:glow rad="101600">
                    <a:prstClr val="white"/>
                  </a:glow>
                </a:effectLst>
                <a:latin typeface="微软雅黑" panose="020B0503020204020204" pitchFamily="34" charset="-122"/>
                <a:ea typeface="微软雅黑" panose="020B0503020204020204" pitchFamily="34" charset="-122"/>
                <a:cs typeface="微软雅黑" panose="020B0503020204020204" pitchFamily="34" charset="-122"/>
              </a:rPr>
              <a:t>申报目录类别：</a:t>
            </a:r>
            <a:r>
              <a:rPr lang="zh-CN" altLang="en-US" sz="1600" dirty="0" smtClean="0">
                <a:ln w="0">
                  <a:noFill/>
                </a:ln>
                <a:solidFill>
                  <a:schemeClr val="tx1"/>
                </a:solidFill>
                <a:effectLst>
                  <a:glow rad="101600">
                    <a:prstClr val="white"/>
                  </a:glow>
                </a:effectLst>
                <a:latin typeface="微软雅黑" panose="020B0503020204020204" pitchFamily="34" charset="-122"/>
                <a:ea typeface="微软雅黑" panose="020B0503020204020204" pitchFamily="34" charset="-122"/>
                <a:cs typeface="微软雅黑" panose="020B0503020204020204" pitchFamily="34" charset="-122"/>
              </a:rPr>
              <a:t>基本医保目录</a:t>
            </a:r>
            <a:endParaRPr lang="zh-CN" altLang="en-US" sz="1600" dirty="0" smtClean="0">
              <a:ln w="0">
                <a:noFill/>
              </a:ln>
              <a:solidFill>
                <a:schemeClr val="tx1"/>
              </a:solidFill>
              <a:effectLst>
                <a:glow rad="101600">
                  <a:prstClr val="white"/>
                </a:glow>
              </a:effectLst>
              <a:latin typeface="微软雅黑" panose="020B0503020204020204" pitchFamily="34" charset="-122"/>
              <a:ea typeface="微软雅黑" panose="020B0503020204020204" pitchFamily="34" charset="-122"/>
              <a:cs typeface="微软雅黑" panose="020B0503020204020204" pitchFamily="34" charset="-122"/>
            </a:endParaRPr>
          </a:p>
          <a:p>
            <a:pPr indent="0" algn="just" fontAlgn="auto">
              <a:lnSpc>
                <a:spcPts val="2200"/>
              </a:lnSpc>
              <a:spcBef>
                <a:spcPts val="600"/>
              </a:spcBef>
              <a:spcAft>
                <a:spcPts val="600"/>
              </a:spcAft>
            </a:pPr>
            <a:r>
              <a:rPr lang="zh-CN" sz="1600" b="1" dirty="0">
                <a:ln w="0">
                  <a:noFill/>
                </a:ln>
                <a:solidFill>
                  <a:schemeClr val="tx1"/>
                </a:solidFill>
                <a:effectLst>
                  <a:glow rad="101600">
                    <a:prstClr val="white"/>
                  </a:glow>
                </a:effectLst>
                <a:latin typeface="微软雅黑" panose="020B0503020204020204" pitchFamily="34" charset="-122"/>
                <a:ea typeface="微软雅黑" panose="020B0503020204020204" pitchFamily="34" charset="-122"/>
                <a:cs typeface="微软雅黑" panose="020B0503020204020204" pitchFamily="34" charset="-122"/>
              </a:rPr>
              <a:t>通用名称</a:t>
            </a:r>
            <a:r>
              <a:rPr lang="zh-CN" sz="1600" b="1" dirty="0" smtClean="0">
                <a:ln w="0">
                  <a:noFill/>
                </a:ln>
                <a:solidFill>
                  <a:schemeClr val="tx1"/>
                </a:solidFill>
                <a:effectLst>
                  <a:glow rad="101600">
                    <a:prstClr val="white"/>
                  </a:glow>
                </a:effectLst>
                <a:latin typeface="微软雅黑" panose="020B0503020204020204" pitchFamily="34" charset="-122"/>
                <a:ea typeface="微软雅黑" panose="020B0503020204020204" pitchFamily="34" charset="-122"/>
                <a:cs typeface="微软雅黑" panose="020B0503020204020204" pitchFamily="34" charset="-122"/>
              </a:rPr>
              <a:t>：</a:t>
            </a:r>
            <a:r>
              <a:rPr lang="zh-CN" altLang="en-US" sz="1600" dirty="0" smtClean="0">
                <a:ln w="0">
                  <a:noFill/>
                </a:ln>
                <a:solidFill>
                  <a:schemeClr val="tx1"/>
                </a:solidFill>
                <a:effectLst>
                  <a:glow rad="101600">
                    <a:prstClr val="white"/>
                  </a:glow>
                </a:effectLst>
                <a:latin typeface="微软雅黑" panose="020B0503020204020204" pitchFamily="34" charset="-122"/>
                <a:ea typeface="微软雅黑" panose="020B0503020204020204" pitchFamily="34" charset="-122"/>
                <a:cs typeface="微软雅黑" panose="020B0503020204020204" pitchFamily="34" charset="-122"/>
              </a:rPr>
              <a:t>重酒石酸利斯的明口服溶液</a:t>
            </a:r>
            <a:endParaRPr lang="zh-CN" altLang="en-US" sz="1600" dirty="0" smtClean="0">
              <a:ln w="0">
                <a:noFill/>
              </a:ln>
              <a:solidFill>
                <a:schemeClr val="tx1"/>
              </a:solidFill>
              <a:effectLst>
                <a:glow rad="101600">
                  <a:prstClr val="white"/>
                </a:glow>
              </a:effectLst>
              <a:latin typeface="微软雅黑" panose="020B0503020204020204" pitchFamily="34" charset="-122"/>
              <a:ea typeface="微软雅黑" panose="020B0503020204020204" pitchFamily="34" charset="-122"/>
              <a:cs typeface="微软雅黑" panose="020B0503020204020204" pitchFamily="34" charset="-122"/>
            </a:endParaRPr>
          </a:p>
          <a:p>
            <a:pPr indent="0" algn="just" fontAlgn="auto">
              <a:lnSpc>
                <a:spcPts val="2200"/>
              </a:lnSpc>
              <a:spcBef>
                <a:spcPts val="600"/>
              </a:spcBef>
              <a:spcAft>
                <a:spcPts val="600"/>
              </a:spcAft>
            </a:pPr>
            <a:r>
              <a:rPr lang="zh-CN" sz="1600" b="1" dirty="0" smtClean="0">
                <a:ln w="0">
                  <a:noFill/>
                </a:ln>
                <a:solidFill>
                  <a:schemeClr val="tx1"/>
                </a:solidFill>
                <a:effectLst>
                  <a:glow rad="101600">
                    <a:prstClr val="white"/>
                  </a:glow>
                </a:effectLst>
                <a:latin typeface="微软雅黑" panose="020B0503020204020204" pitchFamily="34" charset="-122"/>
                <a:ea typeface="微软雅黑" panose="020B0503020204020204" pitchFamily="34" charset="-122"/>
                <a:cs typeface="微软雅黑" panose="020B0503020204020204" pitchFamily="34" charset="-122"/>
              </a:rPr>
              <a:t>注册规格：</a:t>
            </a:r>
            <a:r>
              <a:rPr lang="en-US" altLang="zh-CN" sz="1600" dirty="0" smtClean="0">
                <a:ln w="0">
                  <a:noFill/>
                </a:ln>
                <a:solidFill>
                  <a:schemeClr val="tx1"/>
                </a:solidFill>
                <a:effectLst>
                  <a:glow rad="101600">
                    <a:prstClr val="white"/>
                  </a:glow>
                </a:effectLst>
                <a:latin typeface="微软雅黑" panose="020B0503020204020204" pitchFamily="34" charset="-122"/>
                <a:ea typeface="微软雅黑" panose="020B0503020204020204" pitchFamily="34" charset="-122"/>
                <a:cs typeface="微软雅黑" panose="020B0503020204020204" pitchFamily="34" charset="-122"/>
              </a:rPr>
              <a:t>120ml:0.24g</a:t>
            </a:r>
            <a:r>
              <a:rPr lang="zh-CN" altLang="en-US" sz="1600" dirty="0">
                <a:ln w="0">
                  <a:noFill/>
                </a:ln>
                <a:solidFill>
                  <a:schemeClr val="tx1"/>
                </a:solidFill>
                <a:effectLst>
                  <a:glow rad="101600">
                    <a:prstClr val="white"/>
                  </a:glow>
                </a:effectLst>
                <a:latin typeface="微软雅黑" panose="020B0503020204020204" pitchFamily="34" charset="-122"/>
                <a:ea typeface="微软雅黑" panose="020B0503020204020204" pitchFamily="34" charset="-122"/>
                <a:cs typeface="微软雅黑" panose="020B0503020204020204" pitchFamily="34" charset="-122"/>
              </a:rPr>
              <a:t>（按</a:t>
            </a:r>
            <a:r>
              <a:rPr lang="en-US" altLang="zh-CN" sz="1600" dirty="0">
                <a:ln w="0">
                  <a:noFill/>
                </a:ln>
                <a:solidFill>
                  <a:schemeClr val="tx1"/>
                </a:solidFill>
                <a:effectLst>
                  <a:glow rad="101600">
                    <a:prstClr val="white"/>
                  </a:glow>
                </a:effectLst>
                <a:latin typeface="微软雅黑" panose="020B0503020204020204" pitchFamily="34" charset="-122"/>
                <a:ea typeface="微软雅黑" panose="020B0503020204020204" pitchFamily="34" charset="-122"/>
                <a:cs typeface="微软雅黑" panose="020B0503020204020204" pitchFamily="34" charset="-122"/>
              </a:rPr>
              <a:t>C</a:t>
            </a:r>
            <a:r>
              <a:rPr lang="en-US" altLang="zh-CN" sz="1600" baseline="-25000" dirty="0">
                <a:ln w="0">
                  <a:noFill/>
                </a:ln>
                <a:solidFill>
                  <a:schemeClr val="tx1"/>
                </a:solidFill>
                <a:effectLst>
                  <a:glow rad="101600">
                    <a:prstClr val="white"/>
                  </a:glow>
                </a:effectLst>
                <a:latin typeface="微软雅黑" panose="020B0503020204020204" pitchFamily="34" charset="-122"/>
                <a:ea typeface="微软雅黑" panose="020B0503020204020204" pitchFamily="34" charset="-122"/>
                <a:cs typeface="微软雅黑" panose="020B0503020204020204" pitchFamily="34" charset="-122"/>
              </a:rPr>
              <a:t>14</a:t>
            </a:r>
            <a:r>
              <a:rPr lang="en-US" altLang="zh-CN" sz="1600" dirty="0">
                <a:ln w="0">
                  <a:noFill/>
                </a:ln>
                <a:solidFill>
                  <a:schemeClr val="tx1"/>
                </a:solidFill>
                <a:effectLst>
                  <a:glow rad="101600">
                    <a:prstClr val="white"/>
                  </a:glow>
                </a:effectLst>
                <a:latin typeface="微软雅黑" panose="020B0503020204020204" pitchFamily="34" charset="-122"/>
                <a:ea typeface="微软雅黑" panose="020B0503020204020204" pitchFamily="34" charset="-122"/>
                <a:cs typeface="微软雅黑" panose="020B0503020204020204" pitchFamily="34" charset="-122"/>
              </a:rPr>
              <a:t>H</a:t>
            </a:r>
            <a:r>
              <a:rPr lang="en-US" altLang="zh-CN" sz="1600" baseline="-25000" dirty="0">
                <a:ln w="0">
                  <a:noFill/>
                </a:ln>
                <a:solidFill>
                  <a:schemeClr val="tx1"/>
                </a:solidFill>
                <a:effectLst>
                  <a:glow rad="101600">
                    <a:prstClr val="white"/>
                  </a:glow>
                </a:effectLst>
                <a:latin typeface="微软雅黑" panose="020B0503020204020204" pitchFamily="34" charset="-122"/>
                <a:ea typeface="微软雅黑" panose="020B0503020204020204" pitchFamily="34" charset="-122"/>
                <a:cs typeface="微软雅黑" panose="020B0503020204020204" pitchFamily="34" charset="-122"/>
              </a:rPr>
              <a:t>22</a:t>
            </a:r>
            <a:r>
              <a:rPr lang="en-US" altLang="zh-CN" sz="1600" dirty="0">
                <a:ln w="0">
                  <a:noFill/>
                </a:ln>
                <a:solidFill>
                  <a:schemeClr val="tx1"/>
                </a:solidFill>
                <a:effectLst>
                  <a:glow rad="101600">
                    <a:prstClr val="white"/>
                  </a:glow>
                </a:effectLst>
                <a:latin typeface="微软雅黑" panose="020B0503020204020204" pitchFamily="34" charset="-122"/>
                <a:ea typeface="微软雅黑" panose="020B0503020204020204" pitchFamily="34" charset="-122"/>
                <a:cs typeface="微软雅黑" panose="020B0503020204020204" pitchFamily="34" charset="-122"/>
              </a:rPr>
              <a:t>N</a:t>
            </a:r>
            <a:r>
              <a:rPr lang="en-US" altLang="zh-CN" sz="1600" baseline="-25000" dirty="0">
                <a:ln w="0">
                  <a:noFill/>
                </a:ln>
                <a:solidFill>
                  <a:schemeClr val="tx1"/>
                </a:solidFill>
                <a:effectLst>
                  <a:glow rad="101600">
                    <a:prstClr val="white"/>
                  </a:glow>
                </a:effectLst>
                <a:latin typeface="微软雅黑" panose="020B0503020204020204" pitchFamily="34" charset="-122"/>
                <a:ea typeface="微软雅黑" panose="020B0503020204020204" pitchFamily="34" charset="-122"/>
                <a:cs typeface="微软雅黑" panose="020B0503020204020204" pitchFamily="34" charset="-122"/>
              </a:rPr>
              <a:t>2</a:t>
            </a:r>
            <a:r>
              <a:rPr lang="en-US" altLang="zh-CN" sz="1600" dirty="0">
                <a:ln w="0">
                  <a:noFill/>
                </a:ln>
                <a:solidFill>
                  <a:schemeClr val="tx1"/>
                </a:solidFill>
                <a:effectLst>
                  <a:glow rad="101600">
                    <a:prstClr val="white"/>
                  </a:glow>
                </a:effectLst>
                <a:latin typeface="微软雅黑" panose="020B0503020204020204" pitchFamily="34" charset="-122"/>
                <a:ea typeface="微软雅黑" panose="020B0503020204020204" pitchFamily="34" charset="-122"/>
                <a:cs typeface="微软雅黑" panose="020B0503020204020204" pitchFamily="34" charset="-122"/>
              </a:rPr>
              <a:t>O</a:t>
            </a:r>
            <a:r>
              <a:rPr lang="en-US" altLang="zh-CN" sz="1600" baseline="-25000" dirty="0">
                <a:ln w="0">
                  <a:noFill/>
                </a:ln>
                <a:solidFill>
                  <a:schemeClr val="tx1"/>
                </a:solidFill>
                <a:effectLst>
                  <a:glow rad="101600">
                    <a:prstClr val="white"/>
                  </a:glow>
                </a:effectLst>
                <a:latin typeface="微软雅黑" panose="020B0503020204020204" pitchFamily="34" charset="-122"/>
                <a:ea typeface="微软雅黑" panose="020B0503020204020204" pitchFamily="34" charset="-122"/>
                <a:cs typeface="微软雅黑" panose="020B0503020204020204" pitchFamily="34" charset="-122"/>
              </a:rPr>
              <a:t>2</a:t>
            </a:r>
            <a:r>
              <a:rPr lang="zh-CN" altLang="en-US" sz="1600" dirty="0">
                <a:ln w="0">
                  <a:noFill/>
                </a:ln>
                <a:solidFill>
                  <a:schemeClr val="tx1"/>
                </a:solidFill>
                <a:effectLst>
                  <a:glow rad="101600">
                    <a:prstClr val="white"/>
                  </a:glow>
                </a:effectLst>
                <a:latin typeface="微软雅黑" panose="020B0503020204020204" pitchFamily="34" charset="-122"/>
                <a:ea typeface="微软雅黑" panose="020B0503020204020204" pitchFamily="34" charset="-122"/>
                <a:cs typeface="微软雅黑" panose="020B0503020204020204" pitchFamily="34" charset="-122"/>
              </a:rPr>
              <a:t>计）</a:t>
            </a:r>
            <a:endParaRPr lang="en-US" altLang="zh-CN" sz="1600" dirty="0">
              <a:ln w="0">
                <a:noFill/>
              </a:ln>
              <a:solidFill>
                <a:schemeClr val="tx1"/>
              </a:solidFill>
              <a:effectLst>
                <a:glow rad="101600">
                  <a:prstClr val="white"/>
                </a:glow>
              </a:effectLst>
              <a:latin typeface="微软雅黑" panose="020B0503020204020204" pitchFamily="34" charset="-122"/>
              <a:ea typeface="微软雅黑" panose="020B0503020204020204" pitchFamily="34" charset="-122"/>
              <a:cs typeface="微软雅黑" panose="020B0503020204020204" pitchFamily="34" charset="-122"/>
            </a:endParaRPr>
          </a:p>
          <a:p>
            <a:pPr indent="0" algn="just" fontAlgn="auto">
              <a:lnSpc>
                <a:spcPts val="2200"/>
              </a:lnSpc>
              <a:spcBef>
                <a:spcPts val="600"/>
              </a:spcBef>
              <a:spcAft>
                <a:spcPts val="600"/>
              </a:spcAft>
            </a:pPr>
            <a:r>
              <a:rPr lang="zh-CN" sz="1600" b="1" dirty="0" smtClean="0">
                <a:ln w="0">
                  <a:noFill/>
                </a:ln>
                <a:solidFill>
                  <a:schemeClr val="tx1"/>
                </a:solidFill>
                <a:effectLst>
                  <a:glow rad="101600">
                    <a:prstClr val="white"/>
                  </a:glow>
                </a:effectLst>
                <a:latin typeface="微软雅黑" panose="020B0503020204020204" pitchFamily="34" charset="-122"/>
                <a:ea typeface="微软雅黑" panose="020B0503020204020204" pitchFamily="34" charset="-122"/>
                <a:cs typeface="微软雅黑" panose="020B0503020204020204" pitchFamily="34" charset="-122"/>
              </a:rPr>
              <a:t>中国</a:t>
            </a:r>
            <a:r>
              <a:rPr lang="zh-CN" sz="1600" b="1" dirty="0">
                <a:ln w="0">
                  <a:noFill/>
                </a:ln>
                <a:solidFill>
                  <a:schemeClr val="tx1"/>
                </a:solidFill>
                <a:effectLst>
                  <a:glow rad="101600">
                    <a:prstClr val="white"/>
                  </a:glow>
                </a:effectLst>
                <a:latin typeface="微软雅黑" panose="020B0503020204020204" pitchFamily="34" charset="-122"/>
                <a:ea typeface="微软雅黑" panose="020B0503020204020204" pitchFamily="34" charset="-122"/>
                <a:cs typeface="微软雅黑" panose="020B0503020204020204" pitchFamily="34" charset="-122"/>
              </a:rPr>
              <a:t>大陆首次上市时间：</a:t>
            </a:r>
            <a:r>
              <a:rPr lang="zh-CN" altLang="en-US" sz="1600" dirty="0" smtClean="0">
                <a:ln w="0">
                  <a:noFill/>
                </a:ln>
                <a:solidFill>
                  <a:schemeClr val="tx1"/>
                </a:solidFill>
                <a:effectLst>
                  <a:glow rad="101600">
                    <a:prstClr val="white"/>
                  </a:glow>
                </a:effectLst>
                <a:latin typeface="微软雅黑" panose="020B0503020204020204" pitchFamily="34" charset="-122"/>
                <a:ea typeface="微软雅黑" panose="020B0503020204020204" pitchFamily="34" charset="-122"/>
                <a:cs typeface="微软雅黑" panose="020B0503020204020204" pitchFamily="34" charset="-122"/>
              </a:rPr>
              <a:t>202</a:t>
            </a:r>
            <a:r>
              <a:rPr lang="en-US" altLang="zh-CN" sz="1600" dirty="0" smtClean="0">
                <a:ln w="0">
                  <a:noFill/>
                </a:ln>
                <a:solidFill>
                  <a:schemeClr val="tx1"/>
                </a:solidFill>
                <a:effectLst>
                  <a:glow rad="101600">
                    <a:prstClr val="white"/>
                  </a:glow>
                </a:effectLst>
                <a:latin typeface="微软雅黑" panose="020B0503020204020204" pitchFamily="34" charset="-122"/>
                <a:ea typeface="微软雅黑" panose="020B0503020204020204" pitchFamily="34" charset="-122"/>
                <a:cs typeface="微软雅黑" panose="020B0503020204020204" pitchFamily="34" charset="-122"/>
              </a:rPr>
              <a:t>4</a:t>
            </a:r>
            <a:r>
              <a:rPr lang="zh-CN" altLang="en-US" sz="1600" dirty="0" smtClean="0">
                <a:ln w="0">
                  <a:noFill/>
                </a:ln>
                <a:solidFill>
                  <a:schemeClr val="tx1"/>
                </a:solidFill>
                <a:effectLst>
                  <a:glow rad="101600">
                    <a:prstClr val="white"/>
                  </a:glow>
                </a:effectLst>
                <a:latin typeface="微软雅黑" panose="020B0503020204020204" pitchFamily="34" charset="-122"/>
                <a:ea typeface="微软雅黑" panose="020B0503020204020204" pitchFamily="34" charset="-122"/>
                <a:cs typeface="微软雅黑" panose="020B0503020204020204" pitchFamily="34" charset="-122"/>
              </a:rPr>
              <a:t>年</a:t>
            </a:r>
            <a:r>
              <a:rPr lang="en-US" altLang="zh-CN" sz="1600" dirty="0" smtClean="0">
                <a:ln w="0">
                  <a:noFill/>
                </a:ln>
                <a:solidFill>
                  <a:schemeClr val="tx1"/>
                </a:solidFill>
                <a:effectLst>
                  <a:glow rad="101600">
                    <a:prstClr val="white"/>
                  </a:glow>
                </a:effectLst>
                <a:latin typeface="微软雅黑" panose="020B0503020204020204" pitchFamily="34" charset="-122"/>
                <a:ea typeface="微软雅黑" panose="020B0503020204020204" pitchFamily="34" charset="-122"/>
                <a:cs typeface="微软雅黑" panose="020B0503020204020204" pitchFamily="34" charset="-122"/>
              </a:rPr>
              <a:t>6</a:t>
            </a:r>
            <a:r>
              <a:rPr lang="zh-CN" altLang="en-US" sz="1600" dirty="0" smtClean="0">
                <a:ln w="0">
                  <a:noFill/>
                </a:ln>
                <a:solidFill>
                  <a:schemeClr val="tx1"/>
                </a:solidFill>
                <a:effectLst>
                  <a:glow rad="101600">
                    <a:prstClr val="white"/>
                  </a:glow>
                </a:effectLst>
                <a:latin typeface="微软雅黑" panose="020B0503020204020204" pitchFamily="34" charset="-122"/>
                <a:ea typeface="微软雅黑" panose="020B0503020204020204" pitchFamily="34" charset="-122"/>
                <a:cs typeface="微软雅黑" panose="020B0503020204020204" pitchFamily="34" charset="-122"/>
              </a:rPr>
              <a:t>月</a:t>
            </a:r>
            <a:endParaRPr lang="en-US" altLang="zh-CN" sz="1600" dirty="0" smtClean="0">
              <a:ln w="0">
                <a:noFill/>
              </a:ln>
              <a:solidFill>
                <a:schemeClr val="tx1"/>
              </a:solidFill>
              <a:effectLst>
                <a:glow rad="101600">
                  <a:prstClr val="white"/>
                </a:glow>
              </a:effectLst>
              <a:latin typeface="微软雅黑" panose="020B0503020204020204" pitchFamily="34" charset="-122"/>
              <a:ea typeface="微软雅黑" panose="020B0503020204020204" pitchFamily="34" charset="-122"/>
              <a:cs typeface="微软雅黑" panose="020B0503020204020204" pitchFamily="34" charset="-122"/>
            </a:endParaRPr>
          </a:p>
          <a:p>
            <a:pPr indent="0" algn="just" fontAlgn="auto">
              <a:lnSpc>
                <a:spcPts val="2200"/>
              </a:lnSpc>
              <a:spcBef>
                <a:spcPts val="600"/>
              </a:spcBef>
              <a:spcAft>
                <a:spcPts val="600"/>
              </a:spcAft>
            </a:pPr>
            <a:r>
              <a:rPr lang="zh-CN" sz="1600" b="1" dirty="0" smtClean="0">
                <a:ln w="0">
                  <a:noFill/>
                </a:ln>
                <a:solidFill>
                  <a:schemeClr val="tx1"/>
                </a:solidFill>
                <a:effectLst>
                  <a:glow rad="101600">
                    <a:prstClr val="white"/>
                  </a:glow>
                </a:effectLst>
                <a:latin typeface="微软雅黑" panose="020B0503020204020204" pitchFamily="34" charset="-122"/>
                <a:ea typeface="微软雅黑" panose="020B0503020204020204" pitchFamily="34" charset="-122"/>
                <a:cs typeface="微软雅黑" panose="020B0503020204020204" pitchFamily="34" charset="-122"/>
              </a:rPr>
              <a:t>目前</a:t>
            </a:r>
            <a:r>
              <a:rPr lang="zh-CN" sz="1600" b="1" dirty="0">
                <a:ln w="0">
                  <a:noFill/>
                </a:ln>
                <a:solidFill>
                  <a:schemeClr val="tx1"/>
                </a:solidFill>
                <a:effectLst>
                  <a:glow rad="101600">
                    <a:prstClr val="white"/>
                  </a:glow>
                </a:effectLst>
                <a:latin typeface="微软雅黑" panose="020B0503020204020204" pitchFamily="34" charset="-122"/>
                <a:ea typeface="微软雅黑" panose="020B0503020204020204" pitchFamily="34" charset="-122"/>
                <a:cs typeface="微软雅黑" panose="020B0503020204020204" pitchFamily="34" charset="-122"/>
              </a:rPr>
              <a:t>大陆地区同通用名药品的上市情况</a:t>
            </a:r>
            <a:r>
              <a:rPr lang="zh-CN" sz="1600" b="1" dirty="0" smtClean="0">
                <a:ln w="0">
                  <a:noFill/>
                </a:ln>
                <a:solidFill>
                  <a:schemeClr val="tx1"/>
                </a:solidFill>
                <a:effectLst>
                  <a:glow rad="101600">
                    <a:prstClr val="white"/>
                  </a:glow>
                </a:effectLst>
                <a:latin typeface="微软雅黑" panose="020B0503020204020204" pitchFamily="34" charset="-122"/>
                <a:ea typeface="微软雅黑" panose="020B0503020204020204" pitchFamily="34" charset="-122"/>
                <a:cs typeface="微软雅黑" panose="020B0503020204020204" pitchFamily="34" charset="-122"/>
              </a:rPr>
              <a:t>：</a:t>
            </a:r>
            <a:r>
              <a:rPr lang="zh-CN" altLang="en-US" sz="1600" dirty="0" smtClean="0">
                <a:ln w="0">
                  <a:noFill/>
                </a:ln>
                <a:solidFill>
                  <a:schemeClr val="tx1"/>
                </a:solidFill>
                <a:effectLst>
                  <a:glow rad="101600">
                    <a:prstClr val="white"/>
                  </a:glow>
                </a:effectLst>
                <a:latin typeface="微软雅黑" panose="020B0503020204020204" pitchFamily="34" charset="-122"/>
                <a:ea typeface="微软雅黑" panose="020B0503020204020204" pitchFamily="34" charset="-122"/>
                <a:cs typeface="微软雅黑" panose="020B0503020204020204" pitchFamily="34" charset="-122"/>
                <a:sym typeface="+mn-ea"/>
              </a:rPr>
              <a:t>浙江核力欣健药业有限公司、浙江恒研医药科技有限公司的该产品</a:t>
            </a:r>
            <a:r>
              <a:rPr lang="en-US" altLang="zh-CN" sz="1600" dirty="0" smtClean="0">
                <a:ln w="0">
                  <a:noFill/>
                </a:ln>
                <a:solidFill>
                  <a:schemeClr val="tx1"/>
                </a:solidFill>
                <a:effectLst>
                  <a:glow rad="101600">
                    <a:prstClr val="white"/>
                  </a:glow>
                </a:effectLst>
                <a:latin typeface="微软雅黑" panose="020B0503020204020204" pitchFamily="34" charset="-122"/>
                <a:ea typeface="微软雅黑" panose="020B0503020204020204" pitchFamily="34" charset="-122"/>
                <a:cs typeface="微软雅黑" panose="020B0503020204020204" pitchFamily="34" charset="-122"/>
              </a:rPr>
              <a:t>50ml</a:t>
            </a:r>
            <a:r>
              <a:rPr lang="en-US" altLang="zh-CN" sz="1600" dirty="0" smtClean="0">
                <a:ln w="0">
                  <a:noFill/>
                </a:ln>
                <a:solidFill>
                  <a:schemeClr val="tx1"/>
                </a:solidFill>
                <a:effectLst>
                  <a:glow rad="101600">
                    <a:prstClr val="white"/>
                  </a:glow>
                </a:effectLst>
                <a:latin typeface="微软雅黑" panose="020B0503020204020204" pitchFamily="34" charset="-122"/>
                <a:ea typeface="微软雅黑" panose="020B0503020204020204" pitchFamily="34" charset="-122"/>
                <a:cs typeface="微软雅黑" panose="020B0503020204020204" pitchFamily="34" charset="-122"/>
                <a:sym typeface="+mn-ea"/>
              </a:rPr>
              <a:t>:</a:t>
            </a:r>
            <a:r>
              <a:rPr lang="en-US" altLang="zh-CN" sz="1600" dirty="0" smtClean="0">
                <a:ln w="0">
                  <a:noFill/>
                </a:ln>
                <a:solidFill>
                  <a:schemeClr val="tx1"/>
                </a:solidFill>
                <a:effectLst>
                  <a:glow rad="101600">
                    <a:prstClr val="white"/>
                  </a:glow>
                </a:effectLst>
                <a:latin typeface="微软雅黑" panose="020B0503020204020204" pitchFamily="34" charset="-122"/>
                <a:ea typeface="微软雅黑" panose="020B0503020204020204" pitchFamily="34" charset="-122"/>
                <a:cs typeface="微软雅黑" panose="020B0503020204020204" pitchFamily="34" charset="-122"/>
              </a:rPr>
              <a:t>0.1g</a:t>
            </a:r>
            <a:r>
              <a:rPr lang="zh-CN" altLang="en-US" sz="1600" dirty="0">
                <a:ln w="0">
                  <a:noFill/>
                </a:ln>
                <a:solidFill>
                  <a:schemeClr val="tx1"/>
                </a:solidFill>
                <a:effectLst>
                  <a:glow rad="101600">
                    <a:prstClr val="white"/>
                  </a:glow>
                </a:effectLst>
                <a:latin typeface="微软雅黑" panose="020B0503020204020204" pitchFamily="34" charset="-122"/>
                <a:ea typeface="微软雅黑" panose="020B0503020204020204" pitchFamily="34" charset="-122"/>
                <a:cs typeface="微软雅黑" panose="020B0503020204020204" pitchFamily="34" charset="-122"/>
                <a:sym typeface="+mn-ea"/>
              </a:rPr>
              <a:t>（按</a:t>
            </a:r>
            <a:r>
              <a:rPr lang="en-US" altLang="zh-CN" sz="1600" dirty="0">
                <a:ln w="0">
                  <a:noFill/>
                </a:ln>
                <a:solidFill>
                  <a:schemeClr val="tx1"/>
                </a:solidFill>
                <a:effectLst>
                  <a:glow rad="101600">
                    <a:prstClr val="white"/>
                  </a:glow>
                </a:effectLst>
                <a:latin typeface="微软雅黑" panose="020B0503020204020204" pitchFamily="34" charset="-122"/>
                <a:ea typeface="微软雅黑" panose="020B0503020204020204" pitchFamily="34" charset="-122"/>
                <a:cs typeface="微软雅黑" panose="020B0503020204020204" pitchFamily="34" charset="-122"/>
                <a:sym typeface="+mn-ea"/>
              </a:rPr>
              <a:t>C</a:t>
            </a:r>
            <a:r>
              <a:rPr lang="en-US" altLang="zh-CN" sz="1600" baseline="-25000" dirty="0">
                <a:ln w="0">
                  <a:noFill/>
                </a:ln>
                <a:solidFill>
                  <a:schemeClr val="tx1"/>
                </a:solidFill>
                <a:effectLst>
                  <a:glow rad="101600">
                    <a:prstClr val="white"/>
                  </a:glow>
                </a:effectLst>
                <a:latin typeface="微软雅黑" panose="020B0503020204020204" pitchFamily="34" charset="-122"/>
                <a:ea typeface="微软雅黑" panose="020B0503020204020204" pitchFamily="34" charset="-122"/>
                <a:cs typeface="微软雅黑" panose="020B0503020204020204" pitchFamily="34" charset="-122"/>
                <a:sym typeface="+mn-ea"/>
              </a:rPr>
              <a:t>14</a:t>
            </a:r>
            <a:r>
              <a:rPr lang="en-US" altLang="zh-CN" sz="1600" dirty="0">
                <a:ln w="0">
                  <a:noFill/>
                </a:ln>
                <a:solidFill>
                  <a:schemeClr val="tx1"/>
                </a:solidFill>
                <a:effectLst>
                  <a:glow rad="101600">
                    <a:prstClr val="white"/>
                  </a:glow>
                </a:effectLst>
                <a:latin typeface="微软雅黑" panose="020B0503020204020204" pitchFamily="34" charset="-122"/>
                <a:ea typeface="微软雅黑" panose="020B0503020204020204" pitchFamily="34" charset="-122"/>
                <a:cs typeface="微软雅黑" panose="020B0503020204020204" pitchFamily="34" charset="-122"/>
                <a:sym typeface="+mn-ea"/>
              </a:rPr>
              <a:t>H</a:t>
            </a:r>
            <a:r>
              <a:rPr lang="en-US" altLang="zh-CN" sz="1600" baseline="-25000" dirty="0">
                <a:ln w="0">
                  <a:noFill/>
                </a:ln>
                <a:solidFill>
                  <a:schemeClr val="tx1"/>
                </a:solidFill>
                <a:effectLst>
                  <a:glow rad="101600">
                    <a:prstClr val="white"/>
                  </a:glow>
                </a:effectLst>
                <a:latin typeface="微软雅黑" panose="020B0503020204020204" pitchFamily="34" charset="-122"/>
                <a:ea typeface="微软雅黑" panose="020B0503020204020204" pitchFamily="34" charset="-122"/>
                <a:cs typeface="微软雅黑" panose="020B0503020204020204" pitchFamily="34" charset="-122"/>
                <a:sym typeface="+mn-ea"/>
              </a:rPr>
              <a:t>22</a:t>
            </a:r>
            <a:r>
              <a:rPr lang="en-US" altLang="zh-CN" sz="1600" dirty="0">
                <a:ln w="0">
                  <a:noFill/>
                </a:ln>
                <a:solidFill>
                  <a:schemeClr val="tx1"/>
                </a:solidFill>
                <a:effectLst>
                  <a:glow rad="101600">
                    <a:prstClr val="white"/>
                  </a:glow>
                </a:effectLst>
                <a:latin typeface="微软雅黑" panose="020B0503020204020204" pitchFamily="34" charset="-122"/>
                <a:ea typeface="微软雅黑" panose="020B0503020204020204" pitchFamily="34" charset="-122"/>
                <a:cs typeface="微软雅黑" panose="020B0503020204020204" pitchFamily="34" charset="-122"/>
                <a:sym typeface="+mn-ea"/>
              </a:rPr>
              <a:t>N</a:t>
            </a:r>
            <a:r>
              <a:rPr lang="en-US" altLang="zh-CN" sz="1600" baseline="-25000" dirty="0">
                <a:ln w="0">
                  <a:noFill/>
                </a:ln>
                <a:solidFill>
                  <a:schemeClr val="tx1"/>
                </a:solidFill>
                <a:effectLst>
                  <a:glow rad="101600">
                    <a:prstClr val="white"/>
                  </a:glow>
                </a:effectLst>
                <a:latin typeface="微软雅黑" panose="020B0503020204020204" pitchFamily="34" charset="-122"/>
                <a:ea typeface="微软雅黑" panose="020B0503020204020204" pitchFamily="34" charset="-122"/>
                <a:cs typeface="微软雅黑" panose="020B0503020204020204" pitchFamily="34" charset="-122"/>
                <a:sym typeface="+mn-ea"/>
              </a:rPr>
              <a:t>2</a:t>
            </a:r>
            <a:r>
              <a:rPr lang="en-US" altLang="zh-CN" sz="1600" dirty="0">
                <a:ln w="0">
                  <a:noFill/>
                </a:ln>
                <a:solidFill>
                  <a:schemeClr val="tx1"/>
                </a:solidFill>
                <a:effectLst>
                  <a:glow rad="101600">
                    <a:prstClr val="white"/>
                  </a:glow>
                </a:effectLst>
                <a:latin typeface="微软雅黑" panose="020B0503020204020204" pitchFamily="34" charset="-122"/>
                <a:ea typeface="微软雅黑" panose="020B0503020204020204" pitchFamily="34" charset="-122"/>
                <a:cs typeface="微软雅黑" panose="020B0503020204020204" pitchFamily="34" charset="-122"/>
                <a:sym typeface="+mn-ea"/>
              </a:rPr>
              <a:t>O</a:t>
            </a:r>
            <a:r>
              <a:rPr lang="en-US" altLang="zh-CN" sz="1600" baseline="-25000" dirty="0">
                <a:ln w="0">
                  <a:noFill/>
                </a:ln>
                <a:solidFill>
                  <a:schemeClr val="tx1"/>
                </a:solidFill>
                <a:effectLst>
                  <a:glow rad="101600">
                    <a:prstClr val="white"/>
                  </a:glow>
                </a:effectLst>
                <a:latin typeface="微软雅黑" panose="020B0503020204020204" pitchFamily="34" charset="-122"/>
                <a:ea typeface="微软雅黑" panose="020B0503020204020204" pitchFamily="34" charset="-122"/>
                <a:cs typeface="微软雅黑" panose="020B0503020204020204" pitchFamily="34" charset="-122"/>
                <a:sym typeface="+mn-ea"/>
              </a:rPr>
              <a:t>2</a:t>
            </a:r>
            <a:r>
              <a:rPr lang="zh-CN" altLang="en-US" sz="1600" dirty="0">
                <a:ln w="0">
                  <a:noFill/>
                </a:ln>
                <a:solidFill>
                  <a:schemeClr val="tx1"/>
                </a:solidFill>
                <a:effectLst>
                  <a:glow rad="101600">
                    <a:prstClr val="white"/>
                  </a:glow>
                </a:effectLst>
                <a:latin typeface="微软雅黑" panose="020B0503020204020204" pitchFamily="34" charset="-122"/>
                <a:ea typeface="微软雅黑" panose="020B0503020204020204" pitchFamily="34" charset="-122"/>
                <a:cs typeface="微软雅黑" panose="020B0503020204020204" pitchFamily="34" charset="-122"/>
                <a:sym typeface="+mn-ea"/>
              </a:rPr>
              <a:t>计）规格分别于</a:t>
            </a:r>
            <a:r>
              <a:rPr lang="en-US" altLang="zh-CN" sz="1600" dirty="0">
                <a:ln w="0">
                  <a:noFill/>
                </a:ln>
                <a:solidFill>
                  <a:schemeClr val="tx1"/>
                </a:solidFill>
                <a:effectLst>
                  <a:glow rad="101600">
                    <a:prstClr val="white"/>
                  </a:glow>
                </a:effectLst>
                <a:latin typeface="微软雅黑" panose="020B0503020204020204" pitchFamily="34" charset="-122"/>
                <a:ea typeface="微软雅黑" panose="020B0503020204020204" pitchFamily="34" charset="-122"/>
                <a:cs typeface="微软雅黑" panose="020B0503020204020204" pitchFamily="34" charset="-122"/>
                <a:sym typeface="+mn-ea"/>
              </a:rPr>
              <a:t>2024</a:t>
            </a:r>
            <a:r>
              <a:rPr lang="zh-CN" altLang="en-US" sz="1600" dirty="0">
                <a:ln w="0">
                  <a:noFill/>
                </a:ln>
                <a:solidFill>
                  <a:schemeClr val="tx1"/>
                </a:solidFill>
                <a:effectLst>
                  <a:glow rad="101600">
                    <a:prstClr val="white"/>
                  </a:glow>
                </a:effectLst>
                <a:latin typeface="微软雅黑" panose="020B0503020204020204" pitchFamily="34" charset="-122"/>
                <a:ea typeface="微软雅黑" panose="020B0503020204020204" pitchFamily="34" charset="-122"/>
                <a:cs typeface="微软雅黑" panose="020B0503020204020204" pitchFamily="34" charset="-122"/>
                <a:sym typeface="+mn-ea"/>
              </a:rPr>
              <a:t>年</a:t>
            </a:r>
            <a:r>
              <a:rPr lang="en-US" altLang="zh-CN" sz="1600" dirty="0">
                <a:ln w="0">
                  <a:noFill/>
                </a:ln>
                <a:solidFill>
                  <a:schemeClr val="tx1"/>
                </a:solidFill>
                <a:effectLst>
                  <a:glow rad="101600">
                    <a:prstClr val="white"/>
                  </a:glow>
                </a:effectLst>
                <a:latin typeface="微软雅黑" panose="020B0503020204020204" pitchFamily="34" charset="-122"/>
                <a:ea typeface="微软雅黑" panose="020B0503020204020204" pitchFamily="34" charset="-122"/>
                <a:cs typeface="微软雅黑" panose="020B0503020204020204" pitchFamily="34" charset="-122"/>
                <a:sym typeface="+mn-ea"/>
              </a:rPr>
              <a:t>8</a:t>
            </a:r>
            <a:r>
              <a:rPr lang="zh-CN" altLang="en-US" sz="1600" dirty="0">
                <a:ln w="0">
                  <a:noFill/>
                </a:ln>
                <a:solidFill>
                  <a:schemeClr val="tx1"/>
                </a:solidFill>
                <a:effectLst>
                  <a:glow rad="101600">
                    <a:prstClr val="white"/>
                  </a:glow>
                </a:effectLst>
                <a:latin typeface="微软雅黑" panose="020B0503020204020204" pitchFamily="34" charset="-122"/>
                <a:ea typeface="微软雅黑" panose="020B0503020204020204" pitchFamily="34" charset="-122"/>
                <a:cs typeface="微软雅黑" panose="020B0503020204020204" pitchFamily="34" charset="-122"/>
                <a:sym typeface="+mn-ea"/>
              </a:rPr>
              <a:t>月及</a:t>
            </a:r>
            <a:r>
              <a:rPr lang="en-US" altLang="zh-CN" sz="1600" dirty="0">
                <a:ln w="0">
                  <a:noFill/>
                </a:ln>
                <a:solidFill>
                  <a:schemeClr val="tx1"/>
                </a:solidFill>
                <a:effectLst>
                  <a:glow rad="101600">
                    <a:prstClr val="white"/>
                  </a:glow>
                </a:effectLst>
                <a:latin typeface="微软雅黑" panose="020B0503020204020204" pitchFamily="34" charset="-122"/>
                <a:ea typeface="微软雅黑" panose="020B0503020204020204" pitchFamily="34" charset="-122"/>
                <a:cs typeface="微软雅黑" panose="020B0503020204020204" pitchFamily="34" charset="-122"/>
                <a:sym typeface="+mn-ea"/>
              </a:rPr>
              <a:t>2024</a:t>
            </a:r>
            <a:r>
              <a:rPr lang="zh-CN" altLang="en-US" sz="1600" dirty="0">
                <a:ln w="0">
                  <a:noFill/>
                </a:ln>
                <a:solidFill>
                  <a:schemeClr val="tx1"/>
                </a:solidFill>
                <a:effectLst>
                  <a:glow rad="101600">
                    <a:prstClr val="white"/>
                  </a:glow>
                </a:effectLst>
                <a:latin typeface="微软雅黑" panose="020B0503020204020204" pitchFamily="34" charset="-122"/>
                <a:ea typeface="微软雅黑" panose="020B0503020204020204" pitchFamily="34" charset="-122"/>
                <a:cs typeface="微软雅黑" panose="020B0503020204020204" pitchFamily="34" charset="-122"/>
                <a:sym typeface="+mn-ea"/>
              </a:rPr>
              <a:t>年</a:t>
            </a:r>
            <a:r>
              <a:rPr lang="en-US" altLang="zh-CN" sz="1600" dirty="0">
                <a:ln w="0">
                  <a:noFill/>
                </a:ln>
                <a:solidFill>
                  <a:schemeClr val="tx1"/>
                </a:solidFill>
                <a:effectLst>
                  <a:glow rad="101600">
                    <a:prstClr val="white"/>
                  </a:glow>
                </a:effectLst>
                <a:latin typeface="微软雅黑" panose="020B0503020204020204" pitchFamily="34" charset="-122"/>
                <a:ea typeface="微软雅黑" panose="020B0503020204020204" pitchFamily="34" charset="-122"/>
                <a:cs typeface="微软雅黑" panose="020B0503020204020204" pitchFamily="34" charset="-122"/>
                <a:sym typeface="+mn-ea"/>
              </a:rPr>
              <a:t>12</a:t>
            </a:r>
            <a:r>
              <a:rPr lang="zh-CN" altLang="en-US" sz="1600" dirty="0">
                <a:ln w="0">
                  <a:noFill/>
                </a:ln>
                <a:solidFill>
                  <a:schemeClr val="tx1"/>
                </a:solidFill>
                <a:effectLst>
                  <a:glow rad="101600">
                    <a:prstClr val="white"/>
                  </a:glow>
                </a:effectLst>
                <a:latin typeface="微软雅黑" panose="020B0503020204020204" pitchFamily="34" charset="-122"/>
                <a:ea typeface="微软雅黑" panose="020B0503020204020204" pitchFamily="34" charset="-122"/>
                <a:cs typeface="微软雅黑" panose="020B0503020204020204" pitchFamily="34" charset="-122"/>
                <a:sym typeface="+mn-ea"/>
              </a:rPr>
              <a:t>月上市</a:t>
            </a:r>
            <a:endParaRPr lang="zh-CN" altLang="en-US" sz="1600" dirty="0">
              <a:ln w="0">
                <a:noFill/>
              </a:ln>
              <a:solidFill>
                <a:schemeClr val="tx1"/>
              </a:solidFill>
              <a:effectLst>
                <a:glow rad="101600">
                  <a:prstClr val="white"/>
                </a:glow>
              </a:effectLst>
              <a:latin typeface="微软雅黑" panose="020B0503020204020204" pitchFamily="34" charset="-122"/>
              <a:ea typeface="微软雅黑" panose="020B0503020204020204" pitchFamily="34" charset="-122"/>
              <a:cs typeface="微软雅黑" panose="020B0503020204020204" pitchFamily="34" charset="-122"/>
              <a:sym typeface="+mn-ea"/>
            </a:endParaRPr>
          </a:p>
          <a:p>
            <a:pPr indent="0" algn="just" fontAlgn="auto">
              <a:lnSpc>
                <a:spcPts val="2200"/>
              </a:lnSpc>
              <a:spcBef>
                <a:spcPts val="600"/>
              </a:spcBef>
              <a:spcAft>
                <a:spcPts val="600"/>
              </a:spcAft>
            </a:pPr>
            <a:r>
              <a:rPr lang="zh-CN" sz="1600" b="1" dirty="0">
                <a:ln w="0">
                  <a:noFill/>
                </a:ln>
                <a:solidFill>
                  <a:schemeClr val="tx1"/>
                </a:solidFill>
                <a:effectLst>
                  <a:glow rad="101600">
                    <a:prstClr val="white"/>
                  </a:glow>
                </a:effectLst>
                <a:latin typeface="微软雅黑" panose="020B0503020204020204" pitchFamily="34" charset="-122"/>
                <a:ea typeface="微软雅黑" panose="020B0503020204020204" pitchFamily="34" charset="-122"/>
                <a:cs typeface="微软雅黑" panose="020B0503020204020204" pitchFamily="34" charset="-122"/>
              </a:rPr>
              <a:t>全球首个上市国家/地区及上市时间</a:t>
            </a:r>
            <a:r>
              <a:rPr lang="zh-CN" sz="1600" b="1" dirty="0" smtClean="0">
                <a:ln w="0">
                  <a:noFill/>
                </a:ln>
                <a:solidFill>
                  <a:schemeClr val="tx1"/>
                </a:solidFill>
                <a:effectLst>
                  <a:glow rad="101600">
                    <a:prstClr val="white"/>
                  </a:glow>
                </a:effectLst>
                <a:latin typeface="微软雅黑" panose="020B0503020204020204" pitchFamily="34" charset="-122"/>
                <a:ea typeface="微软雅黑" panose="020B0503020204020204" pitchFamily="34" charset="-122"/>
                <a:cs typeface="微软雅黑" panose="020B0503020204020204" pitchFamily="34" charset="-122"/>
              </a:rPr>
              <a:t>：</a:t>
            </a:r>
            <a:r>
              <a:rPr sz="1600" dirty="0" err="1" smtClean="0">
                <a:ln w="0">
                  <a:noFill/>
                </a:ln>
                <a:solidFill>
                  <a:schemeClr val="tx1"/>
                </a:solidFill>
                <a:effectLst>
                  <a:glow rad="101600">
                    <a:prstClr val="white"/>
                  </a:glow>
                </a:effectLst>
                <a:latin typeface="微软雅黑" panose="020B0503020204020204" pitchFamily="34" charset="-122"/>
                <a:ea typeface="微软雅黑" panose="020B0503020204020204" pitchFamily="34" charset="-122"/>
                <a:cs typeface="微软雅黑" panose="020B0503020204020204" pitchFamily="34" charset="-122"/>
              </a:rPr>
              <a:t>原研企业为</a:t>
            </a:r>
            <a:r>
              <a:rPr lang="zh-CN" altLang="en-US" sz="1600" dirty="0" smtClean="0">
                <a:ln w="0">
                  <a:noFill/>
                </a:ln>
                <a:solidFill>
                  <a:schemeClr val="tx1"/>
                </a:solidFill>
                <a:effectLst>
                  <a:glow rad="101600">
                    <a:prstClr val="white"/>
                  </a:glow>
                </a:effectLst>
                <a:latin typeface="微软雅黑" panose="020B0503020204020204" pitchFamily="34" charset="-122"/>
                <a:ea typeface="微软雅黑" panose="020B0503020204020204" pitchFamily="34" charset="-122"/>
                <a:cs typeface="微软雅黑" panose="020B0503020204020204" pitchFamily="34" charset="-122"/>
              </a:rPr>
              <a:t>瑞士诺华制药公司</a:t>
            </a:r>
            <a:r>
              <a:rPr sz="1600" dirty="0" smtClean="0">
                <a:ln w="0">
                  <a:noFill/>
                </a:ln>
                <a:solidFill>
                  <a:schemeClr val="tx1"/>
                </a:solidFill>
                <a:effectLst>
                  <a:glow rad="101600">
                    <a:prstClr val="white"/>
                  </a:glow>
                </a:effectLst>
                <a:latin typeface="微软雅黑" panose="020B0503020204020204" pitchFamily="34" charset="-122"/>
                <a:ea typeface="微软雅黑" panose="020B0503020204020204" pitchFamily="34" charset="-122"/>
                <a:cs typeface="微软雅黑" panose="020B0503020204020204" pitchFamily="34" charset="-122"/>
              </a:rPr>
              <a:t>，</a:t>
            </a:r>
            <a:r>
              <a:rPr lang="zh-CN" altLang="en-US" sz="1600" dirty="0">
                <a:ln w="0">
                  <a:noFill/>
                </a:ln>
                <a:solidFill>
                  <a:schemeClr val="tx1"/>
                </a:solidFill>
                <a:effectLst>
                  <a:glow rad="101600">
                    <a:prstClr val="white"/>
                  </a:glow>
                </a:effectLst>
                <a:latin typeface="微软雅黑" panose="020B0503020204020204" pitchFamily="34" charset="-122"/>
                <a:ea typeface="微软雅黑" panose="020B0503020204020204" pitchFamily="34" charset="-122"/>
                <a:cs typeface="微软雅黑" panose="020B0503020204020204" pitchFamily="34" charset="-122"/>
              </a:rPr>
              <a:t>最初上市剂型为胶囊剂（我国批准名称为：重酒石酸卡巴拉汀胶囊*）</a:t>
            </a:r>
            <a:r>
              <a:rPr lang="zh-CN" altLang="en-US" sz="1600" dirty="0" smtClean="0">
                <a:ln w="0">
                  <a:noFill/>
                </a:ln>
                <a:solidFill>
                  <a:schemeClr val="tx1"/>
                </a:solidFill>
                <a:effectLst>
                  <a:glow rad="101600">
                    <a:prstClr val="white"/>
                  </a:glow>
                </a:effectLst>
                <a:latin typeface="微软雅黑" panose="020B0503020204020204" pitchFamily="34" charset="-122"/>
                <a:ea typeface="微软雅黑" panose="020B0503020204020204" pitchFamily="34" charset="-122"/>
                <a:cs typeface="微软雅黑" panose="020B0503020204020204" pitchFamily="34" charset="-122"/>
              </a:rPr>
              <a:t>。</a:t>
            </a:r>
            <a:r>
              <a:rPr lang="zh-CN" altLang="en-US" sz="1600" dirty="0" smtClean="0">
                <a:ln w="0">
                  <a:noFill/>
                </a:ln>
                <a:solidFill>
                  <a:schemeClr val="tx1"/>
                </a:solidFill>
                <a:effectLst>
                  <a:glow rad="101600">
                    <a:prstClr val="white"/>
                  </a:glow>
                </a:effectLst>
                <a:latin typeface="微软雅黑" panose="020B0503020204020204" pitchFamily="34" charset="-122"/>
                <a:ea typeface="微软雅黑" panose="020B0503020204020204" pitchFamily="34" charset="-122"/>
                <a:cs typeface="微软雅黑" panose="020B0503020204020204" pitchFamily="34" charset="-122"/>
                <a:sym typeface="+mn-ea"/>
              </a:rPr>
              <a:t>瑞士诺华制药公司研发的口服</a:t>
            </a:r>
            <a:r>
              <a:rPr lang="zh-CN" altLang="en-US" sz="1600" dirty="0">
                <a:ln w="0">
                  <a:noFill/>
                </a:ln>
                <a:solidFill>
                  <a:schemeClr val="tx1"/>
                </a:solidFill>
                <a:effectLst>
                  <a:glow rad="101600">
                    <a:prstClr val="white"/>
                  </a:glow>
                </a:effectLst>
                <a:latin typeface="微软雅黑" panose="020B0503020204020204" pitchFamily="34" charset="-122"/>
                <a:ea typeface="微软雅黑" panose="020B0503020204020204" pitchFamily="34" charset="-122"/>
                <a:cs typeface="微软雅黑" panose="020B0503020204020204" pitchFamily="34" charset="-122"/>
              </a:rPr>
              <a:t>溶液于</a:t>
            </a:r>
            <a:r>
              <a:rPr lang="en-US" altLang="zh-CN" sz="1600" dirty="0">
                <a:ln w="0">
                  <a:noFill/>
                </a:ln>
                <a:solidFill>
                  <a:schemeClr val="tx1"/>
                </a:solidFill>
                <a:effectLst>
                  <a:glow rad="101600">
                    <a:prstClr val="white"/>
                  </a:glow>
                </a:effectLst>
                <a:latin typeface="微软雅黑" panose="020B0503020204020204" pitchFamily="34" charset="-122"/>
                <a:ea typeface="微软雅黑" panose="020B0503020204020204" pitchFamily="34" charset="-122"/>
                <a:cs typeface="微软雅黑" panose="020B0503020204020204" pitchFamily="34" charset="-122"/>
              </a:rPr>
              <a:t>1999</a:t>
            </a:r>
            <a:r>
              <a:rPr lang="zh-CN" altLang="en-US" sz="1600" dirty="0">
                <a:ln w="0">
                  <a:noFill/>
                </a:ln>
                <a:solidFill>
                  <a:schemeClr val="tx1"/>
                </a:solidFill>
                <a:effectLst>
                  <a:glow rad="101600">
                    <a:prstClr val="white"/>
                  </a:glow>
                </a:effectLst>
                <a:latin typeface="微软雅黑" panose="020B0503020204020204" pitchFamily="34" charset="-122"/>
                <a:ea typeface="微软雅黑" panose="020B0503020204020204" pitchFamily="34" charset="-122"/>
                <a:cs typeface="微软雅黑" panose="020B0503020204020204" pitchFamily="34" charset="-122"/>
              </a:rPr>
              <a:t>年</a:t>
            </a:r>
            <a:r>
              <a:rPr lang="en-US" altLang="zh-CN" sz="1600" dirty="0">
                <a:ln w="0">
                  <a:noFill/>
                </a:ln>
                <a:solidFill>
                  <a:schemeClr val="tx1"/>
                </a:solidFill>
                <a:effectLst>
                  <a:glow rad="101600">
                    <a:prstClr val="white"/>
                  </a:glow>
                </a:effectLst>
                <a:latin typeface="微软雅黑" panose="020B0503020204020204" pitchFamily="34" charset="-122"/>
                <a:ea typeface="微软雅黑" panose="020B0503020204020204" pitchFamily="34" charset="-122"/>
                <a:cs typeface="微软雅黑" panose="020B0503020204020204" pitchFamily="34" charset="-122"/>
              </a:rPr>
              <a:t>6</a:t>
            </a:r>
            <a:r>
              <a:rPr lang="zh-CN" altLang="en-US" sz="1600" dirty="0">
                <a:ln w="0">
                  <a:noFill/>
                </a:ln>
                <a:solidFill>
                  <a:schemeClr val="tx1"/>
                </a:solidFill>
                <a:effectLst>
                  <a:glow rad="101600">
                    <a:prstClr val="white"/>
                  </a:glow>
                </a:effectLst>
                <a:latin typeface="微软雅黑" panose="020B0503020204020204" pitchFamily="34" charset="-122"/>
                <a:ea typeface="微软雅黑" panose="020B0503020204020204" pitchFamily="34" charset="-122"/>
                <a:cs typeface="微软雅黑" panose="020B0503020204020204" pitchFamily="34" charset="-122"/>
              </a:rPr>
              <a:t>月在欧盟通过集中程序批准上市</a:t>
            </a:r>
            <a:r>
              <a:rPr lang="zh-CN" altLang="en-US" sz="1600" dirty="0" smtClean="0">
                <a:ln w="0">
                  <a:noFill/>
                </a:ln>
                <a:solidFill>
                  <a:schemeClr val="tx1"/>
                </a:solidFill>
                <a:effectLst>
                  <a:glow rad="101600">
                    <a:prstClr val="white"/>
                  </a:glow>
                </a:effectLst>
                <a:latin typeface="微软雅黑" panose="020B0503020204020204" pitchFamily="34" charset="-122"/>
                <a:ea typeface="微软雅黑" panose="020B0503020204020204" pitchFamily="34" charset="-122"/>
                <a:cs typeface="微软雅黑" panose="020B0503020204020204" pitchFamily="34" charset="-122"/>
              </a:rPr>
              <a:t>（</a:t>
            </a:r>
            <a:r>
              <a:rPr lang="zh-CN" altLang="en-US" sz="1600" dirty="0">
                <a:ln w="0">
                  <a:noFill/>
                </a:ln>
                <a:solidFill>
                  <a:schemeClr val="tx1"/>
                </a:solidFill>
                <a:effectLst>
                  <a:glow rad="101600">
                    <a:prstClr val="white"/>
                  </a:glow>
                </a:effectLst>
                <a:latin typeface="微软雅黑" panose="020B0503020204020204" pitchFamily="34" charset="-122"/>
                <a:ea typeface="微软雅黑" panose="020B0503020204020204" pitchFamily="34" charset="-122"/>
                <a:cs typeface="微软雅黑" panose="020B0503020204020204" pitchFamily="34" charset="-122"/>
              </a:rPr>
              <a:t>我国批准</a:t>
            </a:r>
            <a:r>
              <a:rPr lang="zh-CN" altLang="en-US" sz="1600" dirty="0">
                <a:ln w="0">
                  <a:noFill/>
                </a:ln>
                <a:solidFill>
                  <a:schemeClr val="tx1"/>
                </a:solidFill>
                <a:effectLst>
                  <a:glow rad="101600">
                    <a:prstClr val="white"/>
                  </a:glow>
                </a:effectLst>
                <a:latin typeface="微软雅黑" panose="020B0503020204020204" pitchFamily="34" charset="-122"/>
                <a:ea typeface="微软雅黑" panose="020B0503020204020204" pitchFamily="34" charset="-122"/>
                <a:cs typeface="微软雅黑" panose="020B0503020204020204" pitchFamily="34" charset="-122"/>
              </a:rPr>
              <a:t>通用名称为：</a:t>
            </a:r>
            <a:r>
              <a:rPr lang="zh-CN" altLang="en-US" sz="1600" dirty="0" smtClean="0">
                <a:ln w="0">
                  <a:noFill/>
                </a:ln>
                <a:solidFill>
                  <a:schemeClr val="tx1"/>
                </a:solidFill>
                <a:effectLst>
                  <a:glow rad="101600">
                    <a:prstClr val="white"/>
                  </a:glow>
                </a:effectLst>
                <a:latin typeface="微软雅黑" panose="020B0503020204020204" pitchFamily="34" charset="-122"/>
                <a:ea typeface="微软雅黑" panose="020B0503020204020204" pitchFamily="34" charset="-122"/>
                <a:cs typeface="微软雅黑" panose="020B0503020204020204" pitchFamily="34" charset="-122"/>
              </a:rPr>
              <a:t>重</a:t>
            </a:r>
            <a:r>
              <a:rPr lang="zh-CN" altLang="en-US" sz="1600" dirty="0">
                <a:ln w="0">
                  <a:noFill/>
                </a:ln>
                <a:solidFill>
                  <a:schemeClr val="tx1"/>
                </a:solidFill>
                <a:effectLst>
                  <a:glow rad="101600">
                    <a:prstClr val="white"/>
                  </a:glow>
                </a:effectLst>
                <a:latin typeface="微软雅黑" panose="020B0503020204020204" pitchFamily="34" charset="-122"/>
                <a:ea typeface="微软雅黑" panose="020B0503020204020204" pitchFamily="34" charset="-122"/>
                <a:cs typeface="微软雅黑" panose="020B0503020204020204" pitchFamily="34" charset="-122"/>
              </a:rPr>
              <a:t>酒石酸利斯的</a:t>
            </a:r>
            <a:r>
              <a:rPr lang="zh-CN" altLang="en-US" sz="1600" dirty="0" smtClean="0">
                <a:ln w="0">
                  <a:noFill/>
                </a:ln>
                <a:solidFill>
                  <a:schemeClr val="tx1"/>
                </a:solidFill>
                <a:effectLst>
                  <a:glow rad="101600">
                    <a:prstClr val="white"/>
                  </a:glow>
                </a:effectLst>
                <a:latin typeface="微软雅黑" panose="020B0503020204020204" pitchFamily="34" charset="-122"/>
                <a:ea typeface="微软雅黑" panose="020B0503020204020204" pitchFamily="34" charset="-122"/>
                <a:cs typeface="微软雅黑" panose="020B0503020204020204" pitchFamily="34" charset="-122"/>
              </a:rPr>
              <a:t>明口服溶液）</a:t>
            </a:r>
            <a:endParaRPr lang="zh-CN" altLang="en-US" sz="1600" dirty="0">
              <a:ln w="0">
                <a:noFill/>
              </a:ln>
              <a:solidFill>
                <a:schemeClr val="tx1"/>
              </a:solidFill>
              <a:effectLst>
                <a:glow rad="101600">
                  <a:prstClr val="white"/>
                </a:glow>
              </a:effectLst>
              <a:latin typeface="微软雅黑" panose="020B0503020204020204" pitchFamily="34" charset="-122"/>
              <a:ea typeface="微软雅黑" panose="020B0503020204020204" pitchFamily="34" charset="-122"/>
              <a:cs typeface="微软雅黑" panose="020B0503020204020204" pitchFamily="34" charset="-122"/>
            </a:endParaRPr>
          </a:p>
          <a:p>
            <a:pPr indent="0" algn="just" fontAlgn="auto">
              <a:lnSpc>
                <a:spcPts val="2200"/>
              </a:lnSpc>
              <a:spcBef>
                <a:spcPts val="600"/>
              </a:spcBef>
              <a:spcAft>
                <a:spcPts val="600"/>
              </a:spcAft>
            </a:pPr>
            <a:r>
              <a:rPr lang="zh-CN" sz="1600" b="1" dirty="0">
                <a:ln w="0">
                  <a:noFill/>
                </a:ln>
                <a:effectLst>
                  <a:glow rad="101600">
                    <a:prstClr val="white"/>
                  </a:glow>
                </a:effectLst>
                <a:latin typeface="微软雅黑" panose="020B0503020204020204" pitchFamily="34" charset="-122"/>
                <a:ea typeface="微软雅黑" panose="020B0503020204020204" pitchFamily="34" charset="-122"/>
                <a:cs typeface="微软雅黑" panose="020B0503020204020204" pitchFamily="34" charset="-122"/>
                <a:sym typeface="+mn-ea"/>
              </a:rPr>
              <a:t>是否为 OTC 药品：</a:t>
            </a:r>
            <a:r>
              <a:rPr lang="zh-CN" altLang="en-US" sz="1600" dirty="0">
                <a:ln w="0">
                  <a:noFill/>
                </a:ln>
                <a:effectLst>
                  <a:glow rad="101600">
                    <a:prstClr val="white"/>
                  </a:glow>
                </a:effectLst>
                <a:latin typeface="微软雅黑" panose="020B0503020204020204" pitchFamily="34" charset="-122"/>
                <a:ea typeface="微软雅黑" panose="020B0503020204020204" pitchFamily="34" charset="-122"/>
                <a:cs typeface="微软雅黑" panose="020B0503020204020204" pitchFamily="34" charset="-122"/>
                <a:sym typeface="+mn-ea"/>
              </a:rPr>
              <a:t>否</a:t>
            </a:r>
            <a:endParaRPr lang="zh-CN" altLang="en-US" sz="1600" dirty="0">
              <a:ln w="0">
                <a:noFill/>
              </a:ln>
              <a:solidFill>
                <a:schemeClr val="tx1"/>
              </a:solidFill>
              <a:effectLst>
                <a:glow rad="101600">
                  <a:prstClr val="white"/>
                </a:glow>
              </a:effectLst>
              <a:latin typeface="微软雅黑" panose="020B0503020204020204" pitchFamily="34" charset="-122"/>
              <a:ea typeface="微软雅黑" panose="020B0503020204020204" pitchFamily="34" charset="-122"/>
              <a:cs typeface="微软雅黑" panose="020B0503020204020204" pitchFamily="34" charset="-122"/>
            </a:endParaRPr>
          </a:p>
        </p:txBody>
      </p:sp>
      <p:sp>
        <p:nvSpPr>
          <p:cNvPr id="54" name="文本框 53"/>
          <p:cNvSpPr txBox="1"/>
          <p:nvPr>
            <p:custDataLst>
              <p:tags r:id="rId6"/>
            </p:custDataLst>
          </p:nvPr>
        </p:nvSpPr>
        <p:spPr>
          <a:xfrm>
            <a:off x="6348095" y="817245"/>
            <a:ext cx="5111750" cy="4994275"/>
          </a:xfrm>
          <a:prstGeom prst="rect">
            <a:avLst/>
          </a:prstGeom>
          <a:noFill/>
          <a:ln>
            <a:solidFill>
              <a:schemeClr val="accent1">
                <a:lumMod val="50000"/>
              </a:schemeClr>
            </a:solidFill>
          </a:ln>
        </p:spPr>
        <p:txBody>
          <a:bodyPr wrap="square" rtlCol="0" anchor="t">
            <a:noAutofit/>
          </a:bodyPr>
          <a:lstStyle/>
          <a:p>
            <a:pPr indent="0" fontAlgn="auto">
              <a:lnSpc>
                <a:spcPts val="2200"/>
              </a:lnSpc>
              <a:spcBef>
                <a:spcPts val="600"/>
              </a:spcBef>
              <a:spcAft>
                <a:spcPts val="600"/>
              </a:spcAft>
            </a:pPr>
            <a:r>
              <a:rPr lang="zh-CN" sz="1600" b="1" dirty="0" smtClean="0">
                <a:ln w="0">
                  <a:noFill/>
                </a:ln>
                <a:solidFill>
                  <a:schemeClr val="tx1"/>
                </a:solidFill>
                <a:effectLst>
                  <a:glow rad="101600">
                    <a:prstClr val="white"/>
                  </a:glow>
                </a:effectLst>
                <a:latin typeface="微软雅黑" panose="020B0503020204020204" pitchFamily="34" charset="-122"/>
                <a:ea typeface="微软雅黑" panose="020B0503020204020204" pitchFamily="34" charset="-122"/>
                <a:cs typeface="微软雅黑" panose="020B0503020204020204" pitchFamily="34" charset="-122"/>
                <a:sym typeface="+mn-ea"/>
              </a:rPr>
              <a:t>适应症： </a:t>
            </a:r>
            <a:r>
              <a:rPr lang="zh-CN" altLang="en-US" sz="1600" dirty="0">
                <a:solidFill>
                  <a:schemeClr val="tx1"/>
                </a:solidFill>
                <a:latin typeface="微软雅黑" panose="020B0503020204020204" pitchFamily="34" charset="-122"/>
                <a:ea typeface="微软雅黑" panose="020B0503020204020204" pitchFamily="34" charset="-122"/>
                <a:cs typeface="微软雅黑" panose="020B0503020204020204" pitchFamily="34" charset="-122"/>
              </a:rPr>
              <a:t> </a:t>
            </a:r>
            <a:endParaRPr lang="zh-CN" altLang="en-US" sz="1600" dirty="0">
              <a:solidFill>
                <a:schemeClr val="tx1"/>
              </a:solidFill>
              <a:latin typeface="微软雅黑" panose="020B0503020204020204" pitchFamily="34" charset="-122"/>
              <a:ea typeface="微软雅黑" panose="020B0503020204020204" pitchFamily="34" charset="-122"/>
              <a:cs typeface="微软雅黑" panose="020B0503020204020204" pitchFamily="34" charset="-122"/>
            </a:endParaRPr>
          </a:p>
          <a:p>
            <a:pPr indent="0" fontAlgn="auto">
              <a:lnSpc>
                <a:spcPts val="2200"/>
              </a:lnSpc>
              <a:spcBef>
                <a:spcPts val="600"/>
              </a:spcBef>
              <a:spcAft>
                <a:spcPts val="600"/>
              </a:spcAft>
            </a:pPr>
            <a:r>
              <a:rPr lang="zh-CN" altLang="en-US" sz="1600" dirty="0">
                <a:ln w="0">
                  <a:noFill/>
                </a:ln>
                <a:solidFill>
                  <a:schemeClr val="tx1"/>
                </a:solidFill>
                <a:effectLst>
                  <a:glow rad="101600">
                    <a:prstClr val="white"/>
                  </a:glow>
                </a:effectLst>
                <a:latin typeface="微软雅黑" panose="020B0503020204020204" pitchFamily="34" charset="-122"/>
                <a:ea typeface="微软雅黑" panose="020B0503020204020204" pitchFamily="34" charset="-122"/>
                <a:cs typeface="微软雅黑" panose="020B0503020204020204" pitchFamily="34" charset="-122"/>
              </a:rPr>
              <a:t>用于治疗轻、中度阿尔茨海默型痴呆的症状。</a:t>
            </a:r>
            <a:r>
              <a:rPr lang="zh-CN" altLang="en-US" sz="1600" dirty="0">
                <a:solidFill>
                  <a:schemeClr val="tx1"/>
                </a:solidFill>
                <a:latin typeface="微软雅黑" panose="020B0503020204020204" pitchFamily="34" charset="-122"/>
                <a:ea typeface="微软雅黑" panose="020B0503020204020204" pitchFamily="34" charset="-122"/>
                <a:cs typeface="微软雅黑" panose="020B0503020204020204" pitchFamily="34" charset="-122"/>
              </a:rPr>
              <a:t> </a:t>
            </a:r>
            <a:endParaRPr lang="zh-CN" sz="1600" dirty="0" smtClean="0">
              <a:ln w="0">
                <a:noFill/>
              </a:ln>
              <a:solidFill>
                <a:schemeClr val="tx1"/>
              </a:solidFill>
              <a:effectLst>
                <a:glow rad="101600">
                  <a:prstClr val="white"/>
                </a:glow>
              </a:effectLst>
              <a:latin typeface="微软雅黑" panose="020B0503020204020204" pitchFamily="34" charset="-122"/>
              <a:ea typeface="微软雅黑" panose="020B0503020204020204" pitchFamily="34" charset="-122"/>
              <a:cs typeface="微软雅黑" panose="020B0503020204020204" pitchFamily="34" charset="-122"/>
            </a:endParaRPr>
          </a:p>
          <a:p>
            <a:pPr indent="0" fontAlgn="auto">
              <a:lnSpc>
                <a:spcPts val="2200"/>
              </a:lnSpc>
              <a:spcBef>
                <a:spcPts val="600"/>
              </a:spcBef>
              <a:spcAft>
                <a:spcPts val="600"/>
              </a:spcAft>
            </a:pPr>
            <a:r>
              <a:rPr lang="zh-CN" sz="1600" b="1" dirty="0" smtClean="0">
                <a:ln w="0">
                  <a:noFill/>
                </a:ln>
                <a:solidFill>
                  <a:schemeClr val="tx1"/>
                </a:solidFill>
                <a:effectLst>
                  <a:glow rad="101600">
                    <a:prstClr val="white"/>
                  </a:glow>
                </a:effectLst>
                <a:latin typeface="微软雅黑" panose="020B0503020204020204" pitchFamily="34" charset="-122"/>
                <a:ea typeface="微软雅黑" panose="020B0503020204020204" pitchFamily="34" charset="-122"/>
                <a:cs typeface="微软雅黑" panose="020B0503020204020204" pitchFamily="34" charset="-122"/>
                <a:sym typeface="+mn-ea"/>
              </a:rPr>
              <a:t>用法</a:t>
            </a:r>
            <a:r>
              <a:rPr lang="zh-CN" sz="1600" b="1" dirty="0">
                <a:ln w="0">
                  <a:noFill/>
                </a:ln>
                <a:solidFill>
                  <a:schemeClr val="tx1"/>
                </a:solidFill>
                <a:effectLst>
                  <a:glow rad="101600">
                    <a:prstClr val="white"/>
                  </a:glow>
                </a:effectLst>
                <a:latin typeface="微软雅黑" panose="020B0503020204020204" pitchFamily="34" charset="-122"/>
                <a:ea typeface="微软雅黑" panose="020B0503020204020204" pitchFamily="34" charset="-122"/>
                <a:cs typeface="微软雅黑" panose="020B0503020204020204" pitchFamily="34" charset="-122"/>
                <a:sym typeface="+mn-ea"/>
              </a:rPr>
              <a:t>用量</a:t>
            </a:r>
            <a:r>
              <a:rPr lang="zh-CN" sz="1600" b="1" dirty="0" smtClean="0">
                <a:ln w="0">
                  <a:noFill/>
                </a:ln>
                <a:solidFill>
                  <a:schemeClr val="tx1"/>
                </a:solidFill>
                <a:effectLst>
                  <a:glow rad="101600">
                    <a:prstClr val="white"/>
                  </a:glow>
                </a:effectLst>
                <a:latin typeface="微软雅黑" panose="020B0503020204020204" pitchFamily="34" charset="-122"/>
                <a:ea typeface="微软雅黑" panose="020B0503020204020204" pitchFamily="34" charset="-122"/>
                <a:cs typeface="微软雅黑" panose="020B0503020204020204" pitchFamily="34" charset="-122"/>
                <a:sym typeface="+mn-ea"/>
              </a:rPr>
              <a:t>：</a:t>
            </a:r>
            <a:r>
              <a:rPr lang="zh-CN" altLang="en-US" sz="1600" dirty="0">
                <a:ln w="0">
                  <a:noFill/>
                </a:ln>
                <a:solidFill>
                  <a:schemeClr val="tx1"/>
                </a:solidFill>
                <a:effectLst>
                  <a:glow rad="101600">
                    <a:prstClr val="white"/>
                  </a:glow>
                </a:effectLst>
                <a:latin typeface="微软雅黑" panose="020B0503020204020204" pitchFamily="34" charset="-122"/>
                <a:ea typeface="微软雅黑" panose="020B0503020204020204" pitchFamily="34" charset="-122"/>
                <a:cs typeface="微软雅黑" panose="020B0503020204020204" pitchFamily="34" charset="-122"/>
              </a:rPr>
              <a:t>早晚进餐时与食物同服</a:t>
            </a:r>
            <a:r>
              <a:rPr lang="zh-CN" altLang="en-US" sz="1600" dirty="0" smtClean="0">
                <a:ln w="0">
                  <a:noFill/>
                </a:ln>
                <a:solidFill>
                  <a:schemeClr val="tx1"/>
                </a:solidFill>
                <a:effectLst>
                  <a:glow rad="101600">
                    <a:prstClr val="white"/>
                  </a:glow>
                </a:effectLst>
                <a:latin typeface="微软雅黑" panose="020B0503020204020204" pitchFamily="34" charset="-122"/>
                <a:ea typeface="微软雅黑" panose="020B0503020204020204" pitchFamily="34" charset="-122"/>
                <a:cs typeface="微软雅黑" panose="020B0503020204020204" pitchFamily="34" charset="-122"/>
              </a:rPr>
              <a:t>。</a:t>
            </a:r>
            <a:r>
              <a:rPr lang="zh-CN" altLang="en-US" sz="1600" dirty="0">
                <a:ln w="0">
                  <a:noFill/>
                </a:ln>
                <a:solidFill>
                  <a:schemeClr val="tx1"/>
                </a:solidFill>
                <a:effectLst>
                  <a:glow rad="101600">
                    <a:prstClr val="white"/>
                  </a:glow>
                </a:effectLst>
                <a:latin typeface="微软雅黑" panose="020B0503020204020204" pitchFamily="34" charset="-122"/>
                <a:ea typeface="微软雅黑" panose="020B0503020204020204" pitchFamily="34" charset="-122"/>
                <a:cs typeface="微软雅黑" panose="020B0503020204020204" pitchFamily="34" charset="-122"/>
                <a:sym typeface="+mn-ea"/>
              </a:rPr>
              <a:t>剂量：</a:t>
            </a:r>
            <a:r>
              <a:rPr lang="zh-CN" altLang="en-US" sz="1600" dirty="0" smtClean="0">
                <a:ln w="0">
                  <a:noFill/>
                </a:ln>
                <a:solidFill>
                  <a:schemeClr val="tx1"/>
                </a:solidFill>
                <a:effectLst>
                  <a:glow rad="101600">
                    <a:prstClr val="white"/>
                  </a:glow>
                </a:effectLst>
                <a:latin typeface="微软雅黑" panose="020B0503020204020204" pitchFamily="34" charset="-122"/>
                <a:ea typeface="微软雅黑" panose="020B0503020204020204" pitchFamily="34" charset="-122"/>
                <a:cs typeface="微软雅黑" panose="020B0503020204020204" pitchFamily="34" charset="-122"/>
              </a:rPr>
              <a:t>起始</a:t>
            </a:r>
            <a:r>
              <a:rPr lang="zh-CN" altLang="en-US" sz="1600" dirty="0">
                <a:ln w="0">
                  <a:noFill/>
                </a:ln>
                <a:solidFill>
                  <a:schemeClr val="tx1"/>
                </a:solidFill>
                <a:effectLst>
                  <a:glow rad="101600">
                    <a:prstClr val="white"/>
                  </a:glow>
                </a:effectLst>
                <a:latin typeface="微软雅黑" panose="020B0503020204020204" pitchFamily="34" charset="-122"/>
                <a:ea typeface="微软雅黑" panose="020B0503020204020204" pitchFamily="34" charset="-122"/>
                <a:cs typeface="微软雅黑" panose="020B0503020204020204" pitchFamily="34" charset="-122"/>
              </a:rPr>
              <a:t>剂量</a:t>
            </a:r>
            <a:r>
              <a:rPr lang="en-US" altLang="zh-CN" sz="1600" dirty="0">
                <a:ln w="0">
                  <a:noFill/>
                </a:ln>
                <a:solidFill>
                  <a:schemeClr val="tx1"/>
                </a:solidFill>
                <a:effectLst>
                  <a:glow rad="101600">
                    <a:prstClr val="white"/>
                  </a:glow>
                </a:effectLst>
                <a:latin typeface="微软雅黑" panose="020B0503020204020204" pitchFamily="34" charset="-122"/>
                <a:ea typeface="微软雅黑" panose="020B0503020204020204" pitchFamily="34" charset="-122"/>
                <a:cs typeface="微软雅黑" panose="020B0503020204020204" pitchFamily="34" charset="-122"/>
              </a:rPr>
              <a:t>3mg/</a:t>
            </a:r>
            <a:r>
              <a:rPr lang="zh-CN" altLang="en-US" sz="1600" dirty="0">
                <a:ln w="0">
                  <a:noFill/>
                </a:ln>
                <a:solidFill>
                  <a:schemeClr val="tx1"/>
                </a:solidFill>
                <a:effectLst>
                  <a:glow rad="101600">
                    <a:prstClr val="white"/>
                  </a:glow>
                </a:effectLst>
                <a:latin typeface="微软雅黑" panose="020B0503020204020204" pitchFamily="34" charset="-122"/>
                <a:ea typeface="微软雅黑" panose="020B0503020204020204" pitchFamily="34" charset="-122"/>
                <a:cs typeface="微软雅黑" panose="020B0503020204020204" pitchFamily="34" charset="-122"/>
              </a:rPr>
              <a:t>日（</a:t>
            </a:r>
            <a:r>
              <a:rPr lang="en-US" altLang="zh-CN" sz="1600" dirty="0">
                <a:ln w="0">
                  <a:noFill/>
                </a:ln>
                <a:solidFill>
                  <a:schemeClr val="tx1"/>
                </a:solidFill>
                <a:effectLst>
                  <a:glow rad="101600">
                    <a:prstClr val="white"/>
                  </a:glow>
                </a:effectLst>
                <a:latin typeface="微软雅黑" panose="020B0503020204020204" pitchFamily="34" charset="-122"/>
                <a:ea typeface="微软雅黑" panose="020B0503020204020204" pitchFamily="34" charset="-122"/>
                <a:cs typeface="微软雅黑" panose="020B0503020204020204" pitchFamily="34" charset="-122"/>
              </a:rPr>
              <a:t>1.5mg</a:t>
            </a:r>
            <a:r>
              <a:rPr lang="zh-CN" altLang="en-US" sz="1600" dirty="0">
                <a:ln w="0">
                  <a:noFill/>
                </a:ln>
                <a:solidFill>
                  <a:schemeClr val="tx1"/>
                </a:solidFill>
                <a:effectLst>
                  <a:glow rad="101600">
                    <a:prstClr val="white"/>
                  </a:glow>
                </a:effectLst>
                <a:latin typeface="微软雅黑" panose="020B0503020204020204" pitchFamily="34" charset="-122"/>
                <a:ea typeface="微软雅黑" panose="020B0503020204020204" pitchFamily="34" charset="-122"/>
                <a:cs typeface="微软雅黑" panose="020B0503020204020204" pitchFamily="34" charset="-122"/>
              </a:rPr>
              <a:t>每日两次）</a:t>
            </a:r>
            <a:r>
              <a:rPr lang="zh-CN" altLang="en-US" sz="1600" dirty="0">
                <a:ln w="0">
                  <a:noFill/>
                </a:ln>
                <a:solidFill>
                  <a:schemeClr val="tx1"/>
                </a:solidFill>
                <a:effectLst>
                  <a:glow rad="101600">
                    <a:prstClr val="white"/>
                  </a:glow>
                </a:effectLst>
                <a:latin typeface="微软雅黑" panose="020B0503020204020204" pitchFamily="34" charset="-122"/>
                <a:ea typeface="微软雅黑" panose="020B0503020204020204" pitchFamily="34" charset="-122"/>
                <a:cs typeface="微软雅黑" panose="020B0503020204020204" pitchFamily="34" charset="-122"/>
              </a:rPr>
              <a:t>，根据个体差异，至少每隔</a:t>
            </a:r>
            <a:r>
              <a:rPr lang="en-US" altLang="zh-CN" sz="1600" dirty="0">
                <a:ln w="0">
                  <a:noFill/>
                </a:ln>
                <a:solidFill>
                  <a:schemeClr val="tx1"/>
                </a:solidFill>
                <a:effectLst>
                  <a:glow rad="101600">
                    <a:prstClr val="white"/>
                  </a:glow>
                </a:effectLst>
                <a:latin typeface="微软雅黑" panose="020B0503020204020204" pitchFamily="34" charset="-122"/>
                <a:ea typeface="微软雅黑" panose="020B0503020204020204" pitchFamily="34" charset="-122"/>
                <a:cs typeface="微软雅黑" panose="020B0503020204020204" pitchFamily="34" charset="-122"/>
              </a:rPr>
              <a:t>2</a:t>
            </a:r>
            <a:r>
              <a:rPr lang="zh-CN" altLang="en-US" sz="1600" dirty="0">
                <a:ln w="0">
                  <a:noFill/>
                </a:ln>
                <a:solidFill>
                  <a:schemeClr val="tx1"/>
                </a:solidFill>
                <a:effectLst>
                  <a:glow rad="101600">
                    <a:prstClr val="white"/>
                  </a:glow>
                </a:effectLst>
                <a:latin typeface="微软雅黑" panose="020B0503020204020204" pitchFamily="34" charset="-122"/>
                <a:ea typeface="微软雅黑" panose="020B0503020204020204" pitchFamily="34" charset="-122"/>
                <a:cs typeface="微软雅黑" panose="020B0503020204020204" pitchFamily="34" charset="-122"/>
              </a:rPr>
              <a:t>周增剂量，以达到最大可耐受剂量，但每日不应超过</a:t>
            </a:r>
            <a:r>
              <a:rPr lang="en-US" altLang="zh-CN" sz="1600" dirty="0">
                <a:ln w="0">
                  <a:noFill/>
                </a:ln>
                <a:solidFill>
                  <a:schemeClr val="tx1"/>
                </a:solidFill>
                <a:effectLst>
                  <a:glow rad="101600">
                    <a:prstClr val="white"/>
                  </a:glow>
                </a:effectLst>
                <a:latin typeface="微软雅黑" panose="020B0503020204020204" pitchFamily="34" charset="-122"/>
                <a:ea typeface="微软雅黑" panose="020B0503020204020204" pitchFamily="34" charset="-122"/>
                <a:cs typeface="微软雅黑" panose="020B0503020204020204" pitchFamily="34" charset="-122"/>
              </a:rPr>
              <a:t>12mg</a:t>
            </a:r>
            <a:r>
              <a:rPr lang="zh-CN" altLang="en-US" sz="1600" dirty="0" smtClean="0">
                <a:ln w="0">
                  <a:noFill/>
                </a:ln>
                <a:solidFill>
                  <a:schemeClr val="tx1"/>
                </a:solidFill>
                <a:effectLst>
                  <a:glow rad="101600">
                    <a:prstClr val="white"/>
                  </a:glow>
                </a:effectLst>
                <a:latin typeface="微软雅黑" panose="020B0503020204020204" pitchFamily="34" charset="-122"/>
                <a:ea typeface="微软雅黑" panose="020B0503020204020204" pitchFamily="34" charset="-122"/>
                <a:cs typeface="微软雅黑" panose="020B0503020204020204" pitchFamily="34" charset="-122"/>
              </a:rPr>
              <a:t>。</a:t>
            </a:r>
            <a:r>
              <a:rPr lang="zh-CN" altLang="en-US" sz="1600" dirty="0" smtClean="0">
                <a:solidFill>
                  <a:schemeClr val="tx1"/>
                </a:solidFill>
                <a:latin typeface="微软雅黑" panose="020B0503020204020204" pitchFamily="34" charset="-122"/>
                <a:ea typeface="微软雅黑" panose="020B0503020204020204" pitchFamily="34" charset="-122"/>
                <a:cs typeface="微软雅黑" panose="020B0503020204020204" pitchFamily="34" charset="-122"/>
              </a:rPr>
              <a:t> 临床研究证明，每日服用本品</a:t>
            </a:r>
            <a:r>
              <a:rPr lang="en-US" altLang="zh-CN" sz="1600" dirty="0" smtClean="0">
                <a:solidFill>
                  <a:schemeClr val="tx1"/>
                </a:solidFill>
                <a:latin typeface="微软雅黑" panose="020B0503020204020204" pitchFamily="34" charset="-122"/>
                <a:ea typeface="微软雅黑" panose="020B0503020204020204" pitchFamily="34" charset="-122"/>
                <a:cs typeface="微软雅黑" panose="020B0503020204020204" pitchFamily="34" charset="-122"/>
              </a:rPr>
              <a:t>≥6mg</a:t>
            </a:r>
            <a:r>
              <a:rPr lang="zh-CN" altLang="en-US" sz="1600" dirty="0" smtClean="0">
                <a:solidFill>
                  <a:schemeClr val="tx1"/>
                </a:solidFill>
                <a:latin typeface="微软雅黑" panose="020B0503020204020204" pitchFamily="34" charset="-122"/>
                <a:ea typeface="微软雅黑" panose="020B0503020204020204" pitchFamily="34" charset="-122"/>
                <a:cs typeface="微软雅黑" panose="020B0503020204020204" pitchFamily="34" charset="-122"/>
              </a:rPr>
              <a:t>临床疗效更佳，所以大多数患者的目标剂量值应该定在每日</a:t>
            </a:r>
            <a:r>
              <a:rPr lang="en-US" altLang="zh-CN" sz="1600" dirty="0" smtClean="0">
                <a:solidFill>
                  <a:schemeClr val="tx1"/>
                </a:solidFill>
                <a:latin typeface="微软雅黑" panose="020B0503020204020204" pitchFamily="34" charset="-122"/>
                <a:ea typeface="微软雅黑" panose="020B0503020204020204" pitchFamily="34" charset="-122"/>
                <a:cs typeface="微软雅黑" panose="020B0503020204020204" pitchFamily="34" charset="-122"/>
              </a:rPr>
              <a:t>6~12mg</a:t>
            </a:r>
            <a:r>
              <a:rPr lang="zh-CN" altLang="en-US" sz="1600" dirty="0" smtClean="0">
                <a:solidFill>
                  <a:schemeClr val="tx1"/>
                </a:solidFill>
                <a:latin typeface="微软雅黑" panose="020B0503020204020204" pitchFamily="34" charset="-122"/>
                <a:ea typeface="微软雅黑" panose="020B0503020204020204" pitchFamily="34" charset="-122"/>
                <a:cs typeface="微软雅黑" panose="020B0503020204020204" pitchFamily="34" charset="-122"/>
              </a:rPr>
              <a:t>范围内。</a:t>
            </a:r>
            <a:endParaRPr lang="zh-CN" altLang="en-US" sz="1600" dirty="0" smtClean="0">
              <a:solidFill>
                <a:schemeClr val="tx1"/>
              </a:solidFill>
              <a:latin typeface="微软雅黑" panose="020B0503020204020204" pitchFamily="34" charset="-122"/>
              <a:ea typeface="微软雅黑" panose="020B0503020204020204" pitchFamily="34" charset="-122"/>
              <a:cs typeface="微软雅黑" panose="020B0503020204020204" pitchFamily="34" charset="-122"/>
            </a:endParaRPr>
          </a:p>
          <a:p>
            <a:pPr indent="0" fontAlgn="auto">
              <a:lnSpc>
                <a:spcPts val="2200"/>
              </a:lnSpc>
              <a:spcBef>
                <a:spcPts val="600"/>
              </a:spcBef>
              <a:spcAft>
                <a:spcPts val="600"/>
              </a:spcAft>
            </a:pPr>
            <a:r>
              <a:rPr lang="zh-CN" sz="1600" b="1" dirty="0" smtClean="0">
                <a:ln w="0">
                  <a:noFill/>
                </a:ln>
                <a:solidFill>
                  <a:schemeClr val="tx1"/>
                </a:solidFill>
                <a:effectLst>
                  <a:glow rad="101600">
                    <a:prstClr val="white"/>
                  </a:glow>
                </a:effectLst>
                <a:latin typeface="微软雅黑" panose="020B0503020204020204" pitchFamily="34" charset="-122"/>
                <a:ea typeface="微软雅黑" panose="020B0503020204020204" pitchFamily="34" charset="-122"/>
                <a:cs typeface="微软雅黑" panose="020B0503020204020204" pitchFamily="34" charset="-122"/>
                <a:sym typeface="+mn-ea"/>
              </a:rPr>
              <a:t>参照</a:t>
            </a:r>
            <a:r>
              <a:rPr lang="zh-CN" sz="1600" b="1" dirty="0">
                <a:ln w="0">
                  <a:noFill/>
                </a:ln>
                <a:solidFill>
                  <a:schemeClr val="tx1"/>
                </a:solidFill>
                <a:effectLst>
                  <a:glow rad="101600">
                    <a:prstClr val="white"/>
                  </a:glow>
                </a:effectLst>
                <a:latin typeface="微软雅黑" panose="020B0503020204020204" pitchFamily="34" charset="-122"/>
                <a:ea typeface="微软雅黑" panose="020B0503020204020204" pitchFamily="34" charset="-122"/>
                <a:cs typeface="微软雅黑" panose="020B0503020204020204" pitchFamily="34" charset="-122"/>
                <a:sym typeface="+mn-ea"/>
              </a:rPr>
              <a:t>药品建议：</a:t>
            </a:r>
            <a:r>
              <a:rPr lang="zh-CN" altLang="en-US" sz="1600" dirty="0">
                <a:ln w="0">
                  <a:noFill/>
                </a:ln>
                <a:solidFill>
                  <a:schemeClr val="tx1"/>
                </a:solidFill>
                <a:effectLst>
                  <a:glow rad="101600">
                    <a:prstClr val="white"/>
                  </a:glow>
                </a:effectLst>
                <a:latin typeface="微软雅黑" panose="020B0503020204020204" pitchFamily="34" charset="-122"/>
                <a:ea typeface="微软雅黑" panose="020B0503020204020204" pitchFamily="34" charset="-122"/>
                <a:cs typeface="微软雅黑" panose="020B0503020204020204" pitchFamily="34" charset="-122"/>
                <a:sym typeface="+mn-ea"/>
              </a:rPr>
              <a:t>重酒石酸卡巴拉汀</a:t>
            </a:r>
            <a:r>
              <a:rPr lang="zh-CN" altLang="en-US" sz="1600" dirty="0" smtClean="0">
                <a:ln w="0">
                  <a:noFill/>
                </a:ln>
                <a:solidFill>
                  <a:schemeClr val="tx1"/>
                </a:solidFill>
                <a:effectLst>
                  <a:glow rad="101600">
                    <a:prstClr val="white"/>
                  </a:glow>
                </a:effectLst>
                <a:latin typeface="微软雅黑" panose="020B0503020204020204" pitchFamily="34" charset="-122"/>
                <a:ea typeface="微软雅黑" panose="020B0503020204020204" pitchFamily="34" charset="-122"/>
                <a:cs typeface="微软雅黑" panose="020B0503020204020204" pitchFamily="34" charset="-122"/>
                <a:sym typeface="+mn-ea"/>
              </a:rPr>
              <a:t>胶囊</a:t>
            </a:r>
            <a:endParaRPr lang="en-US" altLang="zh-CN" sz="1600" dirty="0" smtClean="0">
              <a:ln w="0">
                <a:noFill/>
              </a:ln>
              <a:solidFill>
                <a:schemeClr val="tx1"/>
              </a:solidFill>
              <a:effectLst>
                <a:glow rad="101600">
                  <a:prstClr val="white"/>
                </a:glow>
              </a:effectLst>
              <a:latin typeface="微软雅黑" panose="020B0503020204020204" pitchFamily="34" charset="-122"/>
              <a:ea typeface="微软雅黑" panose="020B0503020204020204" pitchFamily="34" charset="-122"/>
              <a:cs typeface="微软雅黑" panose="020B0503020204020204" pitchFamily="34" charset="-122"/>
              <a:sym typeface="+mn-ea"/>
            </a:endParaRPr>
          </a:p>
          <a:p>
            <a:pPr indent="0" fontAlgn="auto">
              <a:lnSpc>
                <a:spcPts val="2200"/>
              </a:lnSpc>
              <a:spcBef>
                <a:spcPts val="600"/>
              </a:spcBef>
              <a:spcAft>
                <a:spcPts val="600"/>
              </a:spcAft>
            </a:pPr>
            <a:r>
              <a:rPr lang="zh-CN" sz="1600" b="1" dirty="0" smtClean="0">
                <a:ln w="0">
                  <a:noFill/>
                </a:ln>
                <a:solidFill>
                  <a:schemeClr val="tx1"/>
                </a:solidFill>
                <a:effectLst>
                  <a:glow rad="101600">
                    <a:prstClr val="white"/>
                  </a:glow>
                </a:effectLst>
                <a:latin typeface="微软雅黑" panose="020B0503020204020204" pitchFamily="34" charset="-122"/>
                <a:ea typeface="微软雅黑" panose="020B0503020204020204" pitchFamily="34" charset="-122"/>
                <a:cs typeface="微软雅黑" panose="020B0503020204020204" pitchFamily="34" charset="-122"/>
                <a:sym typeface="+mn-ea"/>
              </a:rPr>
              <a:t>年</a:t>
            </a:r>
            <a:r>
              <a:rPr lang="zh-CN" sz="1600" b="1" dirty="0">
                <a:ln w="0">
                  <a:noFill/>
                </a:ln>
                <a:solidFill>
                  <a:schemeClr val="tx1"/>
                </a:solidFill>
                <a:effectLst>
                  <a:glow rad="101600">
                    <a:prstClr val="white"/>
                  </a:glow>
                </a:effectLst>
                <a:latin typeface="微软雅黑" panose="020B0503020204020204" pitchFamily="34" charset="-122"/>
                <a:ea typeface="微软雅黑" panose="020B0503020204020204" pitchFamily="34" charset="-122"/>
                <a:cs typeface="微软雅黑" panose="020B0503020204020204" pitchFamily="34" charset="-122"/>
                <a:sym typeface="+mn-ea"/>
              </a:rPr>
              <a:t>发病患者总数</a:t>
            </a:r>
            <a:r>
              <a:rPr lang="zh-CN" sz="1600" b="1" dirty="0" smtClean="0">
                <a:ln w="0">
                  <a:noFill/>
                </a:ln>
                <a:solidFill>
                  <a:schemeClr val="tx1"/>
                </a:solidFill>
                <a:effectLst>
                  <a:glow rad="101600">
                    <a:prstClr val="white"/>
                  </a:glow>
                </a:effectLst>
                <a:latin typeface="微软雅黑" panose="020B0503020204020204" pitchFamily="34" charset="-122"/>
                <a:ea typeface="微软雅黑" panose="020B0503020204020204" pitchFamily="34" charset="-122"/>
                <a:cs typeface="微软雅黑" panose="020B0503020204020204" pitchFamily="34" charset="-122"/>
                <a:sym typeface="+mn-ea"/>
              </a:rPr>
              <a:t>：</a:t>
            </a:r>
            <a:r>
              <a:rPr lang="zh-CN" altLang="en-US" sz="1600" dirty="0">
                <a:ln w="0">
                  <a:noFill/>
                </a:ln>
                <a:solidFill>
                  <a:schemeClr val="tx1"/>
                </a:solidFill>
                <a:effectLst>
                  <a:glow rad="101600">
                    <a:prstClr val="white"/>
                  </a:glow>
                </a:effectLst>
                <a:latin typeface="微软雅黑" panose="020B0503020204020204" pitchFamily="34" charset="-122"/>
                <a:ea typeface="微软雅黑" panose="020B0503020204020204" pitchFamily="34" charset="-122"/>
                <a:cs typeface="微软雅黑" panose="020B0503020204020204" pitchFamily="34" charset="-122"/>
                <a:sym typeface="+mn-ea"/>
              </a:rPr>
              <a:t>我国</a:t>
            </a:r>
            <a:r>
              <a:rPr lang="zh-CN" altLang="en-US" sz="1600" dirty="0" smtClean="0">
                <a:ln w="0">
                  <a:noFill/>
                </a:ln>
                <a:solidFill>
                  <a:schemeClr val="tx1"/>
                </a:solidFill>
                <a:effectLst>
                  <a:glow rad="101600">
                    <a:prstClr val="white"/>
                  </a:glow>
                </a:effectLst>
                <a:latin typeface="微软雅黑" panose="020B0503020204020204" pitchFamily="34" charset="-122"/>
                <a:ea typeface="微软雅黑" panose="020B0503020204020204" pitchFamily="34" charset="-122"/>
                <a:cs typeface="微软雅黑" panose="020B0503020204020204" pitchFamily="34" charset="-122"/>
                <a:sym typeface="+mn-ea"/>
              </a:rPr>
              <a:t>目前有近</a:t>
            </a:r>
            <a:r>
              <a:rPr lang="en-US" altLang="zh-CN" sz="1600" dirty="0" smtClean="0">
                <a:ln w="0">
                  <a:noFill/>
                </a:ln>
                <a:solidFill>
                  <a:schemeClr val="tx1"/>
                </a:solidFill>
                <a:effectLst>
                  <a:glow rad="101600">
                    <a:prstClr val="white"/>
                  </a:glow>
                </a:effectLst>
                <a:latin typeface="微软雅黑" panose="020B0503020204020204" pitchFamily="34" charset="-122"/>
                <a:ea typeface="微软雅黑" panose="020B0503020204020204" pitchFamily="34" charset="-122"/>
                <a:cs typeface="微软雅黑" panose="020B0503020204020204" pitchFamily="34" charset="-122"/>
                <a:sym typeface="+mn-ea"/>
              </a:rPr>
              <a:t>1000</a:t>
            </a:r>
            <a:r>
              <a:rPr lang="zh-CN" altLang="en-US" sz="1600" dirty="0">
                <a:ln w="0">
                  <a:noFill/>
                </a:ln>
                <a:solidFill>
                  <a:schemeClr val="tx1"/>
                </a:solidFill>
                <a:effectLst>
                  <a:glow rad="101600">
                    <a:prstClr val="white"/>
                  </a:glow>
                </a:effectLst>
                <a:latin typeface="微软雅黑" panose="020B0503020204020204" pitchFamily="34" charset="-122"/>
                <a:ea typeface="微软雅黑" panose="020B0503020204020204" pitchFamily="34" charset="-122"/>
                <a:cs typeface="微软雅黑" panose="020B0503020204020204" pitchFamily="34" charset="-122"/>
                <a:sym typeface="+mn-ea"/>
              </a:rPr>
              <a:t>万阿尔茨海默病患者，预计到</a:t>
            </a:r>
            <a:r>
              <a:rPr lang="en-US" altLang="zh-CN" sz="1600" dirty="0">
                <a:ln w="0">
                  <a:noFill/>
                </a:ln>
                <a:solidFill>
                  <a:schemeClr val="tx1"/>
                </a:solidFill>
                <a:effectLst>
                  <a:glow rad="101600">
                    <a:prstClr val="white"/>
                  </a:glow>
                </a:effectLst>
                <a:latin typeface="微软雅黑" panose="020B0503020204020204" pitchFamily="34" charset="-122"/>
                <a:ea typeface="微软雅黑" panose="020B0503020204020204" pitchFamily="34" charset="-122"/>
                <a:cs typeface="微软雅黑" panose="020B0503020204020204" pitchFamily="34" charset="-122"/>
                <a:sym typeface="+mn-ea"/>
              </a:rPr>
              <a:t>2050</a:t>
            </a:r>
            <a:r>
              <a:rPr lang="zh-CN" altLang="en-US" sz="1600" dirty="0">
                <a:ln w="0">
                  <a:noFill/>
                </a:ln>
                <a:solidFill>
                  <a:schemeClr val="tx1"/>
                </a:solidFill>
                <a:effectLst>
                  <a:glow rad="101600">
                    <a:prstClr val="white"/>
                  </a:glow>
                </a:effectLst>
                <a:latin typeface="微软雅黑" panose="020B0503020204020204" pitchFamily="34" charset="-122"/>
                <a:ea typeface="微软雅黑" panose="020B0503020204020204" pitchFamily="34" charset="-122"/>
                <a:cs typeface="微软雅黑" panose="020B0503020204020204" pitchFamily="34" charset="-122"/>
                <a:sym typeface="+mn-ea"/>
              </a:rPr>
              <a:t>年患者人数将超过</a:t>
            </a:r>
            <a:r>
              <a:rPr lang="en-US" altLang="zh-CN" sz="1600" dirty="0">
                <a:ln w="0">
                  <a:noFill/>
                </a:ln>
                <a:solidFill>
                  <a:schemeClr val="tx1"/>
                </a:solidFill>
                <a:effectLst>
                  <a:glow rad="101600">
                    <a:prstClr val="white"/>
                  </a:glow>
                </a:effectLst>
                <a:latin typeface="微软雅黑" panose="020B0503020204020204" pitchFamily="34" charset="-122"/>
                <a:ea typeface="微软雅黑" panose="020B0503020204020204" pitchFamily="34" charset="-122"/>
                <a:cs typeface="微软雅黑" panose="020B0503020204020204" pitchFamily="34" charset="-122"/>
                <a:sym typeface="+mn-ea"/>
              </a:rPr>
              <a:t>4000</a:t>
            </a:r>
            <a:r>
              <a:rPr lang="zh-CN" altLang="en-US" sz="1600" dirty="0">
                <a:ln w="0">
                  <a:noFill/>
                </a:ln>
                <a:solidFill>
                  <a:schemeClr val="tx1"/>
                </a:solidFill>
                <a:effectLst>
                  <a:glow rad="101600">
                    <a:prstClr val="white"/>
                  </a:glow>
                </a:effectLst>
                <a:latin typeface="微软雅黑" panose="020B0503020204020204" pitchFamily="34" charset="-122"/>
                <a:ea typeface="微软雅黑" panose="020B0503020204020204" pitchFamily="34" charset="-122"/>
                <a:cs typeface="微软雅黑" panose="020B0503020204020204" pitchFamily="34" charset="-122"/>
                <a:sym typeface="+mn-ea"/>
              </a:rPr>
              <a:t>万，同时还逐渐呈现年轻化趋势</a:t>
            </a:r>
            <a:r>
              <a:rPr lang="zh-CN" altLang="en-US" sz="1600" dirty="0" smtClean="0">
                <a:ln w="0">
                  <a:noFill/>
                </a:ln>
                <a:solidFill>
                  <a:schemeClr val="tx1"/>
                </a:solidFill>
                <a:effectLst>
                  <a:glow rad="101600">
                    <a:prstClr val="white"/>
                  </a:glow>
                </a:effectLst>
                <a:latin typeface="微软雅黑" panose="020B0503020204020204" pitchFamily="34" charset="-122"/>
                <a:ea typeface="微软雅黑" panose="020B0503020204020204" pitchFamily="34" charset="-122"/>
                <a:cs typeface="微软雅黑" panose="020B0503020204020204" pitchFamily="34" charset="-122"/>
                <a:sym typeface="+mn-ea"/>
              </a:rPr>
              <a:t>。</a:t>
            </a:r>
            <a:endParaRPr lang="zh-CN" altLang="en-US" sz="1600" dirty="0" smtClean="0">
              <a:ln w="0">
                <a:noFill/>
              </a:ln>
              <a:gradFill>
                <a:gsLst>
                  <a:gs pos="51300">
                    <a:srgbClr val="FE5F4A"/>
                  </a:gs>
                  <a:gs pos="0">
                    <a:srgbClr val="DF0303"/>
                  </a:gs>
                  <a:gs pos="100000">
                    <a:srgbClr val="FEA06E"/>
                  </a:gs>
                </a:gsLst>
                <a:lin ang="5400000" scaled="1"/>
              </a:gradFill>
              <a:effectLst>
                <a:glow rad="101600">
                  <a:prstClr val="white"/>
                </a:glow>
              </a:effectLst>
              <a:latin typeface="微软雅黑" panose="020B0503020204020204" pitchFamily="34" charset="-122"/>
              <a:ea typeface="微软雅黑" panose="020B0503020204020204" pitchFamily="34" charset="-122"/>
              <a:cs typeface="微软雅黑" panose="020B0503020204020204" pitchFamily="34" charset="-122"/>
              <a:sym typeface="+mn-ea"/>
            </a:endParaRPr>
          </a:p>
          <a:p>
            <a:pPr indent="0" fontAlgn="auto">
              <a:lnSpc>
                <a:spcPts val="2200"/>
              </a:lnSpc>
              <a:spcBef>
                <a:spcPts val="600"/>
              </a:spcBef>
              <a:spcAft>
                <a:spcPts val="600"/>
              </a:spcAft>
            </a:pPr>
            <a:r>
              <a:rPr lang="zh-CN" sz="1600" b="1" dirty="0" smtClean="0">
                <a:ln w="0">
                  <a:noFill/>
                </a:ln>
                <a:effectLst>
                  <a:glow rad="101600">
                    <a:prstClr val="white"/>
                  </a:glow>
                </a:effectLst>
                <a:latin typeface="微软雅黑" panose="020B0503020204020204" pitchFamily="34" charset="-122"/>
                <a:ea typeface="微软雅黑" panose="020B0503020204020204" pitchFamily="34" charset="-122"/>
                <a:cs typeface="微软雅黑" panose="020B0503020204020204" pitchFamily="34" charset="-122"/>
                <a:sym typeface="+mn-ea"/>
              </a:rPr>
              <a:t>弥补未满足的治疗需求情况：</a:t>
            </a:r>
            <a:r>
              <a:rPr lang="zh-CN" altLang="en-US" sz="1600" dirty="0">
                <a:solidFill>
                  <a:schemeClr val="dk1"/>
                </a:solidFill>
                <a:latin typeface="微软雅黑" panose="020B0503020204020204" pitchFamily="34" charset="-122"/>
                <a:ea typeface="微软雅黑" panose="020B0503020204020204" pitchFamily="34" charset="-122"/>
                <a:cs typeface="宋体" panose="02010600030101010101" pitchFamily="2" charset="-122"/>
                <a:sym typeface="+mn-ea"/>
              </a:rPr>
              <a:t>显著提高用药依从性，尤其适用于</a:t>
            </a:r>
            <a:r>
              <a:rPr lang="zh-CN" altLang="en-US" sz="1600" dirty="0" smtClean="0">
                <a:solidFill>
                  <a:schemeClr val="dk1"/>
                </a:solidFill>
                <a:latin typeface="微软雅黑" panose="020B0503020204020204" pitchFamily="34" charset="-122"/>
                <a:ea typeface="微软雅黑" panose="020B0503020204020204" pitchFamily="34" charset="-122"/>
                <a:cs typeface="宋体" panose="02010600030101010101" pitchFamily="2" charset="-122"/>
                <a:sym typeface="+mn-ea"/>
              </a:rPr>
              <a:t>老年和</a:t>
            </a:r>
            <a:r>
              <a:rPr lang="zh-CN" altLang="en-US" sz="1600" dirty="0">
                <a:solidFill>
                  <a:schemeClr val="dk1"/>
                </a:solidFill>
                <a:latin typeface="微软雅黑" panose="020B0503020204020204" pitchFamily="34" charset="-122"/>
                <a:ea typeface="微软雅黑" panose="020B0503020204020204" pitchFamily="34" charset="-122"/>
                <a:cs typeface="宋体" panose="02010600030101010101" pitchFamily="2" charset="-122"/>
                <a:sym typeface="+mn-ea"/>
              </a:rPr>
              <a:t>吞咽困难的患者。</a:t>
            </a:r>
            <a:endParaRPr lang="zh-CN" b="1" dirty="0">
              <a:solidFill>
                <a:schemeClr val="tx1"/>
              </a:solidFill>
              <a:latin typeface="微软雅黑" panose="020B0503020204020204" pitchFamily="34" charset="-122"/>
              <a:ea typeface="微软雅黑" panose="020B0503020204020204" pitchFamily="34" charset="-122"/>
              <a:cs typeface="微软雅黑" panose="020B0503020204020204" pitchFamily="34" charset="-122"/>
            </a:endParaRPr>
          </a:p>
          <a:p>
            <a:pPr indent="0" fontAlgn="auto">
              <a:lnSpc>
                <a:spcPct val="140000"/>
              </a:lnSpc>
              <a:spcBef>
                <a:spcPts val="600"/>
              </a:spcBef>
              <a:spcAft>
                <a:spcPts val="600"/>
              </a:spcAft>
            </a:pPr>
            <a:endParaRPr lang="zh-CN" altLang="en-US" b="1" dirty="0">
              <a:solidFill>
                <a:schemeClr val="tx1"/>
              </a:solidFill>
              <a:latin typeface="微软雅黑" panose="020B0503020204020204" pitchFamily="34" charset="-122"/>
              <a:ea typeface="微软雅黑" panose="020B0503020204020204" pitchFamily="34" charset="-122"/>
              <a:cs typeface="微软雅黑" panose="020B0503020204020204" pitchFamily="34" charset="-122"/>
              <a:sym typeface="+mn-ea"/>
            </a:endParaRPr>
          </a:p>
        </p:txBody>
      </p:sp>
      <p:sp>
        <p:nvSpPr>
          <p:cNvPr id="2" name="矩形 1"/>
          <p:cNvSpPr/>
          <p:nvPr/>
        </p:nvSpPr>
        <p:spPr>
          <a:xfrm>
            <a:off x="838835" y="5811520"/>
            <a:ext cx="8094980" cy="58928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zh-CN" altLang="en-US" sz="1200" dirty="0" smtClean="0">
                <a:solidFill>
                  <a:schemeClr val="tx1"/>
                </a:solidFill>
              </a:rPr>
              <a:t>注：</a:t>
            </a:r>
            <a:r>
              <a:rPr lang="zh-CN" altLang="en-US" sz="1200" dirty="0" smtClean="0">
                <a:ln w="0">
                  <a:noFill/>
                </a:ln>
                <a:solidFill>
                  <a:schemeClr val="tx1"/>
                </a:solidFill>
                <a:effectLst>
                  <a:glow rad="101600">
                    <a:prstClr val="white"/>
                  </a:glow>
                </a:effectLst>
                <a:latin typeface="微软雅黑" panose="020B0503020204020204" pitchFamily="34" charset="-122"/>
                <a:ea typeface="微软雅黑" panose="020B0503020204020204" pitchFamily="34" charset="-122"/>
                <a:cs typeface="微软雅黑" panose="020B0503020204020204" pitchFamily="34" charset="-122"/>
                <a:sym typeface="+mn-ea"/>
              </a:rPr>
              <a:t>本品活性成份为</a:t>
            </a:r>
            <a:r>
              <a:rPr lang="zh-CN" altLang="en-US" sz="1200" dirty="0" smtClean="0">
                <a:ln w="0">
                  <a:noFill/>
                </a:ln>
                <a:solidFill>
                  <a:schemeClr val="tx1"/>
                </a:solidFill>
                <a:effectLst>
                  <a:glow rad="101600">
                    <a:prstClr val="white"/>
                  </a:glow>
                </a:effectLst>
                <a:latin typeface="微软雅黑" panose="020B0503020204020204" pitchFamily="34" charset="-122"/>
                <a:ea typeface="微软雅黑" panose="020B0503020204020204" pitchFamily="34" charset="-122"/>
                <a:cs typeface="微软雅黑" panose="020B0503020204020204" pitchFamily="34" charset="-122"/>
                <a:sym typeface="+mn-ea"/>
              </a:rPr>
              <a:t>重酒石酸利斯的明（曾用名重酒石酸卡巴拉汀）</a:t>
            </a:r>
            <a:endParaRPr lang="en-US" altLang="zh-CN" sz="1200" dirty="0" smtClean="0">
              <a:ln w="0">
                <a:noFill/>
              </a:ln>
              <a:solidFill>
                <a:schemeClr val="tx1"/>
              </a:solidFill>
              <a:effectLst>
                <a:glow rad="101600">
                  <a:prstClr val="white"/>
                </a:glow>
              </a:effectLst>
              <a:latin typeface="微软雅黑" panose="020B0503020204020204" pitchFamily="34" charset="-122"/>
              <a:ea typeface="微软雅黑" panose="020B0503020204020204" pitchFamily="34" charset="-122"/>
              <a:cs typeface="微软雅黑" panose="020B0503020204020204" pitchFamily="34" charset="-122"/>
            </a:endParaRPr>
          </a:p>
          <a:p>
            <a:r>
              <a:rPr lang="zh-CN" altLang="en-US" sz="1200" dirty="0" smtClean="0">
                <a:solidFill>
                  <a:schemeClr val="tx1"/>
                </a:solidFill>
              </a:rPr>
              <a:t>*：</a:t>
            </a:r>
            <a:r>
              <a:rPr lang="en-US" altLang="zh-CN" sz="1200" dirty="0" smtClean="0">
                <a:solidFill>
                  <a:schemeClr val="tx1"/>
                </a:solidFill>
              </a:rPr>
              <a:t>NMPA</a:t>
            </a:r>
            <a:r>
              <a:rPr lang="zh-CN" altLang="en-US" sz="1200" dirty="0" smtClean="0">
                <a:solidFill>
                  <a:schemeClr val="tx1"/>
                </a:solidFill>
              </a:rPr>
              <a:t>药品数据库同时存在两个通用名：卡巴拉汀、利斯的明（英文名同为</a:t>
            </a:r>
            <a:r>
              <a:rPr lang="en-US" altLang="zh-CN" sz="1200" dirty="0" err="1" smtClean="0">
                <a:solidFill>
                  <a:schemeClr val="tx1"/>
                </a:solidFill>
              </a:rPr>
              <a:t>Rivastigmine</a:t>
            </a:r>
            <a:r>
              <a:rPr lang="zh-CN" altLang="en-US" sz="1200" dirty="0">
                <a:solidFill>
                  <a:schemeClr val="tx1"/>
                </a:solidFill>
              </a:rPr>
              <a:t>）；</a:t>
            </a:r>
            <a:endParaRPr lang="zh-CN" altLang="en-US" sz="1200" dirty="0" smtClean="0">
              <a:ln w="0">
                <a:noFill/>
              </a:ln>
              <a:solidFill>
                <a:schemeClr val="tx1"/>
              </a:solidFill>
              <a:effectLst>
                <a:glow rad="101600">
                  <a:prstClr val="white"/>
                </a:glow>
              </a:effectLst>
              <a:latin typeface="微软雅黑" panose="020B0503020204020204" pitchFamily="34" charset="-122"/>
              <a:ea typeface="微软雅黑" panose="020B0503020204020204" pitchFamily="34" charset="-122"/>
              <a:cs typeface="微软雅黑" panose="020B0503020204020204" pitchFamily="34" charset="-122"/>
            </a:endParaRPr>
          </a:p>
        </p:txBody>
      </p:sp>
      <p:cxnSp>
        <p:nvCxnSpPr>
          <p:cNvPr id="11" name="直接连接符 10"/>
          <p:cNvCxnSpPr/>
          <p:nvPr>
            <p:custDataLst>
              <p:tags r:id="rId7"/>
            </p:custDataLst>
          </p:nvPr>
        </p:nvCxnSpPr>
        <p:spPr>
          <a:xfrm>
            <a:off x="513421" y="711196"/>
            <a:ext cx="3369310" cy="0"/>
          </a:xfrm>
          <a:prstGeom prst="line">
            <a:avLst/>
          </a:prstGeom>
          <a:ln>
            <a:solidFill>
              <a:schemeClr val="accent1">
                <a:lumMod val="50000"/>
              </a:schemeClr>
            </a:solidFill>
          </a:ln>
        </p:spPr>
        <p:style>
          <a:lnRef idx="2">
            <a:schemeClr val="accent6"/>
          </a:lnRef>
          <a:fillRef idx="0">
            <a:schemeClr val="accent6"/>
          </a:fillRef>
          <a:effectRef idx="1">
            <a:schemeClr val="accent6"/>
          </a:effectRef>
          <a:fontRef idx="minor">
            <a:schemeClr val="tx1"/>
          </a:fontRef>
        </p:style>
      </p:cxnSp>
    </p:spTree>
    <p:custDataLst>
      <p:tags r:id="rId8"/>
    </p:custData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grpSp>
        <p:nvGrpSpPr>
          <p:cNvPr id="3" name="组合 2"/>
          <p:cNvGrpSpPr/>
          <p:nvPr userDrawn="1">
            <p:custDataLst>
              <p:tags r:id="rId1"/>
            </p:custDataLst>
          </p:nvPr>
        </p:nvGrpSpPr>
        <p:grpSpPr>
          <a:xfrm>
            <a:off x="5014422" y="6093460"/>
            <a:ext cx="8190403" cy="812800"/>
            <a:chOff x="4001597" y="5613400"/>
            <a:chExt cx="8190403" cy="1244600"/>
          </a:xfrm>
        </p:grpSpPr>
        <p:sp>
          <p:nvSpPr>
            <p:cNvPr id="4" name="任意多边形: 形状 8"/>
            <p:cNvSpPr/>
            <p:nvPr>
              <p:custDataLst>
                <p:tags r:id="rId2"/>
              </p:custDataLst>
            </p:nvPr>
          </p:nvSpPr>
          <p:spPr>
            <a:xfrm>
              <a:off x="4001597" y="5613400"/>
              <a:ext cx="8190402" cy="1244600"/>
            </a:xfrm>
            <a:custGeom>
              <a:avLst/>
              <a:gdLst>
                <a:gd name="connsiteX0" fmla="*/ 8190402 w 8190402"/>
                <a:gd name="connsiteY0" fmla="*/ 0 h 1244600"/>
                <a:gd name="connsiteX1" fmla="*/ 8190402 w 8190402"/>
                <a:gd name="connsiteY1" fmla="*/ 1155849 h 1244600"/>
                <a:gd name="connsiteX2" fmla="*/ 4203232 w 8190402"/>
                <a:gd name="connsiteY2" fmla="*/ 1244600 h 1244600"/>
                <a:gd name="connsiteX3" fmla="*/ 0 w 8190402"/>
                <a:gd name="connsiteY3" fmla="*/ 1244600 h 1244600"/>
              </a:gdLst>
              <a:ahLst/>
              <a:cxnLst>
                <a:cxn ang="0">
                  <a:pos x="connsiteX0" y="connsiteY0"/>
                </a:cxn>
                <a:cxn ang="0">
                  <a:pos x="connsiteX1" y="connsiteY1"/>
                </a:cxn>
                <a:cxn ang="0">
                  <a:pos x="connsiteX2" y="connsiteY2"/>
                </a:cxn>
                <a:cxn ang="0">
                  <a:pos x="connsiteX3" y="connsiteY3"/>
                </a:cxn>
              </a:cxnLst>
              <a:rect l="l" t="t" r="r" b="b"/>
              <a:pathLst>
                <a:path w="8190402" h="1244600">
                  <a:moveTo>
                    <a:pt x="8190402" y="0"/>
                  </a:moveTo>
                  <a:lnTo>
                    <a:pt x="8190402" y="1155849"/>
                  </a:lnTo>
                  <a:lnTo>
                    <a:pt x="4203232" y="1244600"/>
                  </a:lnTo>
                  <a:lnTo>
                    <a:pt x="0" y="1244600"/>
                  </a:lnTo>
                  <a:close/>
                </a:path>
              </a:pathLst>
            </a:cu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lt1"/>
                </a:solidFill>
                <a:latin typeface="微软雅黑" panose="020B0503020204020204" pitchFamily="34" charset="-122"/>
                <a:ea typeface="微软雅黑" panose="020B0503020204020204" pitchFamily="34" charset="-122"/>
              </a:endParaRPr>
            </a:p>
          </p:txBody>
        </p:sp>
        <p:sp>
          <p:nvSpPr>
            <p:cNvPr id="5" name="等腰三角形 4"/>
            <p:cNvSpPr/>
            <p:nvPr>
              <p:custDataLst>
                <p:tags r:id="rId3"/>
              </p:custDataLst>
            </p:nvPr>
          </p:nvSpPr>
          <p:spPr>
            <a:xfrm>
              <a:off x="5816600" y="5949254"/>
              <a:ext cx="6375400" cy="908746"/>
            </a:xfrm>
            <a:prstGeom prst="triangle">
              <a:avLst>
                <a:gd name="adj" fmla="val 100000"/>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lt1"/>
                </a:solidFill>
                <a:latin typeface="微软雅黑" panose="020B0503020204020204" pitchFamily="34" charset="-122"/>
                <a:ea typeface="微软雅黑" panose="020B0503020204020204" pitchFamily="34" charset="-122"/>
              </a:endParaRPr>
            </a:p>
          </p:txBody>
        </p:sp>
      </p:grpSp>
      <p:cxnSp>
        <p:nvCxnSpPr>
          <p:cNvPr id="51" name="直接连接符 50"/>
          <p:cNvCxnSpPr/>
          <p:nvPr>
            <p:custDataLst>
              <p:tags r:id="rId4"/>
            </p:custDataLst>
          </p:nvPr>
        </p:nvCxnSpPr>
        <p:spPr>
          <a:xfrm>
            <a:off x="513421" y="711196"/>
            <a:ext cx="3369310" cy="0"/>
          </a:xfrm>
          <a:prstGeom prst="line">
            <a:avLst/>
          </a:prstGeom>
          <a:ln>
            <a:solidFill>
              <a:schemeClr val="accent1">
                <a:lumMod val="50000"/>
              </a:schemeClr>
            </a:solidFill>
          </a:ln>
        </p:spPr>
        <p:style>
          <a:lnRef idx="2">
            <a:schemeClr val="accent6"/>
          </a:lnRef>
          <a:fillRef idx="0">
            <a:schemeClr val="accent6"/>
          </a:fillRef>
          <a:effectRef idx="1">
            <a:schemeClr val="accent6"/>
          </a:effectRef>
          <a:fontRef idx="minor">
            <a:schemeClr val="tx1"/>
          </a:fontRef>
        </p:style>
      </p:cxnSp>
      <p:sp>
        <p:nvSpPr>
          <p:cNvPr id="52" name="文本框 51"/>
          <p:cNvSpPr txBox="1"/>
          <p:nvPr>
            <p:custDataLst>
              <p:tags r:id="rId5"/>
            </p:custDataLst>
          </p:nvPr>
        </p:nvSpPr>
        <p:spPr>
          <a:xfrm>
            <a:off x="674076" y="130139"/>
            <a:ext cx="3048000" cy="565150"/>
          </a:xfrm>
          <a:prstGeom prst="rect">
            <a:avLst/>
          </a:prstGeom>
          <a:noFill/>
        </p:spPr>
        <p:txBody>
          <a:bodyPr wrap="square" rtlCol="0">
            <a:spAutoFit/>
          </a:bodyPr>
          <a:lstStyle/>
          <a:p>
            <a:pPr>
              <a:lnSpc>
                <a:spcPct val="110000"/>
              </a:lnSpc>
              <a:spcAft>
                <a:spcPts val="600"/>
              </a:spcAft>
            </a:pPr>
            <a:r>
              <a:rPr lang="en-US" altLang="zh-CN" sz="2800" b="1" dirty="0">
                <a:ln w="0">
                  <a:noFill/>
                </a:ln>
                <a:solidFill>
                  <a:schemeClr val="accent1">
                    <a:lumMod val="50000"/>
                  </a:schemeClr>
                </a:solidFill>
                <a:effectLst>
                  <a:glow rad="101600">
                    <a:prstClr val="white"/>
                  </a:glow>
                </a:effectLst>
                <a:latin typeface="微软雅黑" panose="020B0503020204020204" pitchFamily="34" charset="-122"/>
                <a:ea typeface="微软雅黑" panose="020B0503020204020204" pitchFamily="34" charset="-122"/>
                <a:cs typeface="微软雅黑" panose="020B0503020204020204" pitchFamily="34" charset="-122"/>
              </a:rPr>
              <a:t>01 </a:t>
            </a:r>
            <a:r>
              <a:rPr lang="zh-CN" altLang="en-US" sz="2800" b="1" dirty="0">
                <a:ln w="0">
                  <a:noFill/>
                </a:ln>
                <a:solidFill>
                  <a:schemeClr val="accent1">
                    <a:lumMod val="50000"/>
                  </a:schemeClr>
                </a:solidFill>
                <a:effectLst>
                  <a:glow rad="101600">
                    <a:prstClr val="white"/>
                  </a:glow>
                </a:effectLst>
                <a:latin typeface="微软雅黑" panose="020B0503020204020204" pitchFamily="34" charset="-122"/>
                <a:ea typeface="微软雅黑" panose="020B0503020204020204" pitchFamily="34" charset="-122"/>
                <a:cs typeface="微软雅黑" panose="020B0503020204020204" pitchFamily="34" charset="-122"/>
              </a:rPr>
              <a:t>药品基本信息</a:t>
            </a:r>
            <a:endParaRPr lang="zh-CN" altLang="en-US" sz="2800" b="1" dirty="0">
              <a:ln w="0">
                <a:noFill/>
              </a:ln>
              <a:solidFill>
                <a:schemeClr val="accent1">
                  <a:lumMod val="50000"/>
                </a:schemeClr>
              </a:solidFill>
              <a:effectLst>
                <a:glow rad="101600">
                  <a:prstClr val="white"/>
                </a:glow>
              </a:effectLst>
              <a:latin typeface="微软雅黑" panose="020B0503020204020204" pitchFamily="34" charset="-122"/>
              <a:ea typeface="微软雅黑" panose="020B0503020204020204" pitchFamily="34" charset="-122"/>
              <a:cs typeface="微软雅黑" panose="020B0503020204020204" pitchFamily="34" charset="-122"/>
            </a:endParaRPr>
          </a:p>
        </p:txBody>
      </p:sp>
      <p:sp>
        <p:nvSpPr>
          <p:cNvPr id="9" name="圆角矩形 13"/>
          <p:cNvSpPr/>
          <p:nvPr>
            <p:custDataLst>
              <p:tags r:id="rId6"/>
            </p:custDataLst>
          </p:nvPr>
        </p:nvSpPr>
        <p:spPr>
          <a:xfrm>
            <a:off x="1718470" y="1118191"/>
            <a:ext cx="2584450" cy="488950"/>
          </a:xfrm>
          <a:prstGeom prst="roundRect">
            <a:avLst>
              <a:gd name="adj" fmla="val 50000"/>
            </a:avLst>
          </a:prstGeom>
          <a:solidFill>
            <a:schemeClr val="accent1">
              <a:lumMod val="50000"/>
            </a:schemeClr>
          </a:solidFill>
          <a:ln w="9525">
            <a:noFill/>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sym typeface="Calibri" panose="020F0502020204030204" pitchFamily="34" charset="0"/>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sym typeface="Calibri" panose="020F0502020204030204" pitchFamily="34" charset="0"/>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sym typeface="Calibri" panose="020F0502020204030204" pitchFamily="34" charset="0"/>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sym typeface="Calibri" panose="020F0502020204030204" pitchFamily="34" charset="0"/>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sym typeface="Calibri" panose="020F0502020204030204" pitchFamily="34" charset="0"/>
              </a:defRPr>
            </a:lvl5pPr>
          </a:lstStyle>
          <a:p>
            <a:pPr marL="0" lvl="0" indent="0" algn="ctr" eaLnBrk="1" hangingPunct="1">
              <a:spcBef>
                <a:spcPct val="0"/>
              </a:spcBef>
              <a:buNone/>
            </a:pPr>
            <a:r>
              <a:rPr lang="zh-CN" altLang="en-US" sz="1600" b="1" dirty="0">
                <a:solidFill>
                  <a:schemeClr val="lt1"/>
                </a:solidFill>
                <a:latin typeface="微软雅黑" panose="020B0503020204020204" pitchFamily="34" charset="-122"/>
                <a:ea typeface="微软雅黑" panose="020B0503020204020204" pitchFamily="34" charset="-122"/>
              </a:rPr>
              <a:t>疾病基本情况</a:t>
            </a:r>
            <a:endParaRPr lang="zh-CN" altLang="en-US" sz="1600" b="1" dirty="0">
              <a:solidFill>
                <a:schemeClr val="lt1"/>
              </a:solidFill>
              <a:latin typeface="微软雅黑" panose="020B0503020204020204" pitchFamily="34" charset="-122"/>
              <a:ea typeface="微软雅黑" panose="020B0503020204020204" pitchFamily="34" charset="-122"/>
            </a:endParaRPr>
          </a:p>
        </p:txBody>
      </p:sp>
      <p:sp>
        <p:nvSpPr>
          <p:cNvPr id="10" name="文本框 14"/>
          <p:cNvSpPr txBox="1"/>
          <p:nvPr>
            <p:custDataLst>
              <p:tags r:id="rId7"/>
            </p:custDataLst>
          </p:nvPr>
        </p:nvSpPr>
        <p:spPr>
          <a:xfrm>
            <a:off x="1388745" y="1734820"/>
            <a:ext cx="3356610" cy="4197985"/>
          </a:xfrm>
          <a:prstGeom prst="rect">
            <a:avLst/>
          </a:prstGeom>
          <a:solidFill>
            <a:schemeClr val="accent2"/>
          </a:solidFill>
          <a:ln w="9525">
            <a:noFill/>
          </a:ln>
        </p:spPr>
        <p:txBody>
          <a:bodyPr wrap="square">
            <a:noAutofit/>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sym typeface="Calibri" panose="020F0502020204030204" pitchFamily="34" charset="0"/>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sym typeface="Calibri" panose="020F0502020204030204" pitchFamily="34" charset="0"/>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sym typeface="Calibri" panose="020F0502020204030204" pitchFamily="34" charset="0"/>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sym typeface="Calibri" panose="020F0502020204030204" pitchFamily="34" charset="0"/>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sym typeface="Calibri" panose="020F0502020204030204" pitchFamily="34" charset="0"/>
              </a:defRPr>
            </a:lvl5pPr>
          </a:lstStyle>
          <a:p>
            <a:pPr marL="171450" indent="-171450">
              <a:lnSpc>
                <a:spcPct val="150000"/>
              </a:lnSpc>
              <a:spcBef>
                <a:spcPct val="0"/>
              </a:spcBef>
              <a:spcAft>
                <a:spcPts val="600"/>
              </a:spcAft>
            </a:pPr>
            <a:r>
              <a:rPr lang="zh-CN" altLang="en-US" sz="1400" dirty="0">
                <a:solidFill>
                  <a:schemeClr val="lt1"/>
                </a:solidFill>
                <a:latin typeface="微软雅黑" panose="020B0503020204020204" pitchFamily="34" charset="-122"/>
                <a:ea typeface="微软雅黑" panose="020B0503020204020204" pitchFamily="34" charset="-122"/>
              </a:rPr>
              <a:t>阿尔茨海默病（AD）是一种慢性神经退行性疾病，主要临床表现为记忆力逐渐减退、认知功能发生障碍、行为异常和社交障碍等。随着人口老龄化，痴呆已成为老年人的常见病，其中AD痴呆占60%~80%，是老年人失能和死亡的主要原因。</a:t>
            </a:r>
            <a:endParaRPr lang="zh-CN" altLang="en-US" sz="1400" dirty="0">
              <a:solidFill>
                <a:schemeClr val="lt1"/>
              </a:solidFill>
              <a:latin typeface="微软雅黑" panose="020B0503020204020204" pitchFamily="34" charset="-122"/>
              <a:ea typeface="微软雅黑" panose="020B0503020204020204" pitchFamily="34" charset="-122"/>
            </a:endParaRPr>
          </a:p>
          <a:p>
            <a:pPr marL="171450" indent="-171450">
              <a:lnSpc>
                <a:spcPct val="150000"/>
              </a:lnSpc>
              <a:spcBef>
                <a:spcPct val="0"/>
              </a:spcBef>
              <a:spcAft>
                <a:spcPts val="600"/>
              </a:spcAft>
            </a:pPr>
            <a:r>
              <a:rPr lang="zh-CN" altLang="en-US" sz="1400" dirty="0">
                <a:solidFill>
                  <a:schemeClr val="lt1"/>
                </a:solidFill>
                <a:latin typeface="微软雅黑" panose="020B0503020204020204" pitchFamily="34" charset="-122"/>
                <a:ea typeface="微软雅黑" panose="020B0503020204020204" pitchFamily="34" charset="-122"/>
              </a:rPr>
              <a:t>我国 60岁及以上人群中，</a:t>
            </a:r>
            <a:r>
              <a:rPr lang="en-US" altLang="zh-CN" sz="1400" dirty="0">
                <a:solidFill>
                  <a:schemeClr val="lt1"/>
                </a:solidFill>
                <a:latin typeface="微软雅黑" panose="020B0503020204020204" pitchFamily="34" charset="-122"/>
                <a:ea typeface="微软雅黑" panose="020B0503020204020204" pitchFamily="34" charset="-122"/>
              </a:rPr>
              <a:t>AD</a:t>
            </a:r>
            <a:r>
              <a:rPr lang="zh-CN" altLang="en-US" sz="1400" dirty="0">
                <a:solidFill>
                  <a:schemeClr val="lt1"/>
                </a:solidFill>
                <a:latin typeface="微软雅黑" panose="020B0503020204020204" pitchFamily="34" charset="-122"/>
                <a:ea typeface="微软雅黑" panose="020B0503020204020204" pitchFamily="34" charset="-122"/>
              </a:rPr>
              <a:t>患病率为 3.94%，以此推算中国60岁及以上人群有983万AD患者。而且随着年龄增长成几何速度上升，60 岁以后，以每 5 岁大约上升 1 倍的速度在增加</a:t>
            </a:r>
            <a:r>
              <a:rPr lang="en-US" altLang="zh-CN" sz="1400" baseline="30000" dirty="0">
                <a:solidFill>
                  <a:schemeClr val="lt1"/>
                </a:solidFill>
                <a:latin typeface="微软雅黑" panose="020B0503020204020204" pitchFamily="34" charset="-122"/>
                <a:ea typeface="微软雅黑" panose="020B0503020204020204" pitchFamily="34" charset="-122"/>
              </a:rPr>
              <a:t>1</a:t>
            </a:r>
            <a:r>
              <a:rPr lang="zh-CN" altLang="en-US" sz="1400" dirty="0">
                <a:solidFill>
                  <a:schemeClr val="lt1"/>
                </a:solidFill>
                <a:latin typeface="微软雅黑" panose="020B0503020204020204" pitchFamily="34" charset="-122"/>
                <a:ea typeface="微软雅黑" panose="020B0503020204020204" pitchFamily="34" charset="-122"/>
              </a:rPr>
              <a:t>。</a:t>
            </a:r>
            <a:endParaRPr lang="zh-CN" altLang="en-US" sz="1400" dirty="0" smtClean="0">
              <a:solidFill>
                <a:schemeClr val="lt1"/>
              </a:solidFill>
              <a:latin typeface="微软雅黑" panose="020B0503020204020204" pitchFamily="34" charset="-122"/>
              <a:ea typeface="微软雅黑" panose="020B0503020204020204" pitchFamily="34" charset="-122"/>
              <a:cs typeface="微软雅黑" panose="020B0503020204020204" pitchFamily="34" charset="-122"/>
            </a:endParaRPr>
          </a:p>
        </p:txBody>
      </p:sp>
      <p:sp>
        <p:nvSpPr>
          <p:cNvPr id="2" name="矩形 1"/>
          <p:cNvSpPr/>
          <p:nvPr>
            <p:custDataLst>
              <p:tags r:id="rId8"/>
            </p:custDataLst>
          </p:nvPr>
        </p:nvSpPr>
        <p:spPr>
          <a:xfrm>
            <a:off x="422910" y="5932805"/>
            <a:ext cx="6877050" cy="1109980"/>
          </a:xfrm>
          <a:prstGeom prst="rect">
            <a:avLst/>
          </a:prstGeom>
        </p:spPr>
        <p:txBody>
          <a:bodyPr wrap="none">
            <a:noAutofit/>
          </a:bodyPr>
          <a:lstStyle/>
          <a:p>
            <a:pPr algn="l"/>
            <a:r>
              <a:rPr lang="en-US" sz="1200" dirty="0">
                <a:solidFill>
                  <a:schemeClr val="tx1"/>
                </a:solidFill>
                <a:latin typeface="微软雅黑" panose="020B0503020204020204" pitchFamily="34" charset="-122"/>
                <a:ea typeface="微软雅黑" panose="020B0503020204020204" pitchFamily="34" charset="-122"/>
              </a:rPr>
              <a:t>1.</a:t>
            </a:r>
            <a:r>
              <a:rPr lang="zh-CN" altLang="en-US" sz="1200" dirty="0" smtClean="0">
                <a:solidFill>
                  <a:schemeClr val="tx1"/>
                </a:solidFill>
                <a:latin typeface="微软雅黑" panose="020B0503020204020204" pitchFamily="34" charset="-122"/>
                <a:ea typeface="微软雅黑" panose="020B0503020204020204" pitchFamily="34" charset="-122"/>
                <a:cs typeface="微软雅黑" panose="020B0503020204020204" pitchFamily="34" charset="-122"/>
              </a:rPr>
              <a:t>徐勇</a:t>
            </a:r>
            <a:r>
              <a:rPr lang="zh-CN" altLang="en-US" sz="1200" dirty="0" smtClean="0">
                <a:latin typeface="微软雅黑" panose="020B0503020204020204" pitchFamily="34" charset="-122"/>
                <a:ea typeface="微软雅黑" panose="020B0503020204020204" pitchFamily="34" charset="-122"/>
                <a:cs typeface="微软雅黑" panose="020B0503020204020204" pitchFamily="34" charset="-122"/>
              </a:rPr>
              <a:t>等，</a:t>
            </a:r>
            <a:r>
              <a:rPr lang="en-US" altLang="zh-CN" sz="1200" dirty="0" smtClean="0">
                <a:latin typeface="微软雅黑" panose="020B0503020204020204" pitchFamily="34" charset="-122"/>
                <a:ea typeface="微软雅黑" panose="020B0503020204020204" pitchFamily="34" charset="-122"/>
                <a:cs typeface="微软雅黑" panose="020B0503020204020204" pitchFamily="34" charset="-122"/>
              </a:rPr>
              <a:t> 2023 </a:t>
            </a:r>
            <a:r>
              <a:rPr lang="zh-CN" altLang="en-US" sz="1200" dirty="0" smtClean="0">
                <a:latin typeface="微软雅黑" panose="020B0503020204020204" pitchFamily="34" charset="-122"/>
                <a:ea typeface="微软雅黑" panose="020B0503020204020204" pitchFamily="34" charset="-122"/>
                <a:cs typeface="微软雅黑" panose="020B0503020204020204" pitchFamily="34" charset="-122"/>
              </a:rPr>
              <a:t>中国阿尔茨海默病数据与防控策略，阿尔茨海默病及相关病杂志</a:t>
            </a:r>
            <a:r>
              <a:rPr lang="en-US" altLang="zh-CN" sz="1200" dirty="0" smtClean="0">
                <a:latin typeface="微软雅黑" panose="020B0503020204020204" pitchFamily="34" charset="-122"/>
                <a:ea typeface="微软雅黑" panose="020B0503020204020204" pitchFamily="34" charset="-122"/>
                <a:cs typeface="微软雅黑" panose="020B0503020204020204" pitchFamily="34" charset="-122"/>
              </a:rPr>
              <a:t>. 2023,6(03)</a:t>
            </a:r>
            <a:endParaRPr lang="en-US" altLang="zh-CN" sz="1200" dirty="0" smtClean="0">
              <a:latin typeface="微软雅黑" panose="020B0503020204020204" pitchFamily="34" charset="-122"/>
              <a:ea typeface="微软雅黑" panose="020B0503020204020204" pitchFamily="34" charset="-122"/>
              <a:cs typeface="微软雅黑" panose="020B0503020204020204" pitchFamily="34" charset="-122"/>
            </a:endParaRPr>
          </a:p>
          <a:p>
            <a:pPr algn="l"/>
            <a:r>
              <a:rPr lang="en-US" sz="1200" dirty="0" smtClean="0">
                <a:latin typeface="微软雅黑" panose="020B0503020204020204" pitchFamily="34" charset="-122"/>
                <a:ea typeface="微软雅黑" panose="020B0503020204020204" pitchFamily="34" charset="-122"/>
                <a:cs typeface="微软雅黑" panose="020B0503020204020204" pitchFamily="34" charset="-122"/>
                <a:sym typeface="+mn-ea"/>
              </a:rPr>
              <a:t>2</a:t>
            </a:r>
            <a:r>
              <a:rPr sz="1200" dirty="0" smtClean="0">
                <a:latin typeface="微软雅黑" panose="020B0503020204020204" pitchFamily="34" charset="-122"/>
                <a:ea typeface="微软雅黑" panose="020B0503020204020204" pitchFamily="34" charset="-122"/>
                <a:cs typeface="微软雅黑" panose="020B0503020204020204" pitchFamily="34" charset="-122"/>
                <a:sym typeface="+mn-ea"/>
              </a:rPr>
              <a:t>.应侠等，阿尔茨海默病的发病机制及治疗药物研究进展，中国药房. 2014(33).</a:t>
            </a:r>
            <a:endParaRPr sz="1200" dirty="0" smtClean="0">
              <a:latin typeface="微软雅黑" panose="020B0503020204020204" pitchFamily="34" charset="-122"/>
              <a:ea typeface="微软雅黑" panose="020B0503020204020204" pitchFamily="34" charset="-122"/>
              <a:cs typeface="微软雅黑" panose="020B0503020204020204" pitchFamily="34" charset="-122"/>
            </a:endParaRPr>
          </a:p>
          <a:p>
            <a:pPr algn="l"/>
            <a:r>
              <a:rPr lang="en-US" altLang="zh-CN" sz="1200" dirty="0">
                <a:latin typeface="微软雅黑" panose="020B0503020204020204" pitchFamily="34" charset="-122"/>
                <a:ea typeface="微软雅黑" panose="020B0503020204020204" pitchFamily="34" charset="-122"/>
                <a:sym typeface="+mn-ea"/>
              </a:rPr>
              <a:t>3.</a:t>
            </a:r>
            <a:r>
              <a:rPr lang="zh-CN" altLang="en-US" sz="1200" dirty="0">
                <a:latin typeface="微软雅黑" panose="020B0503020204020204" pitchFamily="34" charset="-122"/>
                <a:ea typeface="微软雅黑" panose="020B0503020204020204" pitchFamily="34" charset="-122"/>
                <a:sym typeface="+mn-ea"/>
              </a:rPr>
              <a:t>杨渊韩等，胆碱酯酶抑制剂在阿尔茨海默病患者的合适剂量，阿尔茨海默病及相关病</a:t>
            </a:r>
            <a:r>
              <a:rPr lang="en-US" altLang="zh-CN" sz="1200" dirty="0">
                <a:latin typeface="微软雅黑" panose="020B0503020204020204" pitchFamily="34" charset="-122"/>
                <a:ea typeface="微软雅黑" panose="020B0503020204020204" pitchFamily="34" charset="-122"/>
                <a:sym typeface="+mn-ea"/>
              </a:rPr>
              <a:t>. 2018,1(03). </a:t>
            </a:r>
            <a:endParaRPr lang="en-US" altLang="zh-CN" sz="1200" dirty="0">
              <a:latin typeface="微软雅黑" panose="020B0503020204020204" pitchFamily="34" charset="-122"/>
              <a:ea typeface="微软雅黑" panose="020B0503020204020204" pitchFamily="34" charset="-122"/>
              <a:sym typeface="+mn-ea"/>
            </a:endParaRPr>
          </a:p>
          <a:p>
            <a:pPr algn="l"/>
            <a:r>
              <a:rPr lang="en-US" altLang="zh-CN" sz="1200" dirty="0" smtClean="0">
                <a:solidFill>
                  <a:schemeClr val="dk1"/>
                </a:solidFill>
                <a:effectLst/>
                <a:latin typeface="微软雅黑" panose="020B0503020204020204" pitchFamily="34" charset="-122"/>
                <a:ea typeface="微软雅黑" panose="020B0503020204020204" pitchFamily="34" charset="-122"/>
                <a:cs typeface="微软雅黑" panose="020B0503020204020204" pitchFamily="34" charset="-122"/>
                <a:sym typeface="+mn-ea"/>
              </a:rPr>
              <a:t>4.</a:t>
            </a:r>
            <a:r>
              <a:rPr lang="zh-CN" altLang="en-US" sz="1200" dirty="0" smtClean="0">
                <a:solidFill>
                  <a:schemeClr val="dk1"/>
                </a:solidFill>
                <a:latin typeface="微软雅黑" panose="020B0503020204020204" pitchFamily="34" charset="-122"/>
                <a:ea typeface="微软雅黑" panose="020B0503020204020204" pitchFamily="34" charset="-122"/>
                <a:cs typeface="微软雅黑" panose="020B0503020204020204" pitchFamily="34" charset="-122"/>
                <a:sym typeface="+mn-ea"/>
              </a:rPr>
              <a:t>王荫华等，</a:t>
            </a:r>
            <a:r>
              <a:rPr lang="zh-CN" altLang="en-US" sz="1200" dirty="0" smtClean="0">
                <a:solidFill>
                  <a:schemeClr val="dk1"/>
                </a:solidFill>
                <a:effectLst/>
                <a:latin typeface="微软雅黑" panose="020B0503020204020204" pitchFamily="34" charset="-122"/>
                <a:ea typeface="微软雅黑" panose="020B0503020204020204" pitchFamily="34" charset="-122"/>
                <a:cs typeface="微软雅黑" panose="020B0503020204020204" pitchFamily="34" charset="-122"/>
                <a:sym typeface="+mn-ea"/>
              </a:rPr>
              <a:t>卡巴拉汀治疗阿尔茨海默病患者的临床研究，中华神经科杂志，</a:t>
            </a:r>
            <a:r>
              <a:rPr lang="en-US" altLang="zh-CN" sz="1200" dirty="0" smtClean="0">
                <a:solidFill>
                  <a:schemeClr val="dk1"/>
                </a:solidFill>
                <a:effectLst/>
                <a:latin typeface="微软雅黑" panose="020B0503020204020204" pitchFamily="34" charset="-122"/>
                <a:ea typeface="微软雅黑" panose="020B0503020204020204" pitchFamily="34" charset="-122"/>
                <a:cs typeface="微软雅黑" panose="020B0503020204020204" pitchFamily="34" charset="-122"/>
                <a:sym typeface="+mn-ea"/>
              </a:rPr>
              <a:t>2001(04).</a:t>
            </a:r>
            <a:endParaRPr lang="en-US" altLang="zh-CN" sz="1200" dirty="0" smtClean="0">
              <a:solidFill>
                <a:schemeClr val="dk1"/>
              </a:solidFill>
              <a:effectLst/>
              <a:latin typeface="微软雅黑" panose="020B0503020204020204" pitchFamily="34" charset="-122"/>
              <a:ea typeface="微软雅黑" panose="020B0503020204020204" pitchFamily="34" charset="-122"/>
              <a:cs typeface="微软雅黑" panose="020B0503020204020204" pitchFamily="34" charset="-122"/>
            </a:endParaRPr>
          </a:p>
          <a:p>
            <a:pPr algn="l"/>
            <a:endParaRPr sz="1200" dirty="0" smtClean="0">
              <a:latin typeface="微软雅黑" panose="020B0503020204020204" pitchFamily="34" charset="-122"/>
              <a:ea typeface="微软雅黑" panose="020B0503020204020204" pitchFamily="34" charset="-122"/>
              <a:cs typeface="微软雅黑" panose="020B0503020204020204" pitchFamily="34" charset="-122"/>
            </a:endParaRPr>
          </a:p>
        </p:txBody>
      </p:sp>
      <p:sp>
        <p:nvSpPr>
          <p:cNvPr id="14" name="文本框 13"/>
          <p:cNvSpPr txBox="1"/>
          <p:nvPr/>
        </p:nvSpPr>
        <p:spPr>
          <a:xfrm>
            <a:off x="6440170" y="1892300"/>
            <a:ext cx="4478020" cy="3389630"/>
          </a:xfrm>
          <a:prstGeom prst="rect">
            <a:avLst/>
          </a:prstGeom>
          <a:noFill/>
        </p:spPr>
        <p:txBody>
          <a:bodyPr wrap="square" rtlCol="0" anchor="t">
            <a:noAutofit/>
          </a:bodyPr>
          <a:p>
            <a:endParaRPr lang="zh-CN" altLang="en-US"/>
          </a:p>
        </p:txBody>
      </p:sp>
      <p:sp>
        <p:nvSpPr>
          <p:cNvPr id="15" name="文本框 14"/>
          <p:cNvSpPr txBox="1"/>
          <p:nvPr>
            <p:custDataLst>
              <p:tags r:id="rId9"/>
            </p:custDataLst>
          </p:nvPr>
        </p:nvSpPr>
        <p:spPr>
          <a:xfrm>
            <a:off x="5531485" y="1764030"/>
            <a:ext cx="5938520" cy="4171950"/>
          </a:xfrm>
          <a:prstGeom prst="rect">
            <a:avLst/>
          </a:prstGeom>
          <a:solidFill>
            <a:schemeClr val="accent2"/>
          </a:solidFill>
          <a:ln w="9525">
            <a:noFill/>
          </a:ln>
        </p:spPr>
        <p:txBody>
          <a:bodyPr wrap="square">
            <a:noAutofit/>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sym typeface="Calibri" panose="020F0502020204030204" pitchFamily="34" charset="0"/>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sym typeface="Calibri" panose="020F0502020204030204" pitchFamily="34" charset="0"/>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sym typeface="Calibri" panose="020F0502020204030204" pitchFamily="34" charset="0"/>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sym typeface="Calibri" panose="020F0502020204030204" pitchFamily="34" charset="0"/>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sym typeface="Calibri" panose="020F0502020204030204" pitchFamily="34" charset="0"/>
              </a:defRPr>
            </a:lvl5pPr>
          </a:lstStyle>
          <a:p>
            <a:pPr marL="171450" indent="-171450">
              <a:lnSpc>
                <a:spcPct val="150000"/>
              </a:lnSpc>
              <a:spcBef>
                <a:spcPct val="0"/>
              </a:spcBef>
              <a:spcAft>
                <a:spcPts val="600"/>
              </a:spcAft>
            </a:pPr>
            <a:r>
              <a:rPr lang="zh-CN" altLang="en-US" sz="1200" dirty="0">
                <a:solidFill>
                  <a:schemeClr val="lt1"/>
                </a:solidFill>
                <a:latin typeface="微软雅黑" panose="020B0503020204020204" pitchFamily="34" charset="-122"/>
                <a:ea typeface="微软雅黑" panose="020B0503020204020204" pitchFamily="34" charset="-122"/>
                <a:sym typeface="+mn-ea"/>
              </a:rPr>
              <a:t>国内已上市的抗痴呆药物包括胆碱酯酶抑制剂【多奈哌齐（</a:t>
            </a:r>
            <a:r>
              <a:rPr lang="en-US" altLang="zh-CN" sz="1200" dirty="0">
                <a:solidFill>
                  <a:schemeClr val="lt1"/>
                </a:solidFill>
                <a:latin typeface="微软雅黑" panose="020B0503020204020204" pitchFamily="34" charset="-122"/>
                <a:ea typeface="微软雅黑" panose="020B0503020204020204" pitchFamily="34" charset="-122"/>
                <a:sym typeface="+mn-ea"/>
              </a:rPr>
              <a:t>1999</a:t>
            </a:r>
            <a:r>
              <a:rPr lang="zh-CN" altLang="en-US" sz="1200" dirty="0">
                <a:solidFill>
                  <a:schemeClr val="lt1"/>
                </a:solidFill>
                <a:latin typeface="微软雅黑" panose="020B0503020204020204" pitchFamily="34" charset="-122"/>
                <a:ea typeface="微软雅黑" panose="020B0503020204020204" pitchFamily="34" charset="-122"/>
                <a:sym typeface="+mn-ea"/>
              </a:rPr>
              <a:t>年，进口）、卡巴拉汀（</a:t>
            </a:r>
            <a:r>
              <a:rPr lang="en-US" altLang="zh-CN" sz="1200" dirty="0">
                <a:solidFill>
                  <a:schemeClr val="lt1"/>
                </a:solidFill>
                <a:latin typeface="微软雅黑" panose="020B0503020204020204" pitchFamily="34" charset="-122"/>
                <a:ea typeface="微软雅黑" panose="020B0503020204020204" pitchFamily="34" charset="-122"/>
                <a:sym typeface="+mn-ea"/>
              </a:rPr>
              <a:t>2000</a:t>
            </a:r>
            <a:r>
              <a:rPr lang="zh-CN" altLang="en-US" sz="1200" dirty="0">
                <a:solidFill>
                  <a:schemeClr val="lt1"/>
                </a:solidFill>
                <a:latin typeface="微软雅黑" panose="020B0503020204020204" pitchFamily="34" charset="-122"/>
                <a:ea typeface="微软雅黑" panose="020B0503020204020204" pitchFamily="34" charset="-122"/>
                <a:sym typeface="+mn-ea"/>
              </a:rPr>
              <a:t>年，进口）、加兰他敏（</a:t>
            </a:r>
            <a:r>
              <a:rPr lang="en-US" altLang="zh-CN" sz="1200" dirty="0">
                <a:solidFill>
                  <a:schemeClr val="lt1"/>
                </a:solidFill>
                <a:latin typeface="微软雅黑" panose="020B0503020204020204" pitchFamily="34" charset="-122"/>
                <a:ea typeface="微软雅黑" panose="020B0503020204020204" pitchFamily="34" charset="-122"/>
                <a:sym typeface="+mn-ea"/>
              </a:rPr>
              <a:t>1999</a:t>
            </a:r>
            <a:r>
              <a:rPr lang="zh-CN" altLang="en-US" sz="1200" dirty="0">
                <a:solidFill>
                  <a:schemeClr val="lt1"/>
                </a:solidFill>
                <a:latin typeface="微软雅黑" panose="020B0503020204020204" pitchFamily="34" charset="-122"/>
                <a:ea typeface="微软雅黑" panose="020B0503020204020204" pitchFamily="34" charset="-122"/>
                <a:sym typeface="+mn-ea"/>
              </a:rPr>
              <a:t>年）、石杉碱甲（</a:t>
            </a:r>
            <a:r>
              <a:rPr lang="en-US" altLang="zh-CN" sz="1200" dirty="0">
                <a:solidFill>
                  <a:schemeClr val="lt1"/>
                </a:solidFill>
                <a:latin typeface="微软雅黑" panose="020B0503020204020204" pitchFamily="34" charset="-122"/>
                <a:ea typeface="微软雅黑" panose="020B0503020204020204" pitchFamily="34" charset="-122"/>
                <a:sym typeface="+mn-ea"/>
              </a:rPr>
              <a:t>1996</a:t>
            </a:r>
            <a:r>
              <a:rPr lang="zh-CN" altLang="en-US" sz="1200" dirty="0">
                <a:solidFill>
                  <a:schemeClr val="lt1"/>
                </a:solidFill>
                <a:latin typeface="微软雅黑" panose="020B0503020204020204" pitchFamily="34" charset="-122"/>
                <a:ea typeface="微软雅黑" panose="020B0503020204020204" pitchFamily="34" charset="-122"/>
                <a:sym typeface="+mn-ea"/>
              </a:rPr>
              <a:t>年）】，</a:t>
            </a:r>
            <a:r>
              <a:rPr lang="en-US" altLang="zh-CN" sz="1200" dirty="0">
                <a:solidFill>
                  <a:schemeClr val="lt1"/>
                </a:solidFill>
                <a:latin typeface="微软雅黑" panose="020B0503020204020204" pitchFamily="34" charset="-122"/>
                <a:ea typeface="微软雅黑" panose="020B0503020204020204" pitchFamily="34" charset="-122"/>
                <a:sym typeface="+mn-ea"/>
              </a:rPr>
              <a:t>N-</a:t>
            </a:r>
            <a:r>
              <a:rPr lang="zh-CN" altLang="en-US" sz="1200" dirty="0">
                <a:solidFill>
                  <a:schemeClr val="lt1"/>
                </a:solidFill>
                <a:latin typeface="微软雅黑" panose="020B0503020204020204" pitchFamily="34" charset="-122"/>
                <a:ea typeface="微软雅黑" panose="020B0503020204020204" pitchFamily="34" charset="-122"/>
                <a:sym typeface="+mn-ea"/>
              </a:rPr>
              <a:t>甲基</a:t>
            </a:r>
            <a:r>
              <a:rPr lang="en-US" altLang="zh-CN" sz="1200" dirty="0">
                <a:solidFill>
                  <a:schemeClr val="lt1"/>
                </a:solidFill>
                <a:latin typeface="微软雅黑" panose="020B0503020204020204" pitchFamily="34" charset="-122"/>
                <a:ea typeface="微软雅黑" panose="020B0503020204020204" pitchFamily="34" charset="-122"/>
                <a:sym typeface="+mn-ea"/>
              </a:rPr>
              <a:t>-D-</a:t>
            </a:r>
            <a:r>
              <a:rPr lang="zh-CN" altLang="en-US" sz="1200" dirty="0">
                <a:solidFill>
                  <a:schemeClr val="lt1"/>
                </a:solidFill>
                <a:latin typeface="微软雅黑" panose="020B0503020204020204" pitchFamily="34" charset="-122"/>
                <a:ea typeface="微软雅黑" panose="020B0503020204020204" pitchFamily="34" charset="-122"/>
                <a:sym typeface="+mn-ea"/>
              </a:rPr>
              <a:t>天冬氨酸（</a:t>
            </a:r>
            <a:r>
              <a:rPr lang="en-US" altLang="zh-CN" sz="1200" dirty="0">
                <a:solidFill>
                  <a:schemeClr val="lt1"/>
                </a:solidFill>
                <a:latin typeface="微软雅黑" panose="020B0503020204020204" pitchFamily="34" charset="-122"/>
                <a:ea typeface="微软雅黑" panose="020B0503020204020204" pitchFamily="34" charset="-122"/>
                <a:sym typeface="+mn-ea"/>
              </a:rPr>
              <a:t>NMDA</a:t>
            </a:r>
            <a:r>
              <a:rPr lang="zh-CN" altLang="en-US" sz="1200" dirty="0">
                <a:solidFill>
                  <a:schemeClr val="lt1"/>
                </a:solidFill>
                <a:latin typeface="微软雅黑" panose="020B0503020204020204" pitchFamily="34" charset="-122"/>
                <a:ea typeface="微软雅黑" panose="020B0503020204020204" pitchFamily="34" charset="-122"/>
                <a:sym typeface="+mn-ea"/>
              </a:rPr>
              <a:t>）受体拮抗剂（盐酸美金刚</a:t>
            </a:r>
            <a:r>
              <a:rPr lang="en-US" altLang="zh-CN" sz="1200" dirty="0">
                <a:solidFill>
                  <a:schemeClr val="lt1"/>
                </a:solidFill>
                <a:latin typeface="微软雅黑" panose="020B0503020204020204" pitchFamily="34" charset="-122"/>
                <a:ea typeface="微软雅黑" panose="020B0503020204020204" pitchFamily="34" charset="-122"/>
                <a:sym typeface="+mn-ea"/>
              </a:rPr>
              <a:t>(2006</a:t>
            </a:r>
            <a:r>
              <a:rPr lang="zh-CN" altLang="en-US" sz="1200" dirty="0">
                <a:solidFill>
                  <a:schemeClr val="lt1"/>
                </a:solidFill>
                <a:latin typeface="微软雅黑" panose="020B0503020204020204" pitchFamily="34" charset="-122"/>
                <a:ea typeface="微软雅黑" panose="020B0503020204020204" pitchFamily="34" charset="-122"/>
                <a:sym typeface="+mn-ea"/>
              </a:rPr>
              <a:t>年），均已纳入医保范围。</a:t>
            </a:r>
            <a:endParaRPr lang="zh-CN" altLang="en-US" sz="1200" dirty="0">
              <a:solidFill>
                <a:schemeClr val="lt1"/>
              </a:solidFill>
              <a:latin typeface="微软雅黑" panose="020B0503020204020204" pitchFamily="34" charset="-122"/>
              <a:ea typeface="微软雅黑" panose="020B0503020204020204" pitchFamily="34" charset="-122"/>
              <a:sym typeface="+mn-ea"/>
            </a:endParaRPr>
          </a:p>
          <a:p>
            <a:pPr marL="171450" indent="-171450">
              <a:lnSpc>
                <a:spcPct val="150000"/>
              </a:lnSpc>
              <a:spcBef>
                <a:spcPct val="0"/>
              </a:spcBef>
              <a:spcAft>
                <a:spcPts val="600"/>
              </a:spcAft>
            </a:pPr>
            <a:r>
              <a:rPr lang="zh-CN" altLang="en-US" sz="1200" dirty="0">
                <a:solidFill>
                  <a:schemeClr val="lt1"/>
                </a:solidFill>
                <a:latin typeface="微软雅黑" panose="020B0503020204020204" pitchFamily="34" charset="-122"/>
                <a:ea typeface="微软雅黑" panose="020B0503020204020204" pitchFamily="34" charset="-122"/>
                <a:sym typeface="+mn-ea"/>
              </a:rPr>
              <a:t>胆碱酯酶抑制剂为一线用药。卡巴拉汀是双重胆碱酯酶抑制剂，可同时对乙酰胆碱酯酶和丁酰胆碱酯酶有抑制作用，有证据显示，丁酰胆碱酯酶与认知</a:t>
            </a:r>
            <a:r>
              <a:rPr lang="zh-CN" altLang="en-US" sz="1200" dirty="0">
                <a:solidFill>
                  <a:schemeClr val="bg1"/>
                </a:solidFill>
                <a:latin typeface="微软雅黑" panose="020B0503020204020204" pitchFamily="34" charset="-122"/>
                <a:ea typeface="微软雅黑" panose="020B0503020204020204" pitchFamily="34" charset="-122"/>
                <a:sym typeface="+mn-ea"/>
              </a:rPr>
              <a:t>功能改善的相关程度高于乙酰胆碱酯酶，AD 患者服用卡巴拉汀后其脑脊液中丁酰胆碱酯酶明显减少，患者认知功能显著改善</a:t>
            </a:r>
            <a:r>
              <a:rPr lang="en-US" altLang="zh-CN" sz="1200" b="1" baseline="30000" dirty="0">
                <a:solidFill>
                  <a:schemeClr val="bg1"/>
                </a:solidFill>
                <a:latin typeface="微软雅黑" panose="020B0503020204020204" pitchFamily="34" charset="-122"/>
                <a:ea typeface="微软雅黑" panose="020B0503020204020204" pitchFamily="34" charset="-122"/>
                <a:sym typeface="+mn-ea"/>
              </a:rPr>
              <a:t>2</a:t>
            </a:r>
            <a:r>
              <a:rPr lang="zh-CN" altLang="en-US" sz="1200" dirty="0">
                <a:solidFill>
                  <a:schemeClr val="bg1"/>
                </a:solidFill>
                <a:latin typeface="微软雅黑" panose="020B0503020204020204" pitchFamily="34" charset="-122"/>
                <a:ea typeface="微软雅黑" panose="020B0503020204020204" pitchFamily="34" charset="-122"/>
                <a:sym typeface="+mn-ea"/>
              </a:rPr>
              <a:t>。</a:t>
            </a:r>
            <a:endParaRPr lang="zh-CN" altLang="en-US" sz="1200" dirty="0">
              <a:solidFill>
                <a:schemeClr val="bg1"/>
              </a:solidFill>
              <a:latin typeface="微软雅黑" panose="020B0503020204020204" pitchFamily="34" charset="-122"/>
              <a:ea typeface="微软雅黑" panose="020B0503020204020204" pitchFamily="34" charset="-122"/>
              <a:sym typeface="+mn-ea"/>
            </a:endParaRPr>
          </a:p>
          <a:p>
            <a:pPr marL="171450" indent="-171450">
              <a:lnSpc>
                <a:spcPct val="150000"/>
              </a:lnSpc>
              <a:spcBef>
                <a:spcPct val="0"/>
              </a:spcBef>
              <a:spcAft>
                <a:spcPts val="600"/>
              </a:spcAft>
            </a:pPr>
            <a:r>
              <a:rPr lang="zh-CN" altLang="en-US" sz="1200" dirty="0" smtClean="0">
                <a:solidFill>
                  <a:schemeClr val="bg1"/>
                </a:solidFill>
                <a:latin typeface="微软雅黑" panose="020B0503020204020204" pitchFamily="34" charset="-122"/>
                <a:ea typeface="微软雅黑" panose="020B0503020204020204" pitchFamily="34" charset="-122"/>
                <a:sym typeface="+mn-ea"/>
              </a:rPr>
              <a:t>多</a:t>
            </a:r>
            <a:r>
              <a:rPr lang="zh-CN" altLang="en-US" sz="1200" dirty="0">
                <a:solidFill>
                  <a:schemeClr val="bg1"/>
                </a:solidFill>
                <a:latin typeface="微软雅黑" panose="020B0503020204020204" pitchFamily="34" charset="-122"/>
                <a:ea typeface="微软雅黑" panose="020B0503020204020204" pitchFamily="34" charset="-122"/>
                <a:sym typeface="+mn-ea"/>
              </a:rPr>
              <a:t>奈哌齐的有效性较多反映在长期记忆和语言能力方面，而利斯的明则在专注力和分类能力流畅度的改善较为明显</a:t>
            </a:r>
            <a:r>
              <a:rPr lang="en-US" altLang="zh-CN" sz="1200" baseline="30000" dirty="0">
                <a:solidFill>
                  <a:schemeClr val="bg1"/>
                </a:solidFill>
                <a:latin typeface="微软雅黑" panose="020B0503020204020204" pitchFamily="34" charset="-122"/>
                <a:ea typeface="微软雅黑" panose="020B0503020204020204" pitchFamily="34" charset="-122"/>
                <a:sym typeface="+mn-ea"/>
              </a:rPr>
              <a:t>3</a:t>
            </a:r>
            <a:r>
              <a:rPr lang="zh-CN" altLang="en-US" sz="1200" dirty="0" smtClean="0">
                <a:solidFill>
                  <a:schemeClr val="bg1"/>
                </a:solidFill>
                <a:latin typeface="微软雅黑" panose="020B0503020204020204" pitchFamily="34" charset="-122"/>
                <a:ea typeface="微软雅黑" panose="020B0503020204020204" pitchFamily="34" charset="-122"/>
                <a:sym typeface="+mn-ea"/>
              </a:rPr>
              <a:t>。</a:t>
            </a:r>
            <a:endParaRPr lang="zh-CN" altLang="en-US" sz="1200" dirty="0" smtClean="0">
              <a:solidFill>
                <a:schemeClr val="bg1"/>
              </a:solidFill>
              <a:latin typeface="微软雅黑" panose="020B0503020204020204" pitchFamily="34" charset="-122"/>
              <a:ea typeface="微软雅黑" panose="020B0503020204020204" pitchFamily="34" charset="-122"/>
              <a:sym typeface="+mn-ea"/>
            </a:endParaRPr>
          </a:p>
          <a:p>
            <a:pPr marL="171450" indent="-171450">
              <a:lnSpc>
                <a:spcPct val="150000"/>
              </a:lnSpc>
              <a:spcBef>
                <a:spcPct val="0"/>
              </a:spcBef>
              <a:spcAft>
                <a:spcPts val="600"/>
              </a:spcAft>
            </a:pPr>
            <a:r>
              <a:rPr sz="1200" dirty="0" smtClean="0">
                <a:solidFill>
                  <a:schemeClr val="bg1"/>
                </a:solidFill>
                <a:latin typeface="微软雅黑" panose="020B0503020204020204" pitchFamily="34" charset="-122"/>
                <a:ea typeface="微软雅黑" panose="020B0503020204020204" pitchFamily="34" charset="-122"/>
                <a:cs typeface="微软雅黑" panose="020B0503020204020204" pitchFamily="34" charset="-122"/>
                <a:sym typeface="+mn-ea"/>
              </a:rPr>
              <a:t>一项在中国进行的多中心、随机、开放、对照试验研究显示</a:t>
            </a:r>
            <a:r>
              <a:rPr lang="en-US" sz="1200" b="1" baseline="30000" dirty="0" smtClean="0">
                <a:solidFill>
                  <a:schemeClr val="bg1"/>
                </a:solidFill>
                <a:latin typeface="微软雅黑" panose="020B0503020204020204" pitchFamily="34" charset="-122"/>
                <a:ea typeface="微软雅黑" panose="020B0503020204020204" pitchFamily="34" charset="-122"/>
                <a:cs typeface="微软雅黑" panose="020B0503020204020204" pitchFamily="34" charset="-122"/>
                <a:sym typeface="+mn-ea"/>
              </a:rPr>
              <a:t>4</a:t>
            </a:r>
            <a:r>
              <a:rPr sz="1200" dirty="0" smtClean="0">
                <a:solidFill>
                  <a:schemeClr val="bg1"/>
                </a:solidFill>
                <a:latin typeface="微软雅黑" panose="020B0503020204020204" pitchFamily="34" charset="-122"/>
                <a:ea typeface="微软雅黑" panose="020B0503020204020204" pitchFamily="34" charset="-122"/>
                <a:cs typeface="微软雅黑" panose="020B0503020204020204" pitchFamily="34" charset="-122"/>
                <a:sym typeface="+mn-ea"/>
              </a:rPr>
              <a:t>，卡巴拉汀组显著改善日常生活能力 </a:t>
            </a:r>
            <a:r>
              <a:rPr lang="zh-CN" sz="1200" dirty="0" smtClean="0">
                <a:solidFill>
                  <a:schemeClr val="bg1"/>
                </a:solidFill>
                <a:latin typeface="微软雅黑" panose="020B0503020204020204" pitchFamily="34" charset="-122"/>
                <a:ea typeface="微软雅黑" panose="020B0503020204020204" pitchFamily="34" charset="-122"/>
                <a:cs typeface="微软雅黑" panose="020B0503020204020204" pitchFamily="34" charset="-122"/>
                <a:sym typeface="+mn-ea"/>
              </a:rPr>
              <a:t>（</a:t>
            </a:r>
            <a:r>
              <a:rPr sz="1200" dirty="0" smtClean="0">
                <a:solidFill>
                  <a:schemeClr val="bg1"/>
                </a:solidFill>
                <a:latin typeface="微软雅黑" panose="020B0503020204020204" pitchFamily="34" charset="-122"/>
                <a:ea typeface="微软雅黑" panose="020B0503020204020204" pitchFamily="34" charset="-122"/>
                <a:cs typeface="微软雅黑" panose="020B0503020204020204" pitchFamily="34" charset="-122"/>
                <a:sym typeface="+mn-ea"/>
              </a:rPr>
              <a:t>P&lt;0.01</a:t>
            </a:r>
            <a:r>
              <a:rPr lang="zh-CN" sz="1200" dirty="0" smtClean="0">
                <a:solidFill>
                  <a:schemeClr val="bg1"/>
                </a:solidFill>
                <a:latin typeface="微软雅黑" panose="020B0503020204020204" pitchFamily="34" charset="-122"/>
                <a:ea typeface="微软雅黑" panose="020B0503020204020204" pitchFamily="34" charset="-122"/>
                <a:cs typeface="微软雅黑" panose="020B0503020204020204" pitchFamily="34" charset="-122"/>
                <a:sym typeface="+mn-ea"/>
              </a:rPr>
              <a:t>）；</a:t>
            </a:r>
            <a:r>
              <a:rPr sz="1200" dirty="0" smtClean="0">
                <a:solidFill>
                  <a:schemeClr val="bg1"/>
                </a:solidFill>
                <a:latin typeface="微软雅黑" panose="020B0503020204020204" pitchFamily="34" charset="-122"/>
                <a:ea typeface="微软雅黑" panose="020B0503020204020204" pitchFamily="34" charset="-122"/>
                <a:cs typeface="微软雅黑" panose="020B0503020204020204" pitchFamily="34" charset="-122"/>
                <a:sym typeface="+mn-ea"/>
              </a:rPr>
              <a:t>卡巴拉汀组在社会活动能力方面稍优于多奈哌齐组 </a:t>
            </a:r>
            <a:r>
              <a:rPr lang="zh-CN" sz="1200" dirty="0" smtClean="0">
                <a:solidFill>
                  <a:schemeClr val="bg1"/>
                </a:solidFill>
                <a:latin typeface="微软雅黑" panose="020B0503020204020204" pitchFamily="34" charset="-122"/>
                <a:ea typeface="微软雅黑" panose="020B0503020204020204" pitchFamily="34" charset="-122"/>
                <a:cs typeface="微软雅黑" panose="020B0503020204020204" pitchFamily="34" charset="-122"/>
                <a:sym typeface="+mn-ea"/>
              </a:rPr>
              <a:t>（</a:t>
            </a:r>
            <a:r>
              <a:rPr sz="1200" dirty="0" smtClean="0">
                <a:solidFill>
                  <a:schemeClr val="bg1"/>
                </a:solidFill>
                <a:latin typeface="微软雅黑" panose="020B0503020204020204" pitchFamily="34" charset="-122"/>
                <a:ea typeface="微软雅黑" panose="020B0503020204020204" pitchFamily="34" charset="-122"/>
                <a:cs typeface="微软雅黑" panose="020B0503020204020204" pitchFamily="34" charset="-122"/>
                <a:sym typeface="+mn-ea"/>
              </a:rPr>
              <a:t>P=0.05</a:t>
            </a:r>
            <a:r>
              <a:rPr lang="zh-CN" sz="1200" dirty="0" smtClean="0">
                <a:solidFill>
                  <a:schemeClr val="bg1"/>
                </a:solidFill>
                <a:latin typeface="微软雅黑" panose="020B0503020204020204" pitchFamily="34" charset="-122"/>
                <a:ea typeface="微软雅黑" panose="020B0503020204020204" pitchFamily="34" charset="-122"/>
                <a:cs typeface="微软雅黑" panose="020B0503020204020204" pitchFamily="34" charset="-122"/>
                <a:sym typeface="+mn-ea"/>
              </a:rPr>
              <a:t>）</a:t>
            </a:r>
            <a:r>
              <a:rPr lang="zh-CN" sz="1200" dirty="0" smtClean="0">
                <a:solidFill>
                  <a:schemeClr val="bg1"/>
                </a:solidFill>
                <a:latin typeface="微软雅黑" panose="020B0503020204020204" pitchFamily="34" charset="-122"/>
                <a:ea typeface="微软雅黑" panose="020B0503020204020204" pitchFamily="34" charset="-122"/>
                <a:cs typeface="微软雅黑" panose="020B0503020204020204" pitchFamily="34" charset="-122"/>
                <a:sym typeface="+mn-ea"/>
              </a:rPr>
              <a:t>。</a:t>
            </a:r>
            <a:endParaRPr lang="zh-CN" sz="1200" dirty="0" smtClean="0">
              <a:solidFill>
                <a:schemeClr val="bg1"/>
              </a:solidFill>
              <a:latin typeface="微软雅黑" panose="020B0503020204020204" pitchFamily="34" charset="-122"/>
              <a:ea typeface="微软雅黑" panose="020B0503020204020204" pitchFamily="34" charset="-122"/>
              <a:cs typeface="微软雅黑" panose="020B0503020204020204" pitchFamily="34" charset="-122"/>
              <a:sym typeface="+mn-ea"/>
            </a:endParaRPr>
          </a:p>
        </p:txBody>
      </p:sp>
      <p:sp>
        <p:nvSpPr>
          <p:cNvPr id="16" name="圆角矩形 13"/>
          <p:cNvSpPr/>
          <p:nvPr>
            <p:custDataLst>
              <p:tags r:id="rId10"/>
            </p:custDataLst>
          </p:nvPr>
        </p:nvSpPr>
        <p:spPr>
          <a:xfrm>
            <a:off x="6276975" y="1117600"/>
            <a:ext cx="4447540" cy="488950"/>
          </a:xfrm>
          <a:prstGeom prst="roundRect">
            <a:avLst>
              <a:gd name="adj" fmla="val 50000"/>
            </a:avLst>
          </a:prstGeom>
          <a:solidFill>
            <a:schemeClr val="accent1">
              <a:lumMod val="50000"/>
            </a:schemeClr>
          </a:solidFill>
          <a:ln w="9525">
            <a:noFill/>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sym typeface="Calibri" panose="020F0502020204030204" pitchFamily="34" charset="0"/>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sym typeface="Calibri" panose="020F0502020204030204" pitchFamily="34" charset="0"/>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sym typeface="Calibri" panose="020F0502020204030204" pitchFamily="34" charset="0"/>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sym typeface="Calibri" panose="020F0502020204030204" pitchFamily="34" charset="0"/>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sym typeface="Calibri" panose="020F0502020204030204" pitchFamily="34" charset="0"/>
              </a:defRPr>
            </a:lvl5pPr>
          </a:lstStyle>
          <a:p>
            <a:pPr marL="0" lvl="0" indent="0" algn="ctr" eaLnBrk="1" hangingPunct="1">
              <a:spcBef>
                <a:spcPct val="0"/>
              </a:spcBef>
              <a:buNone/>
            </a:pPr>
            <a:r>
              <a:rPr lang="zh-CN" altLang="en-US" sz="1600" b="1" dirty="0">
                <a:solidFill>
                  <a:schemeClr val="bg1"/>
                </a:solidFill>
                <a:latin typeface="微软雅黑" panose="020B0503020204020204" pitchFamily="34" charset="-122"/>
                <a:ea typeface="微软雅黑" panose="020B0503020204020204" pitchFamily="34" charset="-122"/>
                <a:sym typeface="+mn-ea"/>
              </a:rPr>
              <a:t>同疾病治疗领域内或同药理作用药品上市情况</a:t>
            </a:r>
            <a:endParaRPr lang="zh-CN" altLang="en-US" sz="1600">
              <a:solidFill>
                <a:schemeClr val="bg1"/>
              </a:solidFill>
            </a:endParaRPr>
          </a:p>
          <a:p>
            <a:pPr marL="0" lvl="0" indent="0" algn="ctr" eaLnBrk="1" hangingPunct="1">
              <a:spcBef>
                <a:spcPct val="0"/>
              </a:spcBef>
              <a:buNone/>
            </a:pPr>
            <a:endParaRPr lang="zh-CN" altLang="en-US" sz="1600" b="1" dirty="0">
              <a:solidFill>
                <a:schemeClr val="bg1"/>
              </a:solidFill>
              <a:latin typeface="微软雅黑" panose="020B0503020204020204" pitchFamily="34" charset="-122"/>
              <a:ea typeface="微软雅黑" panose="020B0503020204020204" pitchFamily="34" charset="-122"/>
            </a:endParaRPr>
          </a:p>
        </p:txBody>
      </p:sp>
    </p:spTree>
    <p:custDataLst>
      <p:tags r:id="rId11"/>
    </p:custData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grpSp>
        <p:nvGrpSpPr>
          <p:cNvPr id="3" name="组合 2"/>
          <p:cNvGrpSpPr/>
          <p:nvPr userDrawn="1">
            <p:custDataLst>
              <p:tags r:id="rId1"/>
            </p:custDataLst>
          </p:nvPr>
        </p:nvGrpSpPr>
        <p:grpSpPr>
          <a:xfrm>
            <a:off x="5014422" y="6093460"/>
            <a:ext cx="8190403" cy="812800"/>
            <a:chOff x="4001597" y="5613400"/>
            <a:chExt cx="8190403" cy="1244600"/>
          </a:xfrm>
        </p:grpSpPr>
        <p:sp>
          <p:nvSpPr>
            <p:cNvPr id="4" name="任意多边形: 形状 8"/>
            <p:cNvSpPr/>
            <p:nvPr>
              <p:custDataLst>
                <p:tags r:id="rId2"/>
              </p:custDataLst>
            </p:nvPr>
          </p:nvSpPr>
          <p:spPr>
            <a:xfrm>
              <a:off x="4001597" y="5613400"/>
              <a:ext cx="8190402" cy="1244600"/>
            </a:xfrm>
            <a:custGeom>
              <a:avLst/>
              <a:gdLst>
                <a:gd name="connsiteX0" fmla="*/ 8190402 w 8190402"/>
                <a:gd name="connsiteY0" fmla="*/ 0 h 1244600"/>
                <a:gd name="connsiteX1" fmla="*/ 8190402 w 8190402"/>
                <a:gd name="connsiteY1" fmla="*/ 1155849 h 1244600"/>
                <a:gd name="connsiteX2" fmla="*/ 4203232 w 8190402"/>
                <a:gd name="connsiteY2" fmla="*/ 1244600 h 1244600"/>
                <a:gd name="connsiteX3" fmla="*/ 0 w 8190402"/>
                <a:gd name="connsiteY3" fmla="*/ 1244600 h 1244600"/>
              </a:gdLst>
              <a:ahLst/>
              <a:cxnLst>
                <a:cxn ang="0">
                  <a:pos x="connsiteX0" y="connsiteY0"/>
                </a:cxn>
                <a:cxn ang="0">
                  <a:pos x="connsiteX1" y="connsiteY1"/>
                </a:cxn>
                <a:cxn ang="0">
                  <a:pos x="connsiteX2" y="connsiteY2"/>
                </a:cxn>
                <a:cxn ang="0">
                  <a:pos x="connsiteX3" y="connsiteY3"/>
                </a:cxn>
              </a:cxnLst>
              <a:rect l="l" t="t" r="r" b="b"/>
              <a:pathLst>
                <a:path w="8190402" h="1244600">
                  <a:moveTo>
                    <a:pt x="8190402" y="0"/>
                  </a:moveTo>
                  <a:lnTo>
                    <a:pt x="8190402" y="1155849"/>
                  </a:lnTo>
                  <a:lnTo>
                    <a:pt x="4203232" y="1244600"/>
                  </a:lnTo>
                  <a:lnTo>
                    <a:pt x="0" y="1244600"/>
                  </a:lnTo>
                  <a:close/>
                </a:path>
              </a:pathLst>
            </a:cu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lt1"/>
                </a:solidFill>
                <a:latin typeface="微软雅黑" panose="020B0503020204020204" pitchFamily="34" charset="-122"/>
                <a:ea typeface="微软雅黑" panose="020B0503020204020204" pitchFamily="34" charset="-122"/>
              </a:endParaRPr>
            </a:p>
          </p:txBody>
        </p:sp>
        <p:sp>
          <p:nvSpPr>
            <p:cNvPr id="5" name="等腰三角形 4"/>
            <p:cNvSpPr/>
            <p:nvPr>
              <p:custDataLst>
                <p:tags r:id="rId3"/>
              </p:custDataLst>
            </p:nvPr>
          </p:nvSpPr>
          <p:spPr>
            <a:xfrm>
              <a:off x="5816600" y="5949254"/>
              <a:ext cx="6375400" cy="908746"/>
            </a:xfrm>
            <a:prstGeom prst="triangle">
              <a:avLst>
                <a:gd name="adj" fmla="val 100000"/>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lt1"/>
                </a:solidFill>
                <a:latin typeface="微软雅黑" panose="020B0503020204020204" pitchFamily="34" charset="-122"/>
                <a:ea typeface="微软雅黑" panose="020B0503020204020204" pitchFamily="34" charset="-122"/>
              </a:endParaRPr>
            </a:p>
          </p:txBody>
        </p:sp>
      </p:grpSp>
      <p:cxnSp>
        <p:nvCxnSpPr>
          <p:cNvPr id="51" name="直接连接符 50"/>
          <p:cNvCxnSpPr/>
          <p:nvPr>
            <p:custDataLst>
              <p:tags r:id="rId4"/>
            </p:custDataLst>
          </p:nvPr>
        </p:nvCxnSpPr>
        <p:spPr>
          <a:xfrm>
            <a:off x="513421" y="711196"/>
            <a:ext cx="3369310" cy="0"/>
          </a:xfrm>
          <a:prstGeom prst="line">
            <a:avLst/>
          </a:prstGeom>
          <a:ln>
            <a:solidFill>
              <a:schemeClr val="accent1">
                <a:lumMod val="50000"/>
              </a:schemeClr>
            </a:solidFill>
          </a:ln>
        </p:spPr>
        <p:style>
          <a:lnRef idx="2">
            <a:schemeClr val="accent6"/>
          </a:lnRef>
          <a:fillRef idx="0">
            <a:schemeClr val="accent6"/>
          </a:fillRef>
          <a:effectRef idx="1">
            <a:schemeClr val="accent6"/>
          </a:effectRef>
          <a:fontRef idx="minor">
            <a:schemeClr val="tx1"/>
          </a:fontRef>
        </p:style>
      </p:cxnSp>
      <p:sp>
        <p:nvSpPr>
          <p:cNvPr id="52" name="文本框 51"/>
          <p:cNvSpPr txBox="1"/>
          <p:nvPr>
            <p:custDataLst>
              <p:tags r:id="rId5"/>
            </p:custDataLst>
          </p:nvPr>
        </p:nvSpPr>
        <p:spPr>
          <a:xfrm>
            <a:off x="674076" y="130139"/>
            <a:ext cx="3048000" cy="565150"/>
          </a:xfrm>
          <a:prstGeom prst="rect">
            <a:avLst/>
          </a:prstGeom>
          <a:noFill/>
        </p:spPr>
        <p:txBody>
          <a:bodyPr wrap="square" rtlCol="0">
            <a:spAutoFit/>
          </a:bodyPr>
          <a:lstStyle/>
          <a:p>
            <a:pPr>
              <a:lnSpc>
                <a:spcPct val="110000"/>
              </a:lnSpc>
              <a:spcAft>
                <a:spcPts val="600"/>
              </a:spcAft>
            </a:pPr>
            <a:r>
              <a:rPr lang="en-US" altLang="zh-CN" sz="2800" b="1" dirty="0">
                <a:ln w="0">
                  <a:noFill/>
                </a:ln>
                <a:solidFill>
                  <a:schemeClr val="accent1">
                    <a:lumMod val="50000"/>
                  </a:schemeClr>
                </a:solidFill>
                <a:effectLst>
                  <a:glow rad="101600">
                    <a:prstClr val="white"/>
                  </a:glow>
                </a:effectLst>
                <a:latin typeface="微软雅黑" panose="020B0503020204020204" pitchFamily="34" charset="-122"/>
                <a:ea typeface="微软雅黑" panose="020B0503020204020204" pitchFamily="34" charset="-122"/>
                <a:cs typeface="微软雅黑" panose="020B0503020204020204" pitchFamily="34" charset="-122"/>
              </a:rPr>
              <a:t>01 </a:t>
            </a:r>
            <a:r>
              <a:rPr lang="zh-CN" altLang="en-US" sz="2800" b="1" dirty="0">
                <a:ln w="0">
                  <a:noFill/>
                </a:ln>
                <a:solidFill>
                  <a:schemeClr val="accent1">
                    <a:lumMod val="50000"/>
                  </a:schemeClr>
                </a:solidFill>
                <a:effectLst>
                  <a:glow rad="101600">
                    <a:prstClr val="white"/>
                  </a:glow>
                </a:effectLst>
                <a:latin typeface="微软雅黑" panose="020B0503020204020204" pitchFamily="34" charset="-122"/>
                <a:ea typeface="微软雅黑" panose="020B0503020204020204" pitchFamily="34" charset="-122"/>
                <a:cs typeface="微软雅黑" panose="020B0503020204020204" pitchFamily="34" charset="-122"/>
              </a:rPr>
              <a:t>药品基本信息</a:t>
            </a:r>
            <a:endParaRPr lang="zh-CN" altLang="en-US" sz="2800" b="1" dirty="0">
              <a:ln w="0">
                <a:noFill/>
              </a:ln>
              <a:solidFill>
                <a:schemeClr val="accent1">
                  <a:lumMod val="50000"/>
                </a:schemeClr>
              </a:solidFill>
              <a:effectLst>
                <a:glow rad="101600">
                  <a:prstClr val="white"/>
                </a:glow>
              </a:effectLst>
              <a:latin typeface="微软雅黑" panose="020B0503020204020204" pitchFamily="34" charset="-122"/>
              <a:ea typeface="微软雅黑" panose="020B0503020204020204" pitchFamily="34" charset="-122"/>
              <a:cs typeface="微软雅黑" panose="020B0503020204020204" pitchFamily="34" charset="-122"/>
            </a:endParaRPr>
          </a:p>
        </p:txBody>
      </p:sp>
      <p:sp>
        <p:nvSpPr>
          <p:cNvPr id="14" name="圆角矩形 2"/>
          <p:cNvSpPr/>
          <p:nvPr>
            <p:custDataLst>
              <p:tags r:id="rId6"/>
            </p:custDataLst>
          </p:nvPr>
        </p:nvSpPr>
        <p:spPr>
          <a:xfrm>
            <a:off x="2457118" y="1107396"/>
            <a:ext cx="2584450" cy="488950"/>
          </a:xfrm>
          <a:prstGeom prst="roundRect">
            <a:avLst>
              <a:gd name="adj" fmla="val 50000"/>
            </a:avLst>
          </a:prstGeom>
          <a:solidFill>
            <a:schemeClr val="accent1">
              <a:lumMod val="50000"/>
            </a:schemeClr>
          </a:solidFill>
          <a:ln w="9525">
            <a:noFill/>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sym typeface="Calibri" panose="020F0502020204030204" pitchFamily="34" charset="0"/>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sym typeface="Calibri" panose="020F0502020204030204" pitchFamily="34" charset="0"/>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sym typeface="Calibri" panose="020F0502020204030204" pitchFamily="34" charset="0"/>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sym typeface="Calibri" panose="020F0502020204030204" pitchFamily="34" charset="0"/>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sym typeface="Calibri" panose="020F0502020204030204" pitchFamily="34" charset="0"/>
              </a:defRPr>
            </a:lvl5pPr>
          </a:lstStyle>
          <a:p>
            <a:pPr marL="0" lvl="0" indent="0" algn="ctr" eaLnBrk="1" hangingPunct="1">
              <a:spcBef>
                <a:spcPct val="0"/>
              </a:spcBef>
              <a:buNone/>
            </a:pPr>
            <a:r>
              <a:rPr lang="zh-CN" altLang="en-US" sz="1600" b="1" dirty="0">
                <a:solidFill>
                  <a:schemeClr val="lt1"/>
                </a:solidFill>
                <a:latin typeface="微软雅黑" panose="020B0503020204020204" pitchFamily="34" charset="-122"/>
                <a:ea typeface="微软雅黑" panose="020B0503020204020204" pitchFamily="34" charset="-122"/>
              </a:rPr>
              <a:t>参照药品建议</a:t>
            </a:r>
            <a:endParaRPr lang="zh-CN" altLang="en-US" sz="1600" b="1" dirty="0">
              <a:solidFill>
                <a:schemeClr val="lt1"/>
              </a:solidFill>
              <a:latin typeface="微软雅黑" panose="020B0503020204020204" pitchFamily="34" charset="-122"/>
              <a:ea typeface="微软雅黑" panose="020B0503020204020204" pitchFamily="34" charset="-122"/>
            </a:endParaRPr>
          </a:p>
        </p:txBody>
      </p:sp>
      <p:sp>
        <p:nvSpPr>
          <p:cNvPr id="15" name="文本框 3"/>
          <p:cNvSpPr txBox="1"/>
          <p:nvPr>
            <p:custDataLst>
              <p:tags r:id="rId7"/>
            </p:custDataLst>
          </p:nvPr>
        </p:nvSpPr>
        <p:spPr>
          <a:xfrm>
            <a:off x="2183765" y="1700804"/>
            <a:ext cx="3200400" cy="3569335"/>
          </a:xfrm>
          <a:prstGeom prst="rect">
            <a:avLst/>
          </a:prstGeom>
          <a:solidFill>
            <a:schemeClr val="accent2"/>
          </a:solidFill>
          <a:ln w="9525">
            <a:noFill/>
          </a:ln>
        </p:spPr>
        <p:txBody>
          <a:bodyPr wrap="square">
            <a:spAutoFit/>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sym typeface="Calibri" panose="020F0502020204030204" pitchFamily="34" charset="0"/>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sym typeface="Calibri" panose="020F0502020204030204" pitchFamily="34" charset="0"/>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sym typeface="Calibri" panose="020F0502020204030204" pitchFamily="34" charset="0"/>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sym typeface="Calibri" panose="020F0502020204030204" pitchFamily="34" charset="0"/>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sym typeface="Calibri" panose="020F0502020204030204" pitchFamily="34" charset="0"/>
              </a:defRPr>
            </a:lvl5pPr>
          </a:lstStyle>
          <a:p>
            <a:pPr marL="285750" lvl="0" indent="-285750">
              <a:lnSpc>
                <a:spcPct val="150000"/>
              </a:lnSpc>
              <a:spcBef>
                <a:spcPct val="0"/>
              </a:spcBef>
              <a:spcAft>
                <a:spcPts val="1200"/>
              </a:spcAft>
            </a:pPr>
            <a:r>
              <a:rPr lang="zh-CN" altLang="en-US" sz="1600" dirty="0">
                <a:solidFill>
                  <a:schemeClr val="lt1"/>
                </a:solidFill>
                <a:latin typeface="微软雅黑" panose="020B0503020204020204" pitchFamily="34" charset="-122"/>
                <a:ea typeface="微软雅黑" panose="020B0503020204020204" pitchFamily="34" charset="-122"/>
              </a:rPr>
              <a:t>重酒石酸卡巴拉汀</a:t>
            </a:r>
            <a:r>
              <a:rPr lang="zh-CN" altLang="en-US" sz="1600" dirty="0" smtClean="0">
                <a:solidFill>
                  <a:schemeClr val="lt1"/>
                </a:solidFill>
                <a:latin typeface="微软雅黑" panose="020B0503020204020204" pitchFamily="34" charset="-122"/>
                <a:ea typeface="微软雅黑" panose="020B0503020204020204" pitchFamily="34" charset="-122"/>
              </a:rPr>
              <a:t>胶囊</a:t>
            </a:r>
            <a:endParaRPr lang="en-US" altLang="zh-CN" sz="1600" dirty="0" smtClean="0">
              <a:solidFill>
                <a:schemeClr val="lt1"/>
              </a:solidFill>
              <a:latin typeface="微软雅黑" panose="020B0503020204020204" pitchFamily="34" charset="-122"/>
              <a:ea typeface="微软雅黑" panose="020B0503020204020204" pitchFamily="34" charset="-122"/>
            </a:endParaRPr>
          </a:p>
          <a:p>
            <a:pPr marL="285750" lvl="0" indent="-285750">
              <a:lnSpc>
                <a:spcPct val="150000"/>
              </a:lnSpc>
              <a:spcBef>
                <a:spcPct val="0"/>
              </a:spcBef>
              <a:spcAft>
                <a:spcPts val="1200"/>
              </a:spcAft>
            </a:pPr>
            <a:r>
              <a:rPr lang="zh-CN" altLang="en-US" sz="1600" dirty="0">
                <a:solidFill>
                  <a:schemeClr val="lt1"/>
                </a:solidFill>
                <a:latin typeface="微软雅黑" panose="020B0503020204020204" pitchFamily="34" charset="-122"/>
                <a:ea typeface="微软雅黑" panose="020B0503020204020204" pitchFamily="34" charset="-122"/>
              </a:rPr>
              <a:t>原因： </a:t>
            </a:r>
            <a:r>
              <a:rPr lang="zh-CN" altLang="en-US" sz="1600" dirty="0">
                <a:solidFill>
                  <a:schemeClr val="lt1"/>
                </a:solidFill>
                <a:latin typeface="微软雅黑" panose="020B0503020204020204" pitchFamily="34" charset="-122"/>
                <a:ea typeface="微软雅黑" panose="020B0503020204020204" pitchFamily="34" charset="-122"/>
              </a:rPr>
              <a:t>卡巴拉汀（利斯的明）是治疗</a:t>
            </a:r>
            <a:r>
              <a:rPr lang="en-US" altLang="zh-CN" sz="1600" dirty="0">
                <a:solidFill>
                  <a:schemeClr val="lt1"/>
                </a:solidFill>
                <a:latin typeface="微软雅黑" panose="020B0503020204020204" pitchFamily="34" charset="-122"/>
                <a:ea typeface="微软雅黑" panose="020B0503020204020204" pitchFamily="34" charset="-122"/>
              </a:rPr>
              <a:t>AD</a:t>
            </a:r>
            <a:r>
              <a:rPr lang="zh-CN" altLang="en-US" sz="1600" dirty="0">
                <a:solidFill>
                  <a:schemeClr val="lt1"/>
                </a:solidFill>
                <a:latin typeface="微软雅黑" panose="020B0503020204020204" pitchFamily="34" charset="-122"/>
                <a:ea typeface="微软雅黑" panose="020B0503020204020204" pitchFamily="34" charset="-122"/>
              </a:rPr>
              <a:t>最常见的一线临床用药。重酒石酸卡巴拉汀胶囊原研是</a:t>
            </a:r>
            <a:r>
              <a:rPr lang="zh-CN" altLang="en-US" sz="1600" dirty="0">
                <a:solidFill>
                  <a:schemeClr val="lt1"/>
                </a:solidFill>
                <a:latin typeface="微软雅黑" panose="020B0503020204020204" pitchFamily="34" charset="-122"/>
                <a:ea typeface="微软雅黑" panose="020B0503020204020204" pitchFamily="34" charset="-122"/>
                <a:sym typeface="+mn-ea"/>
              </a:rPr>
              <a:t>瑞士诺华制药</a:t>
            </a:r>
            <a:r>
              <a:rPr lang="zh-CN" altLang="en-US" sz="1600" dirty="0">
                <a:solidFill>
                  <a:schemeClr val="lt1"/>
                </a:solidFill>
                <a:latin typeface="微软雅黑" panose="020B0503020204020204" pitchFamily="34" charset="-122"/>
                <a:ea typeface="微软雅黑" panose="020B0503020204020204" pitchFamily="34" charset="-122"/>
                <a:sym typeface="+mn-ea"/>
              </a:rPr>
              <a:t>，已在国内上市。</a:t>
            </a:r>
            <a:r>
              <a:rPr lang="zh-CN" altLang="en-US" sz="1600" dirty="0">
                <a:solidFill>
                  <a:schemeClr val="bg1"/>
                </a:solidFill>
                <a:latin typeface="微软雅黑" panose="020B0503020204020204" pitchFamily="34" charset="-122"/>
                <a:ea typeface="微软雅黑" panose="020B0503020204020204" pitchFamily="34" charset="-122"/>
              </a:rPr>
              <a:t>卡巴拉汀口服常释</a:t>
            </a:r>
            <a:r>
              <a:rPr lang="zh-CN" altLang="en-US" sz="1600" dirty="0" smtClean="0">
                <a:solidFill>
                  <a:schemeClr val="bg1"/>
                </a:solidFill>
                <a:latin typeface="微软雅黑" panose="020B0503020204020204" pitchFamily="34" charset="-122"/>
                <a:ea typeface="微软雅黑" panose="020B0503020204020204" pitchFamily="34" charset="-122"/>
              </a:rPr>
              <a:t>剂型已经录入医保目录，因而选择</a:t>
            </a:r>
            <a:r>
              <a:rPr lang="zh-CN" altLang="en-US" sz="1600" dirty="0">
                <a:solidFill>
                  <a:schemeClr val="lt1"/>
                </a:solidFill>
                <a:latin typeface="微软雅黑" panose="020B0503020204020204" pitchFamily="34" charset="-122"/>
                <a:ea typeface="微软雅黑" panose="020B0503020204020204" pitchFamily="34" charset="-122"/>
                <a:sym typeface="+mn-ea"/>
              </a:rPr>
              <a:t>重酒石酸卡巴拉汀</a:t>
            </a:r>
            <a:r>
              <a:rPr lang="zh-CN" altLang="en-US" sz="1600" dirty="0" smtClean="0">
                <a:solidFill>
                  <a:schemeClr val="lt1"/>
                </a:solidFill>
                <a:latin typeface="微软雅黑" panose="020B0503020204020204" pitchFamily="34" charset="-122"/>
                <a:ea typeface="微软雅黑" panose="020B0503020204020204" pitchFamily="34" charset="-122"/>
                <a:sym typeface="+mn-ea"/>
              </a:rPr>
              <a:t>胶囊</a:t>
            </a:r>
            <a:r>
              <a:rPr lang="zh-CN" altLang="en-US" sz="1600" dirty="0" smtClean="0">
                <a:solidFill>
                  <a:schemeClr val="bg1"/>
                </a:solidFill>
                <a:latin typeface="微软雅黑" panose="020B0503020204020204" pitchFamily="34" charset="-122"/>
                <a:ea typeface="微软雅黑" panose="020B0503020204020204" pitchFamily="34" charset="-122"/>
              </a:rPr>
              <a:t>作为</a:t>
            </a:r>
            <a:r>
              <a:rPr lang="zh-CN" altLang="en-US" sz="1600" dirty="0">
                <a:solidFill>
                  <a:schemeClr val="bg1"/>
                </a:solidFill>
                <a:latin typeface="微软雅黑" panose="020B0503020204020204" pitchFamily="34" charset="-122"/>
                <a:ea typeface="微软雅黑" panose="020B0503020204020204" pitchFamily="34" charset="-122"/>
              </a:rPr>
              <a:t>参照药品</a:t>
            </a:r>
            <a:r>
              <a:rPr lang="zh-CN" altLang="en-US" sz="1600" dirty="0" smtClean="0">
                <a:solidFill>
                  <a:schemeClr val="bg1"/>
                </a:solidFill>
                <a:latin typeface="微软雅黑" panose="020B0503020204020204" pitchFamily="34" charset="-122"/>
                <a:ea typeface="微软雅黑" panose="020B0503020204020204" pitchFamily="34" charset="-122"/>
              </a:rPr>
              <a:t>。</a:t>
            </a:r>
            <a:endParaRPr lang="zh-CN" altLang="en-US" sz="1600" dirty="0" smtClean="0">
              <a:solidFill>
                <a:schemeClr val="bg1"/>
              </a:solidFill>
              <a:latin typeface="微软雅黑" panose="020B0503020204020204" pitchFamily="34" charset="-122"/>
              <a:ea typeface="微软雅黑" panose="020B0503020204020204" pitchFamily="34" charset="-122"/>
              <a:sym typeface="思源黑体 CN Regular"/>
            </a:endParaRPr>
          </a:p>
        </p:txBody>
      </p:sp>
      <p:sp>
        <p:nvSpPr>
          <p:cNvPr id="16" name="圆角矩形 15"/>
          <p:cNvSpPr/>
          <p:nvPr>
            <p:custDataLst>
              <p:tags r:id="rId8"/>
            </p:custDataLst>
          </p:nvPr>
        </p:nvSpPr>
        <p:spPr>
          <a:xfrm>
            <a:off x="7392806" y="1160917"/>
            <a:ext cx="2584450" cy="488950"/>
          </a:xfrm>
          <a:prstGeom prst="roundRect">
            <a:avLst>
              <a:gd name="adj" fmla="val 50000"/>
            </a:avLst>
          </a:prstGeom>
          <a:solidFill>
            <a:schemeClr val="accent1">
              <a:lumMod val="50000"/>
            </a:schemeClr>
          </a:solidFill>
          <a:ln w="9525">
            <a:noFill/>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sym typeface="Calibri" panose="020F0502020204030204" pitchFamily="34" charset="0"/>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sym typeface="Calibri" panose="020F0502020204030204" pitchFamily="34" charset="0"/>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sym typeface="Calibri" panose="020F0502020204030204" pitchFamily="34" charset="0"/>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sym typeface="Calibri" panose="020F0502020204030204" pitchFamily="34" charset="0"/>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sym typeface="Calibri" panose="020F0502020204030204" pitchFamily="34" charset="0"/>
              </a:defRPr>
            </a:lvl5pPr>
          </a:lstStyle>
          <a:p>
            <a:pPr marL="0" lvl="0" indent="0" algn="ctr" eaLnBrk="1" hangingPunct="1">
              <a:spcBef>
                <a:spcPct val="0"/>
              </a:spcBef>
              <a:buNone/>
            </a:pPr>
            <a:r>
              <a:rPr lang="zh-CN" altLang="en-US" sz="1600" b="1" dirty="0">
                <a:solidFill>
                  <a:schemeClr val="bg1"/>
                </a:solidFill>
                <a:latin typeface="微软雅黑" panose="020B0503020204020204" pitchFamily="34" charset="-122"/>
                <a:ea typeface="微软雅黑" panose="020B0503020204020204" pitchFamily="34" charset="-122"/>
              </a:rPr>
              <a:t>其他情况说明</a:t>
            </a:r>
            <a:endParaRPr lang="zh-CN" altLang="en-US" sz="1600" b="1" dirty="0">
              <a:solidFill>
                <a:schemeClr val="bg1"/>
              </a:solidFill>
              <a:latin typeface="微软雅黑" panose="020B0503020204020204" pitchFamily="34" charset="-122"/>
              <a:ea typeface="微软雅黑" panose="020B0503020204020204" pitchFamily="34" charset="-122"/>
            </a:endParaRPr>
          </a:p>
        </p:txBody>
      </p:sp>
      <p:sp>
        <p:nvSpPr>
          <p:cNvPr id="17" name="文本框 16"/>
          <p:cNvSpPr txBox="1"/>
          <p:nvPr>
            <p:custDataLst>
              <p:tags r:id="rId9"/>
            </p:custDataLst>
          </p:nvPr>
        </p:nvSpPr>
        <p:spPr>
          <a:xfrm>
            <a:off x="7026910" y="1722755"/>
            <a:ext cx="3352800" cy="3501390"/>
          </a:xfrm>
          <a:prstGeom prst="rect">
            <a:avLst/>
          </a:prstGeom>
          <a:solidFill>
            <a:schemeClr val="accent2"/>
          </a:solidFill>
          <a:ln w="9525">
            <a:noFill/>
          </a:ln>
        </p:spPr>
        <p:txBody>
          <a:bodyPr wrap="square">
            <a:noAutofit/>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sym typeface="Calibri" panose="020F0502020204030204" pitchFamily="34" charset="0"/>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sym typeface="Calibri" panose="020F0502020204030204" pitchFamily="34" charset="0"/>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sym typeface="Calibri" panose="020F0502020204030204" pitchFamily="34" charset="0"/>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sym typeface="Calibri" panose="020F0502020204030204" pitchFamily="34" charset="0"/>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sym typeface="Calibri" panose="020F0502020204030204" pitchFamily="34" charset="0"/>
              </a:defRPr>
            </a:lvl5pPr>
          </a:lstStyle>
          <a:p>
            <a:pPr marL="171450" lvl="0" indent="-171450">
              <a:lnSpc>
                <a:spcPct val="130000"/>
              </a:lnSpc>
              <a:spcBef>
                <a:spcPct val="0"/>
              </a:spcBef>
              <a:spcAft>
                <a:spcPts val="1200"/>
              </a:spcAft>
            </a:pPr>
            <a:r>
              <a:rPr lang="zh-CN" altLang="en-US" sz="1600" dirty="0" smtClean="0">
                <a:solidFill>
                  <a:schemeClr val="bg1"/>
                </a:solidFill>
                <a:latin typeface="微软雅黑" panose="020B0503020204020204" pitchFamily="34" charset="-122"/>
                <a:ea typeface="微软雅黑" panose="020B0503020204020204" pitchFamily="34" charset="-122"/>
              </a:rPr>
              <a:t>利斯的明口服溶液可解决痴呆老人及吞咽固体制剂困难患者</a:t>
            </a:r>
            <a:r>
              <a:rPr lang="zh-CN" altLang="en-US" sz="1600" dirty="0">
                <a:solidFill>
                  <a:schemeClr val="bg1"/>
                </a:solidFill>
                <a:latin typeface="微软雅黑" panose="020B0503020204020204" pitchFamily="34" charset="-122"/>
                <a:ea typeface="微软雅黑" panose="020B0503020204020204" pitchFamily="34" charset="-122"/>
              </a:rPr>
              <a:t>的需求，与胶囊相比</a:t>
            </a:r>
            <a:r>
              <a:rPr lang="zh-CN" altLang="en-US" sz="1600" dirty="0" smtClean="0">
                <a:solidFill>
                  <a:schemeClr val="bg1"/>
                </a:solidFill>
                <a:latin typeface="微软雅黑" panose="020B0503020204020204" pitchFamily="34" charset="-122"/>
                <a:ea typeface="微软雅黑" panose="020B0503020204020204" pitchFamily="34" charset="-122"/>
              </a:rPr>
              <a:t>，给药灵活、便利，依从性高，且两制剂可</a:t>
            </a:r>
            <a:r>
              <a:rPr lang="zh-CN" altLang="en-US" sz="1600" dirty="0">
                <a:solidFill>
                  <a:schemeClr val="bg1"/>
                </a:solidFill>
                <a:latin typeface="微软雅黑" panose="020B0503020204020204" pitchFamily="34" charset="-122"/>
                <a:ea typeface="微软雅黑" panose="020B0503020204020204" pitchFamily="34" charset="-122"/>
              </a:rPr>
              <a:t>等量转换</a:t>
            </a:r>
            <a:r>
              <a:rPr lang="zh-CN" altLang="en-US" sz="1600" dirty="0" smtClean="0">
                <a:solidFill>
                  <a:schemeClr val="bg1"/>
                </a:solidFill>
                <a:latin typeface="微软雅黑" panose="020B0503020204020204" pitchFamily="34" charset="-122"/>
                <a:ea typeface="微软雅黑" panose="020B0503020204020204" pitchFamily="34" charset="-122"/>
              </a:rPr>
              <a:t>使用。</a:t>
            </a:r>
            <a:r>
              <a:rPr lang="zh-CN" altLang="en-US" sz="1600" dirty="0" smtClean="0">
                <a:solidFill>
                  <a:schemeClr val="bg1"/>
                </a:solidFill>
                <a:latin typeface="微软雅黑" panose="020B0503020204020204" pitchFamily="34" charset="-122"/>
                <a:ea typeface="微软雅黑" panose="020B0503020204020204" pitchFamily="34" charset="-122"/>
                <a:sym typeface="+mn-ea"/>
              </a:rPr>
              <a:t>口服溶液</a:t>
            </a:r>
            <a:r>
              <a:rPr lang="zh-CN" altLang="en-US" sz="1600" dirty="0" smtClean="0">
                <a:solidFill>
                  <a:schemeClr val="bg1"/>
                </a:solidFill>
                <a:latin typeface="微软雅黑" panose="020B0503020204020204" pitchFamily="34" charset="-122"/>
                <a:ea typeface="微软雅黑" panose="020B0503020204020204" pitchFamily="34" charset="-122"/>
              </a:rPr>
              <a:t>可以解决胶囊未满足的临床需求</a:t>
            </a:r>
            <a:r>
              <a:rPr lang="zh-CN" altLang="en-US" sz="1600" dirty="0" smtClean="0">
                <a:solidFill>
                  <a:schemeClr val="bg1"/>
                </a:solidFill>
                <a:latin typeface="微软雅黑" panose="020B0503020204020204" pitchFamily="34" charset="-122"/>
                <a:ea typeface="微软雅黑" panose="020B0503020204020204" pitchFamily="34" charset="-122"/>
              </a:rPr>
              <a:t>。</a:t>
            </a:r>
            <a:endParaRPr lang="en-US" altLang="zh-CN" sz="1600" dirty="0">
              <a:solidFill>
                <a:schemeClr val="bg1"/>
              </a:solidFill>
              <a:latin typeface="微软雅黑" panose="020B0503020204020204" pitchFamily="34" charset="-122"/>
              <a:ea typeface="微软雅黑" panose="020B0503020204020204" pitchFamily="34" charset="-122"/>
            </a:endParaRPr>
          </a:p>
          <a:p>
            <a:pPr marL="171450" lvl="0" indent="-171450">
              <a:lnSpc>
                <a:spcPct val="130000"/>
              </a:lnSpc>
              <a:spcBef>
                <a:spcPct val="0"/>
              </a:spcBef>
              <a:spcAft>
                <a:spcPts val="1200"/>
              </a:spcAft>
            </a:pPr>
            <a:endParaRPr lang="en-US" altLang="zh-CN" sz="1600" dirty="0" smtClean="0">
              <a:solidFill>
                <a:schemeClr val="lt1"/>
              </a:solidFill>
              <a:latin typeface="微软雅黑" panose="020B0503020204020204" pitchFamily="34" charset="-122"/>
              <a:ea typeface="微软雅黑" panose="020B0503020204020204" pitchFamily="34" charset="-122"/>
            </a:endParaRPr>
          </a:p>
        </p:txBody>
      </p:sp>
    </p:spTree>
    <p:custDataLst>
      <p:tags r:id="rId10"/>
    </p:custData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pic>
        <p:nvPicPr>
          <p:cNvPr id="17" name="图片 16"/>
          <p:cNvPicPr>
            <a:picLocks noChangeAspect="1"/>
          </p:cNvPicPr>
          <p:nvPr/>
        </p:nvPicPr>
        <p:blipFill>
          <a:blip r:embed="rId1"/>
          <a:stretch>
            <a:fillRect/>
          </a:stretch>
        </p:blipFill>
        <p:spPr>
          <a:xfrm rot="5400000">
            <a:off x="662213" y="3798140"/>
            <a:ext cx="2397649" cy="3722076"/>
          </a:xfrm>
          <a:prstGeom prst="rect">
            <a:avLst/>
          </a:prstGeom>
        </p:spPr>
      </p:pic>
      <p:grpSp>
        <p:nvGrpSpPr>
          <p:cNvPr id="8" name="组合 7"/>
          <p:cNvGrpSpPr/>
          <p:nvPr userDrawn="1">
            <p:custDataLst>
              <p:tags r:id="rId2"/>
            </p:custDataLst>
          </p:nvPr>
        </p:nvGrpSpPr>
        <p:grpSpPr>
          <a:xfrm>
            <a:off x="4001597" y="6045200"/>
            <a:ext cx="8190403" cy="812800"/>
            <a:chOff x="4001597" y="5613400"/>
            <a:chExt cx="8190403" cy="1244600"/>
          </a:xfrm>
        </p:grpSpPr>
        <p:sp>
          <p:nvSpPr>
            <p:cNvPr id="4" name="任意多边形: 形状 8"/>
            <p:cNvSpPr/>
            <p:nvPr>
              <p:custDataLst>
                <p:tags r:id="rId3"/>
              </p:custDataLst>
            </p:nvPr>
          </p:nvSpPr>
          <p:spPr>
            <a:xfrm>
              <a:off x="4001597" y="5613400"/>
              <a:ext cx="8190402" cy="1244600"/>
            </a:xfrm>
            <a:custGeom>
              <a:avLst/>
              <a:gdLst>
                <a:gd name="connsiteX0" fmla="*/ 8190402 w 8190402"/>
                <a:gd name="connsiteY0" fmla="*/ 0 h 1244600"/>
                <a:gd name="connsiteX1" fmla="*/ 8190402 w 8190402"/>
                <a:gd name="connsiteY1" fmla="*/ 1155849 h 1244600"/>
                <a:gd name="connsiteX2" fmla="*/ 4203232 w 8190402"/>
                <a:gd name="connsiteY2" fmla="*/ 1244600 h 1244600"/>
                <a:gd name="connsiteX3" fmla="*/ 0 w 8190402"/>
                <a:gd name="connsiteY3" fmla="*/ 1244600 h 1244600"/>
              </a:gdLst>
              <a:ahLst/>
              <a:cxnLst>
                <a:cxn ang="0">
                  <a:pos x="connsiteX0" y="connsiteY0"/>
                </a:cxn>
                <a:cxn ang="0">
                  <a:pos x="connsiteX1" y="connsiteY1"/>
                </a:cxn>
                <a:cxn ang="0">
                  <a:pos x="connsiteX2" y="connsiteY2"/>
                </a:cxn>
                <a:cxn ang="0">
                  <a:pos x="connsiteX3" y="connsiteY3"/>
                </a:cxn>
              </a:cxnLst>
              <a:rect l="l" t="t" r="r" b="b"/>
              <a:pathLst>
                <a:path w="8190402" h="1244600">
                  <a:moveTo>
                    <a:pt x="8190402" y="0"/>
                  </a:moveTo>
                  <a:lnTo>
                    <a:pt x="8190402" y="1155849"/>
                  </a:lnTo>
                  <a:lnTo>
                    <a:pt x="4203232" y="1244600"/>
                  </a:lnTo>
                  <a:lnTo>
                    <a:pt x="0" y="1244600"/>
                  </a:lnTo>
                  <a:close/>
                </a:path>
              </a:pathLst>
            </a:cu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lt1"/>
                </a:solidFill>
                <a:latin typeface="微软雅黑" panose="020B0503020204020204" pitchFamily="34" charset="-122"/>
                <a:ea typeface="微软雅黑" panose="020B0503020204020204" pitchFamily="34" charset="-122"/>
              </a:endParaRPr>
            </a:p>
          </p:txBody>
        </p:sp>
        <p:sp>
          <p:nvSpPr>
            <p:cNvPr id="10" name="等腰三角形 9"/>
            <p:cNvSpPr/>
            <p:nvPr>
              <p:custDataLst>
                <p:tags r:id="rId4"/>
              </p:custDataLst>
            </p:nvPr>
          </p:nvSpPr>
          <p:spPr>
            <a:xfrm>
              <a:off x="5816600" y="5949254"/>
              <a:ext cx="6375400" cy="908746"/>
            </a:xfrm>
            <a:prstGeom prst="triangle">
              <a:avLst>
                <a:gd name="adj" fmla="val 100000"/>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lt1"/>
                </a:solidFill>
                <a:latin typeface="微软雅黑" panose="020B0503020204020204" pitchFamily="34" charset="-122"/>
                <a:ea typeface="微软雅黑" panose="020B0503020204020204" pitchFamily="34" charset="-122"/>
              </a:endParaRPr>
            </a:p>
          </p:txBody>
        </p:sp>
      </p:grpSp>
      <p:sp>
        <p:nvSpPr>
          <p:cNvPr id="52" name="文本框 51"/>
          <p:cNvSpPr txBox="1"/>
          <p:nvPr>
            <p:custDataLst>
              <p:tags r:id="rId5"/>
            </p:custDataLst>
          </p:nvPr>
        </p:nvSpPr>
        <p:spPr>
          <a:xfrm>
            <a:off x="674076" y="130139"/>
            <a:ext cx="3048000" cy="565150"/>
          </a:xfrm>
          <a:prstGeom prst="rect">
            <a:avLst/>
          </a:prstGeom>
          <a:noFill/>
        </p:spPr>
        <p:txBody>
          <a:bodyPr wrap="square" rtlCol="0">
            <a:spAutoFit/>
          </a:bodyPr>
          <a:lstStyle/>
          <a:p>
            <a:pPr>
              <a:lnSpc>
                <a:spcPct val="110000"/>
              </a:lnSpc>
              <a:spcAft>
                <a:spcPts val="600"/>
              </a:spcAft>
            </a:pPr>
            <a:r>
              <a:rPr lang="en-US" altLang="zh-CN" sz="2800" b="1" dirty="0" smtClean="0">
                <a:ln w="0">
                  <a:noFill/>
                </a:ln>
                <a:solidFill>
                  <a:schemeClr val="accent1">
                    <a:lumMod val="50000"/>
                  </a:schemeClr>
                </a:solidFill>
                <a:effectLst>
                  <a:glow rad="101600">
                    <a:prstClr val="white"/>
                  </a:glow>
                </a:effectLst>
                <a:latin typeface="微软雅黑" panose="020B0503020204020204" pitchFamily="34" charset="-122"/>
                <a:ea typeface="微软雅黑" panose="020B0503020204020204" pitchFamily="34" charset="-122"/>
                <a:cs typeface="微软雅黑" panose="020B0503020204020204" pitchFamily="34" charset="-122"/>
              </a:rPr>
              <a:t>02 </a:t>
            </a:r>
            <a:r>
              <a:rPr lang="zh-CN" altLang="en-US" sz="2800" b="1" dirty="0" smtClean="0">
                <a:ln w="0">
                  <a:noFill/>
                </a:ln>
                <a:solidFill>
                  <a:schemeClr val="accent1">
                    <a:lumMod val="50000"/>
                  </a:schemeClr>
                </a:solidFill>
                <a:effectLst>
                  <a:glow rad="101600">
                    <a:prstClr val="white"/>
                  </a:glow>
                </a:effectLst>
                <a:latin typeface="微软雅黑" panose="020B0503020204020204" pitchFamily="34" charset="-122"/>
                <a:ea typeface="微软雅黑" panose="020B0503020204020204" pitchFamily="34" charset="-122"/>
                <a:cs typeface="微软雅黑" panose="020B0503020204020204" pitchFamily="34" charset="-122"/>
              </a:rPr>
              <a:t>安全性</a:t>
            </a:r>
            <a:endParaRPr lang="zh-CN" altLang="en-US" sz="2800" b="1" dirty="0" smtClean="0">
              <a:ln w="0">
                <a:noFill/>
              </a:ln>
              <a:solidFill>
                <a:schemeClr val="accent1">
                  <a:lumMod val="50000"/>
                </a:schemeClr>
              </a:solidFill>
              <a:effectLst>
                <a:glow rad="101600">
                  <a:prstClr val="white"/>
                </a:glow>
              </a:effectLst>
              <a:latin typeface="微软雅黑" panose="020B0503020204020204" pitchFamily="34" charset="-122"/>
              <a:ea typeface="微软雅黑" panose="020B0503020204020204" pitchFamily="34" charset="-122"/>
              <a:cs typeface="微软雅黑" panose="020B0503020204020204" pitchFamily="34" charset="-122"/>
            </a:endParaRPr>
          </a:p>
        </p:txBody>
      </p:sp>
      <p:sp>
        <p:nvSpPr>
          <p:cNvPr id="9" name="圆角矩形 13"/>
          <p:cNvSpPr/>
          <p:nvPr>
            <p:custDataLst>
              <p:tags r:id="rId6"/>
            </p:custDataLst>
          </p:nvPr>
        </p:nvSpPr>
        <p:spPr>
          <a:xfrm>
            <a:off x="900260" y="1741824"/>
            <a:ext cx="1641233" cy="1115686"/>
          </a:xfrm>
          <a:prstGeom prst="roundRect">
            <a:avLst>
              <a:gd name="adj" fmla="val 50000"/>
            </a:avLst>
          </a:prstGeom>
          <a:solidFill>
            <a:schemeClr val="accent1">
              <a:lumMod val="50000"/>
            </a:schemeClr>
          </a:solidFill>
          <a:ln w="9525">
            <a:noFill/>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sym typeface="Calibri" panose="020F0502020204030204" pitchFamily="34" charset="0"/>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sym typeface="Calibri" panose="020F0502020204030204" pitchFamily="34" charset="0"/>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sym typeface="Calibri" panose="020F0502020204030204" pitchFamily="34" charset="0"/>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sym typeface="Calibri" panose="020F0502020204030204" pitchFamily="34" charset="0"/>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sym typeface="Calibri" panose="020F0502020204030204" pitchFamily="34" charset="0"/>
              </a:defRPr>
            </a:lvl5pPr>
          </a:lstStyle>
          <a:p>
            <a:pPr marL="0" indent="0" algn="ctr" eaLnBrk="1" hangingPunct="1">
              <a:spcBef>
                <a:spcPct val="0"/>
              </a:spcBef>
              <a:buNone/>
            </a:pPr>
            <a:r>
              <a:rPr lang="zh-CN" altLang="en-US" sz="1600" b="1" dirty="0">
                <a:solidFill>
                  <a:schemeClr val="lt1"/>
                </a:solidFill>
                <a:latin typeface="微软雅黑" panose="020B0503020204020204" pitchFamily="34" charset="-122"/>
                <a:ea typeface="微软雅黑" panose="020B0503020204020204" pitchFamily="34" charset="-122"/>
                <a:cs typeface="微软雅黑" panose="020B0503020204020204" pitchFamily="34" charset="-122"/>
              </a:rPr>
              <a:t>药品说明书收载的安全性</a:t>
            </a:r>
            <a:r>
              <a:rPr lang="zh-CN" altLang="en-US" sz="1600" b="1" dirty="0" smtClean="0">
                <a:solidFill>
                  <a:schemeClr val="lt1"/>
                </a:solidFill>
                <a:latin typeface="微软雅黑" panose="020B0503020204020204" pitchFamily="34" charset="-122"/>
                <a:ea typeface="微软雅黑" panose="020B0503020204020204" pitchFamily="34" charset="-122"/>
                <a:cs typeface="微软雅黑" panose="020B0503020204020204" pitchFamily="34" charset="-122"/>
              </a:rPr>
              <a:t>信息</a:t>
            </a:r>
            <a:r>
              <a:rPr lang="en-US" altLang="zh-CN" sz="1600" b="1" baseline="30000" dirty="0" smtClean="0">
                <a:solidFill>
                  <a:schemeClr val="lt1"/>
                </a:solidFill>
                <a:latin typeface="微软雅黑" panose="020B0503020204020204" pitchFamily="34" charset="-122"/>
                <a:ea typeface="微软雅黑" panose="020B0503020204020204" pitchFamily="34" charset="-122"/>
                <a:cs typeface="微软雅黑" panose="020B0503020204020204" pitchFamily="34" charset="-122"/>
              </a:rPr>
              <a:t>1</a:t>
            </a:r>
            <a:endParaRPr lang="en-US" altLang="zh-CN" sz="1600" b="1" baseline="30000" dirty="0" smtClean="0">
              <a:solidFill>
                <a:schemeClr val="lt1"/>
              </a:solidFill>
              <a:latin typeface="微软雅黑" panose="020B0503020204020204" pitchFamily="34" charset="-122"/>
              <a:ea typeface="微软雅黑" panose="020B0503020204020204" pitchFamily="34" charset="-122"/>
              <a:cs typeface="微软雅黑" panose="020B0503020204020204" pitchFamily="34" charset="-122"/>
            </a:endParaRPr>
          </a:p>
        </p:txBody>
      </p:sp>
      <p:sp>
        <p:nvSpPr>
          <p:cNvPr id="11" name="文本框 16"/>
          <p:cNvSpPr txBox="1"/>
          <p:nvPr>
            <p:custDataLst>
              <p:tags r:id="rId7"/>
            </p:custDataLst>
          </p:nvPr>
        </p:nvSpPr>
        <p:spPr>
          <a:xfrm>
            <a:off x="4186239" y="5165246"/>
            <a:ext cx="5042649" cy="410845"/>
          </a:xfrm>
          <a:prstGeom prst="rect">
            <a:avLst/>
          </a:prstGeom>
          <a:noFill/>
          <a:ln w="9525">
            <a:solidFill>
              <a:schemeClr val="accent1">
                <a:lumMod val="50000"/>
              </a:schemeClr>
            </a:solidFill>
          </a:ln>
        </p:spPr>
        <p:txBody>
          <a:bodyPr wrap="square">
            <a:spAutoFit/>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sym typeface="Calibri" panose="020F0502020204030204" pitchFamily="34" charset="0"/>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sym typeface="Calibri" panose="020F0502020204030204" pitchFamily="34" charset="0"/>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sym typeface="Calibri" panose="020F0502020204030204" pitchFamily="34" charset="0"/>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sym typeface="Calibri" panose="020F0502020204030204" pitchFamily="34" charset="0"/>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sym typeface="Calibri" panose="020F0502020204030204" pitchFamily="34" charset="0"/>
              </a:defRPr>
            </a:lvl5pPr>
          </a:lstStyle>
          <a:p>
            <a:pPr>
              <a:lnSpc>
                <a:spcPct val="130000"/>
              </a:lnSpc>
              <a:spcBef>
                <a:spcPct val="0"/>
              </a:spcBef>
              <a:spcAft>
                <a:spcPts val="1200"/>
              </a:spcAft>
              <a:buFont typeface="Wingdings" panose="05000000000000000000" pitchFamily="2" charset="2"/>
              <a:buChar char="u"/>
            </a:pPr>
            <a:r>
              <a:rPr lang="zh-CN" altLang="en-US" sz="1600" dirty="0" smtClean="0">
                <a:solidFill>
                  <a:schemeClr val="dk1"/>
                </a:solidFill>
                <a:latin typeface="微软雅黑" panose="020B0503020204020204" pitchFamily="34" charset="-122"/>
                <a:ea typeface="微软雅黑" panose="020B0503020204020204" pitchFamily="34" charset="-122"/>
              </a:rPr>
              <a:t>口服溶液的安全性与胶囊剂的</a:t>
            </a:r>
            <a:r>
              <a:rPr lang="zh-CN" altLang="en-US" sz="1600" dirty="0" smtClean="0">
                <a:solidFill>
                  <a:schemeClr val="dk1"/>
                </a:solidFill>
                <a:latin typeface="微软雅黑" panose="020B0503020204020204" pitchFamily="34" charset="-122"/>
                <a:ea typeface="微软雅黑" panose="020B0503020204020204" pitchFamily="34" charset="-122"/>
              </a:rPr>
              <a:t>安全性一致。</a:t>
            </a:r>
            <a:endParaRPr lang="zh-CN" altLang="en-US" sz="1600" dirty="0" smtClean="0">
              <a:solidFill>
                <a:schemeClr val="dk1"/>
              </a:solidFill>
              <a:latin typeface="微软雅黑" panose="020B0503020204020204" pitchFamily="34" charset="-122"/>
              <a:ea typeface="微软雅黑" panose="020B0503020204020204" pitchFamily="34" charset="-122"/>
            </a:endParaRPr>
          </a:p>
        </p:txBody>
      </p:sp>
      <p:sp>
        <p:nvSpPr>
          <p:cNvPr id="12" name="圆角矩形 15"/>
          <p:cNvSpPr/>
          <p:nvPr>
            <p:custDataLst>
              <p:tags r:id="rId8"/>
            </p:custDataLst>
          </p:nvPr>
        </p:nvSpPr>
        <p:spPr>
          <a:xfrm>
            <a:off x="2541493" y="4873508"/>
            <a:ext cx="1644746" cy="1007328"/>
          </a:xfrm>
          <a:prstGeom prst="roundRect">
            <a:avLst>
              <a:gd name="adj" fmla="val 50000"/>
            </a:avLst>
          </a:prstGeom>
          <a:solidFill>
            <a:schemeClr val="accent1">
              <a:lumMod val="50000"/>
            </a:schemeClr>
          </a:solidFill>
          <a:ln w="9525">
            <a:noFill/>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sym typeface="Calibri" panose="020F0502020204030204" pitchFamily="34" charset="0"/>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sym typeface="Calibri" panose="020F0502020204030204" pitchFamily="34" charset="0"/>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sym typeface="Calibri" panose="020F0502020204030204" pitchFamily="34" charset="0"/>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sym typeface="Calibri" panose="020F0502020204030204" pitchFamily="34" charset="0"/>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sym typeface="Calibri" panose="020F0502020204030204" pitchFamily="34" charset="0"/>
              </a:defRPr>
            </a:lvl5pPr>
          </a:lstStyle>
          <a:p>
            <a:pPr marL="0" lvl="0" indent="0" algn="ctr" eaLnBrk="1" hangingPunct="1">
              <a:spcBef>
                <a:spcPct val="0"/>
              </a:spcBef>
              <a:buNone/>
            </a:pPr>
            <a:r>
              <a:rPr lang="zh-CN" altLang="en-US" sz="1600" b="1" dirty="0" smtClean="0">
                <a:solidFill>
                  <a:schemeClr val="lt1"/>
                </a:solidFill>
                <a:latin typeface="微软雅黑" panose="020B0503020204020204" pitchFamily="34" charset="-122"/>
                <a:ea typeface="微软雅黑" panose="020B0503020204020204" pitchFamily="34" charset="-122"/>
              </a:rPr>
              <a:t>与</a:t>
            </a:r>
            <a:r>
              <a:rPr lang="zh-CN" altLang="en-US" sz="1600" b="1" dirty="0">
                <a:solidFill>
                  <a:schemeClr val="lt1"/>
                </a:solidFill>
                <a:latin typeface="微软雅黑" panose="020B0503020204020204" pitchFamily="34" charset="-122"/>
                <a:ea typeface="微软雅黑" panose="020B0503020204020204" pitchFamily="34" charset="-122"/>
              </a:rPr>
              <a:t>参</a:t>
            </a:r>
            <a:r>
              <a:rPr lang="zh-CN" altLang="en-US" sz="1600" b="1" dirty="0" smtClean="0">
                <a:solidFill>
                  <a:schemeClr val="lt1"/>
                </a:solidFill>
                <a:latin typeface="微软雅黑" panose="020B0503020204020204" pitchFamily="34" charset="-122"/>
                <a:ea typeface="微软雅黑" panose="020B0503020204020204" pitchFamily="34" charset="-122"/>
              </a:rPr>
              <a:t>照品的安全性</a:t>
            </a:r>
            <a:r>
              <a:rPr lang="zh-CN" altLang="en-US" sz="1600" b="1" dirty="0">
                <a:solidFill>
                  <a:schemeClr val="lt1"/>
                </a:solidFill>
                <a:latin typeface="微软雅黑" panose="020B0503020204020204" pitchFamily="34" charset="-122"/>
                <a:ea typeface="微软雅黑" panose="020B0503020204020204" pitchFamily="34" charset="-122"/>
              </a:rPr>
              <a:t>优势与</a:t>
            </a:r>
            <a:r>
              <a:rPr lang="zh-CN" altLang="en-US" sz="1600" b="1" dirty="0" smtClean="0">
                <a:solidFill>
                  <a:schemeClr val="lt1"/>
                </a:solidFill>
                <a:latin typeface="微软雅黑" panose="020B0503020204020204" pitchFamily="34" charset="-122"/>
                <a:ea typeface="微软雅黑" panose="020B0503020204020204" pitchFamily="34" charset="-122"/>
              </a:rPr>
              <a:t>不足</a:t>
            </a:r>
            <a:r>
              <a:rPr lang="en-US" altLang="zh-CN" sz="1600" baseline="30000" dirty="0" smtClean="0">
                <a:solidFill>
                  <a:schemeClr val="bg1"/>
                </a:solidFill>
                <a:latin typeface="微软雅黑" panose="020B0503020204020204" pitchFamily="34" charset="-122"/>
                <a:ea typeface="微软雅黑" panose="020B0503020204020204" pitchFamily="34" charset="-122"/>
                <a:sym typeface="+mn-ea"/>
              </a:rPr>
              <a:t>1</a:t>
            </a:r>
            <a:r>
              <a:rPr lang="zh-CN" altLang="en-US" sz="1600" baseline="30000" dirty="0" smtClean="0">
                <a:solidFill>
                  <a:schemeClr val="bg1"/>
                </a:solidFill>
                <a:latin typeface="微软雅黑" panose="020B0503020204020204" pitchFamily="34" charset="-122"/>
                <a:ea typeface="微软雅黑" panose="020B0503020204020204" pitchFamily="34" charset="-122"/>
                <a:sym typeface="+mn-ea"/>
              </a:rPr>
              <a:t>，</a:t>
            </a:r>
            <a:r>
              <a:rPr lang="en-US" altLang="zh-CN" sz="1600" baseline="30000" dirty="0" smtClean="0">
                <a:solidFill>
                  <a:schemeClr val="bg1"/>
                </a:solidFill>
                <a:latin typeface="微软雅黑" panose="020B0503020204020204" pitchFamily="34" charset="-122"/>
                <a:ea typeface="微软雅黑" panose="020B0503020204020204" pitchFamily="34" charset="-122"/>
                <a:sym typeface="+mn-ea"/>
              </a:rPr>
              <a:t>2</a:t>
            </a:r>
            <a:endParaRPr lang="en-US" altLang="zh-CN" sz="1600" b="1" baseline="30000" dirty="0" smtClean="0">
              <a:solidFill>
                <a:schemeClr val="bg1"/>
              </a:solidFill>
              <a:latin typeface="微软雅黑" panose="020B0503020204020204" pitchFamily="34" charset="-122"/>
              <a:ea typeface="微软雅黑" panose="020B0503020204020204" pitchFamily="34" charset="-122"/>
              <a:sym typeface="+mn-ea"/>
            </a:endParaRPr>
          </a:p>
        </p:txBody>
      </p:sp>
      <p:sp>
        <p:nvSpPr>
          <p:cNvPr id="2" name="矩形 1"/>
          <p:cNvSpPr/>
          <p:nvPr>
            <p:custDataLst>
              <p:tags r:id="rId9"/>
            </p:custDataLst>
          </p:nvPr>
        </p:nvSpPr>
        <p:spPr>
          <a:xfrm>
            <a:off x="3363866" y="6099601"/>
            <a:ext cx="3185487" cy="461665"/>
          </a:xfrm>
          <a:prstGeom prst="rect">
            <a:avLst/>
          </a:prstGeom>
        </p:spPr>
        <p:txBody>
          <a:bodyPr wrap="none">
            <a:spAutoFit/>
          </a:bodyPr>
          <a:lstStyle/>
          <a:p>
            <a:pPr marL="228600" indent="-228600">
              <a:buAutoNum type="arabicPeriod"/>
            </a:pPr>
            <a:r>
              <a:rPr lang="zh-CN" altLang="en-US" sz="1200" dirty="0" smtClean="0">
                <a:solidFill>
                  <a:schemeClr val="dk1"/>
                </a:solidFill>
                <a:latin typeface="微软雅黑" panose="020B0503020204020204" pitchFamily="34" charset="-122"/>
                <a:ea typeface="微软雅黑" panose="020B0503020204020204" pitchFamily="34" charset="-122"/>
                <a:cs typeface="微软雅黑" panose="020B0503020204020204" pitchFamily="34" charset="-122"/>
              </a:rPr>
              <a:t>重</a:t>
            </a:r>
            <a:r>
              <a:rPr lang="zh-CN" altLang="en-US" sz="1200" dirty="0">
                <a:solidFill>
                  <a:schemeClr val="dk1"/>
                </a:solidFill>
                <a:latin typeface="微软雅黑" panose="020B0503020204020204" pitchFamily="34" charset="-122"/>
                <a:ea typeface="微软雅黑" panose="020B0503020204020204" pitchFamily="34" charset="-122"/>
                <a:cs typeface="微软雅黑" panose="020B0503020204020204" pitchFamily="34" charset="-122"/>
              </a:rPr>
              <a:t>酒石酸利斯的明口服溶液</a:t>
            </a:r>
            <a:r>
              <a:rPr lang="zh-CN" altLang="en-US" sz="1200" dirty="0" smtClean="0">
                <a:solidFill>
                  <a:schemeClr val="dk1"/>
                </a:solidFill>
                <a:latin typeface="微软雅黑" panose="020B0503020204020204" pitchFamily="34" charset="-122"/>
                <a:ea typeface="微软雅黑" panose="020B0503020204020204" pitchFamily="34" charset="-122"/>
                <a:cs typeface="微软雅黑" panose="020B0503020204020204" pitchFamily="34" charset="-122"/>
              </a:rPr>
              <a:t>说明书</a:t>
            </a:r>
            <a:endParaRPr lang="en-US" altLang="zh-CN" sz="1200" dirty="0" smtClean="0">
              <a:solidFill>
                <a:schemeClr val="dk1"/>
              </a:solidFill>
              <a:latin typeface="微软雅黑" panose="020B0503020204020204" pitchFamily="34" charset="-122"/>
              <a:ea typeface="微软雅黑" panose="020B0503020204020204" pitchFamily="34" charset="-122"/>
              <a:cs typeface="微软雅黑" panose="020B0503020204020204" pitchFamily="34" charset="-122"/>
            </a:endParaRPr>
          </a:p>
          <a:p>
            <a:pPr marL="228600" indent="-228600">
              <a:buAutoNum type="arabicPeriod"/>
            </a:pPr>
            <a:r>
              <a:rPr lang="zh-CN" altLang="en-US" sz="1200" dirty="0" smtClean="0">
                <a:solidFill>
                  <a:schemeClr val="dk1"/>
                </a:solidFill>
                <a:latin typeface="微软雅黑" panose="020B0503020204020204" pitchFamily="34" charset="-122"/>
                <a:ea typeface="微软雅黑" panose="020B0503020204020204" pitchFamily="34" charset="-122"/>
                <a:cs typeface="微软雅黑" panose="020B0503020204020204" pitchFamily="34" charset="-122"/>
              </a:rPr>
              <a:t>重</a:t>
            </a:r>
            <a:r>
              <a:rPr lang="zh-CN" altLang="en-US" sz="1200" dirty="0">
                <a:solidFill>
                  <a:schemeClr val="dk1"/>
                </a:solidFill>
                <a:latin typeface="微软雅黑" panose="020B0503020204020204" pitchFamily="34" charset="-122"/>
                <a:ea typeface="微软雅黑" panose="020B0503020204020204" pitchFamily="34" charset="-122"/>
                <a:cs typeface="微软雅黑" panose="020B0503020204020204" pitchFamily="34" charset="-122"/>
              </a:rPr>
              <a:t>酒石酸卡巴拉汀胶囊说明书（艾斯能）</a:t>
            </a:r>
            <a:endParaRPr lang="zh-CN" altLang="en-US" sz="1200" dirty="0">
              <a:solidFill>
                <a:schemeClr val="dk1"/>
              </a:solidFill>
              <a:latin typeface="微软雅黑" panose="020B0503020204020204" pitchFamily="34" charset="-122"/>
              <a:ea typeface="微软雅黑" panose="020B0503020204020204" pitchFamily="34" charset="-122"/>
              <a:cs typeface="微软雅黑" panose="020B0503020204020204" pitchFamily="34" charset="-122"/>
            </a:endParaRPr>
          </a:p>
        </p:txBody>
      </p:sp>
      <p:sp>
        <p:nvSpPr>
          <p:cNvPr id="3" name="矩形 2"/>
          <p:cNvSpPr/>
          <p:nvPr>
            <p:custDataLst>
              <p:tags r:id="rId10"/>
            </p:custDataLst>
          </p:nvPr>
        </p:nvSpPr>
        <p:spPr>
          <a:xfrm>
            <a:off x="2541493" y="706789"/>
            <a:ext cx="8081683" cy="3046095"/>
          </a:xfrm>
          <a:prstGeom prst="rect">
            <a:avLst/>
          </a:prstGeom>
          <a:ln>
            <a:solidFill>
              <a:schemeClr val="accent1">
                <a:lumMod val="50000"/>
              </a:schemeClr>
            </a:solidFill>
          </a:ln>
        </p:spPr>
        <p:txBody>
          <a:bodyPr wrap="square">
            <a:spAutoFit/>
          </a:bodyPr>
          <a:lstStyle/>
          <a:p>
            <a:pPr marL="285750" lvl="0" indent="-285750" algn="just">
              <a:lnSpc>
                <a:spcPct val="150000"/>
              </a:lnSpc>
              <a:buFont typeface="Wingdings" panose="05000000000000000000" pitchFamily="2" charset="2"/>
              <a:buChar char="u"/>
            </a:pPr>
            <a:r>
              <a:rPr lang="zh-CN" altLang="en-US" sz="1600" dirty="0" smtClean="0">
                <a:solidFill>
                  <a:schemeClr val="dk1"/>
                </a:solidFill>
                <a:latin typeface="微软雅黑" panose="020B0503020204020204" pitchFamily="34" charset="-122"/>
                <a:ea typeface="微软雅黑" panose="020B0503020204020204" pitchFamily="34" charset="-122"/>
                <a:cs typeface="微软雅黑" panose="020B0503020204020204" pitchFamily="34" charset="-122"/>
              </a:rPr>
              <a:t>接受本品治疗的阿尔茨海默型痴呆症患者中，最常报道的药物不良反应为胃肠道反应，包括恶心（</a:t>
            </a:r>
            <a:r>
              <a:rPr lang="en-US" altLang="zh-CN" sz="1600" dirty="0" smtClean="0">
                <a:solidFill>
                  <a:schemeClr val="dk1"/>
                </a:solidFill>
                <a:latin typeface="微软雅黑" panose="020B0503020204020204" pitchFamily="34" charset="-122"/>
                <a:ea typeface="微软雅黑" panose="020B0503020204020204" pitchFamily="34" charset="-122"/>
                <a:cs typeface="微软雅黑" panose="020B0503020204020204" pitchFamily="34" charset="-122"/>
              </a:rPr>
              <a:t>38%</a:t>
            </a:r>
            <a:r>
              <a:rPr lang="zh-CN" altLang="en-US" sz="1600" dirty="0" smtClean="0">
                <a:solidFill>
                  <a:schemeClr val="dk1"/>
                </a:solidFill>
                <a:latin typeface="微软雅黑" panose="020B0503020204020204" pitchFamily="34" charset="-122"/>
                <a:ea typeface="微软雅黑" panose="020B0503020204020204" pitchFamily="34" charset="-122"/>
                <a:cs typeface="微软雅黑" panose="020B0503020204020204" pitchFamily="34" charset="-122"/>
              </a:rPr>
              <a:t>）</a:t>
            </a:r>
            <a:r>
              <a:rPr lang="zh-CN" altLang="en-US" sz="1600" dirty="0" smtClean="0">
                <a:solidFill>
                  <a:schemeClr val="dk1"/>
                </a:solidFill>
                <a:latin typeface="微软雅黑" panose="020B0503020204020204" pitchFamily="34" charset="-122"/>
                <a:ea typeface="微软雅黑" panose="020B0503020204020204" pitchFamily="34" charset="-122"/>
                <a:cs typeface="微软雅黑" panose="020B0503020204020204" pitchFamily="34" charset="-122"/>
              </a:rPr>
              <a:t>和呕吐（</a:t>
            </a:r>
            <a:r>
              <a:rPr lang="en-US" altLang="zh-CN" sz="1600" dirty="0" smtClean="0">
                <a:solidFill>
                  <a:schemeClr val="dk1"/>
                </a:solidFill>
                <a:latin typeface="微软雅黑" panose="020B0503020204020204" pitchFamily="34" charset="-122"/>
                <a:ea typeface="微软雅黑" panose="020B0503020204020204" pitchFamily="34" charset="-122"/>
                <a:cs typeface="微软雅黑" panose="020B0503020204020204" pitchFamily="34" charset="-122"/>
              </a:rPr>
              <a:t>23%</a:t>
            </a:r>
            <a:r>
              <a:rPr lang="zh-CN" altLang="en-US" sz="1600" dirty="0" smtClean="0">
                <a:solidFill>
                  <a:schemeClr val="dk1"/>
                </a:solidFill>
                <a:latin typeface="微软雅黑" panose="020B0503020204020204" pitchFamily="34" charset="-122"/>
                <a:ea typeface="微软雅黑" panose="020B0503020204020204" pitchFamily="34" charset="-122"/>
                <a:cs typeface="微软雅黑" panose="020B0503020204020204" pitchFamily="34" charset="-122"/>
              </a:rPr>
              <a:t>），特别是在剂量递增期。</a:t>
            </a:r>
            <a:endParaRPr lang="en-US" altLang="zh-CN" sz="1600" dirty="0" smtClean="0">
              <a:solidFill>
                <a:schemeClr val="dk1"/>
              </a:solidFill>
              <a:latin typeface="微软雅黑" panose="020B0503020204020204" pitchFamily="34" charset="-122"/>
              <a:ea typeface="微软雅黑" panose="020B0503020204020204" pitchFamily="34" charset="-122"/>
              <a:cs typeface="微软雅黑" panose="020B0503020204020204" pitchFamily="34" charset="-122"/>
            </a:endParaRPr>
          </a:p>
          <a:p>
            <a:pPr marL="285750" indent="-285750" algn="just">
              <a:lnSpc>
                <a:spcPct val="150000"/>
              </a:lnSpc>
              <a:buFont typeface="Wingdings" panose="05000000000000000000" pitchFamily="2" charset="2"/>
              <a:buChar char="u"/>
            </a:pPr>
            <a:r>
              <a:rPr lang="zh-CN" altLang="en-US" sz="1600" dirty="0" smtClean="0">
                <a:solidFill>
                  <a:schemeClr val="dk1"/>
                </a:solidFill>
                <a:latin typeface="微软雅黑" panose="020B0503020204020204" pitchFamily="34" charset="-122"/>
                <a:ea typeface="微软雅黑" panose="020B0503020204020204" pitchFamily="34" charset="-122"/>
                <a:cs typeface="微软雅黑" panose="020B0503020204020204" pitchFamily="34" charset="-122"/>
              </a:rPr>
              <a:t>禁忌：已知</a:t>
            </a:r>
            <a:r>
              <a:rPr lang="zh-CN" altLang="en-US" sz="1600" dirty="0">
                <a:solidFill>
                  <a:schemeClr val="dk1"/>
                </a:solidFill>
                <a:latin typeface="微软雅黑" panose="020B0503020204020204" pitchFamily="34" charset="-122"/>
                <a:ea typeface="微软雅黑" panose="020B0503020204020204" pitchFamily="34" charset="-122"/>
                <a:cs typeface="微软雅黑" panose="020B0503020204020204" pitchFamily="34" charset="-122"/>
              </a:rPr>
              <a:t>对重酒石酸卡巴拉汀，其它氨基甲酸衍生物或辅料过敏的患者禁用。本品禁止应用于严重肝脏损伤的患者。</a:t>
            </a:r>
            <a:endParaRPr lang="zh-CN" altLang="en-US" sz="1600" dirty="0">
              <a:solidFill>
                <a:schemeClr val="dk1"/>
              </a:solidFill>
              <a:latin typeface="微软雅黑" panose="020B0503020204020204" pitchFamily="34" charset="-122"/>
              <a:ea typeface="微软雅黑" panose="020B0503020204020204" pitchFamily="34" charset="-122"/>
              <a:cs typeface="微软雅黑" panose="020B0503020204020204" pitchFamily="34" charset="-122"/>
            </a:endParaRPr>
          </a:p>
          <a:p>
            <a:pPr marL="285750" indent="-285750" algn="just">
              <a:lnSpc>
                <a:spcPct val="150000"/>
              </a:lnSpc>
              <a:buFont typeface="Wingdings" panose="05000000000000000000" pitchFamily="2" charset="2"/>
              <a:buChar char="u"/>
            </a:pPr>
            <a:r>
              <a:rPr lang="zh-CN" altLang="en-US" sz="1600" dirty="0" smtClean="0">
                <a:solidFill>
                  <a:schemeClr val="dk1"/>
                </a:solidFill>
                <a:latin typeface="微软雅黑" panose="020B0503020204020204" pitchFamily="34" charset="-122"/>
                <a:ea typeface="微软雅黑" panose="020B0503020204020204" pitchFamily="34" charset="-122"/>
                <a:cs typeface="微软雅黑" panose="020B0503020204020204" pitchFamily="34" charset="-122"/>
              </a:rPr>
              <a:t>注意</a:t>
            </a:r>
            <a:r>
              <a:rPr lang="zh-CN" altLang="en-US" sz="1600" dirty="0" smtClean="0">
                <a:latin typeface="微软雅黑" panose="020B0503020204020204" pitchFamily="34" charset="-122"/>
                <a:ea typeface="微软雅黑" panose="020B0503020204020204" pitchFamily="34" charset="-122"/>
                <a:cs typeface="微软雅黑" panose="020B0503020204020204" pitchFamily="34" charset="-122"/>
              </a:rPr>
              <a:t>事项：</a:t>
            </a:r>
            <a:endParaRPr lang="en-US" altLang="zh-CN" sz="1600" dirty="0" smtClean="0">
              <a:latin typeface="微软雅黑" panose="020B0503020204020204" pitchFamily="34" charset="-122"/>
              <a:ea typeface="微软雅黑" panose="020B0503020204020204" pitchFamily="34" charset="-122"/>
              <a:cs typeface="微软雅黑" panose="020B0503020204020204" pitchFamily="34" charset="-122"/>
            </a:endParaRPr>
          </a:p>
          <a:p>
            <a:pPr marL="285750" indent="-285750" algn="just">
              <a:lnSpc>
                <a:spcPct val="150000"/>
              </a:lnSpc>
              <a:buFont typeface="Arial" panose="020B0604020202020204" pitchFamily="34" charset="0"/>
              <a:buChar char="•"/>
            </a:pPr>
            <a:r>
              <a:rPr lang="en-US" altLang="zh-CN" sz="1600" dirty="0" smtClean="0">
                <a:latin typeface="微软雅黑" panose="020B0503020204020204" pitchFamily="34" charset="-122"/>
                <a:ea typeface="微软雅黑" panose="020B0503020204020204" pitchFamily="34" charset="-122"/>
                <a:cs typeface="微软雅黑" panose="020B0503020204020204" pitchFamily="34" charset="-122"/>
              </a:rPr>
              <a:t>1.</a:t>
            </a:r>
            <a:r>
              <a:rPr lang="zh-CN" altLang="en-US" sz="1600" dirty="0">
                <a:latin typeface="微软雅黑" panose="020B0503020204020204" pitchFamily="34" charset="-122"/>
                <a:ea typeface="微软雅黑" panose="020B0503020204020204" pitchFamily="34" charset="-122"/>
                <a:cs typeface="微软雅黑" panose="020B0503020204020204" pitchFamily="34" charset="-122"/>
              </a:rPr>
              <a:t>与所有胆碱酯酶抑制剂相同，使用卡巴拉汀治疗阿尔茨海默病的患者可能会发生体重下降</a:t>
            </a:r>
            <a:r>
              <a:rPr lang="zh-CN" altLang="en-US" sz="1600" dirty="0" smtClean="0">
                <a:latin typeface="微软雅黑" panose="020B0503020204020204" pitchFamily="34" charset="-122"/>
                <a:ea typeface="微软雅黑" panose="020B0503020204020204" pitchFamily="34" charset="-122"/>
                <a:cs typeface="微软雅黑" panose="020B0503020204020204" pitchFamily="34" charset="-122"/>
              </a:rPr>
              <a:t>。本品治疗期间应密切监测患者的体重。</a:t>
            </a:r>
            <a:endParaRPr lang="en-US" altLang="zh-CN" sz="1600" dirty="0" smtClean="0">
              <a:latin typeface="微软雅黑" panose="020B0503020204020204" pitchFamily="34" charset="-122"/>
              <a:ea typeface="微软雅黑" panose="020B0503020204020204" pitchFamily="34" charset="-122"/>
              <a:cs typeface="微软雅黑" panose="020B0503020204020204" pitchFamily="34" charset="-122"/>
            </a:endParaRPr>
          </a:p>
          <a:p>
            <a:pPr marL="285750" indent="-285750" algn="just">
              <a:lnSpc>
                <a:spcPct val="150000"/>
              </a:lnSpc>
              <a:buFont typeface="Arial" panose="020B0604020202020204" pitchFamily="34" charset="0"/>
              <a:buChar char="•"/>
            </a:pPr>
            <a:r>
              <a:rPr lang="en-US" altLang="zh-CN" sz="1600" dirty="0" smtClean="0">
                <a:solidFill>
                  <a:schemeClr val="dk1"/>
                </a:solidFill>
                <a:latin typeface="微软雅黑" panose="020B0503020204020204" pitchFamily="34" charset="-122"/>
                <a:ea typeface="微软雅黑" panose="020B0503020204020204" pitchFamily="34" charset="-122"/>
                <a:cs typeface="微软雅黑" panose="020B0503020204020204" pitchFamily="34" charset="-122"/>
              </a:rPr>
              <a:t>2.</a:t>
            </a:r>
            <a:r>
              <a:rPr lang="zh-CN" altLang="en-US" sz="1600" dirty="0" smtClean="0">
                <a:solidFill>
                  <a:schemeClr val="dk1"/>
                </a:solidFill>
                <a:latin typeface="微软雅黑" panose="020B0503020204020204" pitchFamily="34" charset="-122"/>
                <a:ea typeface="微软雅黑" panose="020B0503020204020204" pitchFamily="34" charset="-122"/>
                <a:cs typeface="微软雅黑" panose="020B0503020204020204" pitchFamily="34" charset="-122"/>
              </a:rPr>
              <a:t>与其它拟胆碱药一样，卡巴拉汀可能会导致或使患者锥体外系反应加剧。	</a:t>
            </a:r>
            <a:endParaRPr lang="zh-CN" altLang="en-US" sz="1600" dirty="0" smtClean="0">
              <a:solidFill>
                <a:schemeClr val="dk1"/>
              </a:solidFill>
              <a:latin typeface="微软雅黑" panose="020B0503020204020204" pitchFamily="34" charset="-122"/>
              <a:ea typeface="微软雅黑" panose="020B0503020204020204" pitchFamily="34" charset="-122"/>
              <a:cs typeface="微软雅黑" panose="020B0503020204020204" pitchFamily="34" charset="-122"/>
            </a:endParaRPr>
          </a:p>
        </p:txBody>
      </p:sp>
      <p:cxnSp>
        <p:nvCxnSpPr>
          <p:cNvPr id="13" name="直接连接符 12"/>
          <p:cNvCxnSpPr/>
          <p:nvPr>
            <p:custDataLst>
              <p:tags r:id="rId11"/>
            </p:custDataLst>
          </p:nvPr>
        </p:nvCxnSpPr>
        <p:spPr>
          <a:xfrm>
            <a:off x="513421" y="711196"/>
            <a:ext cx="3369310" cy="0"/>
          </a:xfrm>
          <a:prstGeom prst="line">
            <a:avLst/>
          </a:prstGeom>
          <a:ln>
            <a:solidFill>
              <a:schemeClr val="accent1">
                <a:lumMod val="50000"/>
              </a:schemeClr>
            </a:solidFill>
          </a:ln>
        </p:spPr>
        <p:style>
          <a:lnRef idx="2">
            <a:schemeClr val="accent6"/>
          </a:lnRef>
          <a:fillRef idx="0">
            <a:schemeClr val="accent6"/>
          </a:fillRef>
          <a:effectRef idx="1">
            <a:schemeClr val="accent6"/>
          </a:effectRef>
          <a:fontRef idx="minor">
            <a:schemeClr val="tx1"/>
          </a:fontRef>
        </p:style>
      </p:cxnSp>
      <p:sp>
        <p:nvSpPr>
          <p:cNvPr id="6" name="圆角矩形 13"/>
          <p:cNvSpPr/>
          <p:nvPr>
            <p:custDataLst>
              <p:tags r:id="rId12"/>
            </p:custDataLst>
          </p:nvPr>
        </p:nvSpPr>
        <p:spPr>
          <a:xfrm>
            <a:off x="594360" y="3753485"/>
            <a:ext cx="2061845" cy="1115695"/>
          </a:xfrm>
          <a:prstGeom prst="roundRect">
            <a:avLst>
              <a:gd name="adj" fmla="val 50000"/>
            </a:avLst>
          </a:prstGeom>
          <a:solidFill>
            <a:schemeClr val="accent1">
              <a:lumMod val="50000"/>
            </a:schemeClr>
          </a:solidFill>
          <a:ln w="9525">
            <a:noFill/>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sym typeface="Calibri" panose="020F0502020204030204" pitchFamily="34" charset="0"/>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sym typeface="Calibri" panose="020F0502020204030204" pitchFamily="34" charset="0"/>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sym typeface="Calibri" panose="020F0502020204030204" pitchFamily="34" charset="0"/>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sym typeface="Calibri" panose="020F0502020204030204" pitchFamily="34" charset="0"/>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sym typeface="Calibri" panose="020F0502020204030204" pitchFamily="34" charset="0"/>
              </a:defRPr>
            </a:lvl5pPr>
          </a:lstStyle>
          <a:p>
            <a:pPr marL="0" indent="0" algn="ctr" eaLnBrk="1" hangingPunct="1">
              <a:spcBef>
                <a:spcPct val="0"/>
              </a:spcBef>
              <a:buNone/>
            </a:pPr>
            <a:r>
              <a:rPr lang="zh-CN" altLang="en-US" sz="1600" b="1" dirty="0" smtClean="0">
                <a:solidFill>
                  <a:schemeClr val="lt1"/>
                </a:solidFill>
                <a:latin typeface="微软雅黑" panose="020B0503020204020204" pitchFamily="34" charset="-122"/>
                <a:ea typeface="微软雅黑" panose="020B0503020204020204" pitchFamily="34" charset="-122"/>
                <a:sym typeface="+mn-ea"/>
              </a:rPr>
              <a:t>药品不良反应监测情况和药品安全性研究结果</a:t>
            </a:r>
            <a:endParaRPr lang="en-US" altLang="zh-CN" sz="1600" b="1" baseline="30000" dirty="0" smtClean="0">
              <a:solidFill>
                <a:schemeClr val="lt1"/>
              </a:solidFill>
              <a:latin typeface="微软雅黑" panose="020B0503020204020204" pitchFamily="34" charset="-122"/>
              <a:ea typeface="微软雅黑" panose="020B0503020204020204" pitchFamily="34" charset="-122"/>
              <a:cs typeface="微软雅黑" panose="020B0503020204020204" pitchFamily="34" charset="-122"/>
            </a:endParaRPr>
          </a:p>
        </p:txBody>
      </p:sp>
      <p:sp>
        <p:nvSpPr>
          <p:cNvPr id="7" name="文本框 16"/>
          <p:cNvSpPr txBox="1"/>
          <p:nvPr>
            <p:custDataLst>
              <p:tags r:id="rId13"/>
            </p:custDataLst>
          </p:nvPr>
        </p:nvSpPr>
        <p:spPr>
          <a:xfrm>
            <a:off x="2656205" y="3964940"/>
            <a:ext cx="7966075" cy="730885"/>
          </a:xfrm>
          <a:prstGeom prst="rect">
            <a:avLst/>
          </a:prstGeom>
          <a:noFill/>
          <a:ln w="9525">
            <a:solidFill>
              <a:schemeClr val="accent1">
                <a:lumMod val="50000"/>
              </a:schemeClr>
            </a:solidFill>
          </a:ln>
        </p:spPr>
        <p:txBody>
          <a:bodyPr wrap="square">
            <a:spAutoFit/>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sym typeface="Calibri" panose="020F0502020204030204" pitchFamily="34" charset="0"/>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sym typeface="Calibri" panose="020F0502020204030204" pitchFamily="34" charset="0"/>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sym typeface="Calibri" panose="020F0502020204030204" pitchFamily="34" charset="0"/>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sym typeface="Calibri" panose="020F0502020204030204" pitchFamily="34" charset="0"/>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sym typeface="Calibri" panose="020F0502020204030204" pitchFamily="34" charset="0"/>
              </a:defRPr>
            </a:lvl5pPr>
          </a:lstStyle>
          <a:p>
            <a:pPr>
              <a:lnSpc>
                <a:spcPct val="130000"/>
              </a:lnSpc>
              <a:spcBef>
                <a:spcPct val="0"/>
              </a:spcBef>
              <a:spcAft>
                <a:spcPts val="1200"/>
              </a:spcAft>
              <a:buFont typeface="Wingdings" panose="05000000000000000000" pitchFamily="2" charset="2"/>
              <a:buChar char="u"/>
            </a:pPr>
            <a:r>
              <a:rPr lang="zh-CN" altLang="en-US" sz="1600" dirty="0" smtClean="0">
                <a:solidFill>
                  <a:schemeClr val="dk1"/>
                </a:solidFill>
                <a:latin typeface="微软雅黑" panose="020B0503020204020204" pitchFamily="34" charset="-122"/>
                <a:ea typeface="微软雅黑" panose="020B0503020204020204" pitchFamily="34" charset="-122"/>
              </a:rPr>
              <a:t>通过查询国家药品监督管理局、欧盟药品管理局、美国⻝品药品监督管理局等⽹站，各国药监均未发布关于利斯的明的安全性警⽰、⿊框警告、撤市等安全性信息。</a:t>
            </a:r>
            <a:endParaRPr lang="zh-CN" altLang="en-US" sz="1600" dirty="0" smtClean="0">
              <a:solidFill>
                <a:schemeClr val="dk1"/>
              </a:solidFill>
              <a:latin typeface="微软雅黑" panose="020B0503020204020204" pitchFamily="34" charset="-122"/>
              <a:ea typeface="微软雅黑" panose="020B0503020204020204" pitchFamily="34" charset="-122"/>
            </a:endParaRPr>
          </a:p>
        </p:txBody>
      </p:sp>
    </p:spTree>
    <p:custDataLst>
      <p:tags r:id="rId14"/>
    </p:custData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grpSp>
        <p:nvGrpSpPr>
          <p:cNvPr id="8" name="组合 7"/>
          <p:cNvGrpSpPr/>
          <p:nvPr userDrawn="1">
            <p:custDataLst>
              <p:tags r:id="rId1"/>
            </p:custDataLst>
          </p:nvPr>
        </p:nvGrpSpPr>
        <p:grpSpPr>
          <a:xfrm>
            <a:off x="4001597" y="6045200"/>
            <a:ext cx="8190403" cy="812800"/>
            <a:chOff x="4001597" y="5613400"/>
            <a:chExt cx="8190403" cy="1244600"/>
          </a:xfrm>
        </p:grpSpPr>
        <p:sp>
          <p:nvSpPr>
            <p:cNvPr id="9" name="任意多边形: 形状 8"/>
            <p:cNvSpPr/>
            <p:nvPr>
              <p:custDataLst>
                <p:tags r:id="rId2"/>
              </p:custDataLst>
            </p:nvPr>
          </p:nvSpPr>
          <p:spPr>
            <a:xfrm>
              <a:off x="4001597" y="5613400"/>
              <a:ext cx="8190402" cy="1244600"/>
            </a:xfrm>
            <a:custGeom>
              <a:avLst/>
              <a:gdLst>
                <a:gd name="connsiteX0" fmla="*/ 8190402 w 8190402"/>
                <a:gd name="connsiteY0" fmla="*/ 0 h 1244600"/>
                <a:gd name="connsiteX1" fmla="*/ 8190402 w 8190402"/>
                <a:gd name="connsiteY1" fmla="*/ 1155849 h 1244600"/>
                <a:gd name="connsiteX2" fmla="*/ 4203232 w 8190402"/>
                <a:gd name="connsiteY2" fmla="*/ 1244600 h 1244600"/>
                <a:gd name="connsiteX3" fmla="*/ 0 w 8190402"/>
                <a:gd name="connsiteY3" fmla="*/ 1244600 h 1244600"/>
              </a:gdLst>
              <a:ahLst/>
              <a:cxnLst>
                <a:cxn ang="0">
                  <a:pos x="connsiteX0" y="connsiteY0"/>
                </a:cxn>
                <a:cxn ang="0">
                  <a:pos x="connsiteX1" y="connsiteY1"/>
                </a:cxn>
                <a:cxn ang="0">
                  <a:pos x="connsiteX2" y="connsiteY2"/>
                </a:cxn>
                <a:cxn ang="0">
                  <a:pos x="connsiteX3" y="connsiteY3"/>
                </a:cxn>
              </a:cxnLst>
              <a:rect l="l" t="t" r="r" b="b"/>
              <a:pathLst>
                <a:path w="8190402" h="1244600">
                  <a:moveTo>
                    <a:pt x="8190402" y="0"/>
                  </a:moveTo>
                  <a:lnTo>
                    <a:pt x="8190402" y="1155849"/>
                  </a:lnTo>
                  <a:lnTo>
                    <a:pt x="4203232" y="1244600"/>
                  </a:lnTo>
                  <a:lnTo>
                    <a:pt x="0" y="1244600"/>
                  </a:lnTo>
                  <a:close/>
                </a:path>
              </a:pathLst>
            </a:cu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lt1"/>
                </a:solidFill>
                <a:latin typeface="微软雅黑" panose="020B0503020204020204" pitchFamily="34" charset="-122"/>
                <a:ea typeface="微软雅黑" panose="020B0503020204020204" pitchFamily="34" charset="-122"/>
              </a:endParaRPr>
            </a:p>
          </p:txBody>
        </p:sp>
        <p:sp>
          <p:nvSpPr>
            <p:cNvPr id="10" name="等腰三角形 9"/>
            <p:cNvSpPr/>
            <p:nvPr>
              <p:custDataLst>
                <p:tags r:id="rId3"/>
              </p:custDataLst>
            </p:nvPr>
          </p:nvSpPr>
          <p:spPr>
            <a:xfrm>
              <a:off x="5816600" y="5949254"/>
              <a:ext cx="6375400" cy="908746"/>
            </a:xfrm>
            <a:prstGeom prst="triangle">
              <a:avLst>
                <a:gd name="adj" fmla="val 100000"/>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lt1"/>
                </a:solidFill>
                <a:latin typeface="微软雅黑" panose="020B0503020204020204" pitchFamily="34" charset="-122"/>
                <a:ea typeface="微软雅黑" panose="020B0503020204020204" pitchFamily="34" charset="-122"/>
              </a:endParaRPr>
            </a:p>
          </p:txBody>
        </p:sp>
      </p:grpSp>
      <p:sp>
        <p:nvSpPr>
          <p:cNvPr id="52" name="文本框 51"/>
          <p:cNvSpPr txBox="1"/>
          <p:nvPr>
            <p:custDataLst>
              <p:tags r:id="rId4"/>
            </p:custDataLst>
          </p:nvPr>
        </p:nvSpPr>
        <p:spPr>
          <a:xfrm>
            <a:off x="674075" y="130139"/>
            <a:ext cx="3483587" cy="565150"/>
          </a:xfrm>
          <a:prstGeom prst="rect">
            <a:avLst/>
          </a:prstGeom>
          <a:noFill/>
        </p:spPr>
        <p:txBody>
          <a:bodyPr wrap="square" rtlCol="0">
            <a:spAutoFit/>
          </a:bodyPr>
          <a:lstStyle/>
          <a:p>
            <a:pPr>
              <a:lnSpc>
                <a:spcPct val="110000"/>
              </a:lnSpc>
              <a:spcAft>
                <a:spcPts val="600"/>
              </a:spcAft>
            </a:pPr>
            <a:r>
              <a:rPr lang="en-US" altLang="zh-CN" sz="2800" b="1" dirty="0" smtClean="0">
                <a:ln w="0">
                  <a:noFill/>
                </a:ln>
                <a:solidFill>
                  <a:schemeClr val="accent1">
                    <a:lumMod val="50000"/>
                  </a:schemeClr>
                </a:solidFill>
                <a:effectLst>
                  <a:glow rad="101600">
                    <a:prstClr val="white"/>
                  </a:glow>
                </a:effectLst>
                <a:latin typeface="微软雅黑" panose="020B0503020204020204" pitchFamily="34" charset="-122"/>
                <a:ea typeface="微软雅黑" panose="020B0503020204020204" pitchFamily="34" charset="-122"/>
                <a:cs typeface="微软雅黑" panose="020B0503020204020204" pitchFamily="34" charset="-122"/>
              </a:rPr>
              <a:t>03 </a:t>
            </a:r>
            <a:r>
              <a:rPr lang="zh-CN" altLang="en-US" sz="2800" b="1" dirty="0" smtClean="0">
                <a:ln w="0">
                  <a:noFill/>
                </a:ln>
                <a:solidFill>
                  <a:schemeClr val="accent1">
                    <a:lumMod val="50000"/>
                  </a:schemeClr>
                </a:solidFill>
                <a:effectLst>
                  <a:glow rad="101600">
                    <a:prstClr val="white"/>
                  </a:glow>
                </a:effectLst>
                <a:latin typeface="微软雅黑" panose="020B0503020204020204" pitchFamily="34" charset="-122"/>
                <a:ea typeface="微软雅黑" panose="020B0503020204020204" pitchFamily="34" charset="-122"/>
                <a:cs typeface="微软雅黑" panose="020B0503020204020204" pitchFamily="34" charset="-122"/>
              </a:rPr>
              <a:t>有效性（</a:t>
            </a:r>
            <a:r>
              <a:rPr lang="en-US" altLang="zh-CN" sz="2800" b="1" dirty="0" smtClean="0">
                <a:ln w="0">
                  <a:noFill/>
                </a:ln>
                <a:solidFill>
                  <a:schemeClr val="accent1">
                    <a:lumMod val="50000"/>
                  </a:schemeClr>
                </a:solidFill>
                <a:effectLst>
                  <a:glow rad="101600">
                    <a:prstClr val="white"/>
                  </a:glow>
                </a:effectLst>
                <a:latin typeface="微软雅黑" panose="020B0503020204020204" pitchFamily="34" charset="-122"/>
                <a:ea typeface="微软雅黑" panose="020B0503020204020204" pitchFamily="34" charset="-122"/>
                <a:cs typeface="微软雅黑" panose="020B0503020204020204" pitchFamily="34" charset="-122"/>
              </a:rPr>
              <a:t>1/2</a:t>
            </a:r>
            <a:r>
              <a:rPr lang="zh-CN" altLang="en-US" sz="2800" b="1" dirty="0" smtClean="0">
                <a:ln w="0">
                  <a:noFill/>
                </a:ln>
                <a:solidFill>
                  <a:schemeClr val="accent1">
                    <a:lumMod val="50000"/>
                  </a:schemeClr>
                </a:solidFill>
                <a:effectLst>
                  <a:glow rad="101600">
                    <a:prstClr val="white"/>
                  </a:glow>
                </a:effectLst>
                <a:latin typeface="微软雅黑" panose="020B0503020204020204" pitchFamily="34" charset="-122"/>
                <a:ea typeface="微软雅黑" panose="020B0503020204020204" pitchFamily="34" charset="-122"/>
                <a:cs typeface="微软雅黑" panose="020B0503020204020204" pitchFamily="34" charset="-122"/>
              </a:rPr>
              <a:t>）</a:t>
            </a:r>
            <a:endParaRPr lang="zh-CN" altLang="en-US" sz="2800" b="1" dirty="0" smtClean="0">
              <a:ln w="0">
                <a:noFill/>
              </a:ln>
              <a:solidFill>
                <a:schemeClr val="accent1">
                  <a:lumMod val="50000"/>
                </a:schemeClr>
              </a:solidFill>
              <a:effectLst>
                <a:glow rad="101600">
                  <a:prstClr val="white"/>
                </a:glow>
              </a:effectLst>
              <a:latin typeface="微软雅黑" panose="020B0503020204020204" pitchFamily="34" charset="-122"/>
              <a:ea typeface="微软雅黑" panose="020B0503020204020204" pitchFamily="34" charset="-122"/>
              <a:cs typeface="微软雅黑" panose="020B0503020204020204" pitchFamily="34" charset="-122"/>
            </a:endParaRPr>
          </a:p>
        </p:txBody>
      </p:sp>
      <p:sp>
        <p:nvSpPr>
          <p:cNvPr id="2" name="矩形 1"/>
          <p:cNvSpPr/>
          <p:nvPr>
            <p:custDataLst>
              <p:tags r:id="rId5"/>
            </p:custDataLst>
          </p:nvPr>
        </p:nvSpPr>
        <p:spPr>
          <a:xfrm>
            <a:off x="852521" y="5583535"/>
            <a:ext cx="5950668" cy="461665"/>
          </a:xfrm>
          <a:prstGeom prst="rect">
            <a:avLst/>
          </a:prstGeom>
        </p:spPr>
        <p:txBody>
          <a:bodyPr wrap="none">
            <a:spAutoFit/>
          </a:bodyPr>
          <a:lstStyle/>
          <a:p>
            <a:r>
              <a:rPr lang="en-US" altLang="zh-CN" sz="1200" dirty="0" smtClean="0">
                <a:solidFill>
                  <a:schemeClr val="dk1"/>
                </a:solidFill>
                <a:latin typeface="微软雅黑" panose="020B0503020204020204" pitchFamily="34" charset="-122"/>
                <a:ea typeface="微软雅黑" panose="020B0503020204020204" pitchFamily="34" charset="-122"/>
                <a:cs typeface="微软雅黑" panose="020B0503020204020204" pitchFamily="34" charset="-122"/>
              </a:rPr>
              <a:t>1.</a:t>
            </a:r>
            <a:r>
              <a:rPr lang="zh-CN" altLang="en-US" sz="1200" dirty="0" smtClean="0">
                <a:solidFill>
                  <a:schemeClr val="dk1"/>
                </a:solidFill>
                <a:effectLst/>
                <a:latin typeface="微软雅黑" panose="020B0503020204020204" pitchFamily="34" charset="-122"/>
                <a:ea typeface="微软雅黑" panose="020B0503020204020204" pitchFamily="34" charset="-122"/>
                <a:cs typeface="微软雅黑" panose="020B0503020204020204" pitchFamily="34" charset="-122"/>
              </a:rPr>
              <a:t>重酒石酸卡巴拉汀胶囊</a:t>
            </a:r>
            <a:r>
              <a:rPr lang="zh-CN" altLang="en-US" sz="1200" dirty="0" smtClean="0">
                <a:solidFill>
                  <a:schemeClr val="dk1"/>
                </a:solidFill>
                <a:latin typeface="微软雅黑" panose="020B0503020204020204" pitchFamily="34" charset="-122"/>
                <a:ea typeface="微软雅黑" panose="020B0503020204020204" pitchFamily="34" charset="-122"/>
                <a:cs typeface="微软雅黑" panose="020B0503020204020204" pitchFamily="34" charset="-122"/>
              </a:rPr>
              <a:t>说明书（艾斯能）</a:t>
            </a:r>
            <a:r>
              <a:rPr lang="en-US" altLang="zh-CN" sz="1200" dirty="0" smtClean="0">
                <a:solidFill>
                  <a:schemeClr val="dk1"/>
                </a:solidFill>
                <a:latin typeface="微软雅黑" panose="020B0503020204020204" pitchFamily="34" charset="-122"/>
                <a:ea typeface="微软雅黑" panose="020B0503020204020204" pitchFamily="34" charset="-122"/>
                <a:cs typeface="微软雅黑" panose="020B0503020204020204" pitchFamily="34" charset="-122"/>
              </a:rPr>
              <a:t>.</a:t>
            </a:r>
            <a:endParaRPr lang="en-US" altLang="zh-CN" sz="1200" dirty="0" smtClean="0">
              <a:solidFill>
                <a:schemeClr val="dk1"/>
              </a:solidFill>
              <a:latin typeface="微软雅黑" panose="020B0503020204020204" pitchFamily="34" charset="-122"/>
              <a:ea typeface="微软雅黑" panose="020B0503020204020204" pitchFamily="34" charset="-122"/>
              <a:cs typeface="微软雅黑" panose="020B0503020204020204" pitchFamily="34" charset="-122"/>
            </a:endParaRPr>
          </a:p>
          <a:p>
            <a:r>
              <a:rPr lang="en-US" altLang="zh-CN" sz="1200" dirty="0" smtClean="0">
                <a:solidFill>
                  <a:schemeClr val="dk1"/>
                </a:solidFill>
                <a:effectLst/>
                <a:latin typeface="微软雅黑" panose="020B0503020204020204" pitchFamily="34" charset="-122"/>
                <a:ea typeface="微软雅黑" panose="020B0503020204020204" pitchFamily="34" charset="-122"/>
                <a:cs typeface="微软雅黑" panose="020B0503020204020204" pitchFamily="34" charset="-122"/>
              </a:rPr>
              <a:t>2.</a:t>
            </a:r>
            <a:r>
              <a:rPr lang="zh-CN" altLang="en-US" sz="1200" dirty="0" smtClean="0">
                <a:solidFill>
                  <a:schemeClr val="dk1"/>
                </a:solidFill>
                <a:latin typeface="微软雅黑" panose="020B0503020204020204" pitchFamily="34" charset="-122"/>
                <a:ea typeface="微软雅黑" panose="020B0503020204020204" pitchFamily="34" charset="-122"/>
                <a:cs typeface="微软雅黑" panose="020B0503020204020204" pitchFamily="34" charset="-122"/>
              </a:rPr>
              <a:t>王荫华等</a:t>
            </a:r>
            <a:r>
              <a:rPr lang="en-US" altLang="zh-CN" sz="1200" dirty="0" smtClean="0">
                <a:solidFill>
                  <a:schemeClr val="dk1"/>
                </a:solidFill>
                <a:latin typeface="微软雅黑" panose="020B0503020204020204" pitchFamily="34" charset="-122"/>
                <a:ea typeface="微软雅黑" panose="020B0503020204020204" pitchFamily="34" charset="-122"/>
                <a:cs typeface="微软雅黑" panose="020B0503020204020204" pitchFamily="34" charset="-122"/>
              </a:rPr>
              <a:t>.</a:t>
            </a:r>
            <a:r>
              <a:rPr lang="zh-CN" altLang="en-US" sz="1200" dirty="0" smtClean="0">
                <a:solidFill>
                  <a:schemeClr val="dk1"/>
                </a:solidFill>
                <a:effectLst/>
                <a:latin typeface="微软雅黑" panose="020B0503020204020204" pitchFamily="34" charset="-122"/>
                <a:ea typeface="微软雅黑" panose="020B0503020204020204" pitchFamily="34" charset="-122"/>
                <a:cs typeface="微软雅黑" panose="020B0503020204020204" pitchFamily="34" charset="-122"/>
              </a:rPr>
              <a:t>卡巴拉汀治疗阿尔茨海默病患者的临床研究，中华神经科杂志，</a:t>
            </a:r>
            <a:r>
              <a:rPr lang="en-US" altLang="zh-CN" sz="1200" dirty="0" smtClean="0">
                <a:solidFill>
                  <a:schemeClr val="dk1"/>
                </a:solidFill>
                <a:effectLst/>
                <a:latin typeface="微软雅黑" panose="020B0503020204020204" pitchFamily="34" charset="-122"/>
                <a:ea typeface="微软雅黑" panose="020B0503020204020204" pitchFamily="34" charset="-122"/>
                <a:cs typeface="微软雅黑" panose="020B0503020204020204" pitchFamily="34" charset="-122"/>
              </a:rPr>
              <a:t>2001(04).</a:t>
            </a:r>
            <a:endParaRPr lang="en-US" altLang="zh-CN" sz="1200" dirty="0" smtClean="0">
              <a:solidFill>
                <a:schemeClr val="dk1"/>
              </a:solidFill>
              <a:effectLst/>
              <a:latin typeface="微软雅黑" panose="020B0503020204020204" pitchFamily="34" charset="-122"/>
              <a:ea typeface="微软雅黑" panose="020B0503020204020204" pitchFamily="34" charset="-122"/>
              <a:cs typeface="微软雅黑" panose="020B0503020204020204" pitchFamily="34" charset="-122"/>
            </a:endParaRPr>
          </a:p>
        </p:txBody>
      </p:sp>
      <p:sp>
        <p:nvSpPr>
          <p:cNvPr id="19" name="圆角矩形 13"/>
          <p:cNvSpPr/>
          <p:nvPr>
            <p:custDataLst>
              <p:tags r:id="rId6"/>
            </p:custDataLst>
          </p:nvPr>
        </p:nvSpPr>
        <p:spPr>
          <a:xfrm>
            <a:off x="4521427" y="711506"/>
            <a:ext cx="3149146" cy="488950"/>
          </a:xfrm>
          <a:prstGeom prst="roundRect">
            <a:avLst>
              <a:gd name="adj" fmla="val 50000"/>
            </a:avLst>
          </a:prstGeom>
          <a:solidFill>
            <a:schemeClr val="accent1">
              <a:lumMod val="50000"/>
            </a:schemeClr>
          </a:solidFill>
          <a:ln w="9525">
            <a:noFill/>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sym typeface="Calibri" panose="020F0502020204030204" pitchFamily="34" charset="0"/>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sym typeface="Calibri" panose="020F0502020204030204" pitchFamily="34" charset="0"/>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sym typeface="Calibri" panose="020F0502020204030204" pitchFamily="34" charset="0"/>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sym typeface="Calibri" panose="020F0502020204030204" pitchFamily="34" charset="0"/>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sym typeface="Calibri" panose="020F0502020204030204" pitchFamily="34" charset="0"/>
              </a:defRPr>
            </a:lvl5pPr>
          </a:lstStyle>
          <a:p>
            <a:pPr marL="0" indent="0" algn="ctr" eaLnBrk="1" hangingPunct="1">
              <a:spcBef>
                <a:spcPct val="0"/>
              </a:spcBef>
              <a:buNone/>
            </a:pPr>
            <a:r>
              <a:rPr lang="zh-CN" altLang="en-US" sz="1600" b="1" dirty="0" smtClean="0">
                <a:solidFill>
                  <a:schemeClr val="lt1"/>
                </a:solidFill>
                <a:latin typeface="微软雅黑" panose="020B0503020204020204" pitchFamily="34" charset="-122"/>
                <a:ea typeface="微软雅黑" panose="020B0503020204020204" pitchFamily="34" charset="-122"/>
              </a:rPr>
              <a:t>临床试验有效性研究</a:t>
            </a:r>
            <a:endParaRPr lang="zh-CN" altLang="en-US" sz="1600" b="1" dirty="0" smtClean="0">
              <a:solidFill>
                <a:schemeClr val="lt1"/>
              </a:solidFill>
              <a:latin typeface="微软雅黑" panose="020B0503020204020204" pitchFamily="34" charset="-122"/>
              <a:ea typeface="微软雅黑" panose="020B0503020204020204" pitchFamily="34" charset="-122"/>
            </a:endParaRPr>
          </a:p>
        </p:txBody>
      </p:sp>
      <p:sp>
        <p:nvSpPr>
          <p:cNvPr id="20" name="矩形 19"/>
          <p:cNvSpPr/>
          <p:nvPr>
            <p:custDataLst>
              <p:tags r:id="rId7"/>
            </p:custDataLst>
          </p:nvPr>
        </p:nvSpPr>
        <p:spPr>
          <a:xfrm>
            <a:off x="940412" y="1333171"/>
            <a:ext cx="10790147" cy="3861435"/>
          </a:xfrm>
          <a:prstGeom prst="rect">
            <a:avLst/>
          </a:prstGeom>
          <a:ln>
            <a:solidFill>
              <a:schemeClr val="accent1">
                <a:lumMod val="50000"/>
              </a:schemeClr>
            </a:solidFill>
          </a:ln>
        </p:spPr>
        <p:txBody>
          <a:bodyPr wrap="square">
            <a:spAutoFit/>
          </a:bodyPr>
          <a:lstStyle/>
          <a:p>
            <a:pPr marL="285750" lvl="0" indent="-285750" algn="just">
              <a:lnSpc>
                <a:spcPct val="150000"/>
              </a:lnSpc>
              <a:buFont typeface="Wingdings" panose="05000000000000000000" pitchFamily="2" charset="2"/>
              <a:buChar char="u"/>
            </a:pPr>
            <a:endParaRPr lang="en-US" altLang="zh-CN" sz="1400" dirty="0" smtClean="0">
              <a:solidFill>
                <a:schemeClr val="dk1"/>
              </a:solidFill>
              <a:latin typeface="微软雅黑" panose="020B0503020204020204" pitchFamily="34" charset="-122"/>
              <a:ea typeface="微软雅黑" panose="020B0503020204020204" pitchFamily="34" charset="-122"/>
              <a:cs typeface="微软雅黑" panose="020B0503020204020204" pitchFamily="34" charset="-122"/>
            </a:endParaRPr>
          </a:p>
          <a:p>
            <a:pPr marL="285750" lvl="0" indent="-285750" algn="just">
              <a:lnSpc>
                <a:spcPct val="200000"/>
              </a:lnSpc>
              <a:buFont typeface="Wingdings" panose="05000000000000000000" pitchFamily="2" charset="2"/>
              <a:buChar char="u"/>
            </a:pPr>
            <a:r>
              <a:rPr lang="zh-CN" altLang="en-US" sz="1400" dirty="0" smtClean="0">
                <a:solidFill>
                  <a:schemeClr val="dk1"/>
                </a:solidFill>
                <a:latin typeface="微软雅黑" panose="020B0503020204020204" pitchFamily="34" charset="-122"/>
                <a:ea typeface="微软雅黑" panose="020B0503020204020204" pitchFamily="34" charset="-122"/>
                <a:cs typeface="微软雅黑" panose="020B0503020204020204" pitchFamily="34" charset="-122"/>
              </a:rPr>
              <a:t>重酒石酸利斯的明口服溶液与</a:t>
            </a:r>
            <a:r>
              <a:rPr lang="zh-CN" altLang="en-US" sz="1400" dirty="0">
                <a:solidFill>
                  <a:schemeClr val="dk1"/>
                </a:solidFill>
                <a:latin typeface="微软雅黑" panose="020B0503020204020204" pitchFamily="34" charset="-122"/>
                <a:ea typeface="微软雅黑" panose="020B0503020204020204" pitchFamily="34" charset="-122"/>
                <a:cs typeface="微软雅黑" panose="020B0503020204020204" pitchFamily="34" charset="-122"/>
              </a:rPr>
              <a:t>原研参⽐制剂</a:t>
            </a:r>
            <a:r>
              <a:rPr lang="zh-CN" altLang="en-US" sz="1400" dirty="0" smtClean="0">
                <a:solidFill>
                  <a:schemeClr val="dk1"/>
                </a:solidFill>
                <a:latin typeface="微软雅黑" panose="020B0503020204020204" pitchFamily="34" charset="-122"/>
                <a:ea typeface="微软雅黑" panose="020B0503020204020204" pitchFamily="34" charset="-122"/>
                <a:cs typeface="微软雅黑" panose="020B0503020204020204" pitchFamily="34" charset="-122"/>
              </a:rPr>
              <a:t>（</a:t>
            </a:r>
            <a:r>
              <a:rPr lang="en-US" altLang="zh-CN" sz="1400" dirty="0">
                <a:solidFill>
                  <a:schemeClr val="dk1"/>
                </a:solidFill>
                <a:latin typeface="微软雅黑" panose="020B0503020204020204" pitchFamily="34" charset="-122"/>
                <a:ea typeface="微软雅黑" panose="020B0503020204020204" pitchFamily="34" charset="-122"/>
                <a:cs typeface="微软雅黑" panose="020B0503020204020204" pitchFamily="34" charset="-122"/>
              </a:rPr>
              <a:t>Novartis </a:t>
            </a:r>
            <a:r>
              <a:rPr lang="en-US" altLang="zh-CN" sz="1400" dirty="0" err="1">
                <a:solidFill>
                  <a:schemeClr val="dk1"/>
                </a:solidFill>
                <a:latin typeface="微软雅黑" panose="020B0503020204020204" pitchFamily="34" charset="-122"/>
                <a:ea typeface="微软雅黑" panose="020B0503020204020204" pitchFamily="34" charset="-122"/>
                <a:cs typeface="微软雅黑" panose="020B0503020204020204" pitchFamily="34" charset="-122"/>
              </a:rPr>
              <a:t>Europharm</a:t>
            </a:r>
            <a:r>
              <a:rPr lang="en-US" altLang="zh-CN" sz="1400" dirty="0">
                <a:solidFill>
                  <a:schemeClr val="dk1"/>
                </a:solidFill>
                <a:latin typeface="微软雅黑" panose="020B0503020204020204" pitchFamily="34" charset="-122"/>
                <a:ea typeface="微软雅黑" panose="020B0503020204020204" pitchFamily="34" charset="-122"/>
                <a:cs typeface="微软雅黑" panose="020B0503020204020204" pitchFamily="34" charset="-122"/>
              </a:rPr>
              <a:t> Limited </a:t>
            </a:r>
            <a:r>
              <a:rPr lang="zh-CN" altLang="en-US" sz="1400" dirty="0">
                <a:solidFill>
                  <a:schemeClr val="dk1"/>
                </a:solidFill>
                <a:latin typeface="微软雅黑" panose="020B0503020204020204" pitchFamily="34" charset="-122"/>
                <a:ea typeface="微软雅黑" panose="020B0503020204020204" pitchFamily="34" charset="-122"/>
                <a:cs typeface="微软雅黑" panose="020B0503020204020204" pitchFamily="34" charset="-122"/>
              </a:rPr>
              <a:t>持</a:t>
            </a:r>
            <a:r>
              <a:rPr lang="zh-CN" altLang="en-US" sz="1400" dirty="0" smtClean="0">
                <a:solidFill>
                  <a:schemeClr val="dk1"/>
                </a:solidFill>
                <a:latin typeface="微软雅黑" panose="020B0503020204020204" pitchFamily="34" charset="-122"/>
                <a:ea typeface="微软雅黑" panose="020B0503020204020204" pitchFamily="34" charset="-122"/>
                <a:cs typeface="微软雅黑" panose="020B0503020204020204" pitchFamily="34" charset="-122"/>
              </a:rPr>
              <a:t>证，</a:t>
            </a:r>
            <a:r>
              <a:rPr lang="zh-CN" altLang="en-US" sz="1400" dirty="0" smtClean="0"/>
              <a:t>商品</a:t>
            </a:r>
            <a:r>
              <a:rPr lang="zh-CN" altLang="en-US" sz="1400" dirty="0"/>
              <a:t>名：</a:t>
            </a:r>
            <a:r>
              <a:rPr lang="en-US" altLang="zh-CN" sz="1400" dirty="0" smtClean="0"/>
              <a:t>Exelon</a:t>
            </a:r>
            <a:r>
              <a:rPr lang="en-US" altLang="zh-CN" sz="1400" dirty="0">
                <a:solidFill>
                  <a:schemeClr val="dk1"/>
                </a:solidFill>
                <a:latin typeface="微软雅黑" panose="020B0503020204020204" pitchFamily="34" charset="-122"/>
                <a:ea typeface="微软雅黑" panose="020B0503020204020204" pitchFamily="34" charset="-122"/>
                <a:cs typeface="微软雅黑" panose="020B0503020204020204" pitchFamily="34" charset="-122"/>
              </a:rPr>
              <a:t>®</a:t>
            </a:r>
            <a:r>
              <a:rPr lang="zh-CN" altLang="en-US" sz="1400" dirty="0" smtClean="0"/>
              <a:t>，</a:t>
            </a:r>
            <a:r>
              <a:rPr lang="zh-CN" altLang="en-US" sz="1400" dirty="0"/>
              <a:t>规格 </a:t>
            </a:r>
            <a:r>
              <a:rPr lang="en-US" altLang="zh-CN" sz="1400" dirty="0" smtClean="0"/>
              <a:t>2mg/ml</a:t>
            </a:r>
            <a:r>
              <a:rPr lang="zh-CN" altLang="en-US" sz="1400" dirty="0" smtClean="0">
                <a:solidFill>
                  <a:schemeClr val="dk1"/>
                </a:solidFill>
                <a:latin typeface="微软雅黑" panose="020B0503020204020204" pitchFamily="34" charset="-122"/>
                <a:ea typeface="微软雅黑" panose="020B0503020204020204" pitchFamily="34" charset="-122"/>
                <a:cs typeface="微软雅黑" panose="020B0503020204020204" pitchFamily="34" charset="-122"/>
              </a:rPr>
              <a:t>）相</a:t>
            </a:r>
            <a:r>
              <a:rPr lang="zh-CN" altLang="en-US" sz="1400" dirty="0">
                <a:solidFill>
                  <a:schemeClr val="dk1"/>
                </a:solidFill>
                <a:latin typeface="微软雅黑" panose="020B0503020204020204" pitchFamily="34" charset="-122"/>
                <a:ea typeface="微软雅黑" panose="020B0503020204020204" pitchFamily="34" charset="-122"/>
                <a:cs typeface="微软雅黑" panose="020B0503020204020204" pitchFamily="34" charset="-122"/>
              </a:rPr>
              <a:t>⽐，浓度、含量、规格、给药途径相同，并与进口原研药品</a:t>
            </a:r>
            <a:r>
              <a:rPr lang="en-US" altLang="zh-CN" sz="1400" dirty="0">
                <a:solidFill>
                  <a:schemeClr val="dk1"/>
                </a:solidFill>
                <a:latin typeface="微软雅黑" panose="020B0503020204020204" pitchFamily="34" charset="-122"/>
                <a:ea typeface="微软雅黑" panose="020B0503020204020204" pitchFamily="34" charset="-122"/>
                <a:cs typeface="微软雅黑" panose="020B0503020204020204" pitchFamily="34" charset="-122"/>
              </a:rPr>
              <a:t>Novartis </a:t>
            </a:r>
            <a:r>
              <a:rPr lang="en-US" altLang="zh-CN" sz="1400" dirty="0" err="1">
                <a:solidFill>
                  <a:schemeClr val="dk1"/>
                </a:solidFill>
                <a:latin typeface="微软雅黑" panose="020B0503020204020204" pitchFamily="34" charset="-122"/>
                <a:ea typeface="微软雅黑" panose="020B0503020204020204" pitchFamily="34" charset="-122"/>
                <a:cs typeface="微软雅黑" panose="020B0503020204020204" pitchFamily="34" charset="-122"/>
              </a:rPr>
              <a:t>Europharm</a:t>
            </a:r>
            <a:r>
              <a:rPr lang="en-US" altLang="zh-CN" sz="1400" dirty="0">
                <a:solidFill>
                  <a:schemeClr val="dk1"/>
                </a:solidFill>
                <a:latin typeface="微软雅黑" panose="020B0503020204020204" pitchFamily="34" charset="-122"/>
                <a:ea typeface="微软雅黑" panose="020B0503020204020204" pitchFamily="34" charset="-122"/>
                <a:cs typeface="微软雅黑" panose="020B0503020204020204" pitchFamily="34" charset="-122"/>
              </a:rPr>
              <a:t> Limited </a:t>
            </a:r>
            <a:r>
              <a:rPr lang="zh-CN" altLang="en-US" sz="1400" dirty="0">
                <a:solidFill>
                  <a:schemeClr val="dk1"/>
                </a:solidFill>
                <a:latin typeface="微软雅黑" panose="020B0503020204020204" pitchFamily="34" charset="-122"/>
                <a:ea typeface="微软雅黑" panose="020B0503020204020204" pitchFamily="34" charset="-122"/>
                <a:cs typeface="微软雅黑" panose="020B0503020204020204" pitchFamily="34" charset="-122"/>
              </a:rPr>
              <a:t>持证的重</a:t>
            </a:r>
            <a:r>
              <a:rPr lang="zh-CN" altLang="en-US" sz="1400" dirty="0" smtClean="0">
                <a:solidFill>
                  <a:schemeClr val="dk1"/>
                </a:solidFill>
                <a:latin typeface="微软雅黑" panose="020B0503020204020204" pitchFamily="34" charset="-122"/>
                <a:ea typeface="微软雅黑" panose="020B0503020204020204" pitchFamily="34" charset="-122"/>
                <a:cs typeface="微软雅黑" panose="020B0503020204020204" pitchFamily="34" charset="-122"/>
              </a:rPr>
              <a:t>酒石酸卡巴拉汀</a:t>
            </a:r>
            <a:r>
              <a:rPr lang="zh-CN" altLang="en-US" sz="1400" dirty="0">
                <a:solidFill>
                  <a:schemeClr val="dk1"/>
                </a:solidFill>
                <a:latin typeface="微软雅黑" panose="020B0503020204020204" pitchFamily="34" charset="-122"/>
                <a:ea typeface="微软雅黑" panose="020B0503020204020204" pitchFamily="34" charset="-122"/>
                <a:cs typeface="微软雅黑" panose="020B0503020204020204" pitchFamily="34" charset="-122"/>
              </a:rPr>
              <a:t>胶囊（商品名：艾斯能</a:t>
            </a:r>
            <a:r>
              <a:rPr lang="en-US" altLang="zh-CN" sz="1400" dirty="0">
                <a:solidFill>
                  <a:schemeClr val="dk1"/>
                </a:solidFill>
                <a:latin typeface="微软雅黑" panose="020B0503020204020204" pitchFamily="34" charset="-122"/>
                <a:ea typeface="微软雅黑" panose="020B0503020204020204" pitchFamily="34" charset="-122"/>
                <a:cs typeface="微软雅黑" panose="020B0503020204020204" pitchFamily="34" charset="-122"/>
              </a:rPr>
              <a:t>®/Exelon®</a:t>
            </a:r>
            <a:r>
              <a:rPr lang="zh-CN" altLang="en-US" sz="1400" dirty="0">
                <a:solidFill>
                  <a:schemeClr val="dk1"/>
                </a:solidFill>
                <a:latin typeface="微软雅黑" panose="020B0503020204020204" pitchFamily="34" charset="-122"/>
                <a:ea typeface="微软雅黑" panose="020B0503020204020204" pitchFamily="34" charset="-122"/>
                <a:cs typeface="微软雅黑" panose="020B0503020204020204" pitchFamily="34" charset="-122"/>
              </a:rPr>
              <a:t>）的</a:t>
            </a:r>
            <a:r>
              <a:rPr lang="zh-CN" altLang="en-US" sz="1400" dirty="0" smtClean="0">
                <a:solidFill>
                  <a:schemeClr val="dk1"/>
                </a:solidFill>
                <a:latin typeface="微软雅黑" panose="020B0503020204020204" pitchFamily="34" charset="-122"/>
                <a:ea typeface="微软雅黑" panose="020B0503020204020204" pitchFamily="34" charset="-122"/>
                <a:cs typeface="微软雅黑" panose="020B0503020204020204" pitchFamily="34" charset="-122"/>
              </a:rPr>
              <a:t>适应症、</a:t>
            </a:r>
            <a:r>
              <a:rPr lang="zh-CN" altLang="en-US" sz="1400" dirty="0">
                <a:solidFill>
                  <a:schemeClr val="dk1"/>
                </a:solidFill>
                <a:latin typeface="微软雅黑" panose="020B0503020204020204" pitchFamily="34" charset="-122"/>
                <a:ea typeface="微软雅黑" panose="020B0503020204020204" pitchFamily="34" charset="-122"/>
                <a:cs typeface="微软雅黑" panose="020B0503020204020204" pitchFamily="34" charset="-122"/>
              </a:rPr>
              <a:t>用法用量</a:t>
            </a:r>
            <a:r>
              <a:rPr lang="zh-CN" altLang="en-US" sz="1400" dirty="0" smtClean="0">
                <a:solidFill>
                  <a:schemeClr val="dk1"/>
                </a:solidFill>
                <a:latin typeface="微软雅黑" panose="020B0503020204020204" pitchFamily="34" charset="-122"/>
                <a:ea typeface="微软雅黑" panose="020B0503020204020204" pitchFamily="34" charset="-122"/>
                <a:cs typeface="微软雅黑" panose="020B0503020204020204" pitchFamily="34" charset="-122"/>
              </a:rPr>
              <a:t>相同</a:t>
            </a:r>
            <a:r>
              <a:rPr lang="zh-CN" altLang="en-US" sz="1400" dirty="0">
                <a:solidFill>
                  <a:schemeClr val="dk1"/>
                </a:solidFill>
                <a:latin typeface="微软雅黑" panose="020B0503020204020204" pitchFamily="34" charset="-122"/>
                <a:ea typeface="微软雅黑" panose="020B0503020204020204" pitchFamily="34" charset="-122"/>
                <a:cs typeface="微软雅黑" panose="020B0503020204020204" pitchFamily="34" charset="-122"/>
              </a:rPr>
              <a:t>，已豁免⼈体⽣物等效性研究及验证性临床</a:t>
            </a:r>
            <a:r>
              <a:rPr lang="zh-CN" altLang="en-US" sz="1400" dirty="0" smtClean="0">
                <a:solidFill>
                  <a:schemeClr val="dk1"/>
                </a:solidFill>
                <a:latin typeface="微软雅黑" panose="020B0503020204020204" pitchFamily="34" charset="-122"/>
                <a:ea typeface="微软雅黑" panose="020B0503020204020204" pitchFamily="34" charset="-122"/>
                <a:cs typeface="微软雅黑" panose="020B0503020204020204" pitchFamily="34" charset="-122"/>
              </a:rPr>
              <a:t>。</a:t>
            </a:r>
            <a:endParaRPr lang="en-US" altLang="zh-CN" sz="1400" dirty="0" smtClean="0">
              <a:solidFill>
                <a:schemeClr val="dk1"/>
              </a:solidFill>
              <a:latin typeface="微软雅黑" panose="020B0503020204020204" pitchFamily="34" charset="-122"/>
              <a:ea typeface="微软雅黑" panose="020B0503020204020204" pitchFamily="34" charset="-122"/>
              <a:cs typeface="微软雅黑" panose="020B0503020204020204" pitchFamily="34" charset="-122"/>
            </a:endParaRPr>
          </a:p>
          <a:p>
            <a:pPr marL="285750" lvl="0" indent="-285750" algn="just">
              <a:lnSpc>
                <a:spcPct val="200000"/>
              </a:lnSpc>
              <a:buFont typeface="Wingdings" panose="05000000000000000000" pitchFamily="2" charset="2"/>
              <a:buChar char="u"/>
            </a:pPr>
            <a:r>
              <a:rPr lang="zh-CN" altLang="en-US" sz="1400" dirty="0" smtClean="0">
                <a:solidFill>
                  <a:schemeClr val="dk1"/>
                </a:solidFill>
                <a:latin typeface="微软雅黑" panose="020B0503020204020204" pitchFamily="34" charset="-122"/>
                <a:ea typeface="微软雅黑" panose="020B0503020204020204" pitchFamily="34" charset="-122"/>
                <a:cs typeface="微软雅黑" panose="020B0503020204020204" pitchFamily="34" charset="-122"/>
              </a:rPr>
              <a:t>上市前临床研究</a:t>
            </a:r>
            <a:r>
              <a:rPr lang="en-US" altLang="zh-CN" sz="1400" b="1" baseline="30000" dirty="0" smtClean="0">
                <a:solidFill>
                  <a:schemeClr val="dk1"/>
                </a:solidFill>
                <a:latin typeface="微软雅黑" panose="020B0503020204020204" pitchFamily="34" charset="-122"/>
                <a:ea typeface="微软雅黑" panose="020B0503020204020204" pitchFamily="34" charset="-122"/>
                <a:cs typeface="微软雅黑" panose="020B0503020204020204" pitchFamily="34" charset="-122"/>
              </a:rPr>
              <a:t>1</a:t>
            </a:r>
            <a:r>
              <a:rPr lang="zh-CN" altLang="en-US" sz="1400" dirty="0" smtClean="0">
                <a:solidFill>
                  <a:schemeClr val="dk1"/>
                </a:solidFill>
                <a:latin typeface="微软雅黑" panose="020B0503020204020204" pitchFamily="34" charset="-122"/>
                <a:ea typeface="微软雅黑" panose="020B0503020204020204" pitchFamily="34" charset="-122"/>
                <a:cs typeface="微软雅黑" panose="020B0503020204020204" pitchFamily="34" charset="-122"/>
              </a:rPr>
              <a:t>：</a:t>
            </a:r>
            <a:endParaRPr lang="en-US" altLang="zh-CN" sz="1400" dirty="0" smtClean="0">
              <a:solidFill>
                <a:schemeClr val="dk1"/>
              </a:solidFill>
              <a:latin typeface="微软雅黑" panose="020B0503020204020204" pitchFamily="34" charset="-122"/>
              <a:ea typeface="微软雅黑" panose="020B0503020204020204" pitchFamily="34" charset="-122"/>
              <a:cs typeface="微软雅黑" panose="020B0503020204020204" pitchFamily="34" charset="-122"/>
            </a:endParaRPr>
          </a:p>
          <a:p>
            <a:pPr marL="285750" lvl="0" indent="-285750" algn="just">
              <a:lnSpc>
                <a:spcPct val="200000"/>
              </a:lnSpc>
              <a:buFont typeface="Wingdings" panose="05000000000000000000" pitchFamily="2" charset="2"/>
              <a:buChar char="Ø"/>
            </a:pPr>
            <a:r>
              <a:rPr sz="1400" dirty="0" smtClean="0">
                <a:latin typeface="微软雅黑" panose="020B0503020204020204" pitchFamily="34" charset="-122"/>
                <a:ea typeface="微软雅黑" panose="020B0503020204020204" pitchFamily="34" charset="-122"/>
                <a:cs typeface="微软雅黑" panose="020B0503020204020204" pitchFamily="34" charset="-122"/>
              </a:rPr>
              <a:t>在两项关键、为期26周、安慰剂对照的多中心研究结果以及Ⅲ期研究的荟萃分析结果显示，利斯的明可显著改善AD患者的认知主要得分、总体印象和日常活动能力以及疾病的严重性。低剂量和高剂量范围均显示对认知、总体印象和疾病严重性的获益。</a:t>
            </a:r>
            <a:endParaRPr sz="1400" dirty="0" smtClean="0">
              <a:latin typeface="微软雅黑" panose="020B0503020204020204" pitchFamily="34" charset="-122"/>
              <a:ea typeface="微软雅黑" panose="020B0503020204020204" pitchFamily="34" charset="-122"/>
              <a:cs typeface="微软雅黑" panose="020B0503020204020204" pitchFamily="34" charset="-122"/>
            </a:endParaRPr>
          </a:p>
          <a:p>
            <a:pPr marL="285750" lvl="0" indent="-285750" algn="just">
              <a:lnSpc>
                <a:spcPct val="200000"/>
              </a:lnSpc>
              <a:buFont typeface="Wingdings" panose="05000000000000000000" pitchFamily="2" charset="2"/>
              <a:buChar char="u"/>
            </a:pPr>
            <a:r>
              <a:rPr sz="1400" dirty="0" smtClean="0">
                <a:latin typeface="微软雅黑" panose="020B0503020204020204" pitchFamily="34" charset="-122"/>
                <a:ea typeface="微软雅黑" panose="020B0503020204020204" pitchFamily="34" charset="-122"/>
                <a:cs typeface="微软雅黑" panose="020B0503020204020204" pitchFamily="34" charset="-122"/>
              </a:rPr>
              <a:t>一项在中国进行的多中心、随机、开放、对照试验研究显示</a:t>
            </a:r>
            <a:r>
              <a:rPr lang="en-US" sz="1400" b="1" baseline="30000" dirty="0" smtClean="0">
                <a:latin typeface="微软雅黑" panose="020B0503020204020204" pitchFamily="34" charset="-122"/>
                <a:ea typeface="微软雅黑" panose="020B0503020204020204" pitchFamily="34" charset="-122"/>
                <a:cs typeface="微软雅黑" panose="020B0503020204020204" pitchFamily="34" charset="-122"/>
              </a:rPr>
              <a:t>2</a:t>
            </a:r>
            <a:r>
              <a:rPr sz="1400" dirty="0" smtClean="0">
                <a:latin typeface="微软雅黑" panose="020B0503020204020204" pitchFamily="34" charset="-122"/>
                <a:ea typeface="微软雅黑" panose="020B0503020204020204" pitchFamily="34" charset="-122"/>
                <a:cs typeface="微软雅黑" panose="020B0503020204020204" pitchFamily="34" charset="-122"/>
              </a:rPr>
              <a:t>，卡巴拉汀组显著改善日常生活能力 (P&lt;0.01)；卡巴拉汀组在社会活动能力方面稍优于多奈哌齐组 (P=0.05)。</a:t>
            </a:r>
            <a:endParaRPr sz="1400" dirty="0" smtClean="0">
              <a:latin typeface="微软雅黑" panose="020B0503020204020204" pitchFamily="34" charset="-122"/>
              <a:ea typeface="微软雅黑" panose="020B0503020204020204" pitchFamily="34" charset="-122"/>
              <a:cs typeface="微软雅黑" panose="020B0503020204020204" pitchFamily="34" charset="-122"/>
            </a:endParaRPr>
          </a:p>
        </p:txBody>
      </p:sp>
      <p:cxnSp>
        <p:nvCxnSpPr>
          <p:cNvPr id="11" name="直接连接符 10"/>
          <p:cNvCxnSpPr/>
          <p:nvPr>
            <p:custDataLst>
              <p:tags r:id="rId8"/>
            </p:custDataLst>
          </p:nvPr>
        </p:nvCxnSpPr>
        <p:spPr>
          <a:xfrm>
            <a:off x="513421" y="711196"/>
            <a:ext cx="3369310" cy="0"/>
          </a:xfrm>
          <a:prstGeom prst="line">
            <a:avLst/>
          </a:prstGeom>
          <a:ln>
            <a:solidFill>
              <a:schemeClr val="accent1">
                <a:lumMod val="50000"/>
              </a:schemeClr>
            </a:solidFill>
          </a:ln>
        </p:spPr>
        <p:style>
          <a:lnRef idx="2">
            <a:schemeClr val="accent6"/>
          </a:lnRef>
          <a:fillRef idx="0">
            <a:schemeClr val="accent6"/>
          </a:fillRef>
          <a:effectRef idx="1">
            <a:schemeClr val="accent6"/>
          </a:effectRef>
          <a:fontRef idx="minor">
            <a:schemeClr val="tx1"/>
          </a:fontRef>
        </p:style>
      </p:cxnSp>
    </p:spTree>
    <p:custDataLst>
      <p:tags r:id="rId9"/>
    </p:custData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pic>
        <p:nvPicPr>
          <p:cNvPr id="12" name="图片 11"/>
          <p:cNvPicPr>
            <a:picLocks noChangeAspect="1"/>
          </p:cNvPicPr>
          <p:nvPr/>
        </p:nvPicPr>
        <p:blipFill>
          <a:blip r:embed="rId1"/>
          <a:stretch>
            <a:fillRect/>
          </a:stretch>
        </p:blipFill>
        <p:spPr>
          <a:xfrm rot="5400000">
            <a:off x="645121" y="3806687"/>
            <a:ext cx="2397649" cy="3722076"/>
          </a:xfrm>
          <a:prstGeom prst="rect">
            <a:avLst/>
          </a:prstGeom>
        </p:spPr>
      </p:pic>
      <p:grpSp>
        <p:nvGrpSpPr>
          <p:cNvPr id="8" name="组合 7"/>
          <p:cNvGrpSpPr/>
          <p:nvPr userDrawn="1">
            <p:custDataLst>
              <p:tags r:id="rId2"/>
            </p:custDataLst>
          </p:nvPr>
        </p:nvGrpSpPr>
        <p:grpSpPr>
          <a:xfrm>
            <a:off x="4001597" y="6045200"/>
            <a:ext cx="8190403" cy="812800"/>
            <a:chOff x="4001597" y="5613400"/>
            <a:chExt cx="8190403" cy="1244600"/>
          </a:xfrm>
        </p:grpSpPr>
        <p:sp>
          <p:nvSpPr>
            <p:cNvPr id="9" name="任意多边形: 形状 8"/>
            <p:cNvSpPr/>
            <p:nvPr>
              <p:custDataLst>
                <p:tags r:id="rId3"/>
              </p:custDataLst>
            </p:nvPr>
          </p:nvSpPr>
          <p:spPr>
            <a:xfrm>
              <a:off x="4001597" y="5613400"/>
              <a:ext cx="8190402" cy="1244600"/>
            </a:xfrm>
            <a:custGeom>
              <a:avLst/>
              <a:gdLst>
                <a:gd name="connsiteX0" fmla="*/ 8190402 w 8190402"/>
                <a:gd name="connsiteY0" fmla="*/ 0 h 1244600"/>
                <a:gd name="connsiteX1" fmla="*/ 8190402 w 8190402"/>
                <a:gd name="connsiteY1" fmla="*/ 1155849 h 1244600"/>
                <a:gd name="connsiteX2" fmla="*/ 4203232 w 8190402"/>
                <a:gd name="connsiteY2" fmla="*/ 1244600 h 1244600"/>
                <a:gd name="connsiteX3" fmla="*/ 0 w 8190402"/>
                <a:gd name="connsiteY3" fmla="*/ 1244600 h 1244600"/>
              </a:gdLst>
              <a:ahLst/>
              <a:cxnLst>
                <a:cxn ang="0">
                  <a:pos x="connsiteX0" y="connsiteY0"/>
                </a:cxn>
                <a:cxn ang="0">
                  <a:pos x="connsiteX1" y="connsiteY1"/>
                </a:cxn>
                <a:cxn ang="0">
                  <a:pos x="connsiteX2" y="connsiteY2"/>
                </a:cxn>
                <a:cxn ang="0">
                  <a:pos x="connsiteX3" y="connsiteY3"/>
                </a:cxn>
              </a:cxnLst>
              <a:rect l="l" t="t" r="r" b="b"/>
              <a:pathLst>
                <a:path w="8190402" h="1244600">
                  <a:moveTo>
                    <a:pt x="8190402" y="0"/>
                  </a:moveTo>
                  <a:lnTo>
                    <a:pt x="8190402" y="1155849"/>
                  </a:lnTo>
                  <a:lnTo>
                    <a:pt x="4203232" y="1244600"/>
                  </a:lnTo>
                  <a:lnTo>
                    <a:pt x="0" y="1244600"/>
                  </a:lnTo>
                  <a:close/>
                </a:path>
              </a:pathLst>
            </a:cu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lt1"/>
                </a:solidFill>
                <a:latin typeface="微软雅黑" panose="020B0503020204020204" pitchFamily="34" charset="-122"/>
                <a:ea typeface="微软雅黑" panose="020B0503020204020204" pitchFamily="34" charset="-122"/>
              </a:endParaRPr>
            </a:p>
          </p:txBody>
        </p:sp>
        <p:sp>
          <p:nvSpPr>
            <p:cNvPr id="10" name="等腰三角形 9"/>
            <p:cNvSpPr/>
            <p:nvPr>
              <p:custDataLst>
                <p:tags r:id="rId4"/>
              </p:custDataLst>
            </p:nvPr>
          </p:nvSpPr>
          <p:spPr>
            <a:xfrm>
              <a:off x="5816600" y="5949254"/>
              <a:ext cx="6375400" cy="908746"/>
            </a:xfrm>
            <a:prstGeom prst="triangle">
              <a:avLst>
                <a:gd name="adj" fmla="val 100000"/>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lt1"/>
                </a:solidFill>
                <a:latin typeface="微软雅黑" panose="020B0503020204020204" pitchFamily="34" charset="-122"/>
                <a:ea typeface="微软雅黑" panose="020B0503020204020204" pitchFamily="34" charset="-122"/>
              </a:endParaRPr>
            </a:p>
          </p:txBody>
        </p:sp>
      </p:grpSp>
      <p:sp>
        <p:nvSpPr>
          <p:cNvPr id="52" name="文本框 51"/>
          <p:cNvSpPr txBox="1"/>
          <p:nvPr>
            <p:custDataLst>
              <p:tags r:id="rId5"/>
            </p:custDataLst>
          </p:nvPr>
        </p:nvSpPr>
        <p:spPr>
          <a:xfrm>
            <a:off x="674076" y="130139"/>
            <a:ext cx="3647330" cy="565150"/>
          </a:xfrm>
          <a:prstGeom prst="rect">
            <a:avLst/>
          </a:prstGeom>
          <a:noFill/>
        </p:spPr>
        <p:txBody>
          <a:bodyPr wrap="square" rtlCol="0">
            <a:spAutoFit/>
          </a:bodyPr>
          <a:lstStyle/>
          <a:p>
            <a:pPr>
              <a:lnSpc>
                <a:spcPct val="110000"/>
              </a:lnSpc>
              <a:spcAft>
                <a:spcPts val="600"/>
              </a:spcAft>
            </a:pPr>
            <a:r>
              <a:rPr lang="en-US" altLang="zh-CN" sz="2800" b="1" dirty="0" smtClean="0">
                <a:ln w="0">
                  <a:noFill/>
                </a:ln>
                <a:solidFill>
                  <a:schemeClr val="accent1">
                    <a:lumMod val="50000"/>
                  </a:schemeClr>
                </a:solidFill>
                <a:effectLst>
                  <a:glow rad="101600">
                    <a:prstClr val="white"/>
                  </a:glow>
                </a:effectLst>
                <a:latin typeface="微软雅黑" panose="020B0503020204020204" pitchFamily="34" charset="-122"/>
                <a:ea typeface="微软雅黑" panose="020B0503020204020204" pitchFamily="34" charset="-122"/>
                <a:cs typeface="微软雅黑" panose="020B0503020204020204" pitchFamily="34" charset="-122"/>
              </a:rPr>
              <a:t>03 </a:t>
            </a:r>
            <a:r>
              <a:rPr lang="zh-CN" altLang="en-US" sz="2800" b="1" dirty="0" smtClean="0">
                <a:ln w="0">
                  <a:noFill/>
                </a:ln>
                <a:solidFill>
                  <a:schemeClr val="accent1">
                    <a:lumMod val="50000"/>
                  </a:schemeClr>
                </a:solidFill>
                <a:effectLst>
                  <a:glow rad="101600">
                    <a:prstClr val="white"/>
                  </a:glow>
                </a:effectLst>
                <a:latin typeface="微软雅黑" panose="020B0503020204020204" pitchFamily="34" charset="-122"/>
                <a:ea typeface="微软雅黑" panose="020B0503020204020204" pitchFamily="34" charset="-122"/>
                <a:cs typeface="微软雅黑" panose="020B0503020204020204" pitchFamily="34" charset="-122"/>
              </a:rPr>
              <a:t>有效性（</a:t>
            </a:r>
            <a:r>
              <a:rPr lang="en-US" altLang="zh-CN" sz="2800" b="1" dirty="0" smtClean="0">
                <a:ln w="0">
                  <a:noFill/>
                </a:ln>
                <a:solidFill>
                  <a:schemeClr val="accent1">
                    <a:lumMod val="50000"/>
                  </a:schemeClr>
                </a:solidFill>
                <a:effectLst>
                  <a:glow rad="101600">
                    <a:prstClr val="white"/>
                  </a:glow>
                </a:effectLst>
                <a:latin typeface="微软雅黑" panose="020B0503020204020204" pitchFamily="34" charset="-122"/>
                <a:ea typeface="微软雅黑" panose="020B0503020204020204" pitchFamily="34" charset="-122"/>
                <a:cs typeface="微软雅黑" panose="020B0503020204020204" pitchFamily="34" charset="-122"/>
              </a:rPr>
              <a:t>2/2</a:t>
            </a:r>
            <a:r>
              <a:rPr lang="zh-CN" altLang="en-US" sz="2800" b="1" dirty="0" smtClean="0">
                <a:ln w="0">
                  <a:noFill/>
                </a:ln>
                <a:solidFill>
                  <a:schemeClr val="accent1">
                    <a:lumMod val="50000"/>
                  </a:schemeClr>
                </a:solidFill>
                <a:effectLst>
                  <a:glow rad="101600">
                    <a:prstClr val="white"/>
                  </a:glow>
                </a:effectLst>
                <a:latin typeface="微软雅黑" panose="020B0503020204020204" pitchFamily="34" charset="-122"/>
                <a:ea typeface="微软雅黑" panose="020B0503020204020204" pitchFamily="34" charset="-122"/>
                <a:cs typeface="微软雅黑" panose="020B0503020204020204" pitchFamily="34" charset="-122"/>
              </a:rPr>
              <a:t>）</a:t>
            </a:r>
            <a:endParaRPr lang="zh-CN" altLang="en-US" sz="2800" b="1" dirty="0" smtClean="0">
              <a:ln w="0">
                <a:noFill/>
              </a:ln>
              <a:solidFill>
                <a:schemeClr val="accent1">
                  <a:lumMod val="50000"/>
                </a:schemeClr>
              </a:solidFill>
              <a:effectLst>
                <a:glow rad="101600">
                  <a:prstClr val="white"/>
                </a:glow>
              </a:effectLst>
              <a:latin typeface="微软雅黑" panose="020B0503020204020204" pitchFamily="34" charset="-122"/>
              <a:ea typeface="微软雅黑" panose="020B0503020204020204" pitchFamily="34" charset="-122"/>
              <a:cs typeface="微软雅黑" panose="020B0503020204020204" pitchFamily="34" charset="-122"/>
            </a:endParaRPr>
          </a:p>
        </p:txBody>
      </p:sp>
      <p:sp>
        <p:nvSpPr>
          <p:cNvPr id="2" name="矩形 1"/>
          <p:cNvSpPr/>
          <p:nvPr>
            <p:custDataLst>
              <p:tags r:id="rId6"/>
            </p:custDataLst>
          </p:nvPr>
        </p:nvSpPr>
        <p:spPr>
          <a:xfrm>
            <a:off x="1556385" y="5847080"/>
            <a:ext cx="9079865" cy="1158875"/>
          </a:xfrm>
          <a:prstGeom prst="rect">
            <a:avLst/>
          </a:prstGeom>
        </p:spPr>
        <p:txBody>
          <a:bodyPr wrap="square">
            <a:noAutofit/>
          </a:bodyPr>
          <a:lstStyle/>
          <a:p>
            <a:pPr indent="0" algn="l">
              <a:buNone/>
            </a:pPr>
            <a:r>
              <a:rPr lang="en-US" altLang="zh-CN" sz="1000" dirty="0" smtClean="0">
                <a:solidFill>
                  <a:schemeClr val="dk1"/>
                </a:solidFill>
                <a:latin typeface="微软雅黑" panose="020B0503020204020204" pitchFamily="34" charset="-122"/>
                <a:ea typeface="微软雅黑" panose="020B0503020204020204" pitchFamily="34" charset="-122"/>
                <a:cs typeface="微软雅黑" panose="020B0503020204020204" pitchFamily="34" charset="-122"/>
                <a:sym typeface="+mn-ea"/>
              </a:rPr>
              <a:t>1.</a:t>
            </a:r>
            <a:r>
              <a:rPr lang="zh-CN" altLang="en-US" sz="1000" dirty="0" smtClean="0">
                <a:solidFill>
                  <a:schemeClr val="dk1"/>
                </a:solidFill>
                <a:latin typeface="微软雅黑" panose="020B0503020204020204" pitchFamily="34" charset="-122"/>
                <a:ea typeface="微软雅黑" panose="020B0503020204020204" pitchFamily="34" charset="-122"/>
                <a:cs typeface="微软雅黑" panose="020B0503020204020204" pitchFamily="34" charset="-122"/>
                <a:sym typeface="+mn-ea"/>
              </a:rPr>
              <a:t>《阿尔茨海默病药物治疗指南》</a:t>
            </a:r>
            <a:r>
              <a:rPr lang="en-US" altLang="zh-CN" sz="1000" dirty="0" smtClean="0">
                <a:solidFill>
                  <a:schemeClr val="dk1"/>
                </a:solidFill>
                <a:latin typeface="微软雅黑" panose="020B0503020204020204" pitchFamily="34" charset="-122"/>
                <a:ea typeface="微软雅黑" panose="020B0503020204020204" pitchFamily="34" charset="-122"/>
                <a:cs typeface="微软雅黑" panose="020B0503020204020204" pitchFamily="34" charset="-122"/>
                <a:sym typeface="+mn-ea"/>
              </a:rPr>
              <a:t>2025</a:t>
            </a:r>
            <a:endParaRPr lang="en-US" altLang="zh-CN" sz="1000" dirty="0" smtClean="0">
              <a:solidFill>
                <a:schemeClr val="dk1"/>
              </a:solidFill>
              <a:latin typeface="微软雅黑" panose="020B0503020204020204" pitchFamily="34" charset="-122"/>
              <a:ea typeface="微软雅黑" panose="020B0503020204020204" pitchFamily="34" charset="-122"/>
              <a:cs typeface="微软雅黑" panose="020B0503020204020204" pitchFamily="34" charset="-122"/>
              <a:sym typeface="+mn-ea"/>
            </a:endParaRPr>
          </a:p>
          <a:p>
            <a:pPr indent="0" algn="l">
              <a:buNone/>
            </a:pPr>
            <a:r>
              <a:rPr lang="en-US" altLang="zh-CN" sz="1000" dirty="0" smtClean="0">
                <a:solidFill>
                  <a:schemeClr val="dk1"/>
                </a:solidFill>
                <a:latin typeface="微软雅黑" panose="020B0503020204020204" pitchFamily="34" charset="-122"/>
                <a:ea typeface="微软雅黑" panose="020B0503020204020204" pitchFamily="34" charset="-122"/>
                <a:cs typeface="微软雅黑" panose="020B0503020204020204" pitchFamily="34" charset="-122"/>
                <a:sym typeface="+mn-ea"/>
              </a:rPr>
              <a:t>2.</a:t>
            </a:r>
            <a:r>
              <a:rPr lang="zh-CN" altLang="en-US" sz="1000" dirty="0" smtClean="0">
                <a:solidFill>
                  <a:schemeClr val="dk1"/>
                </a:solidFill>
                <a:latin typeface="微软雅黑" panose="020B0503020204020204" pitchFamily="34" charset="-122"/>
                <a:ea typeface="微软雅黑" panose="020B0503020204020204" pitchFamily="34" charset="-122"/>
                <a:cs typeface="微软雅黑" panose="020B0503020204020204" pitchFamily="34" charset="-122"/>
                <a:sym typeface="+mn-ea"/>
              </a:rPr>
              <a:t>《中国阿尔茨海默病痴呆诊疗指南》（</a:t>
            </a:r>
            <a:r>
              <a:rPr lang="en-US" altLang="zh-CN" sz="1000" dirty="0" smtClean="0">
                <a:solidFill>
                  <a:schemeClr val="dk1"/>
                </a:solidFill>
                <a:latin typeface="微软雅黑" panose="020B0503020204020204" pitchFamily="34" charset="-122"/>
                <a:ea typeface="微软雅黑" panose="020B0503020204020204" pitchFamily="34" charset="-122"/>
                <a:cs typeface="微软雅黑" panose="020B0503020204020204" pitchFamily="34" charset="-122"/>
                <a:sym typeface="+mn-ea"/>
              </a:rPr>
              <a:t>2020</a:t>
            </a:r>
            <a:r>
              <a:rPr lang="zh-CN" altLang="en-US" sz="1000" dirty="0" smtClean="0">
                <a:solidFill>
                  <a:schemeClr val="dk1"/>
                </a:solidFill>
                <a:latin typeface="微软雅黑" panose="020B0503020204020204" pitchFamily="34" charset="-122"/>
                <a:ea typeface="微软雅黑" panose="020B0503020204020204" pitchFamily="34" charset="-122"/>
                <a:cs typeface="微软雅黑" panose="020B0503020204020204" pitchFamily="34" charset="-122"/>
                <a:sym typeface="+mn-ea"/>
              </a:rPr>
              <a:t>年版）</a:t>
            </a:r>
            <a:endParaRPr lang="zh-CN" altLang="en-US" sz="1000" dirty="0" smtClean="0">
              <a:solidFill>
                <a:schemeClr val="dk1"/>
              </a:solidFill>
              <a:latin typeface="微软雅黑" panose="020B0503020204020204" pitchFamily="34" charset="-122"/>
              <a:ea typeface="微软雅黑" panose="020B0503020204020204" pitchFamily="34" charset="-122"/>
              <a:cs typeface="微软雅黑" panose="020B0503020204020204" pitchFamily="34" charset="-122"/>
              <a:sym typeface="+mn-ea"/>
            </a:endParaRPr>
          </a:p>
          <a:p>
            <a:pPr indent="0" algn="l">
              <a:buNone/>
            </a:pPr>
            <a:r>
              <a:rPr lang="en-US" altLang="zh-CN" sz="1000" dirty="0" smtClean="0">
                <a:solidFill>
                  <a:schemeClr val="dk1"/>
                </a:solidFill>
                <a:latin typeface="微软雅黑" panose="020B0503020204020204" pitchFamily="34" charset="-122"/>
                <a:ea typeface="微软雅黑" panose="020B0503020204020204" pitchFamily="34" charset="-122"/>
                <a:cs typeface="微软雅黑" panose="020B0503020204020204" pitchFamily="34" charset="-122"/>
                <a:sym typeface="+mn-ea"/>
              </a:rPr>
              <a:t>3.</a:t>
            </a:r>
            <a:r>
              <a:rPr lang="zh-CN" altLang="en-US" sz="1000" dirty="0" smtClean="0">
                <a:solidFill>
                  <a:schemeClr val="dk1"/>
                </a:solidFill>
                <a:latin typeface="微软雅黑" panose="020B0503020204020204" pitchFamily="34" charset="-122"/>
                <a:ea typeface="微软雅黑" panose="020B0503020204020204" pitchFamily="34" charset="-122"/>
                <a:cs typeface="微软雅黑" panose="020B0503020204020204" pitchFamily="34" charset="-122"/>
                <a:sym typeface="+mn-ea"/>
              </a:rPr>
              <a:t>《阿尔茨海默病中西医结合诊疗中国专家共识》</a:t>
            </a:r>
            <a:r>
              <a:rPr lang="en-US" altLang="zh-CN" sz="1000" dirty="0" smtClean="0">
                <a:solidFill>
                  <a:schemeClr val="dk1"/>
                </a:solidFill>
                <a:latin typeface="微软雅黑" panose="020B0503020204020204" pitchFamily="34" charset="-122"/>
                <a:ea typeface="微软雅黑" panose="020B0503020204020204" pitchFamily="34" charset="-122"/>
                <a:cs typeface="微软雅黑" panose="020B0503020204020204" pitchFamily="34" charset="-122"/>
                <a:sym typeface="+mn-ea"/>
              </a:rPr>
              <a:t>2024</a:t>
            </a:r>
            <a:endParaRPr lang="zh-CN" altLang="en-US" sz="1000" dirty="0" smtClean="0">
              <a:solidFill>
                <a:schemeClr val="dk1"/>
              </a:solidFill>
              <a:latin typeface="微软雅黑" panose="020B0503020204020204" pitchFamily="34" charset="-122"/>
              <a:ea typeface="微软雅黑" panose="020B0503020204020204" pitchFamily="34" charset="-122"/>
              <a:cs typeface="微软雅黑" panose="020B0503020204020204" pitchFamily="34" charset="-122"/>
              <a:sym typeface="+mn-ea"/>
            </a:endParaRPr>
          </a:p>
          <a:p>
            <a:pPr indent="0" algn="l">
              <a:buNone/>
            </a:pPr>
            <a:r>
              <a:rPr lang="en-US" altLang="zh-CN" sz="1000" dirty="0" smtClean="0">
                <a:solidFill>
                  <a:schemeClr val="dk1"/>
                </a:solidFill>
                <a:latin typeface="微软雅黑" panose="020B0503020204020204" pitchFamily="34" charset="-122"/>
                <a:ea typeface="微软雅黑" panose="020B0503020204020204" pitchFamily="34" charset="-122"/>
                <a:cs typeface="微软雅黑" panose="020B0503020204020204" pitchFamily="34" charset="-122"/>
              </a:rPr>
              <a:t>4.  </a:t>
            </a:r>
            <a:r>
              <a:rPr lang="zh-CN" altLang="en-US" sz="1000" dirty="0" smtClean="0">
                <a:solidFill>
                  <a:schemeClr val="dk1"/>
                </a:solidFill>
                <a:latin typeface="微软雅黑" panose="020B0503020204020204" pitchFamily="34" charset="-122"/>
                <a:ea typeface="微软雅黑" panose="020B0503020204020204" pitchFamily="34" charset="-122"/>
                <a:cs typeface="微软雅黑" panose="020B0503020204020204" pitchFamily="34" charset="-122"/>
              </a:rPr>
              <a:t>国家卫生健康委办公厅印发的</a:t>
            </a:r>
            <a:r>
              <a:rPr lang="en-US" altLang="zh-CN" sz="1000" dirty="0" smtClean="0">
                <a:solidFill>
                  <a:schemeClr val="dk1"/>
                </a:solidFill>
                <a:latin typeface="微软雅黑" panose="020B0503020204020204" pitchFamily="34" charset="-122"/>
                <a:ea typeface="微软雅黑" panose="020B0503020204020204" pitchFamily="34" charset="-122"/>
                <a:cs typeface="微软雅黑" panose="020B0503020204020204" pitchFamily="34" charset="-122"/>
              </a:rPr>
              <a:t>《</a:t>
            </a:r>
            <a:r>
              <a:rPr lang="zh-CN" altLang="en-US" sz="1000" dirty="0" smtClean="0">
                <a:solidFill>
                  <a:schemeClr val="dk1"/>
                </a:solidFill>
                <a:latin typeface="微软雅黑" panose="020B0503020204020204" pitchFamily="34" charset="-122"/>
                <a:ea typeface="微软雅黑" panose="020B0503020204020204" pitchFamily="34" charset="-122"/>
                <a:cs typeface="微软雅黑" panose="020B0503020204020204" pitchFamily="34" charset="-122"/>
              </a:rPr>
              <a:t>精神障碍诊疗规范</a:t>
            </a:r>
            <a:r>
              <a:rPr lang="en-US" altLang="zh-CN" sz="1000" dirty="0" smtClean="0">
                <a:solidFill>
                  <a:schemeClr val="dk1"/>
                </a:solidFill>
                <a:latin typeface="微软雅黑" panose="020B0503020204020204" pitchFamily="34" charset="-122"/>
                <a:ea typeface="微软雅黑" panose="020B0503020204020204" pitchFamily="34" charset="-122"/>
                <a:cs typeface="微软雅黑" panose="020B0503020204020204" pitchFamily="34" charset="-122"/>
              </a:rPr>
              <a:t>》</a:t>
            </a:r>
            <a:r>
              <a:rPr lang="zh-CN" altLang="en-US" sz="1000" dirty="0" smtClean="0">
                <a:solidFill>
                  <a:schemeClr val="dk1"/>
                </a:solidFill>
                <a:latin typeface="微软雅黑" panose="020B0503020204020204" pitchFamily="34" charset="-122"/>
                <a:ea typeface="微软雅黑" panose="020B0503020204020204" pitchFamily="34" charset="-122"/>
                <a:cs typeface="微软雅黑" panose="020B0503020204020204" pitchFamily="34" charset="-122"/>
              </a:rPr>
              <a:t>（</a:t>
            </a:r>
            <a:r>
              <a:rPr lang="en-US" altLang="zh-CN" sz="1000" dirty="0" smtClean="0">
                <a:solidFill>
                  <a:schemeClr val="dk1"/>
                </a:solidFill>
                <a:latin typeface="微软雅黑" panose="020B0503020204020204" pitchFamily="34" charset="-122"/>
                <a:ea typeface="微软雅黑" panose="020B0503020204020204" pitchFamily="34" charset="-122"/>
                <a:cs typeface="微软雅黑" panose="020B0503020204020204" pitchFamily="34" charset="-122"/>
              </a:rPr>
              <a:t>2020</a:t>
            </a:r>
            <a:r>
              <a:rPr lang="zh-CN" altLang="en-US" sz="1000" dirty="0" smtClean="0">
                <a:solidFill>
                  <a:schemeClr val="dk1"/>
                </a:solidFill>
                <a:latin typeface="微软雅黑" panose="020B0503020204020204" pitchFamily="34" charset="-122"/>
                <a:ea typeface="微软雅黑" panose="020B0503020204020204" pitchFamily="34" charset="-122"/>
                <a:cs typeface="微软雅黑" panose="020B0503020204020204" pitchFamily="34" charset="-122"/>
              </a:rPr>
              <a:t>年版）</a:t>
            </a:r>
            <a:endParaRPr lang="zh-CN" altLang="en-US" sz="1000" dirty="0" smtClean="0">
              <a:solidFill>
                <a:schemeClr val="dk1"/>
              </a:solidFill>
              <a:latin typeface="微软雅黑" panose="020B0503020204020204" pitchFamily="34" charset="-122"/>
              <a:ea typeface="微软雅黑" panose="020B0503020204020204" pitchFamily="34" charset="-122"/>
              <a:cs typeface="微软雅黑" panose="020B0503020204020204" pitchFamily="34" charset="-122"/>
            </a:endParaRPr>
          </a:p>
          <a:p>
            <a:pPr indent="0" algn="l">
              <a:buNone/>
            </a:pPr>
            <a:r>
              <a:rPr lang="en-US" altLang="zh-CN" sz="1000" dirty="0" smtClean="0">
                <a:solidFill>
                  <a:schemeClr val="dk1"/>
                </a:solidFill>
                <a:latin typeface="微软雅黑" panose="020B0503020204020204" pitchFamily="34" charset="-122"/>
                <a:ea typeface="微软雅黑" panose="020B0503020204020204" pitchFamily="34" charset="-122"/>
                <a:cs typeface="微软雅黑" panose="020B0503020204020204" pitchFamily="34" charset="-122"/>
              </a:rPr>
              <a:t>5.</a:t>
            </a:r>
            <a:r>
              <a:rPr lang="en-US" altLang="zh-CN" sz="1000" dirty="0" smtClean="0">
                <a:solidFill>
                  <a:schemeClr val="dk1"/>
                </a:solidFill>
                <a:latin typeface="微软雅黑" panose="020B0503020204020204" pitchFamily="34" charset="-122"/>
                <a:ea typeface="微软雅黑" panose="020B0503020204020204" pitchFamily="34" charset="-122"/>
                <a:cs typeface="微软雅黑" panose="020B0503020204020204" pitchFamily="34" charset="-122"/>
                <a:sym typeface="+mn-ea"/>
              </a:rPr>
              <a:t>《</a:t>
            </a:r>
            <a:r>
              <a:rPr lang="zh-CN" altLang="en-US" sz="1000" dirty="0" smtClean="0">
                <a:solidFill>
                  <a:schemeClr val="dk1"/>
                </a:solidFill>
                <a:latin typeface="微软雅黑" panose="020B0503020204020204" pitchFamily="34" charset="-122"/>
                <a:ea typeface="微软雅黑" panose="020B0503020204020204" pitchFamily="34" charset="-122"/>
                <a:cs typeface="微软雅黑" panose="020B0503020204020204" pitchFamily="34" charset="-122"/>
                <a:sym typeface="+mn-ea"/>
              </a:rPr>
              <a:t>2018中国痴呆与认知障碍诊治指南（二）：阿尔茨海默病诊治指南</a:t>
            </a:r>
            <a:r>
              <a:rPr lang="en-US" altLang="zh-CN" sz="1000" dirty="0" smtClean="0">
                <a:solidFill>
                  <a:schemeClr val="dk1"/>
                </a:solidFill>
                <a:latin typeface="微软雅黑" panose="020B0503020204020204" pitchFamily="34" charset="-122"/>
                <a:ea typeface="微软雅黑" panose="020B0503020204020204" pitchFamily="34" charset="-122"/>
                <a:cs typeface="微软雅黑" panose="020B0503020204020204" pitchFamily="34" charset="-122"/>
                <a:sym typeface="+mn-ea"/>
              </a:rPr>
              <a:t>》</a:t>
            </a:r>
            <a:endParaRPr lang="zh-CN" altLang="en-US" sz="1000" dirty="0" smtClean="0">
              <a:solidFill>
                <a:schemeClr val="dk1"/>
              </a:solidFill>
              <a:latin typeface="微软雅黑" panose="020B0503020204020204" pitchFamily="34" charset="-122"/>
              <a:ea typeface="微软雅黑" panose="020B0503020204020204" pitchFamily="34" charset="-122"/>
              <a:cs typeface="微软雅黑" panose="020B0503020204020204" pitchFamily="34" charset="-122"/>
            </a:endParaRPr>
          </a:p>
          <a:p>
            <a:pPr indent="0" algn="l">
              <a:buNone/>
            </a:pPr>
            <a:r>
              <a:rPr lang="en-US" altLang="zh-CN" sz="1000" dirty="0" smtClean="0">
                <a:solidFill>
                  <a:schemeClr val="dk1"/>
                </a:solidFill>
                <a:latin typeface="微软雅黑" panose="020B0503020204020204" pitchFamily="34" charset="-122"/>
                <a:ea typeface="微软雅黑" panose="020B0503020204020204" pitchFamily="34" charset="-122"/>
                <a:cs typeface="微软雅黑" panose="020B0503020204020204" pitchFamily="34" charset="-122"/>
              </a:rPr>
              <a:t>6.  </a:t>
            </a:r>
            <a:r>
              <a:rPr lang="zh-CN" altLang="en-US" sz="1000" dirty="0" smtClean="0">
                <a:solidFill>
                  <a:schemeClr val="dk1"/>
                </a:solidFill>
                <a:latin typeface="微软雅黑" panose="020B0503020204020204" pitchFamily="34" charset="-122"/>
                <a:ea typeface="微软雅黑" panose="020B0503020204020204" pitchFamily="34" charset="-122"/>
                <a:cs typeface="微软雅黑" panose="020B0503020204020204" pitchFamily="34" charset="-122"/>
              </a:rPr>
              <a:t>重酒石酸利斯的明口服溶液欧盟审评文件</a:t>
            </a:r>
            <a:endParaRPr lang="zh-CN" altLang="en-US" sz="1000" dirty="0" smtClean="0">
              <a:solidFill>
                <a:schemeClr val="dk1"/>
              </a:solidFill>
              <a:latin typeface="微软雅黑" panose="020B0503020204020204" pitchFamily="34" charset="-122"/>
              <a:ea typeface="微软雅黑" panose="020B0503020204020204" pitchFamily="34" charset="-122"/>
              <a:cs typeface="微软雅黑" panose="020B0503020204020204" pitchFamily="34" charset="-122"/>
            </a:endParaRPr>
          </a:p>
        </p:txBody>
      </p:sp>
      <p:sp>
        <p:nvSpPr>
          <p:cNvPr id="19" name="圆角矩形 13"/>
          <p:cNvSpPr/>
          <p:nvPr>
            <p:custDataLst>
              <p:tags r:id="rId7"/>
            </p:custDataLst>
          </p:nvPr>
        </p:nvSpPr>
        <p:spPr>
          <a:xfrm>
            <a:off x="4322041" y="3883580"/>
            <a:ext cx="3149146" cy="488950"/>
          </a:xfrm>
          <a:prstGeom prst="roundRect">
            <a:avLst>
              <a:gd name="adj" fmla="val 50000"/>
            </a:avLst>
          </a:prstGeom>
          <a:solidFill>
            <a:schemeClr val="accent1">
              <a:lumMod val="50000"/>
            </a:schemeClr>
          </a:solidFill>
          <a:ln w="9525">
            <a:noFill/>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sym typeface="Calibri" panose="020F0502020204030204" pitchFamily="34" charset="0"/>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sym typeface="Calibri" panose="020F0502020204030204" pitchFamily="34" charset="0"/>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sym typeface="Calibri" panose="020F0502020204030204" pitchFamily="34" charset="0"/>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sym typeface="Calibri" panose="020F0502020204030204" pitchFamily="34" charset="0"/>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sym typeface="Calibri" panose="020F0502020204030204" pitchFamily="34" charset="0"/>
              </a:defRPr>
            </a:lvl5pPr>
          </a:lstStyle>
          <a:p>
            <a:pPr marL="0" indent="0" algn="ctr" eaLnBrk="1" hangingPunct="1">
              <a:spcBef>
                <a:spcPct val="0"/>
              </a:spcBef>
              <a:buNone/>
            </a:pPr>
            <a:r>
              <a:rPr lang="zh-CN" altLang="en-US" sz="1600" b="1" dirty="0" smtClean="0">
                <a:solidFill>
                  <a:schemeClr val="lt1"/>
                </a:solidFill>
                <a:latin typeface="微软雅黑" panose="020B0503020204020204" pitchFamily="34" charset="-122"/>
                <a:ea typeface="微软雅黑" panose="020B0503020204020204" pitchFamily="34" charset="-122"/>
              </a:rPr>
              <a:t>技术审评</a:t>
            </a:r>
            <a:r>
              <a:rPr lang="zh-CN" altLang="en-US" sz="1600" b="1" dirty="0" smtClean="0">
                <a:solidFill>
                  <a:schemeClr val="lt1"/>
                </a:solidFill>
                <a:latin typeface="微软雅黑" panose="020B0503020204020204" pitchFamily="34" charset="-122"/>
                <a:ea typeface="微软雅黑" panose="020B0503020204020204" pitchFamily="34" charset="-122"/>
              </a:rPr>
              <a:t>报告</a:t>
            </a:r>
            <a:endParaRPr lang="zh-CN" altLang="en-US" sz="1600" b="1" dirty="0" smtClean="0">
              <a:solidFill>
                <a:schemeClr val="lt1"/>
              </a:solidFill>
              <a:latin typeface="微软雅黑" panose="020B0503020204020204" pitchFamily="34" charset="-122"/>
              <a:ea typeface="微软雅黑" panose="020B0503020204020204" pitchFamily="34" charset="-122"/>
            </a:endParaRPr>
          </a:p>
        </p:txBody>
      </p:sp>
      <p:cxnSp>
        <p:nvCxnSpPr>
          <p:cNvPr id="11" name="直接连接符 10"/>
          <p:cNvCxnSpPr/>
          <p:nvPr>
            <p:custDataLst>
              <p:tags r:id="rId8"/>
            </p:custDataLst>
          </p:nvPr>
        </p:nvCxnSpPr>
        <p:spPr>
          <a:xfrm>
            <a:off x="513421" y="711196"/>
            <a:ext cx="3369310" cy="0"/>
          </a:xfrm>
          <a:prstGeom prst="line">
            <a:avLst/>
          </a:prstGeom>
          <a:ln>
            <a:solidFill>
              <a:schemeClr val="accent1">
                <a:lumMod val="50000"/>
              </a:schemeClr>
            </a:solidFill>
          </a:ln>
        </p:spPr>
        <p:style>
          <a:lnRef idx="2">
            <a:schemeClr val="accent6"/>
          </a:lnRef>
          <a:fillRef idx="0">
            <a:schemeClr val="accent6"/>
          </a:fillRef>
          <a:effectRef idx="1">
            <a:schemeClr val="accent6"/>
          </a:effectRef>
          <a:fontRef idx="minor">
            <a:schemeClr val="tx1"/>
          </a:fontRef>
        </p:style>
      </p:cxnSp>
      <p:graphicFrame>
        <p:nvGraphicFramePr>
          <p:cNvPr id="4" name="表格 3"/>
          <p:cNvGraphicFramePr>
            <a:graphicFrameLocks noGrp="1"/>
          </p:cNvGraphicFramePr>
          <p:nvPr/>
        </p:nvGraphicFramePr>
        <p:xfrm>
          <a:off x="539046" y="1307159"/>
          <a:ext cx="10980420" cy="3119120"/>
        </p:xfrm>
        <a:graphic>
          <a:graphicData uri="http://schemas.openxmlformats.org/drawingml/2006/table">
            <a:tbl>
              <a:tblPr firstRow="1" bandRow="1">
                <a:tableStyleId>{5C22544A-7EE6-4342-B048-85BDC9FD1C3A}</a:tableStyleId>
              </a:tblPr>
              <a:tblGrid>
                <a:gridCol w="3965575"/>
                <a:gridCol w="7014845"/>
              </a:tblGrid>
              <a:tr h="370840">
                <a:tc>
                  <a:txBody>
                    <a:bodyPr/>
                    <a:lstStyle/>
                    <a:p>
                      <a:pPr algn="ctr">
                        <a:lnSpc>
                          <a:spcPct val="150000"/>
                        </a:lnSpc>
                        <a:spcBef>
                          <a:spcPts val="600"/>
                        </a:spcBef>
                        <a:spcAft>
                          <a:spcPts val="600"/>
                        </a:spcAft>
                      </a:pPr>
                      <a:r>
                        <a:rPr lang="zh-CN" altLang="en-US" sz="1600" dirty="0" smtClean="0"/>
                        <a:t>指南</a:t>
                      </a:r>
                      <a:endParaRPr lang="zh-CN" altLang="en-US" sz="1600" dirty="0"/>
                    </a:p>
                  </a:txBody>
                  <a:tcPr/>
                </a:tc>
                <a:tc>
                  <a:txBody>
                    <a:bodyPr/>
                    <a:lstStyle/>
                    <a:p>
                      <a:pPr algn="ctr">
                        <a:lnSpc>
                          <a:spcPct val="150000"/>
                        </a:lnSpc>
                        <a:spcBef>
                          <a:spcPts val="600"/>
                        </a:spcBef>
                        <a:spcAft>
                          <a:spcPts val="600"/>
                        </a:spcAft>
                      </a:pPr>
                      <a:r>
                        <a:rPr lang="zh-CN" altLang="en-US" sz="1600" dirty="0" smtClean="0"/>
                        <a:t>推荐</a:t>
                      </a:r>
                      <a:endParaRPr lang="zh-CN" altLang="en-US" sz="1600" dirty="0"/>
                    </a:p>
                  </a:txBody>
                  <a:tcPr/>
                </a:tc>
              </a:tr>
              <a:tr h="370840">
                <a:tc>
                  <a:txBody>
                    <a:bodyPr/>
                    <a:p>
                      <a:pPr>
                        <a:lnSpc>
                          <a:spcPct val="150000"/>
                        </a:lnSpc>
                        <a:spcBef>
                          <a:spcPts val="600"/>
                        </a:spcBef>
                        <a:spcAft>
                          <a:spcPts val="600"/>
                        </a:spcAft>
                        <a:buNone/>
                      </a:pPr>
                      <a:r>
                        <a:rPr lang="zh-CN" altLang="en-US" sz="1200" dirty="0" smtClean="0">
                          <a:solidFill>
                            <a:schemeClr val="dk1"/>
                          </a:solidFill>
                          <a:latin typeface="微软雅黑" panose="020B0503020204020204" pitchFamily="34" charset="-122"/>
                          <a:ea typeface="微软雅黑" panose="020B0503020204020204" pitchFamily="34" charset="-122"/>
                          <a:cs typeface="微软雅黑" panose="020B0503020204020204" pitchFamily="34" charset="-122"/>
                        </a:rPr>
                        <a:t>《阿尔茨海默病药物治疗指南》</a:t>
                      </a:r>
                      <a:r>
                        <a:rPr lang="en-US" altLang="zh-CN" sz="1200" dirty="0" smtClean="0">
                          <a:solidFill>
                            <a:schemeClr val="dk1"/>
                          </a:solidFill>
                          <a:latin typeface="微软雅黑" panose="020B0503020204020204" pitchFamily="34" charset="-122"/>
                          <a:ea typeface="微软雅黑" panose="020B0503020204020204" pitchFamily="34" charset="-122"/>
                          <a:cs typeface="微软雅黑" panose="020B0503020204020204" pitchFamily="34" charset="-122"/>
                        </a:rPr>
                        <a:t>2025</a:t>
                      </a:r>
                      <a:r>
                        <a:rPr lang="en-US" altLang="zh-CN" sz="1200" baseline="30000" dirty="0" smtClean="0">
                          <a:solidFill>
                            <a:schemeClr val="dk1"/>
                          </a:solidFill>
                          <a:latin typeface="微软雅黑" panose="020B0503020204020204" pitchFamily="34" charset="-122"/>
                          <a:ea typeface="微软雅黑" panose="020B0503020204020204" pitchFamily="34" charset="-122"/>
                          <a:cs typeface="微软雅黑" panose="020B0503020204020204" pitchFamily="34" charset="-122"/>
                        </a:rPr>
                        <a:t>1</a:t>
                      </a:r>
                      <a:endParaRPr lang="en-US" altLang="zh-CN" sz="1200" baseline="30000" dirty="0" smtClean="0">
                        <a:solidFill>
                          <a:schemeClr val="dk1"/>
                        </a:solidFill>
                        <a:latin typeface="微软雅黑" panose="020B0503020204020204" pitchFamily="34" charset="-122"/>
                        <a:ea typeface="微软雅黑" panose="020B0503020204020204" pitchFamily="34" charset="-122"/>
                        <a:cs typeface="微软雅黑" panose="020B0503020204020204" pitchFamily="34" charset="-122"/>
                      </a:endParaRPr>
                    </a:p>
                  </a:txBody>
                  <a:tcPr/>
                </a:tc>
                <a:tc>
                  <a:txBody>
                    <a:bodyPr/>
                    <a:p>
                      <a:pPr marL="0" marR="0" lvl="0" indent="0" algn="l" defTabSz="914400" rtl="0" eaLnBrk="1" fontAlgn="auto" latinLnBrk="0" hangingPunct="1">
                        <a:lnSpc>
                          <a:spcPct val="150000"/>
                        </a:lnSpc>
                        <a:spcBef>
                          <a:spcPts val="600"/>
                        </a:spcBef>
                        <a:spcAft>
                          <a:spcPts val="1200"/>
                        </a:spcAft>
                        <a:buClrTx/>
                        <a:buSzTx/>
                        <a:buFontTx/>
                        <a:buNone/>
                        <a:defRPr/>
                      </a:pPr>
                      <a:r>
                        <a:rPr lang="zh-CN" altLang="en-US" sz="1200" dirty="0" smtClean="0">
                          <a:solidFill>
                            <a:schemeClr val="dk1"/>
                          </a:solidFill>
                          <a:latin typeface="微软雅黑" panose="020B0503020204020204" pitchFamily="34" charset="-122"/>
                          <a:ea typeface="微软雅黑" panose="020B0503020204020204" pitchFamily="34" charset="-122"/>
                          <a:cs typeface="微软雅黑" panose="020B0503020204020204" pitchFamily="34" charset="-122"/>
                        </a:rPr>
                        <a:t>明确诊断的</a:t>
                      </a:r>
                      <a:r>
                        <a:rPr lang="en-US" altLang="zh-CN" sz="1200" dirty="0" smtClean="0">
                          <a:solidFill>
                            <a:schemeClr val="dk1"/>
                          </a:solidFill>
                          <a:latin typeface="微软雅黑" panose="020B0503020204020204" pitchFamily="34" charset="-122"/>
                          <a:ea typeface="微软雅黑" panose="020B0503020204020204" pitchFamily="34" charset="-122"/>
                          <a:cs typeface="微软雅黑" panose="020B0503020204020204" pitchFamily="34" charset="-122"/>
                        </a:rPr>
                        <a:t> AD </a:t>
                      </a:r>
                      <a:r>
                        <a:rPr lang="zh-CN" altLang="en-US" sz="1200" dirty="0" smtClean="0">
                          <a:solidFill>
                            <a:schemeClr val="dk1"/>
                          </a:solidFill>
                          <a:latin typeface="微软雅黑" panose="020B0503020204020204" pitchFamily="34" charset="-122"/>
                          <a:ea typeface="微软雅黑" panose="020B0503020204020204" pitchFamily="34" charset="-122"/>
                          <a:cs typeface="微软雅黑" panose="020B0503020204020204" pitchFamily="34" charset="-122"/>
                        </a:rPr>
                        <a:t>患者可以选用</a:t>
                      </a:r>
                      <a:r>
                        <a:rPr lang="en-US" altLang="zh-CN" sz="1200" dirty="0" smtClean="0">
                          <a:solidFill>
                            <a:schemeClr val="dk1"/>
                          </a:solidFill>
                          <a:latin typeface="微软雅黑" panose="020B0503020204020204" pitchFamily="34" charset="-122"/>
                          <a:ea typeface="微软雅黑" panose="020B0503020204020204" pitchFamily="34" charset="-122"/>
                          <a:cs typeface="微软雅黑" panose="020B0503020204020204" pitchFamily="34" charset="-122"/>
                        </a:rPr>
                        <a:t> ChEI</a:t>
                      </a:r>
                      <a:r>
                        <a:rPr lang="zh-CN" altLang="en-US" sz="1200" dirty="0" smtClean="0">
                          <a:solidFill>
                            <a:schemeClr val="dk1"/>
                          </a:solidFill>
                          <a:latin typeface="微软雅黑" panose="020B0503020204020204" pitchFamily="34" charset="-122"/>
                          <a:ea typeface="微软雅黑" panose="020B0503020204020204" pitchFamily="34" charset="-122"/>
                          <a:cs typeface="微软雅黑" panose="020B0503020204020204" pitchFamily="34" charset="-122"/>
                        </a:rPr>
                        <a:t>治疗。</a:t>
                      </a:r>
                      <a:r>
                        <a:rPr lang="en-US" altLang="zh-CN" sz="1200" dirty="0" smtClean="0">
                          <a:solidFill>
                            <a:schemeClr val="dk1"/>
                          </a:solidFill>
                          <a:latin typeface="微软雅黑" panose="020B0503020204020204" pitchFamily="34" charset="-122"/>
                          <a:ea typeface="微软雅黑" panose="020B0503020204020204" pitchFamily="34" charset="-122"/>
                          <a:cs typeface="微软雅黑" panose="020B0503020204020204" pitchFamily="34" charset="-122"/>
                        </a:rPr>
                        <a:t>(A</a:t>
                      </a:r>
                      <a:r>
                        <a:rPr lang="zh-CN" altLang="en-US" sz="1200" dirty="0" smtClean="0">
                          <a:solidFill>
                            <a:schemeClr val="dk1"/>
                          </a:solidFill>
                          <a:latin typeface="微软雅黑" panose="020B0503020204020204" pitchFamily="34" charset="-122"/>
                          <a:ea typeface="微软雅黑" panose="020B0503020204020204" pitchFamily="34" charset="-122"/>
                          <a:cs typeface="微软雅黑" panose="020B0503020204020204" pitchFamily="34" charset="-122"/>
                        </a:rPr>
                        <a:t>级证据，</a:t>
                      </a:r>
                      <a:r>
                        <a:rPr lang="en-US" altLang="zh-CN" sz="1200" dirty="0" smtClean="0">
                          <a:solidFill>
                            <a:schemeClr val="dk1"/>
                          </a:solidFill>
                          <a:latin typeface="微软雅黑" panose="020B0503020204020204" pitchFamily="34" charset="-122"/>
                          <a:ea typeface="微软雅黑" panose="020B0503020204020204" pitchFamily="34" charset="-122"/>
                          <a:cs typeface="微软雅黑" panose="020B0503020204020204" pitchFamily="34" charset="-122"/>
                        </a:rPr>
                        <a:t>1</a:t>
                      </a:r>
                      <a:r>
                        <a:rPr lang="zh-CN" altLang="en-US" sz="1200" dirty="0" smtClean="0">
                          <a:solidFill>
                            <a:schemeClr val="dk1"/>
                          </a:solidFill>
                          <a:latin typeface="微软雅黑" panose="020B0503020204020204" pitchFamily="34" charset="-122"/>
                          <a:ea typeface="微软雅黑" panose="020B0503020204020204" pitchFamily="34" charset="-122"/>
                          <a:cs typeface="微软雅黑" panose="020B0503020204020204" pitchFamily="34" charset="-122"/>
                        </a:rPr>
                        <a:t>类推荐</a:t>
                      </a:r>
                      <a:r>
                        <a:rPr lang="en-US" altLang="zh-CN" sz="1200" dirty="0" smtClean="0">
                          <a:solidFill>
                            <a:schemeClr val="dk1"/>
                          </a:solidFill>
                          <a:latin typeface="微软雅黑" panose="020B0503020204020204" pitchFamily="34" charset="-122"/>
                          <a:ea typeface="微软雅黑" panose="020B0503020204020204" pitchFamily="34" charset="-122"/>
                          <a:cs typeface="微软雅黑" panose="020B0503020204020204" pitchFamily="34" charset="-122"/>
                        </a:rPr>
                        <a:t>)</a:t>
                      </a:r>
                      <a:endParaRPr lang="en-US" altLang="zh-CN" sz="1200" dirty="0" smtClean="0">
                        <a:solidFill>
                          <a:schemeClr val="dk1"/>
                        </a:solidFill>
                        <a:latin typeface="微软雅黑" panose="020B0503020204020204" pitchFamily="34" charset="-122"/>
                        <a:ea typeface="微软雅黑" panose="020B0503020204020204" pitchFamily="34" charset="-122"/>
                        <a:cs typeface="微软雅黑" panose="020B0503020204020204" pitchFamily="34" charset="-122"/>
                      </a:endParaRPr>
                    </a:p>
                  </a:txBody>
                  <a:tcPr/>
                </a:tc>
              </a:tr>
              <a:tr h="581660">
                <a:tc>
                  <a:txBody>
                    <a:bodyPr/>
                    <a:p>
                      <a:pPr>
                        <a:lnSpc>
                          <a:spcPct val="150000"/>
                        </a:lnSpc>
                        <a:spcBef>
                          <a:spcPts val="600"/>
                        </a:spcBef>
                        <a:spcAft>
                          <a:spcPts val="600"/>
                        </a:spcAft>
                        <a:buNone/>
                      </a:pPr>
                      <a:r>
                        <a:rPr lang="zh-CN" altLang="en-US" sz="1200" dirty="0" smtClean="0">
                          <a:solidFill>
                            <a:schemeClr val="dk1"/>
                          </a:solidFill>
                          <a:latin typeface="微软雅黑" panose="020B0503020204020204" pitchFamily="34" charset="-122"/>
                          <a:ea typeface="微软雅黑" panose="020B0503020204020204" pitchFamily="34" charset="-122"/>
                          <a:cs typeface="微软雅黑" panose="020B0503020204020204" pitchFamily="34" charset="-122"/>
                        </a:rPr>
                        <a:t>《中国阿尔茨海默病痴呆诊疗指南》（</a:t>
                      </a:r>
                      <a:r>
                        <a:rPr lang="en-US" altLang="zh-CN" sz="1200" dirty="0" smtClean="0">
                          <a:solidFill>
                            <a:schemeClr val="dk1"/>
                          </a:solidFill>
                          <a:latin typeface="微软雅黑" panose="020B0503020204020204" pitchFamily="34" charset="-122"/>
                          <a:ea typeface="微软雅黑" panose="020B0503020204020204" pitchFamily="34" charset="-122"/>
                          <a:cs typeface="微软雅黑" panose="020B0503020204020204" pitchFamily="34" charset="-122"/>
                        </a:rPr>
                        <a:t>2020</a:t>
                      </a:r>
                      <a:r>
                        <a:rPr lang="zh-CN" altLang="en-US" sz="1200" dirty="0" smtClean="0">
                          <a:solidFill>
                            <a:schemeClr val="dk1"/>
                          </a:solidFill>
                          <a:latin typeface="微软雅黑" panose="020B0503020204020204" pitchFamily="34" charset="-122"/>
                          <a:ea typeface="微软雅黑" panose="020B0503020204020204" pitchFamily="34" charset="-122"/>
                          <a:cs typeface="微软雅黑" panose="020B0503020204020204" pitchFamily="34" charset="-122"/>
                        </a:rPr>
                        <a:t>年版）</a:t>
                      </a:r>
                      <a:r>
                        <a:rPr lang="en-US" altLang="zh-CN" sz="1200" baseline="30000" dirty="0" smtClean="0">
                          <a:solidFill>
                            <a:schemeClr val="dk1"/>
                          </a:solidFill>
                          <a:latin typeface="微软雅黑" panose="020B0503020204020204" pitchFamily="34" charset="-122"/>
                          <a:ea typeface="微软雅黑" panose="020B0503020204020204" pitchFamily="34" charset="-122"/>
                          <a:cs typeface="微软雅黑" panose="020B0503020204020204" pitchFamily="34" charset="-122"/>
                        </a:rPr>
                        <a:t>2</a:t>
                      </a:r>
                      <a:endParaRPr lang="en-US" altLang="zh-CN" sz="1200" baseline="30000" dirty="0" smtClean="0">
                        <a:solidFill>
                          <a:schemeClr val="dk1"/>
                        </a:solidFill>
                        <a:latin typeface="微软雅黑" panose="020B0503020204020204" pitchFamily="34" charset="-122"/>
                        <a:ea typeface="微软雅黑" panose="020B0503020204020204" pitchFamily="34" charset="-122"/>
                        <a:cs typeface="微软雅黑" panose="020B0503020204020204" pitchFamily="34" charset="-122"/>
                      </a:endParaRPr>
                    </a:p>
                  </a:txBody>
                  <a:tcPr/>
                </a:tc>
                <a:tc>
                  <a:txBody>
                    <a:bodyPr/>
                    <a:p>
                      <a:pPr marL="0" marR="0" lvl="0" indent="0" algn="l" defTabSz="914400" rtl="0" eaLnBrk="1" fontAlgn="auto" latinLnBrk="0" hangingPunct="1">
                        <a:lnSpc>
                          <a:spcPct val="150000"/>
                        </a:lnSpc>
                        <a:spcBef>
                          <a:spcPts val="600"/>
                        </a:spcBef>
                        <a:spcAft>
                          <a:spcPts val="1200"/>
                        </a:spcAft>
                        <a:buClrTx/>
                        <a:buSzTx/>
                        <a:buFontTx/>
                        <a:buNone/>
                        <a:defRPr/>
                      </a:pPr>
                      <a:r>
                        <a:rPr lang="zh-CN" altLang="en-US" sz="1200" dirty="0" smtClean="0">
                          <a:solidFill>
                            <a:schemeClr val="dk1"/>
                          </a:solidFill>
                          <a:latin typeface="微软雅黑" panose="020B0503020204020204" pitchFamily="34" charset="-122"/>
                          <a:ea typeface="微软雅黑" panose="020B0503020204020204" pitchFamily="34" charset="-122"/>
                          <a:cs typeface="微软雅黑" panose="020B0503020204020204" pitchFamily="34" charset="-122"/>
                        </a:rPr>
                        <a:t>胆碱酯酶抑制剂（</a:t>
                      </a:r>
                      <a:r>
                        <a:rPr lang="en-US" altLang="zh-CN" sz="1200" dirty="0" smtClean="0">
                          <a:solidFill>
                            <a:schemeClr val="dk1"/>
                          </a:solidFill>
                          <a:latin typeface="微软雅黑" panose="020B0503020204020204" pitchFamily="34" charset="-122"/>
                          <a:ea typeface="微软雅黑" panose="020B0503020204020204" pitchFamily="34" charset="-122"/>
                          <a:cs typeface="微软雅黑" panose="020B0503020204020204" pitchFamily="34" charset="-122"/>
                        </a:rPr>
                        <a:t>ChEIs</a:t>
                      </a:r>
                      <a:r>
                        <a:rPr lang="zh-CN" altLang="en-US" sz="1200" dirty="0" smtClean="0">
                          <a:solidFill>
                            <a:schemeClr val="dk1"/>
                          </a:solidFill>
                          <a:latin typeface="微软雅黑" panose="020B0503020204020204" pitchFamily="34" charset="-122"/>
                          <a:ea typeface="微软雅黑" panose="020B0503020204020204" pitchFamily="34" charset="-122"/>
                          <a:cs typeface="微软雅黑" panose="020B0503020204020204" pitchFamily="34" charset="-122"/>
                        </a:rPr>
                        <a:t>）对轻中度</a:t>
                      </a:r>
                      <a:r>
                        <a:rPr lang="en-US" altLang="zh-CN" sz="1200" dirty="0" smtClean="0">
                          <a:solidFill>
                            <a:schemeClr val="dk1"/>
                          </a:solidFill>
                          <a:latin typeface="微软雅黑" panose="020B0503020204020204" pitchFamily="34" charset="-122"/>
                          <a:ea typeface="微软雅黑" panose="020B0503020204020204" pitchFamily="34" charset="-122"/>
                          <a:cs typeface="微软雅黑" panose="020B0503020204020204" pitchFamily="34" charset="-122"/>
                        </a:rPr>
                        <a:t>AD</a:t>
                      </a:r>
                      <a:r>
                        <a:rPr lang="zh-CN" altLang="en-US" sz="1200" dirty="0" smtClean="0">
                          <a:solidFill>
                            <a:schemeClr val="dk1"/>
                          </a:solidFill>
                          <a:latin typeface="微软雅黑" panose="020B0503020204020204" pitchFamily="34" charset="-122"/>
                          <a:ea typeface="微软雅黑" panose="020B0503020204020204" pitchFamily="34" charset="-122"/>
                          <a:cs typeface="微软雅黑" panose="020B0503020204020204" pitchFamily="34" charset="-122"/>
                        </a:rPr>
                        <a:t>痴呆认知、功能、总体有效，用于重度</a:t>
                      </a:r>
                      <a:r>
                        <a:rPr lang="en-US" altLang="zh-CN" sz="1200" dirty="0" smtClean="0">
                          <a:solidFill>
                            <a:schemeClr val="dk1"/>
                          </a:solidFill>
                          <a:latin typeface="微软雅黑" panose="020B0503020204020204" pitchFamily="34" charset="-122"/>
                          <a:ea typeface="微软雅黑" panose="020B0503020204020204" pitchFamily="34" charset="-122"/>
                          <a:cs typeface="微软雅黑" panose="020B0503020204020204" pitchFamily="34" charset="-122"/>
                        </a:rPr>
                        <a:t>AD</a:t>
                      </a:r>
                      <a:r>
                        <a:rPr lang="zh-CN" altLang="en-US" sz="1200" dirty="0" smtClean="0">
                          <a:solidFill>
                            <a:schemeClr val="dk1"/>
                          </a:solidFill>
                          <a:latin typeface="微软雅黑" panose="020B0503020204020204" pitchFamily="34" charset="-122"/>
                          <a:ea typeface="微软雅黑" panose="020B0503020204020204" pitchFamily="34" charset="-122"/>
                          <a:cs typeface="微软雅黑" panose="020B0503020204020204" pitchFamily="34" charset="-122"/>
                        </a:rPr>
                        <a:t>痴呆仍可获益。</a:t>
                      </a:r>
                      <a:r>
                        <a:rPr lang="en-US" altLang="zh-CN" sz="1200" dirty="0" smtClean="0">
                          <a:solidFill>
                            <a:schemeClr val="dk1"/>
                          </a:solidFill>
                          <a:latin typeface="微软雅黑" panose="020B0503020204020204" pitchFamily="34" charset="-122"/>
                          <a:ea typeface="微软雅黑" panose="020B0503020204020204" pitchFamily="34" charset="-122"/>
                          <a:cs typeface="微软雅黑" panose="020B0503020204020204" pitchFamily="34" charset="-122"/>
                        </a:rPr>
                        <a:t>(1A</a:t>
                      </a:r>
                      <a:r>
                        <a:rPr lang="zh-CN" altLang="en-US" sz="1200" dirty="0" smtClean="0">
                          <a:solidFill>
                            <a:schemeClr val="dk1"/>
                          </a:solidFill>
                          <a:latin typeface="微软雅黑" panose="020B0503020204020204" pitchFamily="34" charset="-122"/>
                          <a:ea typeface="微软雅黑" panose="020B0503020204020204" pitchFamily="34" charset="-122"/>
                          <a:cs typeface="微软雅黑" panose="020B0503020204020204" pitchFamily="34" charset="-122"/>
                        </a:rPr>
                        <a:t>级推荐</a:t>
                      </a:r>
                      <a:r>
                        <a:rPr lang="en-US" altLang="zh-CN" sz="1200" dirty="0" smtClean="0">
                          <a:solidFill>
                            <a:schemeClr val="dk1"/>
                          </a:solidFill>
                          <a:latin typeface="微软雅黑" panose="020B0503020204020204" pitchFamily="34" charset="-122"/>
                          <a:ea typeface="微软雅黑" panose="020B0503020204020204" pitchFamily="34" charset="-122"/>
                          <a:cs typeface="微软雅黑" panose="020B0503020204020204" pitchFamily="34" charset="-122"/>
                        </a:rPr>
                        <a:t>)</a:t>
                      </a:r>
                      <a:endParaRPr lang="en-US" altLang="zh-CN" sz="1200" dirty="0" smtClean="0">
                        <a:solidFill>
                          <a:schemeClr val="dk1"/>
                        </a:solidFill>
                        <a:latin typeface="微软雅黑" panose="020B0503020204020204" pitchFamily="34" charset="-122"/>
                        <a:ea typeface="微软雅黑" panose="020B0503020204020204" pitchFamily="34" charset="-122"/>
                        <a:cs typeface="微软雅黑" panose="020B0503020204020204" pitchFamily="34" charset="-122"/>
                      </a:endParaRPr>
                    </a:p>
                  </a:txBody>
                  <a:tcPr/>
                </a:tc>
              </a:tr>
              <a:tr h="370840">
                <a:tc>
                  <a:txBody>
                    <a:bodyPr/>
                    <a:p>
                      <a:pPr>
                        <a:lnSpc>
                          <a:spcPct val="150000"/>
                        </a:lnSpc>
                        <a:spcBef>
                          <a:spcPts val="600"/>
                        </a:spcBef>
                        <a:spcAft>
                          <a:spcPts val="600"/>
                        </a:spcAft>
                        <a:buNone/>
                      </a:pPr>
                      <a:r>
                        <a:rPr lang="zh-CN" altLang="en-US" sz="1200" dirty="0" smtClean="0">
                          <a:solidFill>
                            <a:schemeClr val="dk1"/>
                          </a:solidFill>
                          <a:latin typeface="微软雅黑" panose="020B0503020204020204" pitchFamily="34" charset="-122"/>
                          <a:ea typeface="微软雅黑" panose="020B0503020204020204" pitchFamily="34" charset="-122"/>
                          <a:cs typeface="微软雅黑" panose="020B0503020204020204" pitchFamily="34" charset="-122"/>
                        </a:rPr>
                        <a:t>《阿尔茨海默病中西医结合诊疗中国专家共识》</a:t>
                      </a:r>
                      <a:r>
                        <a:rPr lang="en-US" altLang="zh-CN" sz="1200" dirty="0" smtClean="0">
                          <a:solidFill>
                            <a:schemeClr val="dk1"/>
                          </a:solidFill>
                          <a:latin typeface="微软雅黑" panose="020B0503020204020204" pitchFamily="34" charset="-122"/>
                          <a:ea typeface="微软雅黑" panose="020B0503020204020204" pitchFamily="34" charset="-122"/>
                          <a:cs typeface="微软雅黑" panose="020B0503020204020204" pitchFamily="34" charset="-122"/>
                        </a:rPr>
                        <a:t>2024</a:t>
                      </a:r>
                      <a:r>
                        <a:rPr lang="en-US" altLang="zh-CN" sz="1200" baseline="30000" dirty="0" smtClean="0">
                          <a:solidFill>
                            <a:schemeClr val="dk1"/>
                          </a:solidFill>
                          <a:latin typeface="微软雅黑" panose="020B0503020204020204" pitchFamily="34" charset="-122"/>
                          <a:ea typeface="微软雅黑" panose="020B0503020204020204" pitchFamily="34" charset="-122"/>
                          <a:cs typeface="微软雅黑" panose="020B0503020204020204" pitchFamily="34" charset="-122"/>
                        </a:rPr>
                        <a:t>3</a:t>
                      </a:r>
                      <a:endParaRPr lang="en-US" altLang="zh-CN" sz="1200" baseline="30000" dirty="0" smtClean="0">
                        <a:solidFill>
                          <a:schemeClr val="dk1"/>
                        </a:solidFill>
                        <a:latin typeface="微软雅黑" panose="020B0503020204020204" pitchFamily="34" charset="-122"/>
                        <a:ea typeface="微软雅黑" panose="020B0503020204020204" pitchFamily="34" charset="-122"/>
                        <a:cs typeface="微软雅黑" panose="020B0503020204020204" pitchFamily="34" charset="-122"/>
                      </a:endParaRPr>
                    </a:p>
                  </a:txBody>
                  <a:tcPr/>
                </a:tc>
                <a:tc>
                  <a:txBody>
                    <a:bodyPr/>
                    <a:p>
                      <a:pPr marL="0" marR="0" lvl="0" indent="0" algn="l" defTabSz="914400" rtl="0" eaLnBrk="1" fontAlgn="auto" latinLnBrk="0" hangingPunct="1">
                        <a:lnSpc>
                          <a:spcPct val="150000"/>
                        </a:lnSpc>
                        <a:spcBef>
                          <a:spcPts val="600"/>
                        </a:spcBef>
                        <a:spcAft>
                          <a:spcPts val="1200"/>
                        </a:spcAft>
                        <a:buClrTx/>
                        <a:buSzTx/>
                        <a:buFontTx/>
                        <a:buNone/>
                        <a:defRPr/>
                      </a:pPr>
                      <a:r>
                        <a:rPr lang="en-US" altLang="zh-CN" sz="1200" dirty="0" smtClean="0">
                          <a:solidFill>
                            <a:schemeClr val="dk1"/>
                          </a:solidFill>
                          <a:latin typeface="微软雅黑" panose="020B0503020204020204" pitchFamily="34" charset="-122"/>
                          <a:ea typeface="微软雅黑" panose="020B0503020204020204" pitchFamily="34" charset="-122"/>
                          <a:cs typeface="微软雅黑" panose="020B0503020204020204" pitchFamily="34" charset="-122"/>
                        </a:rPr>
                        <a:t>ChEls</a:t>
                      </a:r>
                      <a:r>
                        <a:rPr lang="zh-CN" altLang="en-US" sz="1200" dirty="0" smtClean="0">
                          <a:solidFill>
                            <a:schemeClr val="dk1"/>
                          </a:solidFill>
                          <a:latin typeface="微软雅黑" panose="020B0503020204020204" pitchFamily="34" charset="-122"/>
                          <a:ea typeface="微软雅黑" panose="020B0503020204020204" pitchFamily="34" charset="-122"/>
                          <a:cs typeface="微软雅黑" panose="020B0503020204020204" pitchFamily="34" charset="-122"/>
                        </a:rPr>
                        <a:t>可改善</a:t>
                      </a:r>
                      <a:r>
                        <a:rPr lang="en-US" altLang="zh-CN" sz="1200" dirty="0" smtClean="0">
                          <a:solidFill>
                            <a:schemeClr val="dk1"/>
                          </a:solidFill>
                          <a:latin typeface="微软雅黑" panose="020B0503020204020204" pitchFamily="34" charset="-122"/>
                          <a:ea typeface="微软雅黑" panose="020B0503020204020204" pitchFamily="34" charset="-122"/>
                          <a:cs typeface="微软雅黑" panose="020B0503020204020204" pitchFamily="34" charset="-122"/>
                        </a:rPr>
                        <a:t>AD</a:t>
                      </a:r>
                      <a:r>
                        <a:rPr lang="zh-CN" altLang="en-US" sz="1200" dirty="0" smtClean="0">
                          <a:solidFill>
                            <a:schemeClr val="dk1"/>
                          </a:solidFill>
                          <a:latin typeface="微软雅黑" panose="020B0503020204020204" pitchFamily="34" charset="-122"/>
                          <a:ea typeface="微软雅黑" panose="020B0503020204020204" pitchFamily="34" charset="-122"/>
                          <a:cs typeface="微软雅黑" panose="020B0503020204020204" pitchFamily="34" charset="-122"/>
                        </a:rPr>
                        <a:t>患者的认知功能和日常生活能力（</a:t>
                      </a:r>
                      <a:r>
                        <a:rPr lang="en-US" altLang="zh-CN" sz="1200" dirty="0" smtClean="0">
                          <a:solidFill>
                            <a:schemeClr val="dk1"/>
                          </a:solidFill>
                          <a:latin typeface="微软雅黑" panose="020B0503020204020204" pitchFamily="34" charset="-122"/>
                          <a:ea typeface="微软雅黑" panose="020B0503020204020204" pitchFamily="34" charset="-122"/>
                          <a:cs typeface="微软雅黑" panose="020B0503020204020204" pitchFamily="34" charset="-122"/>
                        </a:rPr>
                        <a:t>I</a:t>
                      </a:r>
                      <a:r>
                        <a:rPr lang="zh-CN" altLang="en-US" sz="1200" dirty="0" smtClean="0">
                          <a:solidFill>
                            <a:schemeClr val="dk1"/>
                          </a:solidFill>
                          <a:latin typeface="微软雅黑" panose="020B0503020204020204" pitchFamily="34" charset="-122"/>
                          <a:ea typeface="微软雅黑" panose="020B0503020204020204" pitchFamily="34" charset="-122"/>
                          <a:cs typeface="微软雅黑" panose="020B0503020204020204" pitchFamily="34" charset="-122"/>
                        </a:rPr>
                        <a:t>级证据，</a:t>
                      </a:r>
                      <a:r>
                        <a:rPr lang="en-US" altLang="zh-CN" sz="1200" dirty="0" smtClean="0">
                          <a:solidFill>
                            <a:schemeClr val="dk1"/>
                          </a:solidFill>
                          <a:latin typeface="微软雅黑" panose="020B0503020204020204" pitchFamily="34" charset="-122"/>
                          <a:ea typeface="微软雅黑" panose="020B0503020204020204" pitchFamily="34" charset="-122"/>
                          <a:cs typeface="微软雅黑" panose="020B0503020204020204" pitchFamily="34" charset="-122"/>
                        </a:rPr>
                        <a:t>A</a:t>
                      </a:r>
                      <a:r>
                        <a:rPr lang="zh-CN" altLang="en-US" sz="1200" dirty="0" smtClean="0">
                          <a:solidFill>
                            <a:schemeClr val="dk1"/>
                          </a:solidFill>
                          <a:latin typeface="微软雅黑" panose="020B0503020204020204" pitchFamily="34" charset="-122"/>
                          <a:ea typeface="微软雅黑" panose="020B0503020204020204" pitchFamily="34" charset="-122"/>
                          <a:cs typeface="微软雅黑" panose="020B0503020204020204" pitchFamily="34" charset="-122"/>
                        </a:rPr>
                        <a:t>级推荐）</a:t>
                      </a:r>
                      <a:endParaRPr lang="zh-CN" altLang="en-US" sz="1200" dirty="0" smtClean="0">
                        <a:solidFill>
                          <a:schemeClr val="dk1"/>
                        </a:solidFill>
                        <a:latin typeface="微软雅黑" panose="020B0503020204020204" pitchFamily="34" charset="-122"/>
                        <a:ea typeface="微软雅黑" panose="020B0503020204020204" pitchFamily="34" charset="-122"/>
                        <a:cs typeface="微软雅黑" panose="020B0503020204020204" pitchFamily="34" charset="-122"/>
                      </a:endParaRPr>
                    </a:p>
                  </a:txBody>
                  <a:tcPr/>
                </a:tc>
              </a:tr>
              <a:tr h="370840">
                <a:tc>
                  <a:txBody>
                    <a:bodyPr/>
                    <a:p>
                      <a:pPr>
                        <a:lnSpc>
                          <a:spcPct val="150000"/>
                        </a:lnSpc>
                        <a:spcBef>
                          <a:spcPts val="600"/>
                        </a:spcBef>
                        <a:spcAft>
                          <a:spcPts val="600"/>
                        </a:spcAft>
                      </a:pPr>
                      <a:r>
                        <a:rPr lang="en-US" altLang="zh-CN" sz="1200" dirty="0" smtClean="0">
                          <a:solidFill>
                            <a:schemeClr val="dk1"/>
                          </a:solidFill>
                          <a:latin typeface="微软雅黑" panose="020B0503020204020204" pitchFamily="34" charset="-122"/>
                          <a:ea typeface="微软雅黑" panose="020B0503020204020204" pitchFamily="34" charset="-122"/>
                          <a:cs typeface="微软雅黑" panose="020B0503020204020204" pitchFamily="34" charset="-122"/>
                          <a:sym typeface="+mn-ea"/>
                        </a:rPr>
                        <a:t>  </a:t>
                      </a:r>
                      <a:r>
                        <a:rPr lang="zh-CN" altLang="en-US" sz="1200" dirty="0" smtClean="0">
                          <a:solidFill>
                            <a:schemeClr val="dk1"/>
                          </a:solidFill>
                          <a:latin typeface="微软雅黑" panose="020B0503020204020204" pitchFamily="34" charset="-122"/>
                          <a:ea typeface="微软雅黑" panose="020B0503020204020204" pitchFamily="34" charset="-122"/>
                          <a:cs typeface="微软雅黑" panose="020B0503020204020204" pitchFamily="34" charset="-122"/>
                          <a:sym typeface="+mn-ea"/>
                        </a:rPr>
                        <a:t>国家卫生健康委办公厅印发的</a:t>
                      </a:r>
                      <a:r>
                        <a:rPr lang="en-US" altLang="zh-CN" sz="1200" dirty="0" smtClean="0">
                          <a:solidFill>
                            <a:schemeClr val="dk1"/>
                          </a:solidFill>
                          <a:latin typeface="微软雅黑" panose="020B0503020204020204" pitchFamily="34" charset="-122"/>
                          <a:ea typeface="微软雅黑" panose="020B0503020204020204" pitchFamily="34" charset="-122"/>
                          <a:cs typeface="微软雅黑" panose="020B0503020204020204" pitchFamily="34" charset="-122"/>
                          <a:sym typeface="+mn-ea"/>
                        </a:rPr>
                        <a:t>《</a:t>
                      </a:r>
                      <a:r>
                        <a:rPr lang="zh-CN" altLang="en-US" sz="1200" dirty="0" smtClean="0">
                          <a:solidFill>
                            <a:schemeClr val="dk1"/>
                          </a:solidFill>
                          <a:latin typeface="微软雅黑" panose="020B0503020204020204" pitchFamily="34" charset="-122"/>
                          <a:ea typeface="微软雅黑" panose="020B0503020204020204" pitchFamily="34" charset="-122"/>
                          <a:cs typeface="微软雅黑" panose="020B0503020204020204" pitchFamily="34" charset="-122"/>
                          <a:sym typeface="+mn-ea"/>
                        </a:rPr>
                        <a:t>精神障碍诊疗规范</a:t>
                      </a:r>
                      <a:r>
                        <a:rPr lang="en-US" altLang="zh-CN" sz="1200" dirty="0" smtClean="0">
                          <a:solidFill>
                            <a:schemeClr val="dk1"/>
                          </a:solidFill>
                          <a:latin typeface="微软雅黑" panose="020B0503020204020204" pitchFamily="34" charset="-122"/>
                          <a:ea typeface="微软雅黑" panose="020B0503020204020204" pitchFamily="34" charset="-122"/>
                          <a:cs typeface="微软雅黑" panose="020B0503020204020204" pitchFamily="34" charset="-122"/>
                          <a:sym typeface="+mn-ea"/>
                        </a:rPr>
                        <a:t>》</a:t>
                      </a:r>
                      <a:r>
                        <a:rPr lang="zh-CN" altLang="en-US" sz="1200" dirty="0" smtClean="0">
                          <a:solidFill>
                            <a:schemeClr val="dk1"/>
                          </a:solidFill>
                          <a:latin typeface="微软雅黑" panose="020B0503020204020204" pitchFamily="34" charset="-122"/>
                          <a:ea typeface="微软雅黑" panose="020B0503020204020204" pitchFamily="34" charset="-122"/>
                          <a:cs typeface="微软雅黑" panose="020B0503020204020204" pitchFamily="34" charset="-122"/>
                          <a:sym typeface="+mn-ea"/>
                        </a:rPr>
                        <a:t>（</a:t>
                      </a:r>
                      <a:r>
                        <a:rPr lang="en-US" altLang="zh-CN" sz="1200" dirty="0" smtClean="0">
                          <a:solidFill>
                            <a:schemeClr val="dk1"/>
                          </a:solidFill>
                          <a:latin typeface="微软雅黑" panose="020B0503020204020204" pitchFamily="34" charset="-122"/>
                          <a:ea typeface="微软雅黑" panose="020B0503020204020204" pitchFamily="34" charset="-122"/>
                          <a:cs typeface="微软雅黑" panose="020B0503020204020204" pitchFamily="34" charset="-122"/>
                          <a:sym typeface="+mn-ea"/>
                        </a:rPr>
                        <a:t>2020</a:t>
                      </a:r>
                      <a:r>
                        <a:rPr lang="zh-CN" altLang="en-US" sz="1200" dirty="0" smtClean="0">
                          <a:solidFill>
                            <a:schemeClr val="dk1"/>
                          </a:solidFill>
                          <a:latin typeface="微软雅黑" panose="020B0503020204020204" pitchFamily="34" charset="-122"/>
                          <a:ea typeface="微软雅黑" panose="020B0503020204020204" pitchFamily="34" charset="-122"/>
                          <a:cs typeface="微软雅黑" panose="020B0503020204020204" pitchFamily="34" charset="-122"/>
                          <a:sym typeface="+mn-ea"/>
                        </a:rPr>
                        <a:t>年版）</a:t>
                      </a:r>
                      <a:r>
                        <a:rPr lang="en-US" altLang="zh-CN" sz="1200" b="1" baseline="30000" dirty="0" smtClean="0">
                          <a:solidFill>
                            <a:schemeClr val="dk1"/>
                          </a:solidFill>
                          <a:latin typeface="微软雅黑" panose="020B0503020204020204" pitchFamily="34" charset="-122"/>
                          <a:ea typeface="微软雅黑" panose="020B0503020204020204" pitchFamily="34" charset="-122"/>
                          <a:cs typeface="微软雅黑" panose="020B0503020204020204" pitchFamily="34" charset="-122"/>
                        </a:rPr>
                        <a:t>4</a:t>
                      </a:r>
                      <a:endParaRPr lang="zh-CN" altLang="en-US" sz="1200" dirty="0" smtClean="0">
                        <a:solidFill>
                          <a:schemeClr val="dk1"/>
                        </a:solidFill>
                        <a:latin typeface="微软雅黑" panose="020B0503020204020204" pitchFamily="34" charset="-122"/>
                        <a:ea typeface="微软雅黑" panose="020B0503020204020204" pitchFamily="34" charset="-122"/>
                        <a:cs typeface="微软雅黑" panose="020B0503020204020204" pitchFamily="34" charset="-122"/>
                      </a:endParaRPr>
                    </a:p>
                  </a:txBody>
                  <a:tcPr/>
                </a:tc>
                <a:tc>
                  <a:txBody>
                    <a:bodyPr/>
                    <a:p>
                      <a:pPr>
                        <a:lnSpc>
                          <a:spcPct val="150000"/>
                        </a:lnSpc>
                        <a:spcBef>
                          <a:spcPts val="600"/>
                        </a:spcBef>
                        <a:spcAft>
                          <a:spcPts val="600"/>
                        </a:spcAft>
                      </a:pPr>
                      <a:r>
                        <a:rPr lang="zh-CN" altLang="en-US" sz="1200" dirty="0" smtClean="0">
                          <a:solidFill>
                            <a:schemeClr val="dk1"/>
                          </a:solidFill>
                          <a:latin typeface="微软雅黑" panose="020B0503020204020204" pitchFamily="34" charset="-122"/>
                          <a:ea typeface="微软雅黑" panose="020B0503020204020204" pitchFamily="34" charset="-122"/>
                          <a:cs typeface="微软雅黑" panose="020B0503020204020204" pitchFamily="34" charset="-122"/>
                          <a:sym typeface="+mn-ea"/>
                        </a:rPr>
                        <a:t>阿尔茨海默病改善认知药物包括：</a:t>
                      </a:r>
                      <a:r>
                        <a:rPr lang="en-US" altLang="zh-CN" sz="1200" dirty="0" smtClean="0">
                          <a:solidFill>
                            <a:schemeClr val="dk1"/>
                          </a:solidFill>
                          <a:latin typeface="微软雅黑" panose="020B0503020204020204" pitchFamily="34" charset="-122"/>
                          <a:ea typeface="微软雅黑" panose="020B0503020204020204" pitchFamily="34" charset="-122"/>
                          <a:cs typeface="微软雅黑" panose="020B0503020204020204" pitchFamily="34" charset="-122"/>
                          <a:sym typeface="+mn-ea"/>
                        </a:rPr>
                        <a:t>1.</a:t>
                      </a:r>
                      <a:r>
                        <a:rPr lang="zh-CN" altLang="en-US" sz="1200" dirty="0" smtClean="0">
                          <a:solidFill>
                            <a:schemeClr val="dk1"/>
                          </a:solidFill>
                          <a:latin typeface="微软雅黑" panose="020B0503020204020204" pitchFamily="34" charset="-122"/>
                          <a:ea typeface="微软雅黑" panose="020B0503020204020204" pitchFamily="34" charset="-122"/>
                          <a:cs typeface="微软雅黑" panose="020B0503020204020204" pitchFamily="34" charset="-122"/>
                          <a:sym typeface="+mn-ea"/>
                        </a:rPr>
                        <a:t>胆碱酯酶抑制剂（多奈哌齐、卡巴拉汀）</a:t>
                      </a:r>
                      <a:r>
                        <a:rPr lang="zh-CN" altLang="en-US" sz="1200" dirty="0" smtClean="0">
                          <a:solidFill>
                            <a:schemeClr val="tx1"/>
                          </a:solidFill>
                          <a:latin typeface="微软雅黑" panose="020B0503020204020204" pitchFamily="34" charset="-122"/>
                          <a:ea typeface="微软雅黑" panose="020B0503020204020204" pitchFamily="34" charset="-122"/>
                          <a:cs typeface="微软雅黑" panose="020B0503020204020204" pitchFamily="34" charset="-122"/>
                          <a:sym typeface="+mn-ea"/>
                        </a:rPr>
                        <a:t>；</a:t>
                      </a:r>
                      <a:r>
                        <a:rPr lang="en-US" altLang="zh-CN" sz="1200" dirty="0" smtClean="0">
                          <a:solidFill>
                            <a:schemeClr val="tx1"/>
                          </a:solidFill>
                          <a:latin typeface="微软雅黑" panose="020B0503020204020204" pitchFamily="34" charset="-122"/>
                          <a:ea typeface="微软雅黑" panose="020B0503020204020204" pitchFamily="34" charset="-122"/>
                          <a:cs typeface="微软雅黑" panose="020B0503020204020204" pitchFamily="34" charset="-122"/>
                          <a:sym typeface="+mn-ea"/>
                        </a:rPr>
                        <a:t>2.</a:t>
                      </a:r>
                      <a:r>
                        <a:rPr lang="zh-CN" altLang="en-US" sz="1200" dirty="0" smtClean="0">
                          <a:solidFill>
                            <a:schemeClr val="tx1"/>
                          </a:solidFill>
                          <a:latin typeface="微软雅黑" panose="020B0503020204020204" pitchFamily="34" charset="-122"/>
                          <a:ea typeface="微软雅黑" panose="020B0503020204020204" pitchFamily="34" charset="-122"/>
                          <a:cs typeface="微软雅黑" panose="020B0503020204020204" pitchFamily="34" charset="-122"/>
                          <a:sym typeface="+mn-ea"/>
                        </a:rPr>
                        <a:t>一种胆碱酯酶抑制剂和美金刚联合</a:t>
                      </a:r>
                      <a:r>
                        <a:rPr lang="zh-CN" altLang="en-US" sz="1200" dirty="0" smtClean="0">
                          <a:solidFill>
                            <a:schemeClr val="tx1"/>
                          </a:solidFill>
                          <a:latin typeface="微软雅黑" panose="020B0503020204020204" pitchFamily="34" charset="-122"/>
                          <a:ea typeface="微软雅黑" panose="020B0503020204020204" pitchFamily="34" charset="-122"/>
                          <a:cs typeface="微软雅黑" panose="020B0503020204020204" pitchFamily="34" charset="-122"/>
                        </a:rPr>
                        <a:t>。</a:t>
                      </a:r>
                      <a:r>
                        <a:rPr lang="zh-CN" altLang="en-US" sz="1200" dirty="0" smtClean="0">
                          <a:solidFill>
                            <a:schemeClr val="tx1"/>
                          </a:solidFill>
                          <a:latin typeface="微软雅黑" panose="020B0503020204020204" pitchFamily="34" charset="-122"/>
                          <a:ea typeface="微软雅黑" panose="020B0503020204020204" pitchFamily="34" charset="-122"/>
                          <a:cs typeface="微软雅黑" panose="020B0503020204020204" pitchFamily="34" charset="-122"/>
                          <a:sym typeface="+mn-ea"/>
                        </a:rPr>
                        <a:t> </a:t>
                      </a:r>
                      <a:endParaRPr lang="zh-CN" altLang="en-US" sz="1200" dirty="0" smtClean="0">
                        <a:solidFill>
                          <a:schemeClr val="tx1"/>
                        </a:solidFill>
                        <a:latin typeface="微软雅黑" panose="020B0503020204020204" pitchFamily="34" charset="-122"/>
                        <a:ea typeface="微软雅黑" panose="020B0503020204020204" pitchFamily="34" charset="-122"/>
                        <a:cs typeface="微软雅黑" panose="020B0503020204020204" pitchFamily="34" charset="-122"/>
                      </a:endParaRPr>
                    </a:p>
                  </a:txBody>
                  <a:tcPr/>
                </a:tc>
              </a:tr>
              <a:tr h="370840">
                <a:tc>
                  <a:txBody>
                    <a:bodyPr/>
                    <a:lstStyle/>
                    <a:p>
                      <a:pPr>
                        <a:lnSpc>
                          <a:spcPct val="150000"/>
                        </a:lnSpc>
                        <a:spcBef>
                          <a:spcPts val="600"/>
                        </a:spcBef>
                        <a:spcAft>
                          <a:spcPts val="600"/>
                        </a:spcAft>
                      </a:pPr>
                      <a:r>
                        <a:rPr lang="en-US" altLang="zh-CN" sz="1200" dirty="0" smtClean="0">
                          <a:solidFill>
                            <a:schemeClr val="dk1"/>
                          </a:solidFill>
                          <a:latin typeface="微软雅黑" panose="020B0503020204020204" pitchFamily="34" charset="-122"/>
                          <a:ea typeface="微软雅黑" panose="020B0503020204020204" pitchFamily="34" charset="-122"/>
                          <a:cs typeface="微软雅黑" panose="020B0503020204020204" pitchFamily="34" charset="-122"/>
                        </a:rPr>
                        <a:t>《</a:t>
                      </a:r>
                      <a:r>
                        <a:rPr lang="zh-CN" altLang="en-US" sz="1200" dirty="0" smtClean="0">
                          <a:solidFill>
                            <a:schemeClr val="dk1"/>
                          </a:solidFill>
                          <a:latin typeface="微软雅黑" panose="020B0503020204020204" pitchFamily="34" charset="-122"/>
                          <a:ea typeface="微软雅黑" panose="020B0503020204020204" pitchFamily="34" charset="-122"/>
                          <a:cs typeface="微软雅黑" panose="020B0503020204020204" pitchFamily="34" charset="-122"/>
                        </a:rPr>
                        <a:t>2018中国痴呆与认知障碍诊治指南（二）：阿尔茨海默病诊治指南</a:t>
                      </a:r>
                      <a:r>
                        <a:rPr lang="en-US" altLang="zh-CN" sz="1200" dirty="0" smtClean="0">
                          <a:solidFill>
                            <a:schemeClr val="dk1"/>
                          </a:solidFill>
                          <a:latin typeface="微软雅黑" panose="020B0503020204020204" pitchFamily="34" charset="-122"/>
                          <a:ea typeface="微软雅黑" panose="020B0503020204020204" pitchFamily="34" charset="-122"/>
                          <a:cs typeface="微软雅黑" panose="020B0503020204020204" pitchFamily="34" charset="-122"/>
                        </a:rPr>
                        <a:t>》</a:t>
                      </a:r>
                      <a:r>
                        <a:rPr lang="en-US" altLang="zh-CN" sz="1200" b="1" baseline="30000" dirty="0" smtClean="0">
                          <a:solidFill>
                            <a:schemeClr val="dk1"/>
                          </a:solidFill>
                          <a:latin typeface="微软雅黑" panose="020B0503020204020204" pitchFamily="34" charset="-122"/>
                          <a:ea typeface="微软雅黑" panose="020B0503020204020204" pitchFamily="34" charset="-122"/>
                          <a:cs typeface="微软雅黑" panose="020B0503020204020204" pitchFamily="34" charset="-122"/>
                        </a:rPr>
                        <a:t>5</a:t>
                      </a:r>
                      <a:endParaRPr lang="zh-CN" altLang="en-US" sz="1200" dirty="0" smtClean="0">
                        <a:solidFill>
                          <a:schemeClr val="dk1"/>
                        </a:solidFill>
                        <a:latin typeface="微软雅黑" panose="020B0503020204020204" pitchFamily="34" charset="-122"/>
                        <a:ea typeface="微软雅黑" panose="020B0503020204020204" pitchFamily="34" charset="-122"/>
                        <a:cs typeface="微软雅黑" panose="020B0503020204020204" pitchFamily="34" charset="-122"/>
                      </a:endParaRPr>
                    </a:p>
                  </a:txBody>
                  <a:tcPr/>
                </a:tc>
                <a:tc>
                  <a:txBody>
                    <a:bodyPr/>
                    <a:lstStyle/>
                    <a:p>
                      <a:pPr marL="0" marR="0" lvl="0" indent="0" algn="l" defTabSz="914400" rtl="0" eaLnBrk="1" fontAlgn="auto" latinLnBrk="0" hangingPunct="1">
                        <a:lnSpc>
                          <a:spcPct val="150000"/>
                        </a:lnSpc>
                        <a:spcBef>
                          <a:spcPts val="600"/>
                        </a:spcBef>
                        <a:spcAft>
                          <a:spcPts val="1200"/>
                        </a:spcAft>
                        <a:buClrTx/>
                        <a:buSzTx/>
                        <a:buFontTx/>
                        <a:buNone/>
                        <a:defRPr/>
                      </a:pPr>
                      <a:r>
                        <a:rPr lang="zh-CN" altLang="en-US" sz="1200" dirty="0" smtClean="0">
                          <a:solidFill>
                            <a:schemeClr val="dk1"/>
                          </a:solidFill>
                          <a:latin typeface="微软雅黑" panose="020B0503020204020204" pitchFamily="34" charset="-122"/>
                          <a:ea typeface="微软雅黑" panose="020B0503020204020204" pitchFamily="34" charset="-122"/>
                          <a:cs typeface="微软雅黑" panose="020B0503020204020204" pitchFamily="34" charset="-122"/>
                        </a:rPr>
                        <a:t>胆碱酯酶抑制剂（</a:t>
                      </a:r>
                      <a:r>
                        <a:rPr lang="en-US" altLang="zh-CN" sz="1200" dirty="0" err="1" smtClean="0">
                          <a:solidFill>
                            <a:schemeClr val="dk1"/>
                          </a:solidFill>
                          <a:latin typeface="微软雅黑" panose="020B0503020204020204" pitchFamily="34" charset="-122"/>
                          <a:ea typeface="微软雅黑" panose="020B0503020204020204" pitchFamily="34" charset="-122"/>
                          <a:cs typeface="微软雅黑" panose="020B0503020204020204" pitchFamily="34" charset="-122"/>
                        </a:rPr>
                        <a:t>ChEIs</a:t>
                      </a:r>
                      <a:r>
                        <a:rPr lang="zh-CN" altLang="en-US" sz="1200" dirty="0" smtClean="0">
                          <a:solidFill>
                            <a:schemeClr val="dk1"/>
                          </a:solidFill>
                          <a:latin typeface="微软雅黑" panose="020B0503020204020204" pitchFamily="34" charset="-122"/>
                          <a:ea typeface="微软雅黑" panose="020B0503020204020204" pitchFamily="34" charset="-122"/>
                          <a:cs typeface="微软雅黑" panose="020B0503020204020204" pitchFamily="34" charset="-122"/>
                        </a:rPr>
                        <a:t>）是现今治疗轻中度</a:t>
                      </a:r>
                      <a:r>
                        <a:rPr lang="en-US" altLang="zh-CN" sz="1200" dirty="0" smtClean="0">
                          <a:solidFill>
                            <a:schemeClr val="dk1"/>
                          </a:solidFill>
                          <a:latin typeface="微软雅黑" panose="020B0503020204020204" pitchFamily="34" charset="-122"/>
                          <a:ea typeface="微软雅黑" panose="020B0503020204020204" pitchFamily="34" charset="-122"/>
                          <a:cs typeface="微软雅黑" panose="020B0503020204020204" pitchFamily="34" charset="-122"/>
                        </a:rPr>
                        <a:t>AD</a:t>
                      </a:r>
                      <a:r>
                        <a:rPr lang="zh-CN" altLang="en-US" sz="1200" dirty="0" smtClean="0">
                          <a:solidFill>
                            <a:schemeClr val="dk1"/>
                          </a:solidFill>
                          <a:latin typeface="微软雅黑" panose="020B0503020204020204" pitchFamily="34" charset="-122"/>
                          <a:ea typeface="微软雅黑" panose="020B0503020204020204" pitchFamily="34" charset="-122"/>
                          <a:cs typeface="微软雅黑" panose="020B0503020204020204" pitchFamily="34" charset="-122"/>
                        </a:rPr>
                        <a:t>的一线药物，主要包括多奈哌齐、卡巴拉汀、加兰他敏和石杉碱甲。</a:t>
                      </a:r>
                      <a:r>
                        <a:rPr lang="zh-CN" altLang="en-US" sz="1200" dirty="0" smtClean="0">
                          <a:solidFill>
                            <a:schemeClr val="tx1"/>
                          </a:solidFill>
                          <a:latin typeface="微软雅黑" panose="020B0503020204020204" pitchFamily="34" charset="-122"/>
                          <a:ea typeface="微软雅黑" panose="020B0503020204020204" pitchFamily="34" charset="-122"/>
                          <a:cs typeface="微软雅黑" panose="020B0503020204020204" pitchFamily="34" charset="-122"/>
                        </a:rPr>
                        <a:t>此类药物尽早使用效果更好。</a:t>
                      </a:r>
                      <a:r>
                        <a:rPr lang="zh-CN" altLang="en-US" sz="1200" dirty="0" smtClean="0">
                          <a:solidFill>
                            <a:schemeClr val="dk1"/>
                          </a:solidFill>
                          <a:latin typeface="微软雅黑" panose="020B0503020204020204" pitchFamily="34" charset="-122"/>
                          <a:ea typeface="微软雅黑" panose="020B0503020204020204" pitchFamily="34" charset="-122"/>
                          <a:cs typeface="微软雅黑" panose="020B0503020204020204" pitchFamily="34" charset="-122"/>
                        </a:rPr>
                        <a:t>推荐明确诊断为</a:t>
                      </a:r>
                      <a:r>
                        <a:rPr lang="en-US" altLang="zh-CN" sz="1200" dirty="0" smtClean="0">
                          <a:solidFill>
                            <a:schemeClr val="dk1"/>
                          </a:solidFill>
                          <a:latin typeface="微软雅黑" panose="020B0503020204020204" pitchFamily="34" charset="-122"/>
                          <a:ea typeface="微软雅黑" panose="020B0503020204020204" pitchFamily="34" charset="-122"/>
                          <a:cs typeface="微软雅黑" panose="020B0503020204020204" pitchFamily="34" charset="-122"/>
                        </a:rPr>
                        <a:t>AD</a:t>
                      </a:r>
                      <a:r>
                        <a:rPr lang="zh-CN" altLang="en-US" sz="1200" dirty="0" smtClean="0">
                          <a:solidFill>
                            <a:schemeClr val="dk1"/>
                          </a:solidFill>
                          <a:latin typeface="微软雅黑" panose="020B0503020204020204" pitchFamily="34" charset="-122"/>
                          <a:ea typeface="微软雅黑" panose="020B0503020204020204" pitchFamily="34" charset="-122"/>
                          <a:cs typeface="微软雅黑" panose="020B0503020204020204" pitchFamily="34" charset="-122"/>
                        </a:rPr>
                        <a:t>患者可以选用</a:t>
                      </a:r>
                      <a:r>
                        <a:rPr lang="en-US" altLang="zh-CN" sz="1200" dirty="0" err="1" smtClean="0">
                          <a:solidFill>
                            <a:schemeClr val="dk1"/>
                          </a:solidFill>
                          <a:latin typeface="微软雅黑" panose="020B0503020204020204" pitchFamily="34" charset="-122"/>
                          <a:ea typeface="微软雅黑" panose="020B0503020204020204" pitchFamily="34" charset="-122"/>
                          <a:cs typeface="微软雅黑" panose="020B0503020204020204" pitchFamily="34" charset="-122"/>
                        </a:rPr>
                        <a:t>ChEIs</a:t>
                      </a:r>
                      <a:r>
                        <a:rPr lang="zh-CN" altLang="en-US" sz="1200" dirty="0" smtClean="0">
                          <a:solidFill>
                            <a:schemeClr val="dk1"/>
                          </a:solidFill>
                          <a:latin typeface="微软雅黑" panose="020B0503020204020204" pitchFamily="34" charset="-122"/>
                          <a:ea typeface="微软雅黑" panose="020B0503020204020204" pitchFamily="34" charset="-122"/>
                          <a:cs typeface="微软雅黑" panose="020B0503020204020204" pitchFamily="34" charset="-122"/>
                        </a:rPr>
                        <a:t>治疗。（</a:t>
                      </a:r>
                      <a:r>
                        <a:rPr lang="en-US" altLang="zh-CN" sz="1200" dirty="0" smtClean="0">
                          <a:solidFill>
                            <a:schemeClr val="dk1"/>
                          </a:solidFill>
                          <a:latin typeface="微软雅黑" panose="020B0503020204020204" pitchFamily="34" charset="-122"/>
                          <a:ea typeface="微软雅黑" panose="020B0503020204020204" pitchFamily="34" charset="-122"/>
                          <a:cs typeface="微软雅黑" panose="020B0503020204020204" pitchFamily="34" charset="-122"/>
                        </a:rPr>
                        <a:t>A</a:t>
                      </a:r>
                      <a:r>
                        <a:rPr lang="zh-CN" altLang="en-US" sz="1200" dirty="0" smtClean="0">
                          <a:solidFill>
                            <a:schemeClr val="dk1"/>
                          </a:solidFill>
                          <a:latin typeface="微软雅黑" panose="020B0503020204020204" pitchFamily="34" charset="-122"/>
                          <a:ea typeface="微软雅黑" panose="020B0503020204020204" pitchFamily="34" charset="-122"/>
                          <a:cs typeface="微软雅黑" panose="020B0503020204020204" pitchFamily="34" charset="-122"/>
                        </a:rPr>
                        <a:t>级推荐）</a:t>
                      </a:r>
                      <a:endParaRPr lang="en-US" altLang="zh-CN" sz="1200" dirty="0" smtClean="0">
                        <a:solidFill>
                          <a:schemeClr val="dk1"/>
                        </a:solidFill>
                        <a:latin typeface="微软雅黑" panose="020B0503020204020204" pitchFamily="34" charset="-122"/>
                        <a:ea typeface="微软雅黑" panose="020B0503020204020204" pitchFamily="34" charset="-122"/>
                        <a:cs typeface="微软雅黑" panose="020B0503020204020204" pitchFamily="34" charset="-122"/>
                      </a:endParaRPr>
                    </a:p>
                  </a:txBody>
                  <a:tcPr/>
                </a:tc>
              </a:tr>
            </a:tbl>
          </a:graphicData>
        </a:graphic>
      </p:graphicFrame>
      <p:sp>
        <p:nvSpPr>
          <p:cNvPr id="3" name="圆角矩形 13"/>
          <p:cNvSpPr/>
          <p:nvPr>
            <p:custDataLst>
              <p:tags r:id="rId9"/>
            </p:custDataLst>
          </p:nvPr>
        </p:nvSpPr>
        <p:spPr>
          <a:xfrm>
            <a:off x="4321406" y="818435"/>
            <a:ext cx="3149146" cy="488950"/>
          </a:xfrm>
          <a:prstGeom prst="roundRect">
            <a:avLst>
              <a:gd name="adj" fmla="val 50000"/>
            </a:avLst>
          </a:prstGeom>
          <a:solidFill>
            <a:schemeClr val="accent1">
              <a:lumMod val="50000"/>
            </a:schemeClr>
          </a:solidFill>
          <a:ln w="9525">
            <a:noFill/>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sym typeface="Calibri" panose="020F0502020204030204" pitchFamily="34" charset="0"/>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sym typeface="Calibri" panose="020F0502020204030204" pitchFamily="34" charset="0"/>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sym typeface="Calibri" panose="020F0502020204030204" pitchFamily="34" charset="0"/>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sym typeface="Calibri" panose="020F0502020204030204" pitchFamily="34" charset="0"/>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sym typeface="Calibri" panose="020F0502020204030204" pitchFamily="34" charset="0"/>
              </a:defRPr>
            </a:lvl5pPr>
          </a:lstStyle>
          <a:p>
            <a:pPr marL="0" indent="0" algn="ctr" eaLnBrk="1" hangingPunct="1">
              <a:spcBef>
                <a:spcPct val="0"/>
              </a:spcBef>
              <a:buNone/>
            </a:pPr>
            <a:r>
              <a:rPr lang="zh-CN" altLang="en-US" sz="1600" b="1" dirty="0" smtClean="0">
                <a:solidFill>
                  <a:schemeClr val="lt1"/>
                </a:solidFill>
                <a:latin typeface="微软雅黑" panose="020B0503020204020204" pitchFamily="34" charset="-122"/>
                <a:ea typeface="微软雅黑" panose="020B0503020204020204" pitchFamily="34" charset="-122"/>
              </a:rPr>
              <a:t>国内外</a:t>
            </a:r>
            <a:r>
              <a:rPr lang="zh-CN" altLang="en-US" sz="1600" b="1" dirty="0">
                <a:solidFill>
                  <a:schemeClr val="lt1"/>
                </a:solidFill>
                <a:latin typeface="微软雅黑" panose="020B0503020204020204" pitchFamily="34" charset="-122"/>
                <a:ea typeface="微软雅黑" panose="020B0503020204020204" pitchFamily="34" charset="-122"/>
              </a:rPr>
              <a:t>权威指南一线推荐</a:t>
            </a:r>
            <a:endParaRPr lang="zh-CN" altLang="en-US" sz="1600" b="1" dirty="0">
              <a:solidFill>
                <a:schemeClr val="lt1"/>
              </a:solidFill>
              <a:latin typeface="微软雅黑" panose="020B0503020204020204" pitchFamily="34" charset="-122"/>
              <a:ea typeface="微软雅黑" panose="020B0503020204020204" pitchFamily="34" charset="-122"/>
            </a:endParaRPr>
          </a:p>
          <a:p>
            <a:pPr marL="0" indent="0" algn="ctr" eaLnBrk="1" hangingPunct="1">
              <a:spcBef>
                <a:spcPct val="0"/>
              </a:spcBef>
              <a:buNone/>
            </a:pPr>
            <a:endParaRPr lang="zh-CN" altLang="en-US" sz="1600" b="1" dirty="0">
              <a:solidFill>
                <a:schemeClr val="lt1"/>
              </a:solidFill>
              <a:latin typeface="微软雅黑" panose="020B0503020204020204" pitchFamily="34" charset="-122"/>
              <a:ea typeface="微软雅黑" panose="020B0503020204020204" pitchFamily="34" charset="-122"/>
            </a:endParaRPr>
          </a:p>
        </p:txBody>
      </p:sp>
      <p:sp>
        <p:nvSpPr>
          <p:cNvPr id="5" name="文本框 4"/>
          <p:cNvSpPr txBox="1"/>
          <p:nvPr/>
        </p:nvSpPr>
        <p:spPr>
          <a:xfrm>
            <a:off x="539115" y="4916170"/>
            <a:ext cx="10981055" cy="930910"/>
          </a:xfrm>
          <a:prstGeom prst="rect">
            <a:avLst/>
          </a:prstGeom>
          <a:noFill/>
          <a:ln>
            <a:solidFill>
              <a:schemeClr val="accent1"/>
            </a:solidFill>
          </a:ln>
        </p:spPr>
        <p:txBody>
          <a:bodyPr wrap="square" rtlCol="0">
            <a:noAutofit/>
          </a:bodyPr>
          <a:p>
            <a:pPr marL="285750" lvl="0" indent="-285750" algn="just" fontAlgn="auto">
              <a:lnSpc>
                <a:spcPts val="2200"/>
              </a:lnSpc>
              <a:buFont typeface="Wingdings" panose="05000000000000000000" pitchFamily="2" charset="2"/>
              <a:buChar char="u"/>
            </a:pPr>
            <a:r>
              <a:rPr lang="zh-CN" altLang="en-US" sz="1200" dirty="0" smtClean="0">
                <a:solidFill>
                  <a:schemeClr val="dk1"/>
                </a:solidFill>
                <a:latin typeface="微软雅黑" panose="020B0503020204020204" pitchFamily="34" charset="-122"/>
                <a:ea typeface="微软雅黑" panose="020B0503020204020204" pitchFamily="34" charset="-122"/>
                <a:cs typeface="微软雅黑" panose="020B0503020204020204" pitchFamily="34" charset="-122"/>
                <a:sym typeface="+mn-ea"/>
              </a:rPr>
              <a:t>重酒石酸利斯的明⼝</a:t>
            </a:r>
            <a:r>
              <a:rPr lang="zh-CN" altLang="en-US" sz="1200" dirty="0">
                <a:solidFill>
                  <a:schemeClr val="dk1"/>
                </a:solidFill>
                <a:latin typeface="微软雅黑" panose="020B0503020204020204" pitchFamily="34" charset="-122"/>
                <a:ea typeface="微软雅黑" panose="020B0503020204020204" pitchFamily="34" charset="-122"/>
                <a:cs typeface="微软雅黑" panose="020B0503020204020204" pitchFamily="34" charset="-122"/>
                <a:sym typeface="+mn-ea"/>
              </a:rPr>
              <a:t>服</a:t>
            </a:r>
            <a:r>
              <a:rPr lang="zh-CN" altLang="en-US" sz="1200" dirty="0" smtClean="0">
                <a:solidFill>
                  <a:schemeClr val="dk1"/>
                </a:solidFill>
                <a:latin typeface="微软雅黑" panose="020B0503020204020204" pitchFamily="34" charset="-122"/>
                <a:ea typeface="微软雅黑" panose="020B0503020204020204" pitchFamily="34" charset="-122"/>
                <a:cs typeface="微软雅黑" panose="020B0503020204020204" pitchFamily="34" charset="-122"/>
                <a:sym typeface="+mn-ea"/>
              </a:rPr>
              <a:t>溶液与</a:t>
            </a:r>
            <a:r>
              <a:rPr lang="zh-CN" altLang="en-US" sz="1200" dirty="0">
                <a:solidFill>
                  <a:schemeClr val="dk1"/>
                </a:solidFill>
                <a:latin typeface="微软雅黑" panose="020B0503020204020204" pitchFamily="34" charset="-122"/>
                <a:ea typeface="微软雅黑" panose="020B0503020204020204" pitchFamily="34" charset="-122"/>
                <a:cs typeface="微软雅黑" panose="020B0503020204020204" pitchFamily="34" charset="-122"/>
                <a:sym typeface="+mn-ea"/>
              </a:rPr>
              <a:t>原研参⽐制剂</a:t>
            </a:r>
            <a:r>
              <a:rPr lang="zh-CN" altLang="en-US" sz="1200" dirty="0" smtClean="0">
                <a:solidFill>
                  <a:schemeClr val="dk1"/>
                </a:solidFill>
                <a:latin typeface="微软雅黑" panose="020B0503020204020204" pitchFamily="34" charset="-122"/>
                <a:ea typeface="微软雅黑" panose="020B0503020204020204" pitchFamily="34" charset="-122"/>
                <a:cs typeface="微软雅黑" panose="020B0503020204020204" pitchFamily="34" charset="-122"/>
                <a:sym typeface="+mn-ea"/>
              </a:rPr>
              <a:t>（</a:t>
            </a:r>
            <a:r>
              <a:rPr lang="en-US" altLang="zh-CN" sz="1200" dirty="0">
                <a:solidFill>
                  <a:schemeClr val="dk1"/>
                </a:solidFill>
                <a:latin typeface="微软雅黑" panose="020B0503020204020204" pitchFamily="34" charset="-122"/>
                <a:ea typeface="微软雅黑" panose="020B0503020204020204" pitchFamily="34" charset="-122"/>
                <a:cs typeface="微软雅黑" panose="020B0503020204020204" pitchFamily="34" charset="-122"/>
                <a:sym typeface="+mn-ea"/>
              </a:rPr>
              <a:t>Novartis </a:t>
            </a:r>
            <a:r>
              <a:rPr lang="en-US" altLang="zh-CN" sz="1200" dirty="0" err="1">
                <a:solidFill>
                  <a:schemeClr val="dk1"/>
                </a:solidFill>
                <a:latin typeface="微软雅黑" panose="020B0503020204020204" pitchFamily="34" charset="-122"/>
                <a:ea typeface="微软雅黑" panose="020B0503020204020204" pitchFamily="34" charset="-122"/>
                <a:cs typeface="微软雅黑" panose="020B0503020204020204" pitchFamily="34" charset="-122"/>
                <a:sym typeface="+mn-ea"/>
              </a:rPr>
              <a:t>Europharm</a:t>
            </a:r>
            <a:r>
              <a:rPr lang="en-US" altLang="zh-CN" sz="1200" dirty="0">
                <a:solidFill>
                  <a:schemeClr val="dk1"/>
                </a:solidFill>
                <a:latin typeface="微软雅黑" panose="020B0503020204020204" pitchFamily="34" charset="-122"/>
                <a:ea typeface="微软雅黑" panose="020B0503020204020204" pitchFamily="34" charset="-122"/>
                <a:cs typeface="微软雅黑" panose="020B0503020204020204" pitchFamily="34" charset="-122"/>
                <a:sym typeface="+mn-ea"/>
              </a:rPr>
              <a:t> Limited </a:t>
            </a:r>
            <a:r>
              <a:rPr lang="zh-CN" altLang="en-US" sz="1200" dirty="0">
                <a:solidFill>
                  <a:schemeClr val="dk1"/>
                </a:solidFill>
                <a:latin typeface="微软雅黑" panose="020B0503020204020204" pitchFamily="34" charset="-122"/>
                <a:ea typeface="微软雅黑" panose="020B0503020204020204" pitchFamily="34" charset="-122"/>
                <a:cs typeface="微软雅黑" panose="020B0503020204020204" pitchFamily="34" charset="-122"/>
                <a:sym typeface="+mn-ea"/>
              </a:rPr>
              <a:t>持</a:t>
            </a:r>
            <a:r>
              <a:rPr lang="zh-CN" altLang="en-US" sz="1200" dirty="0" smtClean="0">
                <a:solidFill>
                  <a:schemeClr val="dk1"/>
                </a:solidFill>
                <a:latin typeface="微软雅黑" panose="020B0503020204020204" pitchFamily="34" charset="-122"/>
                <a:ea typeface="微软雅黑" panose="020B0503020204020204" pitchFamily="34" charset="-122"/>
                <a:cs typeface="微软雅黑" panose="020B0503020204020204" pitchFamily="34" charset="-122"/>
                <a:sym typeface="+mn-ea"/>
              </a:rPr>
              <a:t>证，</a:t>
            </a:r>
            <a:r>
              <a:rPr lang="zh-CN" altLang="en-US" sz="1200" dirty="0" smtClean="0">
                <a:sym typeface="+mn-ea"/>
              </a:rPr>
              <a:t>商品</a:t>
            </a:r>
            <a:r>
              <a:rPr lang="zh-CN" altLang="en-US" sz="1200" dirty="0">
                <a:sym typeface="+mn-ea"/>
              </a:rPr>
              <a:t>名：</a:t>
            </a:r>
            <a:r>
              <a:rPr lang="en-US" altLang="zh-CN" sz="1200" dirty="0" smtClean="0">
                <a:sym typeface="+mn-ea"/>
              </a:rPr>
              <a:t>Exelon</a:t>
            </a:r>
            <a:r>
              <a:rPr lang="en-US" altLang="zh-CN" sz="1200" dirty="0">
                <a:solidFill>
                  <a:schemeClr val="dk1"/>
                </a:solidFill>
                <a:latin typeface="微软雅黑" panose="020B0503020204020204" pitchFamily="34" charset="-122"/>
                <a:ea typeface="微软雅黑" panose="020B0503020204020204" pitchFamily="34" charset="-122"/>
                <a:cs typeface="微软雅黑" panose="020B0503020204020204" pitchFamily="34" charset="-122"/>
                <a:sym typeface="+mn-ea"/>
              </a:rPr>
              <a:t>®</a:t>
            </a:r>
            <a:r>
              <a:rPr lang="zh-CN" altLang="en-US" sz="1200" dirty="0" smtClean="0">
                <a:sym typeface="+mn-ea"/>
              </a:rPr>
              <a:t>，</a:t>
            </a:r>
            <a:r>
              <a:rPr lang="zh-CN" altLang="en-US" sz="1200" dirty="0">
                <a:sym typeface="+mn-ea"/>
              </a:rPr>
              <a:t>规格 </a:t>
            </a:r>
            <a:r>
              <a:rPr lang="en-US" altLang="zh-CN" sz="1200" dirty="0" smtClean="0">
                <a:sym typeface="+mn-ea"/>
              </a:rPr>
              <a:t>2mg/ml</a:t>
            </a:r>
            <a:r>
              <a:rPr lang="zh-CN" altLang="en-US" sz="1200" dirty="0" smtClean="0">
                <a:solidFill>
                  <a:schemeClr val="dk1"/>
                </a:solidFill>
                <a:latin typeface="微软雅黑" panose="020B0503020204020204" pitchFamily="34" charset="-122"/>
                <a:ea typeface="微软雅黑" panose="020B0503020204020204" pitchFamily="34" charset="-122"/>
                <a:cs typeface="微软雅黑" panose="020B0503020204020204" pitchFamily="34" charset="-122"/>
                <a:sym typeface="+mn-ea"/>
              </a:rPr>
              <a:t>）相</a:t>
            </a:r>
            <a:r>
              <a:rPr lang="zh-CN" altLang="en-US" sz="1200" dirty="0">
                <a:solidFill>
                  <a:schemeClr val="dk1"/>
                </a:solidFill>
                <a:latin typeface="微软雅黑" panose="020B0503020204020204" pitchFamily="34" charset="-122"/>
                <a:ea typeface="微软雅黑" panose="020B0503020204020204" pitchFamily="34" charset="-122"/>
                <a:cs typeface="微软雅黑" panose="020B0503020204020204" pitchFamily="34" charset="-122"/>
                <a:sym typeface="+mn-ea"/>
              </a:rPr>
              <a:t>⽐，浓度、含量、规格、给药途径相同，并与进口原研药品</a:t>
            </a:r>
            <a:r>
              <a:rPr lang="en-US" altLang="zh-CN" sz="1200" dirty="0">
                <a:solidFill>
                  <a:schemeClr val="dk1"/>
                </a:solidFill>
                <a:latin typeface="微软雅黑" panose="020B0503020204020204" pitchFamily="34" charset="-122"/>
                <a:ea typeface="微软雅黑" panose="020B0503020204020204" pitchFamily="34" charset="-122"/>
                <a:cs typeface="微软雅黑" panose="020B0503020204020204" pitchFamily="34" charset="-122"/>
                <a:sym typeface="+mn-ea"/>
              </a:rPr>
              <a:t>Novartis </a:t>
            </a:r>
            <a:r>
              <a:rPr lang="en-US" altLang="zh-CN" sz="1200" dirty="0" err="1">
                <a:solidFill>
                  <a:schemeClr val="dk1"/>
                </a:solidFill>
                <a:latin typeface="微软雅黑" panose="020B0503020204020204" pitchFamily="34" charset="-122"/>
                <a:ea typeface="微软雅黑" panose="020B0503020204020204" pitchFamily="34" charset="-122"/>
                <a:cs typeface="微软雅黑" panose="020B0503020204020204" pitchFamily="34" charset="-122"/>
                <a:sym typeface="+mn-ea"/>
              </a:rPr>
              <a:t>Europharm</a:t>
            </a:r>
            <a:r>
              <a:rPr lang="en-US" altLang="zh-CN" sz="1200" dirty="0">
                <a:solidFill>
                  <a:schemeClr val="dk1"/>
                </a:solidFill>
                <a:latin typeface="微软雅黑" panose="020B0503020204020204" pitchFamily="34" charset="-122"/>
                <a:ea typeface="微软雅黑" panose="020B0503020204020204" pitchFamily="34" charset="-122"/>
                <a:cs typeface="微软雅黑" panose="020B0503020204020204" pitchFamily="34" charset="-122"/>
                <a:sym typeface="+mn-ea"/>
              </a:rPr>
              <a:t> Limited </a:t>
            </a:r>
            <a:r>
              <a:rPr lang="zh-CN" altLang="en-US" sz="1200" dirty="0">
                <a:solidFill>
                  <a:schemeClr val="dk1"/>
                </a:solidFill>
                <a:latin typeface="微软雅黑" panose="020B0503020204020204" pitchFamily="34" charset="-122"/>
                <a:ea typeface="微软雅黑" panose="020B0503020204020204" pitchFamily="34" charset="-122"/>
                <a:cs typeface="微软雅黑" panose="020B0503020204020204" pitchFamily="34" charset="-122"/>
                <a:sym typeface="+mn-ea"/>
              </a:rPr>
              <a:t>持证的重</a:t>
            </a:r>
            <a:r>
              <a:rPr lang="zh-CN" altLang="en-US" sz="1200" dirty="0" smtClean="0">
                <a:solidFill>
                  <a:schemeClr val="dk1"/>
                </a:solidFill>
                <a:latin typeface="微软雅黑" panose="020B0503020204020204" pitchFamily="34" charset="-122"/>
                <a:ea typeface="微软雅黑" panose="020B0503020204020204" pitchFamily="34" charset="-122"/>
                <a:cs typeface="微软雅黑" panose="020B0503020204020204" pitchFamily="34" charset="-122"/>
                <a:sym typeface="+mn-ea"/>
              </a:rPr>
              <a:t>酒石酸卡巴拉汀</a:t>
            </a:r>
            <a:r>
              <a:rPr lang="zh-CN" altLang="en-US" sz="1200" dirty="0">
                <a:solidFill>
                  <a:schemeClr val="dk1"/>
                </a:solidFill>
                <a:latin typeface="微软雅黑" panose="020B0503020204020204" pitchFamily="34" charset="-122"/>
                <a:ea typeface="微软雅黑" panose="020B0503020204020204" pitchFamily="34" charset="-122"/>
                <a:cs typeface="微软雅黑" panose="020B0503020204020204" pitchFamily="34" charset="-122"/>
                <a:sym typeface="+mn-ea"/>
              </a:rPr>
              <a:t>胶囊（商品名：艾斯能</a:t>
            </a:r>
            <a:r>
              <a:rPr lang="en-US" altLang="zh-CN" sz="1200" dirty="0">
                <a:solidFill>
                  <a:schemeClr val="dk1"/>
                </a:solidFill>
                <a:latin typeface="微软雅黑" panose="020B0503020204020204" pitchFamily="34" charset="-122"/>
                <a:ea typeface="微软雅黑" panose="020B0503020204020204" pitchFamily="34" charset="-122"/>
                <a:cs typeface="微软雅黑" panose="020B0503020204020204" pitchFamily="34" charset="-122"/>
                <a:sym typeface="+mn-ea"/>
              </a:rPr>
              <a:t>®/Exelon®</a:t>
            </a:r>
            <a:r>
              <a:rPr lang="zh-CN" altLang="en-US" sz="1200" dirty="0">
                <a:solidFill>
                  <a:schemeClr val="dk1"/>
                </a:solidFill>
                <a:latin typeface="微软雅黑" panose="020B0503020204020204" pitchFamily="34" charset="-122"/>
                <a:ea typeface="微软雅黑" panose="020B0503020204020204" pitchFamily="34" charset="-122"/>
                <a:cs typeface="微软雅黑" panose="020B0503020204020204" pitchFamily="34" charset="-122"/>
                <a:sym typeface="+mn-ea"/>
              </a:rPr>
              <a:t>）的</a:t>
            </a:r>
            <a:r>
              <a:rPr lang="zh-CN" altLang="en-US" sz="1200" dirty="0" smtClean="0">
                <a:solidFill>
                  <a:schemeClr val="dk1"/>
                </a:solidFill>
                <a:latin typeface="微软雅黑" panose="020B0503020204020204" pitchFamily="34" charset="-122"/>
                <a:ea typeface="微软雅黑" panose="020B0503020204020204" pitchFamily="34" charset="-122"/>
                <a:cs typeface="微软雅黑" panose="020B0503020204020204" pitchFamily="34" charset="-122"/>
                <a:sym typeface="+mn-ea"/>
              </a:rPr>
              <a:t>适应症、</a:t>
            </a:r>
            <a:r>
              <a:rPr lang="zh-CN" altLang="en-US" sz="1200" dirty="0">
                <a:solidFill>
                  <a:schemeClr val="dk1"/>
                </a:solidFill>
                <a:latin typeface="微软雅黑" panose="020B0503020204020204" pitchFamily="34" charset="-122"/>
                <a:ea typeface="微软雅黑" panose="020B0503020204020204" pitchFamily="34" charset="-122"/>
                <a:cs typeface="微软雅黑" panose="020B0503020204020204" pitchFamily="34" charset="-122"/>
                <a:sym typeface="+mn-ea"/>
              </a:rPr>
              <a:t>⽤法⽤</a:t>
            </a:r>
            <a:r>
              <a:rPr lang="zh-CN" altLang="en-US" sz="1200" dirty="0" smtClean="0">
                <a:solidFill>
                  <a:schemeClr val="dk1"/>
                </a:solidFill>
                <a:latin typeface="微软雅黑" panose="020B0503020204020204" pitchFamily="34" charset="-122"/>
                <a:ea typeface="微软雅黑" panose="020B0503020204020204" pitchFamily="34" charset="-122"/>
                <a:cs typeface="微软雅黑" panose="020B0503020204020204" pitchFamily="34" charset="-122"/>
                <a:sym typeface="+mn-ea"/>
              </a:rPr>
              <a:t>量相同</a:t>
            </a:r>
            <a:r>
              <a:rPr lang="zh-CN" altLang="en-US" sz="1200" dirty="0">
                <a:solidFill>
                  <a:schemeClr val="dk1"/>
                </a:solidFill>
                <a:latin typeface="微软雅黑" panose="020B0503020204020204" pitchFamily="34" charset="-122"/>
                <a:ea typeface="微软雅黑" panose="020B0503020204020204" pitchFamily="34" charset="-122"/>
                <a:cs typeface="微软雅黑" panose="020B0503020204020204" pitchFamily="34" charset="-122"/>
                <a:sym typeface="+mn-ea"/>
              </a:rPr>
              <a:t>，已豁免⼈体⽣物等效性研究及验证性临床</a:t>
            </a:r>
            <a:r>
              <a:rPr lang="en-US" altLang="zh-CN" sz="1200" b="1" baseline="30000" dirty="0">
                <a:solidFill>
                  <a:schemeClr val="dk1"/>
                </a:solidFill>
                <a:latin typeface="微软雅黑" panose="020B0503020204020204" pitchFamily="34" charset="-122"/>
                <a:ea typeface="微软雅黑" panose="020B0503020204020204" pitchFamily="34" charset="-122"/>
                <a:cs typeface="微软雅黑" panose="020B0503020204020204" pitchFamily="34" charset="-122"/>
                <a:sym typeface="+mn-ea"/>
              </a:rPr>
              <a:t>6</a:t>
            </a:r>
            <a:r>
              <a:rPr lang="zh-CN" altLang="en-US" sz="1200" dirty="0" smtClean="0">
                <a:solidFill>
                  <a:schemeClr val="dk1"/>
                </a:solidFill>
                <a:latin typeface="微软雅黑" panose="020B0503020204020204" pitchFamily="34" charset="-122"/>
                <a:ea typeface="微软雅黑" panose="020B0503020204020204" pitchFamily="34" charset="-122"/>
                <a:cs typeface="微软雅黑" panose="020B0503020204020204" pitchFamily="34" charset="-122"/>
                <a:sym typeface="+mn-ea"/>
              </a:rPr>
              <a:t>。</a:t>
            </a:r>
            <a:endParaRPr lang="zh-CN" altLang="en-US" sz="1200" dirty="0" smtClean="0">
              <a:solidFill>
                <a:schemeClr val="dk1"/>
              </a:solidFill>
              <a:latin typeface="微软雅黑" panose="020B0503020204020204" pitchFamily="34" charset="-122"/>
              <a:ea typeface="微软雅黑" panose="020B0503020204020204" pitchFamily="34" charset="-122"/>
              <a:cs typeface="微软雅黑" panose="020B0503020204020204" pitchFamily="34" charset="-122"/>
              <a:sym typeface="+mn-ea"/>
            </a:endParaRPr>
          </a:p>
        </p:txBody>
      </p:sp>
      <p:sp>
        <p:nvSpPr>
          <p:cNvPr id="14" name="圆角矩形 13"/>
          <p:cNvSpPr/>
          <p:nvPr>
            <p:custDataLst>
              <p:tags r:id="rId10"/>
            </p:custDataLst>
          </p:nvPr>
        </p:nvSpPr>
        <p:spPr>
          <a:xfrm>
            <a:off x="4323311" y="4426505"/>
            <a:ext cx="3149146" cy="488950"/>
          </a:xfrm>
          <a:prstGeom prst="roundRect">
            <a:avLst>
              <a:gd name="adj" fmla="val 50000"/>
            </a:avLst>
          </a:prstGeom>
          <a:solidFill>
            <a:schemeClr val="accent1">
              <a:lumMod val="50000"/>
            </a:schemeClr>
          </a:solidFill>
          <a:ln w="9525">
            <a:noFill/>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sym typeface="Calibri" panose="020F0502020204030204" pitchFamily="34" charset="0"/>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sym typeface="Calibri" panose="020F0502020204030204" pitchFamily="34" charset="0"/>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sym typeface="Calibri" panose="020F0502020204030204" pitchFamily="34" charset="0"/>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sym typeface="Calibri" panose="020F0502020204030204" pitchFamily="34" charset="0"/>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sym typeface="Calibri" panose="020F0502020204030204" pitchFamily="34" charset="0"/>
              </a:defRPr>
            </a:lvl5pPr>
          </a:lstStyle>
          <a:p>
            <a:pPr marL="0" indent="0" algn="ctr" eaLnBrk="1" hangingPunct="1">
              <a:spcBef>
                <a:spcPct val="0"/>
              </a:spcBef>
              <a:buNone/>
            </a:pPr>
            <a:r>
              <a:rPr lang="zh-CN" altLang="en-US" sz="1600" b="1" dirty="0" smtClean="0">
                <a:solidFill>
                  <a:schemeClr val="lt1"/>
                </a:solidFill>
                <a:latin typeface="微软雅黑" panose="020B0503020204020204" pitchFamily="34" charset="-122"/>
                <a:ea typeface="微软雅黑" panose="020B0503020204020204" pitchFamily="34" charset="-122"/>
              </a:rPr>
              <a:t>技术审评</a:t>
            </a:r>
            <a:r>
              <a:rPr lang="zh-CN" altLang="en-US" sz="1600" b="1" dirty="0" smtClean="0">
                <a:solidFill>
                  <a:schemeClr val="lt1"/>
                </a:solidFill>
                <a:latin typeface="微软雅黑" panose="020B0503020204020204" pitchFamily="34" charset="-122"/>
                <a:ea typeface="微软雅黑" panose="020B0503020204020204" pitchFamily="34" charset="-122"/>
              </a:rPr>
              <a:t>报告</a:t>
            </a:r>
            <a:endParaRPr lang="zh-CN" altLang="en-US" sz="1600" b="1" dirty="0" smtClean="0">
              <a:solidFill>
                <a:schemeClr val="lt1"/>
              </a:solidFill>
              <a:latin typeface="微软雅黑" panose="020B0503020204020204" pitchFamily="34" charset="-122"/>
              <a:ea typeface="微软雅黑" panose="020B0503020204020204" pitchFamily="34" charset="-122"/>
            </a:endParaRPr>
          </a:p>
        </p:txBody>
      </p:sp>
    </p:spTree>
    <p:custDataLst>
      <p:tags r:id="rId11"/>
    </p:custData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pic>
        <p:nvPicPr>
          <p:cNvPr id="15" name="图片 14"/>
          <p:cNvPicPr>
            <a:picLocks noChangeAspect="1"/>
          </p:cNvPicPr>
          <p:nvPr/>
        </p:nvPicPr>
        <p:blipFill>
          <a:blip r:embed="rId1"/>
          <a:stretch>
            <a:fillRect/>
          </a:stretch>
        </p:blipFill>
        <p:spPr>
          <a:xfrm rot="5400000">
            <a:off x="645121" y="3806687"/>
            <a:ext cx="2397649" cy="3722076"/>
          </a:xfrm>
          <a:prstGeom prst="rect">
            <a:avLst/>
          </a:prstGeom>
        </p:spPr>
      </p:pic>
      <p:grpSp>
        <p:nvGrpSpPr>
          <p:cNvPr id="8" name="组合 7"/>
          <p:cNvGrpSpPr/>
          <p:nvPr userDrawn="1">
            <p:custDataLst>
              <p:tags r:id="rId2"/>
            </p:custDataLst>
          </p:nvPr>
        </p:nvGrpSpPr>
        <p:grpSpPr>
          <a:xfrm>
            <a:off x="4001597" y="6045200"/>
            <a:ext cx="8190403" cy="812800"/>
            <a:chOff x="4001597" y="5613400"/>
            <a:chExt cx="8190403" cy="1244600"/>
          </a:xfrm>
        </p:grpSpPr>
        <p:sp>
          <p:nvSpPr>
            <p:cNvPr id="2" name="任意多边形: 形状 8"/>
            <p:cNvSpPr/>
            <p:nvPr>
              <p:custDataLst>
                <p:tags r:id="rId3"/>
              </p:custDataLst>
            </p:nvPr>
          </p:nvSpPr>
          <p:spPr>
            <a:xfrm>
              <a:off x="4001597" y="5613400"/>
              <a:ext cx="8190402" cy="1244600"/>
            </a:xfrm>
            <a:custGeom>
              <a:avLst/>
              <a:gdLst>
                <a:gd name="connsiteX0" fmla="*/ 8190402 w 8190402"/>
                <a:gd name="connsiteY0" fmla="*/ 0 h 1244600"/>
                <a:gd name="connsiteX1" fmla="*/ 8190402 w 8190402"/>
                <a:gd name="connsiteY1" fmla="*/ 1155849 h 1244600"/>
                <a:gd name="connsiteX2" fmla="*/ 4203232 w 8190402"/>
                <a:gd name="connsiteY2" fmla="*/ 1244600 h 1244600"/>
                <a:gd name="connsiteX3" fmla="*/ 0 w 8190402"/>
                <a:gd name="connsiteY3" fmla="*/ 1244600 h 1244600"/>
              </a:gdLst>
              <a:ahLst/>
              <a:cxnLst>
                <a:cxn ang="0">
                  <a:pos x="connsiteX0" y="connsiteY0"/>
                </a:cxn>
                <a:cxn ang="0">
                  <a:pos x="connsiteX1" y="connsiteY1"/>
                </a:cxn>
                <a:cxn ang="0">
                  <a:pos x="connsiteX2" y="connsiteY2"/>
                </a:cxn>
                <a:cxn ang="0">
                  <a:pos x="connsiteX3" y="connsiteY3"/>
                </a:cxn>
              </a:cxnLst>
              <a:rect l="l" t="t" r="r" b="b"/>
              <a:pathLst>
                <a:path w="8190402" h="1244600">
                  <a:moveTo>
                    <a:pt x="8190402" y="0"/>
                  </a:moveTo>
                  <a:lnTo>
                    <a:pt x="8190402" y="1155849"/>
                  </a:lnTo>
                  <a:lnTo>
                    <a:pt x="4203232" y="1244600"/>
                  </a:lnTo>
                  <a:lnTo>
                    <a:pt x="0" y="1244600"/>
                  </a:lnTo>
                  <a:close/>
                </a:path>
              </a:pathLst>
            </a:cu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lt1"/>
                </a:solidFill>
                <a:latin typeface="微软雅黑" panose="020B0503020204020204" pitchFamily="34" charset="-122"/>
                <a:ea typeface="微软雅黑" panose="020B0503020204020204" pitchFamily="34" charset="-122"/>
              </a:endParaRPr>
            </a:p>
          </p:txBody>
        </p:sp>
        <p:sp>
          <p:nvSpPr>
            <p:cNvPr id="3" name="等腰三角形 2"/>
            <p:cNvSpPr/>
            <p:nvPr>
              <p:custDataLst>
                <p:tags r:id="rId4"/>
              </p:custDataLst>
            </p:nvPr>
          </p:nvSpPr>
          <p:spPr>
            <a:xfrm>
              <a:off x="5816600" y="5949254"/>
              <a:ext cx="6375400" cy="908746"/>
            </a:xfrm>
            <a:prstGeom prst="triangle">
              <a:avLst>
                <a:gd name="adj" fmla="val 100000"/>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lt1"/>
                </a:solidFill>
                <a:latin typeface="微软雅黑" panose="020B0503020204020204" pitchFamily="34" charset="-122"/>
                <a:ea typeface="微软雅黑" panose="020B0503020204020204" pitchFamily="34" charset="-122"/>
              </a:endParaRPr>
            </a:p>
          </p:txBody>
        </p:sp>
      </p:grpSp>
      <p:sp>
        <p:nvSpPr>
          <p:cNvPr id="52" name="文本框 51"/>
          <p:cNvSpPr txBox="1"/>
          <p:nvPr>
            <p:custDataLst>
              <p:tags r:id="rId5"/>
            </p:custDataLst>
          </p:nvPr>
        </p:nvSpPr>
        <p:spPr>
          <a:xfrm>
            <a:off x="674076" y="130139"/>
            <a:ext cx="3048000" cy="565150"/>
          </a:xfrm>
          <a:prstGeom prst="rect">
            <a:avLst/>
          </a:prstGeom>
          <a:noFill/>
        </p:spPr>
        <p:txBody>
          <a:bodyPr wrap="square" rtlCol="0">
            <a:spAutoFit/>
          </a:bodyPr>
          <a:lstStyle/>
          <a:p>
            <a:pPr>
              <a:lnSpc>
                <a:spcPct val="110000"/>
              </a:lnSpc>
              <a:spcAft>
                <a:spcPts val="600"/>
              </a:spcAft>
            </a:pPr>
            <a:r>
              <a:rPr lang="en-US" altLang="zh-CN" sz="2800" b="1" dirty="0" smtClean="0">
                <a:ln w="0">
                  <a:noFill/>
                </a:ln>
                <a:solidFill>
                  <a:schemeClr val="accent1">
                    <a:lumMod val="50000"/>
                  </a:schemeClr>
                </a:solidFill>
                <a:effectLst>
                  <a:glow rad="101600">
                    <a:prstClr val="white"/>
                  </a:glow>
                </a:effectLst>
                <a:latin typeface="微软雅黑" panose="020B0503020204020204" pitchFamily="34" charset="-122"/>
                <a:ea typeface="微软雅黑" panose="020B0503020204020204" pitchFamily="34" charset="-122"/>
                <a:cs typeface="微软雅黑" panose="020B0503020204020204" pitchFamily="34" charset="-122"/>
              </a:rPr>
              <a:t>04 </a:t>
            </a:r>
            <a:r>
              <a:rPr lang="zh-CN" altLang="en-US" sz="2800" b="1" dirty="0" smtClean="0">
                <a:ln w="0">
                  <a:noFill/>
                </a:ln>
                <a:solidFill>
                  <a:schemeClr val="accent1">
                    <a:lumMod val="50000"/>
                  </a:schemeClr>
                </a:solidFill>
                <a:effectLst>
                  <a:glow rad="101600">
                    <a:prstClr val="white"/>
                  </a:glow>
                </a:effectLst>
                <a:latin typeface="微软雅黑" panose="020B0503020204020204" pitchFamily="34" charset="-122"/>
                <a:ea typeface="微软雅黑" panose="020B0503020204020204" pitchFamily="34" charset="-122"/>
                <a:cs typeface="微软雅黑" panose="020B0503020204020204" pitchFamily="34" charset="-122"/>
              </a:rPr>
              <a:t>创新性</a:t>
            </a:r>
            <a:endParaRPr lang="zh-CN" altLang="en-US" sz="2800" b="1" dirty="0" smtClean="0">
              <a:ln w="0">
                <a:noFill/>
              </a:ln>
              <a:solidFill>
                <a:schemeClr val="accent1">
                  <a:lumMod val="50000"/>
                </a:schemeClr>
              </a:solidFill>
              <a:effectLst>
                <a:glow rad="101600">
                  <a:prstClr val="white"/>
                </a:glow>
              </a:effectLst>
              <a:latin typeface="微软雅黑" panose="020B0503020204020204" pitchFamily="34" charset="-122"/>
              <a:ea typeface="微软雅黑" panose="020B0503020204020204" pitchFamily="34" charset="-122"/>
              <a:cs typeface="微软雅黑" panose="020B0503020204020204" pitchFamily="34" charset="-122"/>
            </a:endParaRPr>
          </a:p>
        </p:txBody>
      </p:sp>
      <p:sp>
        <p:nvSpPr>
          <p:cNvPr id="10" name="矩形 9"/>
          <p:cNvSpPr/>
          <p:nvPr>
            <p:custDataLst>
              <p:tags r:id="rId6"/>
            </p:custDataLst>
          </p:nvPr>
        </p:nvSpPr>
        <p:spPr>
          <a:xfrm>
            <a:off x="1053467" y="1430257"/>
            <a:ext cx="1188152" cy="1046723"/>
          </a:xfrm>
          <a:prstGeom prst="rect">
            <a:avLst/>
          </a:prstGeom>
          <a:solidFill>
            <a:schemeClr val="accent1">
              <a:lumMod val="50000"/>
            </a:schemeClr>
          </a:solidFill>
        </p:spPr>
        <p:txBody>
          <a:bodyPr wrap="square" anchor="ctr" anchorCtr="0">
            <a:noAutofit/>
          </a:bodyPr>
          <a:lstStyle/>
          <a:p>
            <a:pPr algn="ctr"/>
            <a:r>
              <a:rPr lang="zh-CN" altLang="en-US" sz="1600" b="1" dirty="0" smtClean="0">
                <a:solidFill>
                  <a:schemeClr val="lt1"/>
                </a:solidFill>
                <a:latin typeface="微软雅黑" panose="020B0503020204020204" pitchFamily="34" charset="-122"/>
                <a:ea typeface="微软雅黑" panose="020B0503020204020204" pitchFamily="34" charset="-122"/>
              </a:rPr>
              <a:t>创新</a:t>
            </a:r>
            <a:r>
              <a:rPr lang="zh-CN" altLang="en-US" sz="1600" b="1" dirty="0" smtClean="0">
                <a:solidFill>
                  <a:schemeClr val="lt1"/>
                </a:solidFill>
                <a:latin typeface="微软雅黑" panose="020B0503020204020204" pitchFamily="34" charset="-122"/>
                <a:ea typeface="微软雅黑" panose="020B0503020204020204" pitchFamily="34" charset="-122"/>
              </a:rPr>
              <a:t>程度</a:t>
            </a:r>
            <a:endParaRPr lang="zh-CN" altLang="en-US" sz="1600" b="1" dirty="0" smtClean="0">
              <a:solidFill>
                <a:schemeClr val="lt1"/>
              </a:solidFill>
              <a:latin typeface="微软雅黑" panose="020B0503020204020204" pitchFamily="34" charset="-122"/>
              <a:ea typeface="微软雅黑" panose="020B0503020204020204" pitchFamily="34" charset="-122"/>
            </a:endParaRPr>
          </a:p>
        </p:txBody>
      </p:sp>
      <p:sp>
        <p:nvSpPr>
          <p:cNvPr id="11" name="矩形 10"/>
          <p:cNvSpPr/>
          <p:nvPr>
            <p:custDataLst>
              <p:tags r:id="rId7"/>
            </p:custDataLst>
          </p:nvPr>
        </p:nvSpPr>
        <p:spPr>
          <a:xfrm>
            <a:off x="2241550" y="981075"/>
            <a:ext cx="8388350" cy="1925320"/>
          </a:xfrm>
          <a:prstGeom prst="rect">
            <a:avLst/>
          </a:prstGeom>
          <a:solidFill>
            <a:schemeClr val="accent3">
              <a:lumMod val="20000"/>
              <a:lumOff val="80000"/>
            </a:schemeClr>
          </a:solidFill>
          <a:ln>
            <a:solidFill>
              <a:schemeClr val="accent1">
                <a:lumMod val="50000"/>
              </a:schemeClr>
            </a:solidFill>
          </a:ln>
        </p:spPr>
        <p:txBody>
          <a:bodyPr wrap="square" anchor="ctr" anchorCtr="0">
            <a:noAutofit/>
          </a:bodyPr>
          <a:lstStyle/>
          <a:p>
            <a:pPr>
              <a:lnSpc>
                <a:spcPct val="120000"/>
              </a:lnSpc>
            </a:pPr>
            <a:r>
              <a:rPr lang="zh-CN" altLang="en-US" sz="1400" b="1" dirty="0" smtClean="0">
                <a:solidFill>
                  <a:schemeClr val="dk1"/>
                </a:solidFill>
                <a:latin typeface="微软雅黑" panose="020B0503020204020204" pitchFamily="34" charset="-122"/>
                <a:ea typeface="微软雅黑" panose="020B0503020204020204" pitchFamily="34" charset="-122"/>
                <a:cs typeface="微软雅黑" panose="020B0503020204020204" pitchFamily="34" charset="-122"/>
              </a:rPr>
              <a:t>国内首仿</a:t>
            </a:r>
            <a:r>
              <a:rPr lang="en-US" altLang="zh-CN" sz="1400" b="1" dirty="0" smtClean="0">
                <a:solidFill>
                  <a:schemeClr val="dk1"/>
                </a:solidFill>
                <a:latin typeface="微软雅黑" panose="020B0503020204020204" pitchFamily="34" charset="-122"/>
                <a:ea typeface="微软雅黑" panose="020B0503020204020204" pitchFamily="34" charset="-122"/>
                <a:cs typeface="微软雅黑" panose="020B0503020204020204" pitchFamily="34" charset="-122"/>
              </a:rPr>
              <a:t>+</a:t>
            </a:r>
            <a:r>
              <a:rPr lang="zh-CN" altLang="en-US" sz="1400" b="1" dirty="0" smtClean="0">
                <a:solidFill>
                  <a:schemeClr val="dk1"/>
                </a:solidFill>
                <a:latin typeface="微软雅黑" panose="020B0503020204020204" pitchFamily="34" charset="-122"/>
                <a:ea typeface="微软雅黑" panose="020B0503020204020204" pitchFamily="34" charset="-122"/>
                <a:cs typeface="微软雅黑" panose="020B0503020204020204" pitchFamily="34" charset="-122"/>
              </a:rPr>
              <a:t>首家过评</a:t>
            </a:r>
            <a:r>
              <a:rPr lang="en-US" altLang="zh-CN" sz="1400" b="1" dirty="0" smtClean="0">
                <a:solidFill>
                  <a:schemeClr val="dk1"/>
                </a:solidFill>
                <a:latin typeface="微软雅黑" panose="020B0503020204020204" pitchFamily="34" charset="-122"/>
                <a:ea typeface="微软雅黑" panose="020B0503020204020204" pitchFamily="34" charset="-122"/>
                <a:cs typeface="微软雅黑" panose="020B0503020204020204" pitchFamily="34" charset="-122"/>
              </a:rPr>
              <a:t>+</a:t>
            </a:r>
            <a:r>
              <a:rPr lang="zh-CN" altLang="en-US" sz="1400" b="1" dirty="0" smtClean="0">
                <a:solidFill>
                  <a:schemeClr val="dk1"/>
                </a:solidFill>
                <a:latin typeface="微软雅黑" panose="020B0503020204020204" pitchFamily="34" charset="-122"/>
                <a:ea typeface="微软雅黑" panose="020B0503020204020204" pitchFamily="34" charset="-122"/>
                <a:cs typeface="微软雅黑" panose="020B0503020204020204" pitchFamily="34" charset="-122"/>
              </a:rPr>
              <a:t>口服液体制剂（注册分类：化学药品</a:t>
            </a:r>
            <a:r>
              <a:rPr lang="en-US" altLang="zh-CN" sz="1400" b="1" dirty="0" smtClean="0">
                <a:solidFill>
                  <a:schemeClr val="dk1"/>
                </a:solidFill>
                <a:latin typeface="微软雅黑" panose="020B0503020204020204" pitchFamily="34" charset="-122"/>
                <a:ea typeface="微软雅黑" panose="020B0503020204020204" pitchFamily="34" charset="-122"/>
                <a:cs typeface="微软雅黑" panose="020B0503020204020204" pitchFamily="34" charset="-122"/>
              </a:rPr>
              <a:t>3</a:t>
            </a:r>
            <a:r>
              <a:rPr lang="zh-CN" altLang="en-US" sz="1400" b="1" dirty="0" smtClean="0">
                <a:solidFill>
                  <a:schemeClr val="dk1"/>
                </a:solidFill>
                <a:latin typeface="微软雅黑" panose="020B0503020204020204" pitchFamily="34" charset="-122"/>
                <a:ea typeface="微软雅黑" panose="020B0503020204020204" pitchFamily="34" charset="-122"/>
                <a:cs typeface="微软雅黑" panose="020B0503020204020204" pitchFamily="34" charset="-122"/>
              </a:rPr>
              <a:t>类）</a:t>
            </a:r>
            <a:endParaRPr lang="en-US" altLang="zh-CN" sz="1400" b="1" dirty="0" smtClean="0">
              <a:solidFill>
                <a:schemeClr val="dk1"/>
              </a:solidFill>
              <a:latin typeface="微软雅黑" panose="020B0503020204020204" pitchFamily="34" charset="-122"/>
              <a:ea typeface="微软雅黑" panose="020B0503020204020204" pitchFamily="34" charset="-122"/>
              <a:cs typeface="微软雅黑" panose="020B0503020204020204" pitchFamily="34" charset="-122"/>
            </a:endParaRPr>
          </a:p>
          <a:p>
            <a:pPr>
              <a:lnSpc>
                <a:spcPct val="120000"/>
              </a:lnSpc>
            </a:pPr>
            <a:endParaRPr lang="zh-CN" altLang="en-US" sz="1400" dirty="0">
              <a:solidFill>
                <a:schemeClr val="dk1"/>
              </a:solidFill>
              <a:latin typeface="微软雅黑" panose="020B0503020204020204" pitchFamily="34" charset="-122"/>
              <a:ea typeface="微软雅黑" panose="020B0503020204020204" pitchFamily="34" charset="-122"/>
              <a:cs typeface="微软雅黑" panose="020B0503020204020204" pitchFamily="34" charset="-122"/>
            </a:endParaRPr>
          </a:p>
          <a:p>
            <a:pPr marL="285750" indent="-285750">
              <a:lnSpc>
                <a:spcPct val="140000"/>
              </a:lnSpc>
              <a:buFont typeface="Wingdings" panose="05000000000000000000" pitchFamily="2" charset="2"/>
              <a:buChar char="Ø"/>
            </a:pPr>
            <a:r>
              <a:rPr lang="zh-CN" altLang="en-US" sz="1400" dirty="0">
                <a:solidFill>
                  <a:schemeClr val="dk1"/>
                </a:solidFill>
                <a:latin typeface="微软雅黑" panose="020B0503020204020204" pitchFamily="34" charset="-122"/>
                <a:ea typeface="微软雅黑" panose="020B0503020204020204" pitchFamily="34" charset="-122"/>
                <a:cs typeface="微软雅黑" panose="020B0503020204020204" pitchFamily="34" charset="-122"/>
              </a:rPr>
              <a:t>利斯的明是一种</a:t>
            </a:r>
            <a:r>
              <a:rPr lang="zh-CN" altLang="en-US" sz="1400" dirty="0">
                <a:solidFill>
                  <a:schemeClr val="tx1"/>
                </a:solidFill>
                <a:latin typeface="微软雅黑" panose="020B0503020204020204" pitchFamily="34" charset="-122"/>
                <a:ea typeface="微软雅黑" panose="020B0503020204020204" pitchFamily="34" charset="-122"/>
                <a:sym typeface="+mn-ea"/>
              </a:rPr>
              <a:t>乙酰胆碱酯酶和丁酰胆碱酯酶的</a:t>
            </a:r>
            <a:r>
              <a:rPr lang="zh-CN" altLang="en-US" sz="1400" dirty="0">
                <a:solidFill>
                  <a:schemeClr val="dk1"/>
                </a:solidFill>
                <a:latin typeface="微软雅黑" panose="020B0503020204020204" pitchFamily="34" charset="-122"/>
                <a:ea typeface="微软雅黑" panose="020B0503020204020204" pitchFamily="34" charset="-122"/>
                <a:cs typeface="微软雅黑" panose="020B0503020204020204" pitchFamily="34" charset="-122"/>
              </a:rPr>
              <a:t>双重抑制剂，</a:t>
            </a:r>
            <a:r>
              <a:rPr lang="zh-CN" altLang="en-US" sz="1400" dirty="0">
                <a:solidFill>
                  <a:schemeClr val="tx1"/>
                </a:solidFill>
                <a:latin typeface="微软雅黑" panose="020B0503020204020204" pitchFamily="34" charset="-122"/>
                <a:ea typeface="微软雅黑" panose="020B0503020204020204" pitchFamily="34" charset="-122"/>
                <a:cs typeface="微软雅黑" panose="020B0503020204020204" pitchFamily="34" charset="-122"/>
              </a:rPr>
              <a:t>可通过减少淀粉样蛋白斑块的神经毒性</a:t>
            </a:r>
            <a:r>
              <a:rPr lang="zh-CN" altLang="en-US" sz="1400" dirty="0">
                <a:solidFill>
                  <a:schemeClr val="dk1"/>
                </a:solidFill>
                <a:latin typeface="微软雅黑" panose="020B0503020204020204" pitchFamily="34" charset="-122"/>
                <a:ea typeface="微软雅黑" panose="020B0503020204020204" pitchFamily="34" charset="-122"/>
                <a:cs typeface="微软雅黑" panose="020B0503020204020204" pitchFamily="34" charset="-122"/>
              </a:rPr>
              <a:t>，为</a:t>
            </a:r>
            <a:r>
              <a:rPr lang="en-US" altLang="zh-CN" sz="1400" dirty="0">
                <a:solidFill>
                  <a:schemeClr val="dk1"/>
                </a:solidFill>
                <a:latin typeface="微软雅黑" panose="020B0503020204020204" pitchFamily="34" charset="-122"/>
                <a:ea typeface="微软雅黑" panose="020B0503020204020204" pitchFamily="34" charset="-122"/>
                <a:cs typeface="微软雅黑" panose="020B0503020204020204" pitchFamily="34" charset="-122"/>
              </a:rPr>
              <a:t>AD </a:t>
            </a:r>
            <a:r>
              <a:rPr lang="zh-CN" altLang="en-US" sz="1400" dirty="0">
                <a:solidFill>
                  <a:schemeClr val="dk1"/>
                </a:solidFill>
                <a:latin typeface="微软雅黑" panose="020B0503020204020204" pitchFamily="34" charset="-122"/>
                <a:ea typeface="微软雅黑" panose="020B0503020204020204" pitchFamily="34" charset="-122"/>
                <a:cs typeface="微软雅黑" panose="020B0503020204020204" pitchFamily="34" charset="-122"/>
              </a:rPr>
              <a:t>患者带来额外的神经保护</a:t>
            </a:r>
            <a:r>
              <a:rPr lang="zh-CN" altLang="en-US" sz="1400" dirty="0" smtClean="0">
                <a:solidFill>
                  <a:schemeClr val="dk1"/>
                </a:solidFill>
                <a:latin typeface="微软雅黑" panose="020B0503020204020204" pitchFamily="34" charset="-122"/>
                <a:ea typeface="微软雅黑" panose="020B0503020204020204" pitchFamily="34" charset="-122"/>
                <a:cs typeface="微软雅黑" panose="020B0503020204020204" pitchFamily="34" charset="-122"/>
              </a:rPr>
              <a:t>作用</a:t>
            </a:r>
            <a:r>
              <a:rPr lang="en-US" altLang="zh-CN" sz="1400" b="1" baseline="30000" dirty="0" smtClean="0">
                <a:solidFill>
                  <a:schemeClr val="dk1"/>
                </a:solidFill>
                <a:latin typeface="微软雅黑" panose="020B0503020204020204" pitchFamily="34" charset="-122"/>
                <a:ea typeface="微软雅黑" panose="020B0503020204020204" pitchFamily="34" charset="-122"/>
                <a:cs typeface="微软雅黑" panose="020B0503020204020204" pitchFamily="34" charset="-122"/>
              </a:rPr>
              <a:t>1</a:t>
            </a:r>
            <a:r>
              <a:rPr lang="zh-CN" altLang="en-US" sz="1400" dirty="0" smtClean="0">
                <a:solidFill>
                  <a:schemeClr val="dk1"/>
                </a:solidFill>
                <a:latin typeface="微软雅黑" panose="020B0503020204020204" pitchFamily="34" charset="-122"/>
                <a:ea typeface="微软雅黑" panose="020B0503020204020204" pitchFamily="34" charset="-122"/>
                <a:cs typeface="微软雅黑" panose="020B0503020204020204" pitchFamily="34" charset="-122"/>
              </a:rPr>
              <a:t>。</a:t>
            </a:r>
            <a:endParaRPr lang="zh-CN" altLang="en-US" sz="1400" dirty="0" smtClean="0">
              <a:solidFill>
                <a:schemeClr val="dk1"/>
              </a:solidFill>
              <a:latin typeface="微软雅黑" panose="020B0503020204020204" pitchFamily="34" charset="-122"/>
              <a:ea typeface="微软雅黑" panose="020B0503020204020204" pitchFamily="34" charset="-122"/>
              <a:cs typeface="微软雅黑" panose="020B0503020204020204" pitchFamily="34" charset="-122"/>
            </a:endParaRPr>
          </a:p>
          <a:p>
            <a:pPr marL="285750" indent="-285750">
              <a:lnSpc>
                <a:spcPct val="140000"/>
              </a:lnSpc>
              <a:buFont typeface="Wingdings" panose="05000000000000000000" pitchFamily="2" charset="2"/>
              <a:buChar char="Ø"/>
            </a:pPr>
            <a:r>
              <a:rPr lang="zh-CN" altLang="en-US" sz="1400" dirty="0">
                <a:solidFill>
                  <a:schemeClr val="dk1"/>
                </a:solidFill>
                <a:latin typeface="微软雅黑" panose="020B0503020204020204" pitchFamily="34" charset="-122"/>
                <a:ea typeface="微软雅黑" panose="020B0503020204020204" pitchFamily="34" charset="-122"/>
                <a:cs typeface="微软雅黑" panose="020B0503020204020204" pitchFamily="34" charset="-122"/>
                <a:sym typeface="+mn-ea"/>
              </a:rPr>
              <a:t>本品是</a:t>
            </a:r>
            <a:r>
              <a:rPr lang="zh-CN" altLang="en-US" sz="1400" b="1" dirty="0">
                <a:solidFill>
                  <a:schemeClr val="dk1"/>
                </a:solidFill>
                <a:latin typeface="微软雅黑" panose="020B0503020204020204" pitchFamily="34" charset="-122"/>
                <a:ea typeface="微软雅黑" panose="020B0503020204020204" pitchFamily="34" charset="-122"/>
                <a:cs typeface="微软雅黑" panose="020B0503020204020204" pitchFamily="34" charset="-122"/>
                <a:sym typeface="+mn-ea"/>
              </a:rPr>
              <a:t>国内首仿、首家过评</a:t>
            </a:r>
            <a:r>
              <a:rPr lang="zh-CN" altLang="en-US" sz="1400" dirty="0">
                <a:solidFill>
                  <a:schemeClr val="dk1"/>
                </a:solidFill>
                <a:latin typeface="微软雅黑" panose="020B0503020204020204" pitchFamily="34" charset="-122"/>
                <a:ea typeface="微软雅黑" panose="020B0503020204020204" pitchFamily="34" charset="-122"/>
                <a:cs typeface="微软雅黑" panose="020B0503020204020204" pitchFamily="34" charset="-122"/>
                <a:sym typeface="+mn-ea"/>
              </a:rPr>
              <a:t>的</a:t>
            </a:r>
            <a:r>
              <a:rPr lang="zh-CN" altLang="en-US" sz="1400" dirty="0" smtClean="0">
                <a:solidFill>
                  <a:schemeClr val="dk1"/>
                </a:solidFill>
                <a:latin typeface="微软雅黑" panose="020B0503020204020204" pitchFamily="34" charset="-122"/>
                <a:ea typeface="微软雅黑" panose="020B0503020204020204" pitchFamily="34" charset="-122"/>
                <a:cs typeface="微软雅黑" panose="020B0503020204020204" pitchFamily="34" charset="-122"/>
                <a:sym typeface="+mn-ea"/>
              </a:rPr>
              <a:t>利斯的明</a:t>
            </a:r>
            <a:r>
              <a:rPr lang="zh-CN" altLang="en-US" sz="1400" dirty="0">
                <a:solidFill>
                  <a:schemeClr val="dk1"/>
                </a:solidFill>
                <a:latin typeface="微软雅黑" panose="020B0503020204020204" pitchFamily="34" charset="-122"/>
                <a:ea typeface="微软雅黑" panose="020B0503020204020204" pitchFamily="34" charset="-122"/>
                <a:cs typeface="微软雅黑" panose="020B0503020204020204" pitchFamily="34" charset="-122"/>
                <a:sym typeface="+mn-ea"/>
              </a:rPr>
              <a:t>口服液体制剂。</a:t>
            </a:r>
            <a:r>
              <a:rPr lang="zh-CN" altLang="en-US" sz="1400" dirty="0">
                <a:solidFill>
                  <a:schemeClr val="dk1"/>
                </a:solidFill>
                <a:latin typeface="微软雅黑" panose="020B0503020204020204" pitchFamily="34" charset="-122"/>
                <a:ea typeface="微软雅黑" panose="020B0503020204020204" pitchFamily="34" charset="-122"/>
                <a:cs typeface="微软雅黑" panose="020B0503020204020204" pitchFamily="34" charset="-122"/>
                <a:sym typeface="+mn-ea"/>
              </a:rPr>
              <a:t>重酒石酸利斯的明口服溶液</a:t>
            </a:r>
            <a:r>
              <a:rPr lang="zh-CN" altLang="en-US" sz="1400" dirty="0" smtClean="0">
                <a:solidFill>
                  <a:schemeClr val="dk1"/>
                </a:solidFill>
                <a:latin typeface="微软雅黑" panose="020B0503020204020204" pitchFamily="34" charset="-122"/>
                <a:ea typeface="微软雅黑" panose="020B0503020204020204" pitchFamily="34" charset="-122"/>
                <a:cs typeface="微软雅黑" panose="020B0503020204020204" pitchFamily="34" charset="-122"/>
                <a:sym typeface="+mn-ea"/>
              </a:rPr>
              <a:t>与胶囊</a:t>
            </a:r>
            <a:r>
              <a:rPr lang="zh-CN" altLang="en-US" sz="1400" dirty="0">
                <a:solidFill>
                  <a:schemeClr val="dk1"/>
                </a:solidFill>
                <a:latin typeface="微软雅黑" panose="020B0503020204020204" pitchFamily="34" charset="-122"/>
                <a:ea typeface="微软雅黑" panose="020B0503020204020204" pitchFamily="34" charset="-122"/>
                <a:cs typeface="微软雅黑" panose="020B0503020204020204" pitchFamily="34" charset="-122"/>
                <a:sym typeface="+mn-ea"/>
              </a:rPr>
              <a:t>生物等效，</a:t>
            </a:r>
            <a:r>
              <a:rPr lang="zh-CN" altLang="en-US" sz="1400" dirty="0" smtClean="0">
                <a:solidFill>
                  <a:schemeClr val="dk1"/>
                </a:solidFill>
                <a:latin typeface="微软雅黑" panose="020B0503020204020204" pitchFamily="34" charset="-122"/>
                <a:ea typeface="微软雅黑" panose="020B0503020204020204" pitchFamily="34" charset="-122"/>
                <a:cs typeface="微软雅黑" panose="020B0503020204020204" pitchFamily="34" charset="-122"/>
                <a:sym typeface="+mn-ea"/>
              </a:rPr>
              <a:t>可以解决胶囊未满足的</a:t>
            </a:r>
            <a:r>
              <a:rPr lang="zh-CN" altLang="en-US" sz="1400" dirty="0" smtClean="0">
                <a:solidFill>
                  <a:schemeClr val="dk1"/>
                </a:solidFill>
                <a:latin typeface="微软雅黑" panose="020B0503020204020204" pitchFamily="34" charset="-122"/>
                <a:ea typeface="微软雅黑" panose="020B0503020204020204" pitchFamily="34" charset="-122"/>
                <a:cs typeface="微软雅黑" panose="020B0503020204020204" pitchFamily="34" charset="-122"/>
                <a:sym typeface="+mn-ea"/>
              </a:rPr>
              <a:t>临床需求。</a:t>
            </a:r>
            <a:endParaRPr lang="en-US" altLang="zh-CN" sz="1400" dirty="0" smtClean="0">
              <a:solidFill>
                <a:schemeClr val="dk1"/>
              </a:solidFill>
              <a:latin typeface="微软雅黑" panose="020B0503020204020204" pitchFamily="34" charset="-122"/>
              <a:ea typeface="微软雅黑" panose="020B0503020204020204" pitchFamily="34" charset="-122"/>
              <a:cs typeface="微软雅黑" panose="020B0503020204020204" pitchFamily="34" charset="-122"/>
            </a:endParaRPr>
          </a:p>
        </p:txBody>
      </p:sp>
      <p:sp>
        <p:nvSpPr>
          <p:cNvPr id="12" name="矩形 11"/>
          <p:cNvSpPr/>
          <p:nvPr>
            <p:custDataLst>
              <p:tags r:id="rId8"/>
            </p:custDataLst>
          </p:nvPr>
        </p:nvSpPr>
        <p:spPr>
          <a:xfrm>
            <a:off x="1053467" y="3970242"/>
            <a:ext cx="1188152" cy="827890"/>
          </a:xfrm>
          <a:prstGeom prst="rect">
            <a:avLst/>
          </a:prstGeom>
          <a:solidFill>
            <a:schemeClr val="accent1">
              <a:lumMod val="50000"/>
            </a:schemeClr>
          </a:solidFill>
        </p:spPr>
        <p:txBody>
          <a:bodyPr wrap="square" anchor="ctr" anchorCtr="0">
            <a:noAutofit/>
          </a:bodyPr>
          <a:lstStyle/>
          <a:p>
            <a:pPr algn="ctr"/>
            <a:r>
              <a:rPr lang="zh-CN" altLang="en-US" sz="1600" b="1" dirty="0" smtClean="0">
                <a:solidFill>
                  <a:schemeClr val="lt1"/>
                </a:solidFill>
                <a:latin typeface="微软雅黑" panose="020B0503020204020204" pitchFamily="34" charset="-122"/>
                <a:ea typeface="微软雅黑" panose="020B0503020204020204" pitchFamily="34" charset="-122"/>
              </a:rPr>
              <a:t>应用</a:t>
            </a:r>
            <a:r>
              <a:rPr lang="zh-CN" altLang="en-US" sz="1600" b="1" dirty="0" smtClean="0">
                <a:solidFill>
                  <a:schemeClr val="lt1"/>
                </a:solidFill>
                <a:latin typeface="微软雅黑" panose="020B0503020204020204" pitchFamily="34" charset="-122"/>
                <a:ea typeface="微软雅黑" panose="020B0503020204020204" pitchFamily="34" charset="-122"/>
              </a:rPr>
              <a:t>创新</a:t>
            </a:r>
            <a:endParaRPr lang="zh-CN" altLang="en-US" sz="1600" b="1" dirty="0" smtClean="0">
              <a:solidFill>
                <a:schemeClr val="lt1"/>
              </a:solidFill>
              <a:latin typeface="微软雅黑" panose="020B0503020204020204" pitchFamily="34" charset="-122"/>
              <a:ea typeface="微软雅黑" panose="020B0503020204020204" pitchFamily="34" charset="-122"/>
            </a:endParaRPr>
          </a:p>
        </p:txBody>
      </p:sp>
      <p:sp>
        <p:nvSpPr>
          <p:cNvPr id="14" name="矩形 13"/>
          <p:cNvSpPr/>
          <p:nvPr>
            <p:custDataLst>
              <p:tags r:id="rId9"/>
            </p:custDataLst>
          </p:nvPr>
        </p:nvSpPr>
        <p:spPr>
          <a:xfrm>
            <a:off x="2241550" y="3801110"/>
            <a:ext cx="8388350" cy="1340485"/>
          </a:xfrm>
          <a:prstGeom prst="rect">
            <a:avLst/>
          </a:prstGeom>
          <a:solidFill>
            <a:schemeClr val="accent3">
              <a:lumMod val="20000"/>
              <a:lumOff val="80000"/>
            </a:schemeClr>
          </a:solidFill>
          <a:ln>
            <a:solidFill>
              <a:schemeClr val="accent1">
                <a:lumMod val="50000"/>
              </a:schemeClr>
            </a:solidFill>
          </a:ln>
        </p:spPr>
        <p:txBody>
          <a:bodyPr wrap="square" anchor="ctr" anchorCtr="0">
            <a:noAutofit/>
          </a:bodyPr>
          <a:lstStyle/>
          <a:p>
            <a:pPr marL="285750" marR="0" indent="-285750">
              <a:lnSpc>
                <a:spcPct val="140000"/>
              </a:lnSpc>
              <a:spcBef>
                <a:spcPct val="0"/>
              </a:spcBef>
              <a:spcAft>
                <a:spcPts val="600"/>
              </a:spcAft>
              <a:buFont typeface="Wingdings" panose="05000000000000000000" charset="0"/>
              <a:buChar char="Ø"/>
            </a:pPr>
            <a:r>
              <a:rPr lang="zh-CN" altLang="en-US" sz="1400" dirty="0" smtClean="0">
                <a:solidFill>
                  <a:schemeClr val="dk1"/>
                </a:solidFill>
                <a:latin typeface="微软雅黑" panose="020B0503020204020204" pitchFamily="34" charset="-122"/>
                <a:ea typeface="微软雅黑" panose="020B0503020204020204" pitchFamily="34" charset="-122"/>
                <a:cs typeface="宋体" panose="02010600030101010101" pitchFamily="2" charset="-122"/>
                <a:sym typeface="+mn-ea"/>
              </a:rPr>
              <a:t>重酒石酸利斯的明口服溶液可以</a:t>
            </a:r>
            <a:r>
              <a:rPr lang="zh-CN" altLang="en-US" sz="1400" dirty="0">
                <a:solidFill>
                  <a:schemeClr val="dk1"/>
                </a:solidFill>
                <a:latin typeface="微软雅黑" panose="020B0503020204020204" pitchFamily="34" charset="-122"/>
                <a:ea typeface="微软雅黑" panose="020B0503020204020204" pitchFamily="34" charset="-122"/>
                <a:cs typeface="宋体" panose="02010600030101010101" pitchFamily="2" charset="-122"/>
                <a:sym typeface="+mn-ea"/>
              </a:rPr>
              <a:t>灵活调整剂量，便于吞咽，尤其适用于</a:t>
            </a:r>
            <a:r>
              <a:rPr lang="zh-CN" altLang="en-US" sz="1400" dirty="0" smtClean="0">
                <a:solidFill>
                  <a:schemeClr val="dk1"/>
                </a:solidFill>
                <a:latin typeface="微软雅黑" panose="020B0503020204020204" pitchFamily="34" charset="-122"/>
                <a:ea typeface="微软雅黑" panose="020B0503020204020204" pitchFamily="34" charset="-122"/>
                <a:cs typeface="宋体" panose="02010600030101010101" pitchFamily="2" charset="-122"/>
                <a:sym typeface="+mn-ea"/>
              </a:rPr>
              <a:t>老年和</a:t>
            </a:r>
            <a:r>
              <a:rPr lang="zh-CN" altLang="en-US" sz="1400" dirty="0">
                <a:solidFill>
                  <a:schemeClr val="dk1"/>
                </a:solidFill>
                <a:latin typeface="微软雅黑" panose="020B0503020204020204" pitchFamily="34" charset="-122"/>
                <a:ea typeface="微软雅黑" panose="020B0503020204020204" pitchFamily="34" charset="-122"/>
                <a:cs typeface="宋体" panose="02010600030101010101" pitchFamily="2" charset="-122"/>
                <a:sym typeface="+mn-ea"/>
              </a:rPr>
              <a:t>吞咽困难的患者，能显著提高用药依从性，其临床获益大于风险。</a:t>
            </a:r>
            <a:endParaRPr lang="zh-CN" altLang="en-US" sz="1400" dirty="0">
              <a:solidFill>
                <a:schemeClr val="dk1"/>
              </a:solidFill>
              <a:latin typeface="微软雅黑" panose="020B0503020204020204" pitchFamily="34" charset="-122"/>
              <a:ea typeface="微软雅黑" panose="020B0503020204020204" pitchFamily="34" charset="-122"/>
              <a:cs typeface="宋体" panose="02010600030101010101" pitchFamily="2" charset="-122"/>
              <a:sym typeface="+mn-ea"/>
            </a:endParaRPr>
          </a:p>
          <a:p>
            <a:pPr marL="285750" marR="0" indent="-285750" algn="l">
              <a:lnSpc>
                <a:spcPct val="140000"/>
              </a:lnSpc>
              <a:spcAft>
                <a:spcPts val="600"/>
              </a:spcAft>
              <a:buClrTx/>
              <a:buSzTx/>
              <a:buFont typeface="Wingdings" panose="05000000000000000000" charset="0"/>
              <a:buChar char="Ø"/>
            </a:pPr>
            <a:r>
              <a:rPr lang="zh-CN" altLang="en-US" sz="1400" dirty="0" smtClean="0">
                <a:solidFill>
                  <a:schemeClr val="dk1"/>
                </a:solidFill>
                <a:latin typeface="微软雅黑" panose="020B0503020204020204" pitchFamily="34" charset="-122"/>
                <a:ea typeface="微软雅黑" panose="020B0503020204020204" pitchFamily="34" charset="-122"/>
                <a:cs typeface="宋体" panose="02010600030101010101" pitchFamily="2" charset="-122"/>
                <a:sym typeface="+mn-ea"/>
              </a:rPr>
              <a:t>目前我公司该品的日均费用与主流建议参照药相当，竞价后将低于国内已上市的6家胶囊【医保产品】厂家的最低日均费用，可降低了患者的使用成本，</a:t>
            </a:r>
            <a:r>
              <a:rPr lang="zh-CN" altLang="en-US" sz="1400" dirty="0" smtClean="0">
                <a:solidFill>
                  <a:schemeClr val="dk1"/>
                </a:solidFill>
                <a:latin typeface="微软雅黑" panose="020B0503020204020204" pitchFamily="34" charset="-122"/>
                <a:ea typeface="微软雅黑" panose="020B0503020204020204" pitchFamily="34" charset="-122"/>
                <a:cs typeface="宋体" panose="02010600030101010101" pitchFamily="2" charset="-122"/>
                <a:sym typeface="+mn-ea"/>
              </a:rPr>
              <a:t>节省医保基⾦</a:t>
            </a:r>
            <a:r>
              <a:rPr lang="zh-CN" altLang="en-US" sz="1400" dirty="0" smtClean="0">
                <a:solidFill>
                  <a:schemeClr val="dk1"/>
                </a:solidFill>
                <a:latin typeface="微软雅黑" panose="020B0503020204020204" pitchFamily="34" charset="-122"/>
                <a:ea typeface="微软雅黑" panose="020B0503020204020204" pitchFamily="34" charset="-122"/>
                <a:cs typeface="宋体" panose="02010600030101010101" pitchFamily="2" charset="-122"/>
                <a:sym typeface="+mn-ea"/>
              </a:rPr>
              <a:t>。</a:t>
            </a:r>
            <a:endParaRPr lang="zh-CN" altLang="en-US" sz="1400" dirty="0" smtClean="0">
              <a:solidFill>
                <a:schemeClr val="dk1"/>
              </a:solidFill>
              <a:latin typeface="微软雅黑" panose="020B0503020204020204" pitchFamily="34" charset="-122"/>
              <a:ea typeface="微软雅黑" panose="020B0503020204020204" pitchFamily="34" charset="-122"/>
              <a:cs typeface="宋体" panose="02010600030101010101" pitchFamily="2" charset="-122"/>
              <a:sym typeface="+mn-ea"/>
            </a:endParaRPr>
          </a:p>
        </p:txBody>
      </p:sp>
      <p:cxnSp>
        <p:nvCxnSpPr>
          <p:cNvPr id="13" name="直接连接符 12"/>
          <p:cNvCxnSpPr/>
          <p:nvPr>
            <p:custDataLst>
              <p:tags r:id="rId10"/>
            </p:custDataLst>
          </p:nvPr>
        </p:nvCxnSpPr>
        <p:spPr>
          <a:xfrm>
            <a:off x="513421" y="711196"/>
            <a:ext cx="3369310" cy="0"/>
          </a:xfrm>
          <a:prstGeom prst="line">
            <a:avLst/>
          </a:prstGeom>
          <a:ln>
            <a:solidFill>
              <a:schemeClr val="accent1">
                <a:lumMod val="50000"/>
              </a:schemeClr>
            </a:solidFill>
          </a:ln>
        </p:spPr>
        <p:style>
          <a:lnRef idx="2">
            <a:schemeClr val="accent6"/>
          </a:lnRef>
          <a:fillRef idx="0">
            <a:schemeClr val="accent6"/>
          </a:fillRef>
          <a:effectRef idx="1">
            <a:schemeClr val="accent6"/>
          </a:effectRef>
          <a:fontRef idx="minor">
            <a:schemeClr val="tx1"/>
          </a:fontRef>
        </p:style>
      </p:cxnSp>
      <p:sp>
        <p:nvSpPr>
          <p:cNvPr id="16" name="矩形 15"/>
          <p:cNvSpPr/>
          <p:nvPr>
            <p:custDataLst>
              <p:tags r:id="rId11"/>
            </p:custDataLst>
          </p:nvPr>
        </p:nvSpPr>
        <p:spPr>
          <a:xfrm>
            <a:off x="557212" y="6264533"/>
            <a:ext cx="6936514" cy="276999"/>
          </a:xfrm>
          <a:prstGeom prst="rect">
            <a:avLst/>
          </a:prstGeom>
        </p:spPr>
        <p:txBody>
          <a:bodyPr wrap="none">
            <a:spAutoFit/>
          </a:bodyPr>
          <a:lstStyle/>
          <a:p>
            <a:r>
              <a:rPr lang="en-US" altLang="zh-CN" sz="1200" dirty="0">
                <a:latin typeface="微软雅黑" panose="020B0503020204020204" pitchFamily="34" charset="-122"/>
                <a:ea typeface="微软雅黑" panose="020B0503020204020204" pitchFamily="34" charset="-122"/>
              </a:rPr>
              <a:t>1.</a:t>
            </a:r>
            <a:r>
              <a:rPr lang="zh-CN" altLang="en-US" sz="1200" dirty="0">
                <a:latin typeface="微软雅黑" panose="020B0503020204020204" pitchFamily="34" charset="-122"/>
                <a:ea typeface="微软雅黑" panose="020B0503020204020204" pitchFamily="34" charset="-122"/>
              </a:rPr>
              <a:t>杨渊韩等，胆碱酯酶抑制剂在阿尔茨海默病患者的合适剂量，阿尔茨海默病及相关病</a:t>
            </a:r>
            <a:r>
              <a:rPr lang="en-US" altLang="zh-CN" sz="1200" dirty="0">
                <a:latin typeface="微软雅黑" panose="020B0503020204020204" pitchFamily="34" charset="-122"/>
                <a:ea typeface="微软雅黑" panose="020B0503020204020204" pitchFamily="34" charset="-122"/>
              </a:rPr>
              <a:t>. 2018,1(03). </a:t>
            </a:r>
            <a:endParaRPr lang="en-US" altLang="zh-CN" sz="1200" dirty="0" smtClean="0">
              <a:latin typeface="微软雅黑" panose="020B0503020204020204" pitchFamily="34" charset="-122"/>
              <a:ea typeface="微软雅黑" panose="020B0503020204020204" pitchFamily="34" charset="-122"/>
            </a:endParaRPr>
          </a:p>
        </p:txBody>
      </p:sp>
    </p:spTree>
    <p:custDataLst>
      <p:tags r:id="rId12"/>
    </p:custDataLst>
  </p:cSld>
  <p:clrMapOvr>
    <a:masterClrMapping/>
  </p:clrMapOvr>
</p:sld>
</file>

<file path=ppt/tags/tag1.xml><?xml version="1.0" encoding="utf-8"?>
<p:tagLst xmlns:p="http://schemas.openxmlformats.org/presentationml/2006/main">
  <p:tag name="KSO_WM_SLIDE_BACKGROUND_MASK_FLAG" val="1"/>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10.xml><?xml version="1.0" encoding="utf-8"?>
<p:tagLst xmlns:p="http://schemas.openxmlformats.org/presentationml/2006/main">
  <p:tag name="KSO_WM_SLIDE_BACKGROUND_MASK_FLAG" val="1"/>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100.xml><?xml version="1.0" encoding="utf-8"?>
<p:tagLst xmlns:p="http://schemas.openxmlformats.org/presentationml/2006/main">
  <p:tag name="KSO_WM_SLIDE_BACKGROUND_TYPE" val="frame"/>
  <p:tag name="KSO_WM_SLIDE_BK_DARK_LIGHT" val="1"/>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Lst>
</file>

<file path=ppt/tags/tag101.xml><?xml version="1.0" encoding="utf-8"?>
<p:tagLst xmlns:p="http://schemas.openxmlformats.org/presentationml/2006/main">
  <p:tag name="KSO_WM_SLIDE_BACKGROUND_TYPE" val="leftRight"/>
  <p:tag name="KSO_WM_SLIDE_BK_DARK_LIGHT" val="2"/>
  <p:tag name="KSO_WM_UNIT_HIGHLIGHT" val="0"/>
  <p:tag name="KSO_WM_UNIT_COMPATIBLE" val="0"/>
  <p:tag name="KSO_WM_UNIT_DIAGRAM_ISNUMVISUAL" val="0"/>
  <p:tag name="KSO_WM_UNIT_DIAGRAM_ISREFERUNIT" val="0"/>
  <p:tag name="KSO_WM_UNIT_SUBTYPE" val="h"/>
  <p:tag name="KSO_WM_UNIT_TYPE" val="i"/>
  <p:tag name="KSO_WM_UNIT_INDEX" val="1"/>
  <p:tag name="KSO_WM_UNIT_ID" val="_14*i*1"/>
  <p:tag name="KSO_WM_UNIT_BK_DARK_LIGHT" val="1"/>
  <p:tag name="KSO_WM_UNIT_LAYERLEVEL" val="1"/>
  <p:tag name="KSO_WM_TAG_VERSION" val="1.0"/>
  <p:tag name="KSO_WM_BEAUTIFY_FLAG" val="#wm#"/>
</p:tagLst>
</file>

<file path=ppt/tags/tag102.xml><?xml version="1.0" encoding="utf-8"?>
<p:tagLst xmlns:p="http://schemas.openxmlformats.org/presentationml/2006/main">
  <p:tag name="KSO_WM_SLIDE_BACKGROUND_TYPE" val="leftRight"/>
  <p:tag name="KSO_WM_SLIDE_BK_DARK_LIGHT" val="2"/>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Lst>
</file>

<file path=ppt/tags/tag103.xml><?xml version="1.0" encoding="utf-8"?>
<p:tagLst xmlns:p="http://schemas.openxmlformats.org/presentationml/2006/main">
  <p:tag name="KSO_WM_SLIDE_BACKGROUND_TYPE" val="leftRight"/>
  <p:tag name="KSO_WM_SLIDE_BK_DARK_LIGHT" val="2"/>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Lst>
</file>

<file path=ppt/tags/tag104.xml><?xml version="1.0" encoding="utf-8"?>
<p:tagLst xmlns:p="http://schemas.openxmlformats.org/presentationml/2006/main">
  <p:tag name="KSO_WM_SLIDE_BACKGROUND_TYPE" val="leftRight"/>
  <p:tag name="KSO_WM_SLIDE_BK_DARK_LIGHT" val="2"/>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Lst>
</file>

<file path=ppt/tags/tag105.xml><?xml version="1.0" encoding="utf-8"?>
<p:tagLst xmlns:p="http://schemas.openxmlformats.org/presentationml/2006/main">
  <p:tag name="KSO_WM_SLIDE_BACKGROUND_TYPE" val="leftRight"/>
  <p:tag name="KSO_WM_SLIDE_BK_DARK_LIGHT" val="2"/>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Lst>
</file>

<file path=ppt/tags/tag106.xml><?xml version="1.0" encoding="utf-8"?>
<p:tagLst xmlns:p="http://schemas.openxmlformats.org/presentationml/2006/main">
  <p:tag name="KSO_WM_SLIDE_BACKGROUND_TYPE" val="leftRight"/>
  <p:tag name="KSO_WM_SLIDE_BK_DARK_LIGHT" val="2"/>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Lst>
</file>

<file path=ppt/tags/tag107.xml><?xml version="1.0" encoding="utf-8"?>
<p:tagLst xmlns:p="http://schemas.openxmlformats.org/presentationml/2006/main">
  <p:tag name="KSO_WM_SLIDE_BACKGROUND_TYPE" val="leftRight"/>
  <p:tag name="KSO_WM_SLIDE_BK_DARK_LIGHT" val="2"/>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Lst>
</file>

<file path=ppt/tags/tag108.xml><?xml version="1.0" encoding="utf-8"?>
<p:tagLst xmlns:p="http://schemas.openxmlformats.org/presentationml/2006/main">
  <p:tag name="KSO_WM_SLIDE_BACKGROUND_TYPE" val="leftRight"/>
  <p:tag name="KSO_WM_SLIDE_BK_DARK_LIGHT" val="2"/>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Lst>
</file>

<file path=ppt/tags/tag109.xml><?xml version="1.0" encoding="utf-8"?>
<p:tagLst xmlns:p="http://schemas.openxmlformats.org/presentationml/2006/main">
  <p:tag name="KSO_WM_SLIDE_BACKGROUND_TYPE" val="leftRight"/>
  <p:tag name="KSO_WM_SLIDE_BK_DARK_LIGHT" val="2"/>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Lst>
</file>

<file path=ppt/tags/tag11.xml><?xml version="1.0" encoding="utf-8"?>
<p:tagLst xmlns:p="http://schemas.openxmlformats.org/presentationml/2006/main">
  <p:tag name="KSO_WM_SLIDE_BACKGROUND_MASK_FLAG" val="1"/>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110.xml><?xml version="1.0" encoding="utf-8"?>
<p:tagLst xmlns:p="http://schemas.openxmlformats.org/presentationml/2006/main">
  <p:tag name="KSO_WM_SLIDE_BACKGROUND_TYPE" val="leftRight"/>
  <p:tag name="KSO_WM_SLIDE_BK_DARK_LIGHT" val="2"/>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Lst>
</file>

<file path=ppt/tags/tag111.xml><?xml version="1.0" encoding="utf-8"?>
<p:tagLst xmlns:p="http://schemas.openxmlformats.org/presentationml/2006/main">
  <p:tag name="KSO_WM_SLIDE_BACKGROUND_TYPE" val="topBottom"/>
  <p:tag name="KSO_WM_SLIDE_BK_DARK_LIGHT" val="2"/>
  <p:tag name="KSO_WM_UNIT_HIGHLIGHT" val="0"/>
  <p:tag name="KSO_WM_UNIT_COMPATIBLE" val="0"/>
  <p:tag name="KSO_WM_UNIT_DIAGRAM_ISNUMVISUAL" val="0"/>
  <p:tag name="KSO_WM_UNIT_DIAGRAM_ISREFERUNIT" val="0"/>
  <p:tag name="KSO_WM_UNIT_SUBTYPE" val="h"/>
  <p:tag name="KSO_WM_UNIT_TYPE" val="i"/>
  <p:tag name="KSO_WM_UNIT_INDEX" val="1"/>
  <p:tag name="KSO_WM_UNIT_ID" val="_15*i*1"/>
  <p:tag name="KSO_WM_UNIT_BK_DARK_LIGHT" val="1"/>
  <p:tag name="KSO_WM_UNIT_LAYERLEVEL" val="1"/>
  <p:tag name="KSO_WM_TAG_VERSION" val="1.0"/>
  <p:tag name="KSO_WM_BEAUTIFY_FLAG" val="#wm#"/>
</p:tagLst>
</file>

<file path=ppt/tags/tag112.xml><?xml version="1.0" encoding="utf-8"?>
<p:tagLst xmlns:p="http://schemas.openxmlformats.org/presentationml/2006/main">
  <p:tag name="KSO_WM_SLIDE_BACKGROUND_TYPE" val="topBottom"/>
  <p:tag name="KSO_WM_SLIDE_BK_DARK_LIGHT" val="2"/>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Lst>
</file>

<file path=ppt/tags/tag113.xml><?xml version="1.0" encoding="utf-8"?>
<p:tagLst xmlns:p="http://schemas.openxmlformats.org/presentationml/2006/main">
  <p:tag name="KSO_WM_SLIDE_BACKGROUND_TYPE" val="topBottom"/>
  <p:tag name="KSO_WM_SLIDE_BK_DARK_LIGHT" val="2"/>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Lst>
</file>

<file path=ppt/tags/tag114.xml><?xml version="1.0" encoding="utf-8"?>
<p:tagLst xmlns:p="http://schemas.openxmlformats.org/presentationml/2006/main">
  <p:tag name="KSO_WM_SLIDE_BACKGROUND_TYPE" val="topBottom"/>
  <p:tag name="KSO_WM_SLIDE_BK_DARK_LIGHT" val="2"/>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Lst>
</file>

<file path=ppt/tags/tag115.xml><?xml version="1.0" encoding="utf-8"?>
<p:tagLst xmlns:p="http://schemas.openxmlformats.org/presentationml/2006/main">
  <p:tag name="KSO_WM_SLIDE_BACKGROUND_TYPE" val="topBottom"/>
  <p:tag name="KSO_WM_SLIDE_BK_DARK_LIGHT" val="2"/>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Lst>
</file>

<file path=ppt/tags/tag116.xml><?xml version="1.0" encoding="utf-8"?>
<p:tagLst xmlns:p="http://schemas.openxmlformats.org/presentationml/2006/main">
  <p:tag name="KSO_WM_SLIDE_BACKGROUND_TYPE" val="topBottom"/>
  <p:tag name="KSO_WM_SLIDE_BK_DARK_LIGHT" val="2"/>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Lst>
</file>

<file path=ppt/tags/tag117.xml><?xml version="1.0" encoding="utf-8"?>
<p:tagLst xmlns:p="http://schemas.openxmlformats.org/presentationml/2006/main">
  <p:tag name="KSO_WM_SLIDE_BACKGROUND_TYPE" val="topBottom"/>
  <p:tag name="KSO_WM_SLIDE_BK_DARK_LIGHT" val="2"/>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Lst>
</file>

<file path=ppt/tags/tag118.xml><?xml version="1.0" encoding="utf-8"?>
<p:tagLst xmlns:p="http://schemas.openxmlformats.org/presentationml/2006/main">
  <p:tag name="KSO_WM_SLIDE_BACKGROUND_TYPE" val="topBottom"/>
  <p:tag name="KSO_WM_SLIDE_BK_DARK_LIGHT" val="2"/>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Lst>
</file>

<file path=ppt/tags/tag119.xml><?xml version="1.0" encoding="utf-8"?>
<p:tagLst xmlns:p="http://schemas.openxmlformats.org/presentationml/2006/main">
  <p:tag name="KSO_WM_SLIDE_BACKGROUND_TYPE" val="topBottom"/>
  <p:tag name="KSO_WM_SLIDE_BK_DARK_LIGHT" val="2"/>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Lst>
</file>

<file path=ppt/tags/tag12.xml><?xml version="1.0" encoding="utf-8"?>
<p:tagLst xmlns:p="http://schemas.openxmlformats.org/presentationml/2006/main">
  <p:tag name="KSO_WM_SLIDE_BACKGROUND_MASK_FLAG" val="1"/>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120.xml><?xml version="1.0" encoding="utf-8"?>
<p:tagLst xmlns:p="http://schemas.openxmlformats.org/presentationml/2006/main">
  <p:tag name="KSO_WM_SLIDE_BACKGROUND_TYPE" val="topBottom"/>
  <p:tag name="KSO_WM_SLIDE_BK_DARK_LIGHT" val="2"/>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Lst>
</file>

<file path=ppt/tags/tag121.xml><?xml version="1.0" encoding="utf-8"?>
<p:tagLst xmlns:p="http://schemas.openxmlformats.org/presentationml/2006/main">
  <p:tag name="KSO_WM_SLIDE_BACKGROUND_TYPE" val="bottomTop"/>
  <p:tag name="KSO_WM_SLIDE_BK_DARK_LIGHT" val="2"/>
  <p:tag name="KSO_WM_UNIT_HIGHLIGHT" val="0"/>
  <p:tag name="KSO_WM_UNIT_COMPATIBLE" val="0"/>
  <p:tag name="KSO_WM_UNIT_DIAGRAM_ISNUMVISUAL" val="0"/>
  <p:tag name="KSO_WM_UNIT_DIAGRAM_ISREFERUNIT" val="0"/>
  <p:tag name="KSO_WM_UNIT_TYPE" val="i"/>
  <p:tag name="KSO_WM_UNIT_INDEX" val="1"/>
  <p:tag name="KSO_WM_UNIT_ID" val="_16*i*1"/>
  <p:tag name="KSO_WM_UNIT_LAYERLEVEL" val="1"/>
  <p:tag name="KSO_WM_TAG_VERSION" val="1.0"/>
  <p:tag name="KSO_WM_BEAUTIFY_FLAG" val="#wm#"/>
</p:tagLst>
</file>

<file path=ppt/tags/tag122.xml><?xml version="1.0" encoding="utf-8"?>
<p:tagLst xmlns:p="http://schemas.openxmlformats.org/presentationml/2006/main">
  <p:tag name="KSO_WM_SLIDE_BACKGROUND_TYPE" val="bottomTop"/>
  <p:tag name="KSO_WM_SLIDE_BK_DARK_LIGHT" val="2"/>
  <p:tag name="KSO_WM_UNIT_HIGHLIGHT" val="0"/>
  <p:tag name="KSO_WM_UNIT_COMPATIBLE" val="0"/>
  <p:tag name="KSO_WM_UNIT_DIAGRAM_ISNUMVISUAL" val="0"/>
  <p:tag name="KSO_WM_UNIT_DIAGRAM_ISREFERUNIT" val="0"/>
  <p:tag name="KSO_WM_UNIT_TYPE" val="i"/>
  <p:tag name="KSO_WM_UNIT_INDEX" val="2"/>
  <p:tag name="KSO_WM_UNIT_ID" val="_16*i*2"/>
  <p:tag name="KSO_WM_UNIT_LAYERLEVEL" val="1"/>
  <p:tag name="KSO_WM_TAG_VERSION" val="1.0"/>
  <p:tag name="KSO_WM_BEAUTIFY_FLAG" val="#wm#"/>
</p:tagLst>
</file>

<file path=ppt/tags/tag123.xml><?xml version="1.0" encoding="utf-8"?>
<p:tagLst xmlns:p="http://schemas.openxmlformats.org/presentationml/2006/main">
  <p:tag name="KSO_WM_SLIDE_BACKGROUND_TYPE" val="bottomTop"/>
  <p:tag name="KSO_WM_SLIDE_BK_DARK_LIGHT" val="2"/>
  <p:tag name="KSO_WM_UNIT_HIGHLIGHT" val="0"/>
  <p:tag name="KSO_WM_UNIT_COMPATIBLE" val="0"/>
  <p:tag name="KSO_WM_UNIT_DIAGRAM_ISNUMVISUAL" val="0"/>
  <p:tag name="KSO_WM_UNIT_DIAGRAM_ISREFERUNIT" val="0"/>
  <p:tag name="KSO_WM_UNIT_TYPE" val="i"/>
  <p:tag name="KSO_WM_UNIT_INDEX" val="3"/>
  <p:tag name="KSO_WM_UNIT_ID" val="_16*i*3"/>
  <p:tag name="KSO_WM_UNIT_LAYERLEVEL" val="1"/>
  <p:tag name="KSO_WM_TAG_VERSION" val="1.0"/>
  <p:tag name="KSO_WM_BEAUTIFY_FLAG" val="#wm#"/>
</p:tagLst>
</file>

<file path=ppt/tags/tag124.xml><?xml version="1.0" encoding="utf-8"?>
<p:tagLst xmlns:p="http://schemas.openxmlformats.org/presentationml/2006/main">
  <p:tag name="KSO_WM_SLIDE_BACKGROUND_TYPE" val="bottomTop"/>
  <p:tag name="KSO_WM_SLIDE_BK_DARK_LIGHT" val="2"/>
  <p:tag name="KSO_WM_UNIT_HIGHLIGHT" val="0"/>
  <p:tag name="KSO_WM_UNIT_COMPATIBLE" val="0"/>
  <p:tag name="KSO_WM_UNIT_DIAGRAM_ISNUMVISUAL" val="0"/>
  <p:tag name="KSO_WM_UNIT_DIAGRAM_ISREFERUNIT" val="0"/>
  <p:tag name="KSO_WM_UNIT_SUBTYPE" val="h"/>
  <p:tag name="KSO_WM_UNIT_TYPE" val="i"/>
  <p:tag name="KSO_WM_UNIT_INDEX" val="1"/>
  <p:tag name="KSO_WM_UNIT_ID" val="_16*i*1"/>
  <p:tag name="KSO_WM_UNIT_BK_DARK_LIGHT" val="1"/>
  <p:tag name="KSO_WM_UNIT_LAYERLEVEL" val="1"/>
  <p:tag name="KSO_WM_TAG_VERSION" val="1.0"/>
  <p:tag name="KSO_WM_BEAUTIFY_FLAG" val="#wm#"/>
</p:tagLst>
</file>

<file path=ppt/tags/tag125.xml><?xml version="1.0" encoding="utf-8"?>
<p:tagLst xmlns:p="http://schemas.openxmlformats.org/presentationml/2006/main">
  <p:tag name="KSO_WM_SLIDE_BACKGROUND_TYPE" val="bottomTop"/>
  <p:tag name="KSO_WM_SLIDE_BK_DARK_LIGHT" val="2"/>
  <p:tag name="KSO_WM_UNIT_HIGHLIGHT" val="0"/>
  <p:tag name="KSO_WM_UNIT_COMPATIBLE" val="0"/>
  <p:tag name="KSO_WM_UNIT_DIAGRAM_ISNUMVISUAL" val="0"/>
  <p:tag name="KSO_WM_UNIT_DIAGRAM_ISREFERUNIT" val="0"/>
  <p:tag name="KSO_WM_UNIT_ID" val="_16**"/>
  <p:tag name="KSO_WM_UNIT_LAYERLEVEL" val="1"/>
  <p:tag name="KSO_WM_TAG_VERSION" val="1.0"/>
  <p:tag name="KSO_WM_BEAUTIFY_FLAG" val="#wm#"/>
</p:tagLst>
</file>

<file path=ppt/tags/tag126.xml><?xml version="1.0" encoding="utf-8"?>
<p:tagLst xmlns:p="http://schemas.openxmlformats.org/presentationml/2006/main">
  <p:tag name="KSO_WM_SLIDE_BACKGROUND_TYPE" val="bottomTop"/>
  <p:tag name="KSO_WM_SLIDE_BK_DARK_LIGHT" val="2"/>
  <p:tag name="KSO_WM_UNIT_HIGHLIGHT" val="0"/>
  <p:tag name="KSO_WM_UNIT_COMPATIBLE" val="0"/>
  <p:tag name="KSO_WM_UNIT_DIAGRAM_ISNUMVISUAL" val="0"/>
  <p:tag name="KSO_WM_UNIT_DIAGRAM_ISREFERUNIT" val="0"/>
  <p:tag name="KSO_WM_UNIT_ID" val="_16**"/>
  <p:tag name="KSO_WM_UNIT_LAYERLEVEL" val="1"/>
  <p:tag name="KSO_WM_TAG_VERSION" val="1.0"/>
  <p:tag name="KSO_WM_BEAUTIFY_FLAG" val="#wm#"/>
</p:tagLst>
</file>

<file path=ppt/tags/tag127.xml><?xml version="1.0" encoding="utf-8"?>
<p:tagLst xmlns:p="http://schemas.openxmlformats.org/presentationml/2006/main">
  <p:tag name="KSO_WM_SLIDE_BACKGROUND_TYPE" val="bottomTop"/>
  <p:tag name="KSO_WM_SLIDE_BK_DARK_LIGHT" val="2"/>
  <p:tag name="KSO_WM_UNIT_HIGHLIGHT" val="0"/>
  <p:tag name="KSO_WM_UNIT_COMPATIBLE" val="0"/>
  <p:tag name="KSO_WM_UNIT_DIAGRAM_ISNUMVISUAL" val="0"/>
  <p:tag name="KSO_WM_UNIT_DIAGRAM_ISREFERUNIT" val="0"/>
  <p:tag name="KSO_WM_UNIT_ID" val="_16**"/>
  <p:tag name="KSO_WM_UNIT_LAYERLEVEL" val="1"/>
  <p:tag name="KSO_WM_TAG_VERSION" val="1.0"/>
  <p:tag name="KSO_WM_BEAUTIFY_FLAG" val="#wm#"/>
</p:tagLst>
</file>

<file path=ppt/tags/tag128.xml><?xml version="1.0" encoding="utf-8"?>
<p:tagLst xmlns:p="http://schemas.openxmlformats.org/presentationml/2006/main">
  <p:tag name="KSO_WM_SLIDE_BACKGROUND_TYPE" val="bottomTop"/>
  <p:tag name="KSO_WM_SLIDE_BK_DARK_LIGHT" val="2"/>
  <p:tag name="KSO_WM_UNIT_HIGHLIGHT" val="0"/>
  <p:tag name="KSO_WM_UNIT_COMPATIBLE" val="0"/>
  <p:tag name="KSO_WM_UNIT_DIAGRAM_ISNUMVISUAL" val="0"/>
  <p:tag name="KSO_WM_UNIT_DIAGRAM_ISREFERUNIT" val="0"/>
  <p:tag name="KSO_WM_UNIT_ID" val="_16**"/>
  <p:tag name="KSO_WM_UNIT_LAYERLEVEL" val="1"/>
  <p:tag name="KSO_WM_TAG_VERSION" val="1.0"/>
  <p:tag name="KSO_WM_BEAUTIFY_FLAG" val="#wm#"/>
</p:tagLst>
</file>

<file path=ppt/tags/tag129.xml><?xml version="1.0" encoding="utf-8"?>
<p:tagLst xmlns:p="http://schemas.openxmlformats.org/presentationml/2006/main">
  <p:tag name="KSO_WM_SLIDE_BACKGROUND_TYPE" val="bottomTop"/>
  <p:tag name="KSO_WM_SLIDE_BK_DARK_LIGHT" val="2"/>
  <p:tag name="KSO_WM_UNIT_HIGHLIGHT" val="0"/>
  <p:tag name="KSO_WM_UNIT_COMPATIBLE" val="0"/>
  <p:tag name="KSO_WM_UNIT_DIAGRAM_ISNUMVISUAL" val="0"/>
  <p:tag name="KSO_WM_UNIT_DIAGRAM_ISREFERUNIT" val="0"/>
  <p:tag name="KSO_WM_UNIT_ID" val="_16**"/>
  <p:tag name="KSO_WM_UNIT_LAYERLEVEL" val="1"/>
  <p:tag name="KSO_WM_TAG_VERSION" val="1.0"/>
  <p:tag name="KSO_WM_BEAUTIFY_FLAG" val="#wm#"/>
</p:tagLst>
</file>

<file path=ppt/tags/tag13.xml><?xml version="1.0" encoding="utf-8"?>
<p:tagLst xmlns:p="http://schemas.openxmlformats.org/presentationml/2006/main">
  <p:tag name="KSO_WM_SLIDE_BACKGROUND_MASK_FLAG" val="1"/>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130.xml><?xml version="1.0" encoding="utf-8"?>
<p:tagLst xmlns:p="http://schemas.openxmlformats.org/presentationml/2006/main">
  <p:tag name="KSO_WM_SLIDE_BACKGROUND_TYPE" val="bottomTop"/>
  <p:tag name="KSO_WM_SLIDE_BK_DARK_LIGHT" val="2"/>
  <p:tag name="KSO_WM_UNIT_HIGHLIGHT" val="0"/>
  <p:tag name="KSO_WM_UNIT_COMPATIBLE" val="0"/>
  <p:tag name="KSO_WM_UNIT_DIAGRAM_ISNUMVISUAL" val="0"/>
  <p:tag name="KSO_WM_UNIT_DIAGRAM_ISREFERUNIT" val="0"/>
  <p:tag name="KSO_WM_UNIT_ID" val="_16**"/>
  <p:tag name="KSO_WM_UNIT_LAYERLEVEL" val="1"/>
  <p:tag name="KSO_WM_TAG_VERSION" val="1.0"/>
  <p:tag name="KSO_WM_BEAUTIFY_FLAG" val="#wm#"/>
</p:tagLst>
</file>

<file path=ppt/tags/tag131.xml><?xml version="1.0" encoding="utf-8"?>
<p:tagLst xmlns:p="http://schemas.openxmlformats.org/presentationml/2006/main">
  <p:tag name="KSO_WM_SLIDE_BACKGROUND_TYPE" val="navigation"/>
  <p:tag name="KSO_WM_SLIDE_BK_DARK_LIGHT" val="2"/>
  <p:tag name="KSO_WM_UNIT_HIGHLIGHT" val="0"/>
  <p:tag name="KSO_WM_UNIT_COMPATIBLE" val="0"/>
  <p:tag name="KSO_WM_UNIT_DIAGRAM_ISNUMVISUAL" val="0"/>
  <p:tag name="KSO_WM_UNIT_DIAGRAM_ISREFERUNIT" val="0"/>
  <p:tag name="KSO_WM_UNIT_TYPE" val="i"/>
  <p:tag name="KSO_WM_UNIT_INDEX" val="1"/>
  <p:tag name="KSO_WM_UNIT_ID" val="_17*i*1"/>
  <p:tag name="KSO_WM_UNIT_LAYERLEVEL" val="1"/>
  <p:tag name="KSO_WM_TAG_VERSION" val="1.0"/>
  <p:tag name="KSO_WM_BEAUTIFY_FLAG" val="#wm#"/>
</p:tagLst>
</file>

<file path=ppt/tags/tag132.xml><?xml version="1.0" encoding="utf-8"?>
<p:tagLst xmlns:p="http://schemas.openxmlformats.org/presentationml/2006/main">
  <p:tag name="KSO_WM_SLIDE_BACKGROUND_TYPE" val="navigation"/>
  <p:tag name="KSO_WM_SLIDE_BK_DARK_LIGHT" val="2"/>
  <p:tag name="KSO_WM_UNIT_HIGHLIGHT" val="0"/>
  <p:tag name="KSO_WM_UNIT_COMPATIBLE" val="0"/>
  <p:tag name="KSO_WM_UNIT_DIAGRAM_ISNUMVISUAL" val="0"/>
  <p:tag name="KSO_WM_UNIT_DIAGRAM_ISREFERUNIT" val="0"/>
  <p:tag name="KSO_WM_UNIT_TYPE" val="i"/>
  <p:tag name="KSO_WM_UNIT_INDEX" val="2"/>
  <p:tag name="KSO_WM_UNIT_ID" val="_17*i*2"/>
  <p:tag name="KSO_WM_UNIT_LAYERLEVEL" val="1"/>
  <p:tag name="KSO_WM_TAG_VERSION" val="1.0"/>
  <p:tag name="KSO_WM_BEAUTIFY_FLAG" val="#wm#"/>
</p:tagLst>
</file>

<file path=ppt/tags/tag133.xml><?xml version="1.0" encoding="utf-8"?>
<p:tagLst xmlns:p="http://schemas.openxmlformats.org/presentationml/2006/main">
  <p:tag name="KSO_WM_SLIDE_BACKGROUND_TYPE" val="navigation"/>
  <p:tag name="KSO_WM_SLIDE_BK_DARK_LIGHT" val="2"/>
  <p:tag name="KSO_WM_UNIT_HIGHLIGHT" val="0"/>
  <p:tag name="KSO_WM_UNIT_COMPATIBLE" val="0"/>
  <p:tag name="KSO_WM_UNIT_DIAGRAM_ISNUMVISUAL" val="0"/>
  <p:tag name="KSO_WM_UNIT_DIAGRAM_ISREFERUNIT" val="0"/>
  <p:tag name="KSO_WM_UNIT_TYPE" val="i"/>
  <p:tag name="KSO_WM_UNIT_INDEX" val="3"/>
  <p:tag name="KSO_WM_UNIT_ID" val="_17*i*3"/>
  <p:tag name="KSO_WM_UNIT_LAYERLEVEL" val="1"/>
  <p:tag name="KSO_WM_TAG_VERSION" val="1.0"/>
  <p:tag name="KSO_WM_BEAUTIFY_FLAG" val="#wm#"/>
</p:tagLst>
</file>

<file path=ppt/tags/tag134.xml><?xml version="1.0" encoding="utf-8"?>
<p:tagLst xmlns:p="http://schemas.openxmlformats.org/presentationml/2006/main">
  <p:tag name="KSO_WM_SLIDE_BACKGROUND_TYPE" val="navigation"/>
  <p:tag name="KSO_WM_SLIDE_BK_DARK_LIGHT" val="2"/>
  <p:tag name="KSO_WM_UNIT_HIGHLIGHT" val="0"/>
  <p:tag name="KSO_WM_UNIT_COMPATIBLE" val="0"/>
  <p:tag name="KSO_WM_UNIT_DIAGRAM_ISNUMVISUAL" val="0"/>
  <p:tag name="KSO_WM_UNIT_DIAGRAM_ISREFERUNIT" val="0"/>
  <p:tag name="KSO_WM_UNIT_SUBTYPE" val="h"/>
  <p:tag name="KSO_WM_UNIT_TYPE" val="i"/>
  <p:tag name="KSO_WM_UNIT_INDEX" val="1"/>
  <p:tag name="KSO_WM_UNIT_ID" val="_17*i*1"/>
  <p:tag name="KSO_WM_UNIT_BK_DARK_LIGHT" val="1"/>
  <p:tag name="KSO_WM_UNIT_LAYERLEVEL" val="1"/>
  <p:tag name="KSO_WM_TAG_VERSION" val="1.0"/>
  <p:tag name="KSO_WM_BEAUTIFY_FLAG" val="#wm#"/>
</p:tagLst>
</file>

<file path=ppt/tags/tag135.xml><?xml version="1.0" encoding="utf-8"?>
<p:tagLst xmlns:p="http://schemas.openxmlformats.org/presentationml/2006/main">
  <p:tag name="KSO_WM_SLIDE_BACKGROUND_TYPE" val="navigation"/>
  <p:tag name="KSO_WM_SLIDE_BK_DARK_LIGHT" val="2"/>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Lst>
</file>

<file path=ppt/tags/tag136.xml><?xml version="1.0" encoding="utf-8"?>
<p:tagLst xmlns:p="http://schemas.openxmlformats.org/presentationml/2006/main">
  <p:tag name="KSO_WM_SLIDE_BACKGROUND_TYPE" val="navigation"/>
  <p:tag name="KSO_WM_SLIDE_BK_DARK_LIGHT" val="2"/>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Lst>
</file>

<file path=ppt/tags/tag137.xml><?xml version="1.0" encoding="utf-8"?>
<p:tagLst xmlns:p="http://schemas.openxmlformats.org/presentationml/2006/main">
  <p:tag name="KSO_WM_SLIDE_BACKGROUND_TYPE" val="navigation"/>
  <p:tag name="KSO_WM_SLIDE_BK_DARK_LIGHT" val="2"/>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Lst>
</file>

<file path=ppt/tags/tag138.xml><?xml version="1.0" encoding="utf-8"?>
<p:tagLst xmlns:p="http://schemas.openxmlformats.org/presentationml/2006/main">
  <p:tag name="KSO_WM_SLIDE_BACKGROUND_TYPE" val="navigation"/>
  <p:tag name="KSO_WM_SLIDE_BK_DARK_LIGHT" val="2"/>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Lst>
</file>

<file path=ppt/tags/tag139.xml><?xml version="1.0" encoding="utf-8"?>
<p:tagLst xmlns:p="http://schemas.openxmlformats.org/presentationml/2006/main">
  <p:tag name="KSO_WM_SLIDE_BACKGROUND_TYPE" val="navigation"/>
  <p:tag name="KSO_WM_SLIDE_BK_DARK_LIGHT" val="2"/>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Lst>
</file>

<file path=ppt/tags/tag1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140.xml><?xml version="1.0" encoding="utf-8"?>
<p:tagLst xmlns:p="http://schemas.openxmlformats.org/presentationml/2006/main">
  <p:tag name="KSO_WM_SLIDE_BACKGROUND_TYPE" val="navigation"/>
  <p:tag name="KSO_WM_SLIDE_BK_DARK_LIGHT" val="2"/>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Lst>
</file>

<file path=ppt/tags/tag141.xml><?xml version="1.0" encoding="utf-8"?>
<p:tagLst xmlns:p="http://schemas.openxmlformats.org/presentationml/2006/main">
  <p:tag name="KSO_WM_SLIDE_BACKGROUND_TYPE" val="navigation"/>
  <p:tag name="KSO_WM_SLIDE_BK_DARK_LIGHT" val="2"/>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Lst>
</file>

<file path=ppt/tags/tag142.xml><?xml version="1.0" encoding="utf-8"?>
<p:tagLst xmlns:p="http://schemas.openxmlformats.org/presentationml/2006/main">
  <p:tag name="KSO_WM_SLIDE_BACKGROUND_TYPE" val="navigation"/>
  <p:tag name="KSO_WM_SLIDE_BK_DARK_LIGHT" val="2"/>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Lst>
</file>

<file path=ppt/tags/tag143.xml><?xml version="1.0" encoding="utf-8"?>
<p:tagLst xmlns:p="http://schemas.openxmlformats.org/presentationml/2006/main">
  <p:tag name="KSO_WM_SLIDE_BACKGROUND_TYPE" val="belt"/>
  <p:tag name="KSO_WM_SLIDE_BK_DARK_LIGHT" val="1"/>
  <p:tag name="KSO_WM_UNIT_HIGHLIGHT" val="0"/>
  <p:tag name="KSO_WM_UNIT_COMPATIBLE" val="0"/>
  <p:tag name="KSO_WM_UNIT_DIAGRAM_ISNUMVISUAL" val="0"/>
  <p:tag name="KSO_WM_UNIT_DIAGRAM_ISREFERUNIT" val="0"/>
  <p:tag name="KSO_WM_UNIT_SUBTYPE" val="h"/>
  <p:tag name="KSO_WM_UNIT_TYPE" val="i"/>
  <p:tag name="KSO_WM_UNIT_INDEX" val="1"/>
  <p:tag name="KSO_WM_UNIT_ID" val="_18*i*1"/>
  <p:tag name="KSO_WM_UNIT_BK_DARK_LIGHT" val="2"/>
  <p:tag name="KSO_WM_UNIT_LAYERLEVEL" val="1"/>
  <p:tag name="KSO_WM_TAG_VERSION" val="1.0"/>
  <p:tag name="KSO_WM_BEAUTIFY_FLAG" val="#wm#"/>
</p:tagLst>
</file>

<file path=ppt/tags/tag14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8*i*2"/>
  <p:tag name="KSO_WM_UNIT_LAYERLEVEL" val="1"/>
  <p:tag name="KSO_WM_TAG_VERSION" val="1.0"/>
  <p:tag name="KSO_WM_BEAUTIFY_FLAG" val="#wm#"/>
  <p:tag name="KSO_WM_SLIDE_BACKGROUND_TYPE" val="belt"/>
  <p:tag name="KSO_WM_SLIDE_BK_DARK_LIGHT" val="1"/>
  <p:tag name="KSO_WM_UNIT_TYPE" val="i"/>
  <p:tag name="KSO_WM_UNIT_INDEX" val="2"/>
</p:tagLst>
</file>

<file path=ppt/tags/tag145.xml><?xml version="1.0" encoding="utf-8"?>
<p:tagLst xmlns:p="http://schemas.openxmlformats.org/presentationml/2006/main">
  <p:tag name="KSO_WM_SLIDE_BACKGROUND_TYPE" val="belt"/>
  <p:tag name="KSO_WM_SLIDE_BK_DARK_LIGHT" val="1"/>
  <p:tag name="KSO_WM_UNIT_HIGHLIGHT" val="0"/>
  <p:tag name="KSO_WM_UNIT_COMPATIBLE" val="0"/>
  <p:tag name="KSO_WM_UNIT_DIAGRAM_ISNUMVISUAL" val="0"/>
  <p:tag name="KSO_WM_UNIT_DIAGRAM_ISREFERUNIT" val="0"/>
  <p:tag name="KSO_WM_UNIT_TYPE" val="i"/>
  <p:tag name="KSO_WM_UNIT_INDEX" val="3"/>
  <p:tag name="KSO_WM_UNIT_ID" val="_18*i*3"/>
  <p:tag name="KSO_WM_UNIT_LAYERLEVEL" val="1"/>
  <p:tag name="KSO_WM_TAG_VERSION" val="1.0"/>
  <p:tag name="KSO_WM_BEAUTIFY_FLAG" val="#wm#"/>
</p:tagLst>
</file>

<file path=ppt/tags/tag146.xml><?xml version="1.0" encoding="utf-8"?>
<p:tagLst xmlns:p="http://schemas.openxmlformats.org/presentationml/2006/main">
  <p:tag name="KSO_WM_SLIDE_BACKGROUND_TYPE" val="belt"/>
  <p:tag name="KSO_WM_SLIDE_BK_DARK_LIGHT" val="1"/>
  <p:tag name="KSO_WM_UNIT_HIGHLIGHT" val="0"/>
  <p:tag name="KSO_WM_UNIT_COMPATIBLE" val="0"/>
  <p:tag name="KSO_WM_UNIT_DIAGRAM_ISNUMVISUAL" val="0"/>
  <p:tag name="KSO_WM_UNIT_DIAGRAM_ISREFERUNIT" val="0"/>
  <p:tag name="KSO_WM_UNIT_TYPE" val="i"/>
  <p:tag name="KSO_WM_UNIT_INDEX" val="4"/>
  <p:tag name="KSO_WM_UNIT_ID" val="_18*i*4"/>
  <p:tag name="KSO_WM_UNIT_LAYERLEVEL" val="1"/>
  <p:tag name="KSO_WM_TAG_VERSION" val="1.0"/>
  <p:tag name="KSO_WM_BEAUTIFY_FLAG" val="#wm#"/>
</p:tagLst>
</file>

<file path=ppt/tags/tag14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8*i*1"/>
  <p:tag name="KSO_WM_UNIT_LAYERLEVEL" val="1"/>
  <p:tag name="KSO_WM_TAG_VERSION" val="1.0"/>
  <p:tag name="KSO_WM_BEAUTIFY_FLAG" val="#wm#"/>
  <p:tag name="KSO_WM_SLIDE_BACKGROUND_TYPE" val="belt"/>
  <p:tag name="KSO_WM_SLIDE_BK_DARK_LIGHT" val="1"/>
  <p:tag name="KSO_WM_UNIT_TYPE" val="i"/>
  <p:tag name="KSO_WM_UNIT_INDEX" val="1"/>
</p:tagLst>
</file>

<file path=ppt/tags/tag148.xml><?xml version="1.0" encoding="utf-8"?>
<p:tagLst xmlns:p="http://schemas.openxmlformats.org/presentationml/2006/main">
  <p:tag name="KSO_WM_SLIDE_BACKGROUND_TYPE" val="belt"/>
  <p:tag name="KSO_WM_SLIDE_BK_DARK_LIGHT" val="1"/>
  <p:tag name="KSO_WM_UNIT_HIGHLIGHT" val="0"/>
  <p:tag name="KSO_WM_UNIT_COMPATIBLE" val="0"/>
  <p:tag name="KSO_WM_UNIT_DIAGRAM_ISNUMVISUAL" val="0"/>
  <p:tag name="KSO_WM_UNIT_DIAGRAM_ISREFERUNIT" val="0"/>
  <p:tag name="KSO_WM_UNIT_TYPE" val="i"/>
  <p:tag name="KSO_WM_UNIT_INDEX" val="6"/>
  <p:tag name="KSO_WM_UNIT_ID" val="_18*i*6"/>
  <p:tag name="KSO_WM_UNIT_LAYERLEVEL" val="1"/>
  <p:tag name="KSO_WM_TAG_VERSION" val="1.0"/>
  <p:tag name="KSO_WM_BEAUTIFY_FLAG" val="#wm#"/>
</p:tagLst>
</file>

<file path=ppt/tags/tag149.xml><?xml version="1.0" encoding="utf-8"?>
<p:tagLst xmlns:p="http://schemas.openxmlformats.org/presentationml/2006/main">
  <p:tag name="KSO_WM_SLIDE_BACKGROUND_TYPE" val="belt"/>
  <p:tag name="KSO_WM_SLIDE_BK_DARK_LIGHT" val="1"/>
  <p:tag name="KSO_WM_UNIT_HIGHLIGHT" val="0"/>
  <p:tag name="KSO_WM_UNIT_COMPATIBLE" val="0"/>
  <p:tag name="KSO_WM_UNIT_DIAGRAM_ISNUMVISUAL" val="0"/>
  <p:tag name="KSO_WM_UNIT_DIAGRAM_ISREFERUNIT" val="0"/>
  <p:tag name="KSO_WM_UNIT_TYPE" val="i"/>
  <p:tag name="KSO_WM_UNIT_INDEX" val="5"/>
  <p:tag name="KSO_WM_UNIT_ID" val="_18*i*5"/>
  <p:tag name="KSO_WM_UNIT_LAYERLEVEL" val="1"/>
  <p:tag name="KSO_WM_TAG_VERSION" val="1.0"/>
  <p:tag name="KSO_WM_BEAUTIFY_FLAG" val="#wm#"/>
</p:tagLst>
</file>

<file path=ppt/tags/tag1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150.xml><?xml version="1.0" encoding="utf-8"?>
<p:tagLst xmlns:p="http://schemas.openxmlformats.org/presentationml/2006/main">
  <p:tag name="KSO_WM_SLIDE_BACKGROUND_TYPE" val="belt"/>
  <p:tag name="KSO_WM_SLIDE_BK_DARK_LIGHT" val="1"/>
  <p:tag name="KSO_WM_UNIT_HIGHLIGHT" val="0"/>
  <p:tag name="KSO_WM_UNIT_COMPATIBLE" val="0"/>
  <p:tag name="KSO_WM_UNIT_DIAGRAM_ISNUMVISUAL" val="0"/>
  <p:tag name="KSO_WM_UNIT_DIAGRAM_ISREFERUNIT" val="0"/>
  <p:tag name="KSO_WM_UNIT_ID" val="_18**"/>
  <p:tag name="KSO_WM_UNIT_LAYERLEVEL" val="1"/>
  <p:tag name="KSO_WM_TAG_VERSION" val="1.0"/>
  <p:tag name="KSO_WM_BEAUTIFY_FLAG" val="#wm#"/>
</p:tagLst>
</file>

<file path=ppt/tags/tag151.xml><?xml version="1.0" encoding="utf-8"?>
<p:tagLst xmlns:p="http://schemas.openxmlformats.org/presentationml/2006/main">
  <p:tag name="KSO_WM_SLIDE_BACKGROUND_TYPE" val="belt"/>
  <p:tag name="KSO_WM_SLIDE_BK_DARK_LIGHT" val="1"/>
  <p:tag name="KSO_WM_UNIT_HIGHLIGHT" val="0"/>
  <p:tag name="KSO_WM_UNIT_COMPATIBLE" val="0"/>
  <p:tag name="KSO_WM_UNIT_DIAGRAM_ISNUMVISUAL" val="0"/>
  <p:tag name="KSO_WM_UNIT_DIAGRAM_ISREFERUNIT" val="0"/>
  <p:tag name="KSO_WM_UNIT_ID" val="_18**"/>
  <p:tag name="KSO_WM_UNIT_LAYERLEVEL" val="1"/>
  <p:tag name="KSO_WM_TAG_VERSION" val="1.0"/>
  <p:tag name="KSO_WM_BEAUTIFY_FLAG" val="#wm#"/>
</p:tagLst>
</file>

<file path=ppt/tags/tag152.xml><?xml version="1.0" encoding="utf-8"?>
<p:tagLst xmlns:p="http://schemas.openxmlformats.org/presentationml/2006/main">
  <p:tag name="KSO_WM_SLIDE_BACKGROUND_TYPE" val="belt"/>
  <p:tag name="KSO_WM_SLIDE_BK_DARK_LIGHT" val="1"/>
  <p:tag name="KSO_WM_UNIT_HIGHLIGHT" val="0"/>
  <p:tag name="KSO_WM_UNIT_COMPATIBLE" val="0"/>
  <p:tag name="KSO_WM_UNIT_DIAGRAM_ISNUMVISUAL" val="0"/>
  <p:tag name="KSO_WM_UNIT_DIAGRAM_ISREFERUNIT" val="0"/>
  <p:tag name="KSO_WM_UNIT_ID" val="_18**"/>
  <p:tag name="KSO_WM_UNIT_LAYERLEVEL" val="1"/>
  <p:tag name="KSO_WM_TAG_VERSION" val="1.0"/>
  <p:tag name="KSO_WM_BEAUTIFY_FLAG" val="#wm#"/>
</p:tagLst>
</file>

<file path=ppt/tags/tag153.xml><?xml version="1.0" encoding="utf-8"?>
<p:tagLst xmlns:p="http://schemas.openxmlformats.org/presentationml/2006/main">
  <p:tag name="KSO_WM_SLIDE_BACKGROUND_TYPE" val="belt"/>
  <p:tag name="KSO_WM_SLIDE_BK_DARK_LIGHT" val="1"/>
  <p:tag name="KSO_WM_UNIT_HIGHLIGHT" val="0"/>
  <p:tag name="KSO_WM_UNIT_COMPATIBLE" val="0"/>
  <p:tag name="KSO_WM_UNIT_DIAGRAM_ISNUMVISUAL" val="0"/>
  <p:tag name="KSO_WM_UNIT_DIAGRAM_ISREFERUNIT" val="0"/>
  <p:tag name="KSO_WM_UNIT_ID" val="_18**"/>
  <p:tag name="KSO_WM_UNIT_LAYERLEVEL" val="1"/>
  <p:tag name="KSO_WM_TAG_VERSION" val="1.0"/>
  <p:tag name="KSO_WM_BEAUTIFY_FLAG" val="#wm#"/>
</p:tagLst>
</file>

<file path=ppt/tags/tag154.xml><?xml version="1.0" encoding="utf-8"?>
<p:tagLst xmlns:p="http://schemas.openxmlformats.org/presentationml/2006/main">
  <p:tag name="KSO_WM_SLIDE_BACKGROUND_TYPE" val="belt"/>
  <p:tag name="KSO_WM_SLIDE_BK_DARK_LIGHT" val="1"/>
  <p:tag name="KSO_WM_UNIT_HIGHLIGHT" val="0"/>
  <p:tag name="KSO_WM_UNIT_COMPATIBLE" val="0"/>
  <p:tag name="KSO_WM_UNIT_DIAGRAM_ISNUMVISUAL" val="0"/>
  <p:tag name="KSO_WM_UNIT_DIAGRAM_ISREFERUNIT" val="0"/>
  <p:tag name="KSO_WM_UNIT_ID" val="_18**"/>
  <p:tag name="KSO_WM_UNIT_LAYERLEVEL" val="1"/>
  <p:tag name="KSO_WM_TAG_VERSION" val="1.0"/>
  <p:tag name="KSO_WM_BEAUTIFY_FLAG" val="#wm#"/>
</p:tagLst>
</file>

<file path=ppt/tags/tag15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 name="KSO_WM_TEMPLATE_CATEGORY" val="custom"/>
  <p:tag name="KSO_WM_TEMPLATE_INDEX" val="20202545"/>
</p:tagLst>
</file>

<file path=ppt/tags/tag15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 name="KSO_WM_TEMPLATE_CATEGORY" val="custom"/>
  <p:tag name="KSO_WM_TEMPLATE_INDEX" val="20202545"/>
</p:tagLst>
</file>

<file path=ppt/tags/tag15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15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15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1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160.xml><?xml version="1.0" encoding="utf-8"?>
<p:tagLst xmlns:p="http://schemas.openxmlformats.org/presentationml/2006/main">
  <p:tag name="KSO_WM_TEMPLATE_SUBCATEGORY" val="0"/>
  <p:tag name="KSO_WM_TEMPLATE_COLOR_TYPE" val="1"/>
  <p:tag name="KSO_WM_TEMPLATE_MASTER_THUMB_INDEX" val="12"/>
  <p:tag name="KSO_WM_UNIT_SHOW_EDIT_AREA_INDICATION" val="0"/>
  <p:tag name="KSO_WM_TEMPLATE_THUMBS_INDEX" val="1、2、3、11、14"/>
  <p:tag name="KSO_WM_TAG_VERSION" val="1.0"/>
  <p:tag name="KSO_WM_BEAUTIFY_FLAG" val="#wm#"/>
  <p:tag name="KSO_WM_TEMPLATE_CATEGORY" val="custom"/>
  <p:tag name="KSO_WM_TEMPLATE_INDEX" val="20202545"/>
  <p:tag name="KSO_WM_TEMPLATE_MASTER_TYPE" val="1"/>
</p:tagLst>
</file>

<file path=ppt/tags/tag161.xml><?xml version="1.0" encoding="utf-8"?>
<p:tagLst xmlns:p="http://schemas.openxmlformats.org/presentationml/2006/main">
  <p:tag name="KSO_WM_UNIT_ISCONTENTSTITLE" val="0"/>
  <p:tag name="KSO_WM_UNIT_ISNUMDGMTITLE" val="0"/>
  <p:tag name="KSO_WM_UNIT_PRESET_TEXT" val="极简大气通用模板"/>
  <p:tag name="KSO_WM_UNIT_NOCLEAR" val="0"/>
  <p:tag name="KSO_WM_UNIT_VALUE" val="9"/>
  <p:tag name="KSO_WM_UNIT_HIGHLIGHT" val="0"/>
  <p:tag name="KSO_WM_UNIT_COMPATIBLE" val="0"/>
  <p:tag name="KSO_WM_UNIT_DIAGRAM_ISNUMVISUAL" val="0"/>
  <p:tag name="KSO_WM_UNIT_DIAGRAM_ISREFERUNIT" val="0"/>
  <p:tag name="KSO_WM_UNIT_TYPE" val="a"/>
  <p:tag name="KSO_WM_UNIT_INDEX" val="1"/>
  <p:tag name="KSO_WM_UNIT_ID" val="custom20202545_1*a*1"/>
  <p:tag name="KSO_WM_TEMPLATE_CATEGORY" val="custom"/>
  <p:tag name="KSO_WM_TEMPLATE_INDEX" val="20202545"/>
  <p:tag name="KSO_WM_UNIT_LAYERLEVEL" val="1"/>
  <p:tag name="KSO_WM_TAG_VERSION" val="1.0"/>
  <p:tag name="KSO_WM_BEAUTIFY_FLAG" val="#wm#"/>
  <p:tag name="KSO_WM_UNIT_TEXT_FILL_FORE_SCHEMECOLOR_INDEX_BRIGHTNESS" val="0.15"/>
  <p:tag name="KSO_WM_UNIT_TEXT_FILL_FORE_SCHEMECOLOR_INDEX" val="13"/>
  <p:tag name="KSO_WM_UNIT_TEXT_FILL_TYPE" val="1"/>
</p:tagLst>
</file>

<file path=ppt/tags/tag162.xml><?xml version="1.0" encoding="utf-8"?>
<p:tagLst xmlns:p="http://schemas.openxmlformats.org/presentationml/2006/main">
  <p:tag name="KSO_WM_UNIT_ISCONTENTSTITLE" val="0"/>
  <p:tag name="KSO_WM_UNIT_ISNUMDGMTITLE" val="0"/>
  <p:tag name="KSO_WM_UNIT_PRESET_TEXT" val="单击此处添加副标题"/>
  <p:tag name="KSO_WM_UNIT_NOCLEAR" val="0"/>
  <p:tag name="KSO_WM_UNIT_VALUE" val="22"/>
  <p:tag name="KSO_WM_UNIT_HIGHLIGHT" val="0"/>
  <p:tag name="KSO_WM_UNIT_COMPATIBLE" val="0"/>
  <p:tag name="KSO_WM_UNIT_DIAGRAM_ISNUMVISUAL" val="0"/>
  <p:tag name="KSO_WM_UNIT_DIAGRAM_ISREFERUNIT" val="0"/>
  <p:tag name="KSO_WM_UNIT_TYPE" val="b"/>
  <p:tag name="KSO_WM_UNIT_INDEX" val="1"/>
  <p:tag name="KSO_WM_UNIT_ID" val="custom20202545_1*b*1"/>
  <p:tag name="KSO_WM_TEMPLATE_CATEGORY" val="custom"/>
  <p:tag name="KSO_WM_TEMPLATE_INDEX" val="20202545"/>
  <p:tag name="KSO_WM_UNIT_LAYERLEVEL" val="1"/>
  <p:tag name="KSO_WM_TAG_VERSION" val="1.0"/>
  <p:tag name="KSO_WM_BEAUTIFY_FLAG" val="#wm#"/>
  <p:tag name="KSO_WM_UNIT_TEXT_FILL_FORE_SCHEMECOLOR_INDEX_BRIGHTNESS" val="0.15"/>
  <p:tag name="KSO_WM_UNIT_TEXT_FILL_FORE_SCHEMECOLOR_INDEX" val="13"/>
  <p:tag name="KSO_WM_UNIT_TEXT_FILL_TYPE" val="1"/>
</p:tagLst>
</file>

<file path=ppt/tags/tag163.xml><?xml version="1.0" encoding="utf-8"?>
<p:tagLst xmlns:p="http://schemas.openxmlformats.org/presentationml/2006/main">
  <p:tag name="KSO_WM_SLIDE_ID" val="custom20202545_1"/>
  <p:tag name="KSO_WM_TEMPLATE_SUBCATEGORY" val="0"/>
  <p:tag name="KSO_WM_TEMPLATE_MASTER_TYPE" val="1"/>
  <p:tag name="KSO_WM_TEMPLATE_COLOR_TYPE" val="1"/>
  <p:tag name="KSO_WM_SLIDE_ITEM_CNT" val="0"/>
  <p:tag name="KSO_WM_SLIDE_INDEX" val="1"/>
  <p:tag name="KSO_WM_TAG_VERSION" val="1.0"/>
  <p:tag name="KSO_WM_BEAUTIFY_FLAG" val="#wm#"/>
  <p:tag name="KSO_WM_TEMPLATE_CATEGORY" val="custom"/>
  <p:tag name="KSO_WM_TEMPLATE_INDEX" val="20202545"/>
  <p:tag name="KSO_WM_SLIDE_LAYOUT" val="a_b"/>
  <p:tag name="KSO_WM_SLIDE_LAYOUT_CNT" val="1_3"/>
  <p:tag name="KSO_WM_SLIDE_TYPE" val="title"/>
  <p:tag name="KSO_WM_SLIDE_SUBTYPE" val="pureTxt"/>
  <p:tag name="KSO_WM_TEMPLATE_THUMBS_INDEX" val="1、2、6、7、9、11、14、15"/>
  <p:tag name="KSO_WM_SPECIAL_SOURCE" val="bdnull"/>
  <p:tag name="KSO_WM_TEMPLATE_MASTER_THUMB_INDEX" val="12"/>
</p:tagLst>
</file>

<file path=ppt/tags/tag164.xml><?xml version="1.0" encoding="utf-8"?>
<p:tagLst xmlns:p="http://schemas.openxmlformats.org/presentationml/2006/main">
  <p:tag name="KSO_WM_BEAUTIFY_FLAG" val=""/>
  <p:tag name="KSO_WM_UNIT_FILL_FORE_SCHEMECOLOR_INDEX_BRIGHTNESS" val="-0.5"/>
  <p:tag name="KSO_WM_UNIT_FILL_FORE_SCHEMECOLOR_INDEX" val="5"/>
  <p:tag name="KSO_WM_UNIT_FILL_TYPE" val="1"/>
  <p:tag name="KSO_WM_UNIT_TEXT_FILL_FORE_SCHEMECOLOR_INDEX_BRIGHTNESS" val="0"/>
  <p:tag name="KSO_WM_UNIT_TEXT_FILL_FORE_SCHEMECOLOR_INDEX" val="14"/>
  <p:tag name="KSO_WM_UNIT_TEXT_FILL_TYPE" val="1"/>
</p:tagLst>
</file>

<file path=ppt/tags/tag165.xml><?xml version="1.0" encoding="utf-8"?>
<p:tagLst xmlns:p="http://schemas.openxmlformats.org/presentationml/2006/main">
  <p:tag name="KSO_WM_BEAUTIFY_FLAG" val=""/>
  <p:tag name="KSO_WM_UNIT_TEXT_FILL_FORE_SCHEMECOLOR_INDEX_BRIGHTNESS" val="0.25"/>
  <p:tag name="KSO_WM_UNIT_TEXT_FILL_FORE_SCHEMECOLOR_INDEX" val="13"/>
  <p:tag name="KSO_WM_UNIT_TEXT_FILL_TYPE" val="1"/>
</p:tagLst>
</file>

<file path=ppt/tags/tag166.xml><?xml version="1.0" encoding="utf-8"?>
<p:tagLst xmlns:p="http://schemas.openxmlformats.org/presentationml/2006/main">
  <p:tag name="KSO_WM_BEAUTIFY_FLAG" val=""/>
  <p:tag name="KSO_WM_UNIT_TEXT_FILL_FORE_SCHEMECOLOR_INDEX_BRIGHTNESS" val="0.25"/>
  <p:tag name="KSO_WM_UNIT_TEXT_FILL_FORE_SCHEMECOLOR_INDEX" val="13"/>
  <p:tag name="KSO_WM_UNIT_TEXT_FILL_TYPE" val="1"/>
</p:tagLst>
</file>

<file path=ppt/tags/tag167.xml><?xml version="1.0" encoding="utf-8"?>
<p:tagLst xmlns:p="http://schemas.openxmlformats.org/presentationml/2006/main">
  <p:tag name="KSO_WM_BEAUTIFY_FLAG" val=""/>
  <p:tag name="KSO_WM_UNIT_TEXT_FILL_FORE_SCHEMECOLOR_INDEX_BRIGHTNESS" val="0.25"/>
  <p:tag name="KSO_WM_UNIT_TEXT_FILL_FORE_SCHEMECOLOR_INDEX" val="13"/>
  <p:tag name="KSO_WM_UNIT_TEXT_FILL_TYPE" val="1"/>
</p:tagLst>
</file>

<file path=ppt/tags/tag168.xml><?xml version="1.0" encoding="utf-8"?>
<p:tagLst xmlns:p="http://schemas.openxmlformats.org/presentationml/2006/main">
  <p:tag name="KSO_WM_BEAUTIFY_FLAG" val=""/>
  <p:tag name="KSO_WM_UNIT_TEXT_FILL_FORE_SCHEMECOLOR_INDEX_BRIGHTNESS" val="0.25"/>
  <p:tag name="KSO_WM_UNIT_TEXT_FILL_FORE_SCHEMECOLOR_INDEX" val="13"/>
  <p:tag name="KSO_WM_UNIT_TEXT_FILL_TYPE" val="1"/>
</p:tagLst>
</file>

<file path=ppt/tags/tag169.xml><?xml version="1.0" encoding="utf-8"?>
<p:tagLst xmlns:p="http://schemas.openxmlformats.org/presentationml/2006/main">
  <p:tag name="KSO_WM_BEAUTIFY_FLAG" val=""/>
  <p:tag name="KSO_WM_UNIT_TEXT_FILL_FORE_SCHEMECOLOR_INDEX_BRIGHTNESS" val="0.25"/>
  <p:tag name="KSO_WM_UNIT_TEXT_FILL_FORE_SCHEMECOLOR_INDEX" val="13"/>
  <p:tag name="KSO_WM_UNIT_TEXT_FILL_TYPE" val="1"/>
</p:tagLst>
</file>

<file path=ppt/tags/tag1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170.xml><?xml version="1.0" encoding="utf-8"?>
<p:tagLst xmlns:p="http://schemas.openxmlformats.org/presentationml/2006/main">
  <p:tag name="KSO_WM_BEAUTIFY_FLAG" val=""/>
  <p:tag name="KSO_WM_UNIT_FILL_FORE_SCHEMECOLOR_INDEX_BRIGHTNESS" val="-0.5"/>
  <p:tag name="KSO_WM_UNIT_FILL_FORE_SCHEMECOLOR_INDEX" val="5"/>
  <p:tag name="KSO_WM_UNIT_FILL_TYPE" val="1"/>
  <p:tag name="KSO_WM_UNIT_TEXT_FILL_FORE_SCHEMECOLOR_INDEX_BRIGHTNESS" val="0"/>
  <p:tag name="KSO_WM_UNIT_TEXT_FILL_FORE_SCHEMECOLOR_INDEX" val="14"/>
  <p:tag name="KSO_WM_UNIT_TEXT_FILL_TYPE" val="1"/>
</p:tagLst>
</file>

<file path=ppt/tags/tag171.xml><?xml version="1.0" encoding="utf-8"?>
<p:tagLst xmlns:p="http://schemas.openxmlformats.org/presentationml/2006/main">
  <p:tag name="KSO_WM_BEAUTIFY_FLAG" val=""/>
  <p:tag name="KSO_WM_UNIT_FILL_FORE_SCHEMECOLOR_INDEX_BRIGHTNESS" val="-0.5"/>
  <p:tag name="KSO_WM_UNIT_FILL_FORE_SCHEMECOLOR_INDEX" val="5"/>
  <p:tag name="KSO_WM_UNIT_FILL_TYPE" val="1"/>
  <p:tag name="KSO_WM_UNIT_TEXT_FILL_FORE_SCHEMECOLOR_INDEX_BRIGHTNESS" val="0"/>
  <p:tag name="KSO_WM_UNIT_TEXT_FILL_FORE_SCHEMECOLOR_INDEX" val="14"/>
  <p:tag name="KSO_WM_UNIT_TEXT_FILL_TYPE" val="1"/>
</p:tagLst>
</file>

<file path=ppt/tags/tag172.xml><?xml version="1.0" encoding="utf-8"?>
<p:tagLst xmlns:p="http://schemas.openxmlformats.org/presentationml/2006/main">
  <p:tag name="KSO_WM_BEAUTIFY_FLAG" val=""/>
  <p:tag name="KSO_WM_UNIT_FILL_FORE_SCHEMECOLOR_INDEX_BRIGHTNESS" val="-0.5"/>
  <p:tag name="KSO_WM_UNIT_FILL_FORE_SCHEMECOLOR_INDEX" val="5"/>
  <p:tag name="KSO_WM_UNIT_FILL_TYPE" val="1"/>
  <p:tag name="KSO_WM_UNIT_TEXT_FILL_FORE_SCHEMECOLOR_INDEX_BRIGHTNESS" val="0"/>
  <p:tag name="KSO_WM_UNIT_TEXT_FILL_FORE_SCHEMECOLOR_INDEX" val="14"/>
  <p:tag name="KSO_WM_UNIT_TEXT_FILL_TYPE" val="1"/>
</p:tagLst>
</file>

<file path=ppt/tags/tag173.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l1-1"/>
  <p:tag name="KSO_WM_UNIT_TYPE" val="i"/>
  <p:tag name="KSO_WM_UNIT_INDEX" val="1"/>
  <p:tag name="KSO_WM_UNIT_ID" val="custom20202545_2*i*1"/>
  <p:tag name="KSO_WM_TEMPLATE_CATEGORY" val="custom"/>
  <p:tag name="KSO_WM_TEMPLATE_INDEX" val="20202545"/>
  <p:tag name="KSO_WM_UNIT_LAYERLEVEL" val="1"/>
  <p:tag name="KSO_WM_TAG_VERSION" val="1.0"/>
  <p:tag name="KSO_WM_BEAUTIFY_FLAG" val="#wm#"/>
  <p:tag name="KSO_WM_UNIT_FILL_FORE_SCHEMECOLOR_INDEX_BRIGHTNESS" val="0"/>
  <p:tag name="KSO_WM_UNIT_FILL_FORE_SCHEMECOLOR_INDEX" val="5"/>
  <p:tag name="KSO_WM_UNIT_FILL_TYPE" val="1"/>
  <p:tag name="KSO_WM_UNIT_TEXT_FILL_FORE_SCHEMECOLOR_INDEX_BRIGHTNESS" val="0"/>
  <p:tag name="KSO_WM_UNIT_TEXT_FILL_FORE_SCHEMECOLOR_INDEX" val="2"/>
  <p:tag name="KSO_WM_UNIT_TEXT_FILL_TYPE" val="1"/>
  <p:tag name="KSO_WM_UNIT_USESOURCEFORMAT_APPLY" val="1"/>
</p:tagLst>
</file>

<file path=ppt/tags/tag174.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l1-1"/>
  <p:tag name="KSO_WM_UNIT_TYPE" val="i"/>
  <p:tag name="KSO_WM_UNIT_INDEX" val="2"/>
  <p:tag name="KSO_WM_UNIT_ID" val="custom20202545_2*i*2"/>
  <p:tag name="KSO_WM_TEMPLATE_CATEGORY" val="custom"/>
  <p:tag name="KSO_WM_TEMPLATE_INDEX" val="20202545"/>
  <p:tag name="KSO_WM_UNIT_LAYERLEVEL" val="1"/>
  <p:tag name="KSO_WM_TAG_VERSION" val="1.0"/>
  <p:tag name="KSO_WM_BEAUTIFY_FLAG" val="#wm#"/>
  <p:tag name="KSO_WM_UNIT_FILL_FORE_SCHEMECOLOR_INDEX_BRIGHTNESS" val="0.4"/>
  <p:tag name="KSO_WM_UNIT_FILL_FORE_SCHEMECOLOR_INDEX" val="5"/>
  <p:tag name="KSO_WM_UNIT_FILL_TYPE" val="1"/>
  <p:tag name="KSO_WM_UNIT_TEXT_FILL_FORE_SCHEMECOLOR_INDEX_BRIGHTNESS" val="0"/>
  <p:tag name="KSO_WM_UNIT_TEXT_FILL_FORE_SCHEMECOLOR_INDEX" val="2"/>
  <p:tag name="KSO_WM_UNIT_TEXT_FILL_TYPE" val="1"/>
  <p:tag name="KSO_WM_UNIT_USESOURCEFORMAT_APPLY" val="1"/>
</p:tagLst>
</file>

<file path=ppt/tags/tag175.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l1-1"/>
  <p:tag name="KSO_WM_UNIT_TYPE" val="i"/>
  <p:tag name="KSO_WM_UNIT_INDEX" val="3"/>
  <p:tag name="KSO_WM_UNIT_ID" val="custom20202545_2*i*3"/>
  <p:tag name="KSO_WM_TEMPLATE_CATEGORY" val="custom"/>
  <p:tag name="KSO_WM_TEMPLATE_INDEX" val="20202545"/>
  <p:tag name="KSO_WM_UNIT_LAYERLEVEL" val="1"/>
  <p:tag name="KSO_WM_TAG_VERSION" val="1.0"/>
  <p:tag name="KSO_WM_BEAUTIFY_FLAG" val="#wm#"/>
  <p:tag name="KSO_WM_UNIT_FILL_FORE_SCHEMECOLOR_INDEX_BRIGHTNESS" val="0.4"/>
  <p:tag name="KSO_WM_UNIT_FILL_FORE_SCHEMECOLOR_INDEX" val="5"/>
  <p:tag name="KSO_WM_UNIT_FILL_TYPE" val="1"/>
  <p:tag name="KSO_WM_UNIT_TEXT_FILL_FORE_SCHEMECOLOR_INDEX_BRIGHTNESS" val="0"/>
  <p:tag name="KSO_WM_UNIT_TEXT_FILL_FORE_SCHEMECOLOR_INDEX" val="2"/>
  <p:tag name="KSO_WM_UNIT_TEXT_FILL_TYPE" val="1"/>
  <p:tag name="KSO_WM_UNIT_USESOURCEFORMAT_APPLY" val="1"/>
</p:tagLst>
</file>

<file path=ppt/tags/tag176.xml><?xml version="1.0" encoding="utf-8"?>
<p:tagLst xmlns:p="http://schemas.openxmlformats.org/presentationml/2006/main">
  <p:tag name="KSO_WM_UNIT_ISCONTENTSTITLE" val="1"/>
  <p:tag name="KSO_WM_UNIT_ISNUMDGMTITLE" val="0"/>
  <p:tag name="KSO_WM_UNIT_PRESET_TEXT" val="目录"/>
  <p:tag name="KSO_WM_UNIT_NOCLEAR" val="0"/>
  <p:tag name="KSO_WM_UNIT_VALUE" val="2"/>
  <p:tag name="KSO_WM_UNIT_HIGHLIGHT" val="0"/>
  <p:tag name="KSO_WM_UNIT_COMPATIBLE" val="0"/>
  <p:tag name="KSO_WM_UNIT_DIAGRAM_ISNUMVISUAL" val="0"/>
  <p:tag name="KSO_WM_UNIT_DIAGRAM_ISREFERUNIT" val="0"/>
  <p:tag name="KSO_WM_DIAGRAM_GROUP_CODE" val="l1-1"/>
  <p:tag name="KSO_WM_UNIT_TYPE" val="a"/>
  <p:tag name="KSO_WM_UNIT_INDEX" val="1"/>
  <p:tag name="KSO_WM_UNIT_ID" val="custom20202545_2*a*1"/>
  <p:tag name="KSO_WM_TEMPLATE_CATEGORY" val="custom"/>
  <p:tag name="KSO_WM_TEMPLATE_INDEX" val="20202545"/>
  <p:tag name="KSO_WM_UNIT_LAYERLEVEL" val="1"/>
  <p:tag name="KSO_WM_TAG_VERSION" val="1.0"/>
  <p:tag name="KSO_WM_BEAUTIFY_FLAG" val="#wm#"/>
  <p:tag name="KSO_WM_UNIT_TEXT_FILL_FORE_SCHEMECOLOR_INDEX_BRIGHTNESS" val="0"/>
  <p:tag name="KSO_WM_UNIT_TEXT_FILL_FORE_SCHEMECOLOR_INDEX" val="14"/>
  <p:tag name="KSO_WM_UNIT_TEXT_FILL_TYPE" val="1"/>
  <p:tag name="KSO_WM_UNIT_USESOURCEFORMAT_APPLY" val="1"/>
</p:tagLst>
</file>

<file path=ppt/tags/tag177.xml><?xml version="1.0" encoding="utf-8"?>
<p:tagLst xmlns:p="http://schemas.openxmlformats.org/presentationml/2006/main">
  <p:tag name="KSO_WM_UNIT_ISCONTENTSTITLE" val="0"/>
  <p:tag name="KSO_WM_UNIT_ISNUMDGMTITLE" val="0"/>
  <p:tag name="KSO_WM_UNIT_PRESET_TEXT" val="CONTENTS"/>
  <p:tag name="KSO_WM_UNIT_NOCLEAR" val="0"/>
  <p:tag name="KSO_WM_UNIT_VALUE" val="6"/>
  <p:tag name="KSO_WM_UNIT_HIGHLIGHT" val="0"/>
  <p:tag name="KSO_WM_UNIT_COMPATIBLE" val="0"/>
  <p:tag name="KSO_WM_UNIT_DIAGRAM_ISNUMVISUAL" val="0"/>
  <p:tag name="KSO_WM_UNIT_DIAGRAM_ISREFERUNIT" val="0"/>
  <p:tag name="KSO_WM_DIAGRAM_GROUP_CODE" val="l1-1"/>
  <p:tag name="KSO_WM_UNIT_TYPE" val="b"/>
  <p:tag name="KSO_WM_UNIT_INDEX" val="1"/>
  <p:tag name="KSO_WM_UNIT_ID" val="custom20202545_2*b*1"/>
  <p:tag name="KSO_WM_TEMPLATE_CATEGORY" val="custom"/>
  <p:tag name="KSO_WM_TEMPLATE_INDEX" val="20202545"/>
  <p:tag name="KSO_WM_UNIT_LAYERLEVEL" val="1"/>
  <p:tag name="KSO_WM_TAG_VERSION" val="1.0"/>
  <p:tag name="KSO_WM_BEAUTIFY_FLAG" val="#wm#"/>
  <p:tag name="KSO_WM_UNIT_TEXT_FILL_FORE_SCHEMECOLOR_INDEX_BRIGHTNESS" val="0"/>
  <p:tag name="KSO_WM_UNIT_TEXT_FILL_FORE_SCHEMECOLOR_INDEX" val="14"/>
  <p:tag name="KSO_WM_UNIT_TEXT_FILL_TYPE" val="1"/>
  <p:tag name="KSO_WM_UNIT_USESOURCEFORMAT_APPLY" val="1"/>
</p:tagLst>
</file>

<file path=ppt/tags/tag178.xml><?xml version="1.0" encoding="utf-8"?>
<p:tagLst xmlns:p="http://schemas.openxmlformats.org/presentationml/2006/main">
  <p:tag name="KSO_WM_BEAUTIFY_FLAG" val=""/>
  <p:tag name="KSO_WM_UNIT_FILL_FORE_SCHEMECOLOR_INDEX_BRIGHTNESS" val="-0.5"/>
  <p:tag name="KSO_WM_UNIT_FILL_FORE_SCHEMECOLOR_INDEX" val="5"/>
  <p:tag name="KSO_WM_UNIT_FILL_TYPE" val="1"/>
  <p:tag name="KSO_WM_UNIT_TEXT_FILL_FORE_SCHEMECOLOR_INDEX_BRIGHTNESS" val="0"/>
  <p:tag name="KSO_WM_UNIT_TEXT_FILL_FORE_SCHEMECOLOR_INDEX" val="14"/>
  <p:tag name="KSO_WM_UNIT_TEXT_FILL_TYPE" val="1"/>
</p:tagLst>
</file>

<file path=ppt/tags/tag179.xml><?xml version="1.0" encoding="utf-8"?>
<p:tagLst xmlns:p="http://schemas.openxmlformats.org/presentationml/2006/main">
  <p:tag name="KSO_WM_SLIDE_ID" val="custom20202545_2"/>
  <p:tag name="KSO_WM_TEMPLATE_SUBCATEGORY" val="0"/>
  <p:tag name="KSO_WM_TEMPLATE_MASTER_TYPE" val="1"/>
  <p:tag name="KSO_WM_TEMPLATE_COLOR_TYPE" val="1"/>
  <p:tag name="KSO_WM_SLIDE_TYPE" val="contents"/>
  <p:tag name="KSO_WM_SLIDE_SUBTYPE" val="diag"/>
  <p:tag name="KSO_WM_SLIDE_ITEM_CNT" val="2"/>
  <p:tag name="KSO_WM_SLIDE_INDEX" val="2"/>
  <p:tag name="KSO_WM_DIAGRAM_GROUP_CODE" val="l1-1"/>
  <p:tag name="KSO_WM_SLIDE_DIAGTYPE" val="l"/>
  <p:tag name="KSO_WM_TAG_VERSION" val="1.0"/>
  <p:tag name="KSO_WM_BEAUTIFY_FLAG" val="#wm#"/>
  <p:tag name="KSO_WM_TEMPLATE_CATEGORY" val="custom"/>
  <p:tag name="KSO_WM_TEMPLATE_INDEX" val="20202545"/>
  <p:tag name="KSO_WM_SLIDE_LAYOUT" val="a_b_l"/>
  <p:tag name="KSO_WM_SLIDE_LAYOUT_CNT" val="1_1_1"/>
</p:tagLst>
</file>

<file path=ppt/tags/tag1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180.xml><?xml version="1.0" encoding="utf-8"?>
<p:tagLst xmlns:p="http://schemas.openxmlformats.org/presentationml/2006/main">
  <p:tag name="KSO_WM_SLIDE_BACKGROUND_TYPE" val="general"/>
  <p:tag name="KSO_WM_SLIDE_BK_DARK_LIGHT" val="2"/>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 name="KSO_WM_UNIT_TYPE" val="i"/>
</p:tagLst>
</file>

<file path=ppt/tags/tag181.xml><?xml version="1.0" encoding="utf-8"?>
<p:tagLst xmlns:p="http://schemas.openxmlformats.org/presentationml/2006/main">
  <p:tag name="KSO_WM_SLIDE_BACKGROUND_TYPE" val="general"/>
  <p:tag name="KSO_WM_SLIDE_BK_DARK_LIGHT" val="2"/>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 name="KSO_WM_UNIT_FILL_FORE_SCHEMECOLOR_INDEX_BRIGHTNESS" val="0.6"/>
  <p:tag name="KSO_WM_UNIT_FILL_FORE_SCHEMECOLOR_INDEX" val="5"/>
  <p:tag name="KSO_WM_UNIT_FILL_TYPE" val="1"/>
  <p:tag name="KSO_WM_UNIT_TEXT_FILL_FORE_SCHEMECOLOR_INDEX_BRIGHTNESS" val="0"/>
  <p:tag name="KSO_WM_UNIT_TEXT_FILL_FORE_SCHEMECOLOR_INDEX" val="2"/>
  <p:tag name="KSO_WM_UNIT_TEXT_FILL_TYPE" val="1"/>
</p:tagLst>
</file>

<file path=ppt/tags/tag182.xml><?xml version="1.0" encoding="utf-8"?>
<p:tagLst xmlns:p="http://schemas.openxmlformats.org/presentationml/2006/main">
  <p:tag name="KSO_WM_SLIDE_BACKGROUND_TYPE" val="general"/>
  <p:tag name="KSO_WM_SLIDE_BK_DARK_LIGHT" val="2"/>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 name="KSO_WM_UNIT_FILL_FORE_SCHEMECOLOR_INDEX_BRIGHTNESS" val="0.4"/>
  <p:tag name="KSO_WM_UNIT_FILL_FORE_SCHEMECOLOR_INDEX" val="5"/>
  <p:tag name="KSO_WM_UNIT_FILL_TYPE" val="1"/>
  <p:tag name="KSO_WM_UNIT_TEXT_FILL_FORE_SCHEMECOLOR_INDEX_BRIGHTNESS" val="0"/>
  <p:tag name="KSO_WM_UNIT_TEXT_FILL_FORE_SCHEMECOLOR_INDEX" val="2"/>
  <p:tag name="KSO_WM_UNIT_TEXT_FILL_TYPE" val="1"/>
</p:tagLst>
</file>

<file path=ppt/tags/tag183.xml><?xml version="1.0" encoding="utf-8"?>
<p:tagLst xmlns:p="http://schemas.openxmlformats.org/presentationml/2006/main">
  <p:tag name="KSO_WM_UNIT_TEXT_FILL_FORE_SCHEMECOLOR_INDEX_BRIGHTNESS" val="-0.5"/>
  <p:tag name="KSO_WM_UNIT_TEXT_FILL_FORE_SCHEMECOLOR_INDEX" val="5"/>
  <p:tag name="KSO_WM_UNIT_TEXT_FILL_TYPE" val="1"/>
</p:tagLst>
</file>

<file path=ppt/tags/tag184.xml><?xml version="1.0" encoding="utf-8"?>
<p:tagLst xmlns:p="http://schemas.openxmlformats.org/presentationml/2006/main">
  <p:tag name="KSO_WM_UNIT_TEXT_FILL_FORE_SCHEMECOLOR_INDEX_BRIGHTNESS" val="0"/>
  <p:tag name="KSO_WM_UNIT_TEXT_FILL_FORE_SCHEMECOLOR_INDEX" val="13"/>
  <p:tag name="KSO_WM_UNIT_TEXT_FILL_TYPE" val="1"/>
</p:tagLst>
</file>

<file path=ppt/tags/tag185.xml><?xml version="1.0" encoding="utf-8"?>
<p:tagLst xmlns:p="http://schemas.openxmlformats.org/presentationml/2006/main">
  <p:tag name="KSO_WM_UNIT_TEXT_FILL_FORE_SCHEMECOLOR_INDEX_BRIGHTNESS" val="0"/>
  <p:tag name="KSO_WM_UNIT_TEXT_FILL_FORE_SCHEMECOLOR_INDEX" val="13"/>
  <p:tag name="KSO_WM_UNIT_TEXT_FILL_TYPE" val="1"/>
</p:tagLst>
</file>

<file path=ppt/tags/tag18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custom20205081_5*i*2"/>
  <p:tag name="KSO_WM_TEMPLATE_CATEGORY" val="custom"/>
  <p:tag name="KSO_WM_TEMPLATE_INDEX" val="20205081"/>
  <p:tag name="KSO_WM_UNIT_LAYERLEVEL" val="1"/>
  <p:tag name="KSO_WM_TAG_VERSION" val="1.0"/>
  <p:tag name="KSO_WM_BEAUTIFY_FLAG" val=""/>
  <p:tag name="KSO_WM_DIAGRAM_GROUP_CODE" val="l1-1"/>
  <p:tag name="KSO_WM_UNIT_TYPE" val="i"/>
  <p:tag name="KSO_WM_UNIT_INDEX" val="2"/>
  <p:tag name="KSO_WM_UNIT_LINE_FORE_SCHEMECOLOR_INDEX" val="14"/>
  <p:tag name="KSO_WM_UNIT_LINE_FILL_TYPE" val="2"/>
  <p:tag name="KSO_WM_UNIT_USESOURCEFORMAT_APPLY" val="1"/>
</p:tagLst>
</file>

<file path=ppt/tags/tag187.xml><?xml version="1.0" encoding="utf-8"?>
<p:tagLst xmlns:p="http://schemas.openxmlformats.org/presentationml/2006/main">
  <p:tag name="KSO_WM_SLIDE_BK_DARK_LIGHT" val="2"/>
  <p:tag name="KSO_WM_SLIDE_BACKGROUND_TYPE" val="general"/>
  <p:tag name="resource_record_key" val="{&quot;13&quot;:[4364912],&quot;65&quot;:[20202545]}"/>
</p:tagLst>
</file>

<file path=ppt/tags/tag188.xml><?xml version="1.0" encoding="utf-8"?>
<p:tagLst xmlns:p="http://schemas.openxmlformats.org/presentationml/2006/main">
  <p:tag name="KSO_WM_SLIDE_BACKGROUND_TYPE" val="general"/>
  <p:tag name="KSO_WM_SLIDE_BK_DARK_LIGHT" val="2"/>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 name="KSO_WM_UNIT_TYPE" val="i"/>
</p:tagLst>
</file>

<file path=ppt/tags/tag189.xml><?xml version="1.0" encoding="utf-8"?>
<p:tagLst xmlns:p="http://schemas.openxmlformats.org/presentationml/2006/main">
  <p:tag name="KSO_WM_SLIDE_BACKGROUND_TYPE" val="general"/>
  <p:tag name="KSO_WM_SLIDE_BK_DARK_LIGHT" val="2"/>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 name="KSO_WM_UNIT_FILL_FORE_SCHEMECOLOR_INDEX_BRIGHTNESS" val="0.6"/>
  <p:tag name="KSO_WM_UNIT_FILL_FORE_SCHEMECOLOR_INDEX" val="5"/>
  <p:tag name="KSO_WM_UNIT_FILL_TYPE" val="1"/>
  <p:tag name="KSO_WM_UNIT_TEXT_FILL_FORE_SCHEMECOLOR_INDEX_BRIGHTNESS" val="0"/>
  <p:tag name="KSO_WM_UNIT_TEXT_FILL_FORE_SCHEMECOLOR_INDEX" val="2"/>
  <p:tag name="KSO_WM_UNIT_TEXT_FILL_TYPE" val="1"/>
</p:tagLst>
</file>

<file path=ppt/tags/tag1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90.xml><?xml version="1.0" encoding="utf-8"?>
<p:tagLst xmlns:p="http://schemas.openxmlformats.org/presentationml/2006/main">
  <p:tag name="KSO_WM_SLIDE_BACKGROUND_TYPE" val="general"/>
  <p:tag name="KSO_WM_SLIDE_BK_DARK_LIGHT" val="2"/>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 name="KSO_WM_UNIT_FILL_FORE_SCHEMECOLOR_INDEX_BRIGHTNESS" val="0.4"/>
  <p:tag name="KSO_WM_UNIT_FILL_FORE_SCHEMECOLOR_INDEX" val="5"/>
  <p:tag name="KSO_WM_UNIT_FILL_TYPE" val="1"/>
  <p:tag name="KSO_WM_UNIT_TEXT_FILL_FORE_SCHEMECOLOR_INDEX_BRIGHTNESS" val="0"/>
  <p:tag name="KSO_WM_UNIT_TEXT_FILL_FORE_SCHEMECOLOR_INDEX" val="2"/>
  <p:tag name="KSO_WM_UNIT_TEXT_FILL_TYPE" val="1"/>
</p:tagLst>
</file>

<file path=ppt/tags/tag19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custom20205081_5*i*2"/>
  <p:tag name="KSO_WM_TEMPLATE_CATEGORY" val="custom"/>
  <p:tag name="KSO_WM_TEMPLATE_INDEX" val="20205081"/>
  <p:tag name="KSO_WM_UNIT_LAYERLEVEL" val="1"/>
  <p:tag name="KSO_WM_TAG_VERSION" val="1.0"/>
  <p:tag name="KSO_WM_BEAUTIFY_FLAG" val=""/>
  <p:tag name="KSO_WM_DIAGRAM_GROUP_CODE" val="l1-1"/>
  <p:tag name="KSO_WM_UNIT_TYPE" val="i"/>
  <p:tag name="KSO_WM_UNIT_INDEX" val="2"/>
  <p:tag name="KSO_WM_UNIT_LINE_FORE_SCHEMECOLOR_INDEX" val="14"/>
  <p:tag name="KSO_WM_UNIT_LINE_FILL_TYPE" val="2"/>
  <p:tag name="KSO_WM_UNIT_USESOURCEFORMAT_APPLY" val="1"/>
</p:tagLst>
</file>

<file path=ppt/tags/tag192.xml><?xml version="1.0" encoding="utf-8"?>
<p:tagLst xmlns:p="http://schemas.openxmlformats.org/presentationml/2006/main">
  <p:tag name="KSO_WM_UNIT_TEXT_FILL_FORE_SCHEMECOLOR_INDEX_BRIGHTNESS" val="-0.5"/>
  <p:tag name="KSO_WM_UNIT_TEXT_FILL_FORE_SCHEMECOLOR_INDEX" val="5"/>
  <p:tag name="KSO_WM_UNIT_TEXT_FILL_TYPE" val="1"/>
</p:tagLst>
</file>

<file path=ppt/tags/tag193.xml><?xml version="1.0" encoding="utf-8"?>
<p:tagLst xmlns:p="http://schemas.openxmlformats.org/presentationml/2006/main">
  <p:tag name="KSO_WM_UNIT_FILL_FORE_SCHEMECOLOR_INDEX_BRIGHTNESS" val="-0.5"/>
  <p:tag name="KSO_WM_UNIT_FILL_FORE_SCHEMECOLOR_INDEX" val="5"/>
  <p:tag name="KSO_WM_UNIT_FILL_TYPE" val="1"/>
  <p:tag name="KSO_WM_UNIT_TEXT_FILL_FORE_SCHEMECOLOR_INDEX_BRIGHTNESS" val="0"/>
  <p:tag name="KSO_WM_UNIT_TEXT_FILL_FORE_SCHEMECOLOR_INDEX" val="14"/>
  <p:tag name="KSO_WM_UNIT_TEXT_FILL_TYPE" val="1"/>
</p:tagLst>
</file>

<file path=ppt/tags/tag194.xml><?xml version="1.0" encoding="utf-8"?>
<p:tagLst xmlns:p="http://schemas.openxmlformats.org/presentationml/2006/main">
  <p:tag name="KSO_WM_UNIT_FILL_FORE_SCHEMECOLOR_INDEX_BRIGHTNESS" val="0"/>
  <p:tag name="KSO_WM_UNIT_FILL_FORE_SCHEMECOLOR_INDEX" val="6"/>
  <p:tag name="KSO_WM_UNIT_FILL_TYPE" val="1"/>
  <p:tag name="KSO_WM_UNIT_TEXT_FILL_FORE_SCHEMECOLOR_INDEX_BRIGHTNESS" val="0"/>
  <p:tag name="KSO_WM_UNIT_TEXT_FILL_FORE_SCHEMECOLOR_INDEX" val="13"/>
  <p:tag name="KSO_WM_UNIT_TEXT_FILL_TYPE" val="1"/>
</p:tagLst>
</file>

<file path=ppt/tags/tag195.xml><?xml version="1.0" encoding="utf-8"?>
<p:tagLst xmlns:p="http://schemas.openxmlformats.org/presentationml/2006/main">
  <p:tag name="KSO_WM_UNIT_TEXT_FILL_FORE_SCHEMECOLOR_INDEX_BRIGHTNESS" val="0"/>
  <p:tag name="KSO_WM_UNIT_TEXT_FILL_FORE_SCHEMECOLOR_INDEX" val="13"/>
  <p:tag name="KSO_WM_UNIT_TEXT_FILL_TYPE" val="1"/>
</p:tagLst>
</file>

<file path=ppt/tags/tag196.xml><?xml version="1.0" encoding="utf-8"?>
<p:tagLst xmlns:p="http://schemas.openxmlformats.org/presentationml/2006/main">
  <p:tag name="KSO_WM_UNIT_FILL_FORE_SCHEMECOLOR_INDEX_BRIGHTNESS" val="0"/>
  <p:tag name="KSO_WM_UNIT_FILL_FORE_SCHEMECOLOR_INDEX" val="6"/>
  <p:tag name="KSO_WM_UNIT_FILL_TYPE" val="1"/>
  <p:tag name="KSO_WM_UNIT_TEXT_FILL_FORE_SCHEMECOLOR_INDEX_BRIGHTNESS" val="0"/>
  <p:tag name="KSO_WM_UNIT_TEXT_FILL_FORE_SCHEMECOLOR_INDEX" val="13"/>
  <p:tag name="KSO_WM_UNIT_TEXT_FILL_TYPE" val="1"/>
</p:tagLst>
</file>

<file path=ppt/tags/tag197.xml><?xml version="1.0" encoding="utf-8"?>
<p:tagLst xmlns:p="http://schemas.openxmlformats.org/presentationml/2006/main">
  <p:tag name="KSO_WM_UNIT_FILL_FORE_SCHEMECOLOR_INDEX_BRIGHTNESS" val="-0.5"/>
  <p:tag name="KSO_WM_UNIT_FILL_FORE_SCHEMECOLOR_INDEX" val="5"/>
  <p:tag name="KSO_WM_UNIT_FILL_TYPE" val="1"/>
  <p:tag name="KSO_WM_UNIT_TEXT_FILL_FORE_SCHEMECOLOR_INDEX_BRIGHTNESS" val="0"/>
  <p:tag name="KSO_WM_UNIT_TEXT_FILL_FORE_SCHEMECOLOR_INDEX" val="14"/>
  <p:tag name="KSO_WM_UNIT_TEXT_FILL_TYPE" val="1"/>
</p:tagLst>
</file>

<file path=ppt/tags/tag198.xml><?xml version="1.0" encoding="utf-8"?>
<p:tagLst xmlns:p="http://schemas.openxmlformats.org/presentationml/2006/main">
  <p:tag name="KSO_WM_SLIDE_BK_DARK_LIGHT" val="2"/>
  <p:tag name="KSO_WM_SLIDE_BACKGROUND_TYPE" val="general"/>
</p:tagLst>
</file>

<file path=ppt/tags/tag199.xml><?xml version="1.0" encoding="utf-8"?>
<p:tagLst xmlns:p="http://schemas.openxmlformats.org/presentationml/2006/main">
  <p:tag name="KSO_WM_SLIDE_BACKGROUND_TYPE" val="general"/>
  <p:tag name="KSO_WM_SLIDE_BK_DARK_LIGHT" val="2"/>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 name="KSO_WM_UNIT_TYPE" val="i"/>
</p:tagLst>
</file>

<file path=ppt/tags/tag2.xml><?xml version="1.0" encoding="utf-8"?>
<p:tagLst xmlns:p="http://schemas.openxmlformats.org/presentationml/2006/main">
  <p:tag name="KSO_WM_SLIDE_BACKGROUND_MASK_FLAG" val="1"/>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2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200.xml><?xml version="1.0" encoding="utf-8"?>
<p:tagLst xmlns:p="http://schemas.openxmlformats.org/presentationml/2006/main">
  <p:tag name="KSO_WM_SLIDE_BACKGROUND_TYPE" val="general"/>
  <p:tag name="KSO_WM_SLIDE_BK_DARK_LIGHT" val="2"/>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 name="KSO_WM_UNIT_FILL_FORE_SCHEMECOLOR_INDEX_BRIGHTNESS" val="0.6"/>
  <p:tag name="KSO_WM_UNIT_FILL_FORE_SCHEMECOLOR_INDEX" val="5"/>
  <p:tag name="KSO_WM_UNIT_FILL_TYPE" val="1"/>
  <p:tag name="KSO_WM_UNIT_TEXT_FILL_FORE_SCHEMECOLOR_INDEX_BRIGHTNESS" val="0"/>
  <p:tag name="KSO_WM_UNIT_TEXT_FILL_FORE_SCHEMECOLOR_INDEX" val="2"/>
  <p:tag name="KSO_WM_UNIT_TEXT_FILL_TYPE" val="1"/>
</p:tagLst>
</file>

<file path=ppt/tags/tag201.xml><?xml version="1.0" encoding="utf-8"?>
<p:tagLst xmlns:p="http://schemas.openxmlformats.org/presentationml/2006/main">
  <p:tag name="KSO_WM_SLIDE_BACKGROUND_TYPE" val="general"/>
  <p:tag name="KSO_WM_SLIDE_BK_DARK_LIGHT" val="2"/>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 name="KSO_WM_UNIT_FILL_FORE_SCHEMECOLOR_INDEX_BRIGHTNESS" val="0.4"/>
  <p:tag name="KSO_WM_UNIT_FILL_FORE_SCHEMECOLOR_INDEX" val="5"/>
  <p:tag name="KSO_WM_UNIT_FILL_TYPE" val="1"/>
  <p:tag name="KSO_WM_UNIT_TEXT_FILL_FORE_SCHEMECOLOR_INDEX_BRIGHTNESS" val="0"/>
  <p:tag name="KSO_WM_UNIT_TEXT_FILL_FORE_SCHEMECOLOR_INDEX" val="2"/>
  <p:tag name="KSO_WM_UNIT_TEXT_FILL_TYPE" val="1"/>
</p:tagLst>
</file>

<file path=ppt/tags/tag20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custom20205081_5*i*2"/>
  <p:tag name="KSO_WM_TEMPLATE_CATEGORY" val="custom"/>
  <p:tag name="KSO_WM_TEMPLATE_INDEX" val="20205081"/>
  <p:tag name="KSO_WM_UNIT_LAYERLEVEL" val="1"/>
  <p:tag name="KSO_WM_TAG_VERSION" val="1.0"/>
  <p:tag name="KSO_WM_BEAUTIFY_FLAG" val=""/>
  <p:tag name="KSO_WM_DIAGRAM_GROUP_CODE" val="l1-1"/>
  <p:tag name="KSO_WM_UNIT_TYPE" val="i"/>
  <p:tag name="KSO_WM_UNIT_INDEX" val="2"/>
  <p:tag name="KSO_WM_UNIT_LINE_FORE_SCHEMECOLOR_INDEX" val="14"/>
  <p:tag name="KSO_WM_UNIT_LINE_FILL_TYPE" val="2"/>
  <p:tag name="KSO_WM_UNIT_USESOURCEFORMAT_APPLY" val="1"/>
</p:tagLst>
</file>

<file path=ppt/tags/tag203.xml><?xml version="1.0" encoding="utf-8"?>
<p:tagLst xmlns:p="http://schemas.openxmlformats.org/presentationml/2006/main">
  <p:tag name="KSO_WM_UNIT_TEXT_FILL_FORE_SCHEMECOLOR_INDEX_BRIGHTNESS" val="-0.5"/>
  <p:tag name="KSO_WM_UNIT_TEXT_FILL_FORE_SCHEMECOLOR_INDEX" val="5"/>
  <p:tag name="KSO_WM_UNIT_TEXT_FILL_TYPE" val="1"/>
</p:tagLst>
</file>

<file path=ppt/tags/tag204.xml><?xml version="1.0" encoding="utf-8"?>
<p:tagLst xmlns:p="http://schemas.openxmlformats.org/presentationml/2006/main">
  <p:tag name="KSO_WM_UNIT_FILL_FORE_SCHEMECOLOR_INDEX_BRIGHTNESS" val="-0.5"/>
  <p:tag name="KSO_WM_UNIT_FILL_FORE_SCHEMECOLOR_INDEX" val="5"/>
  <p:tag name="KSO_WM_UNIT_FILL_TYPE" val="1"/>
  <p:tag name="KSO_WM_UNIT_TEXT_FILL_FORE_SCHEMECOLOR_INDEX_BRIGHTNESS" val="0"/>
  <p:tag name="KSO_WM_UNIT_TEXT_FILL_FORE_SCHEMECOLOR_INDEX" val="14"/>
  <p:tag name="KSO_WM_UNIT_TEXT_FILL_TYPE" val="1"/>
</p:tagLst>
</file>

<file path=ppt/tags/tag205.xml><?xml version="1.0" encoding="utf-8"?>
<p:tagLst xmlns:p="http://schemas.openxmlformats.org/presentationml/2006/main">
  <p:tag name="KSO_WM_UNIT_FILL_FORE_SCHEMECOLOR_INDEX_BRIGHTNESS" val="0"/>
  <p:tag name="KSO_WM_UNIT_FILL_FORE_SCHEMECOLOR_INDEX" val="6"/>
  <p:tag name="KSO_WM_UNIT_FILL_TYPE" val="1"/>
  <p:tag name="KSO_WM_UNIT_TEXT_FILL_FORE_SCHEMECOLOR_INDEX_BRIGHTNESS" val="0"/>
  <p:tag name="KSO_WM_UNIT_TEXT_FILL_FORE_SCHEMECOLOR_INDEX" val="13"/>
  <p:tag name="KSO_WM_UNIT_TEXT_FILL_TYPE" val="1"/>
</p:tagLst>
</file>

<file path=ppt/tags/tag206.xml><?xml version="1.0" encoding="utf-8"?>
<p:tagLst xmlns:p="http://schemas.openxmlformats.org/presentationml/2006/main">
  <p:tag name="KSO_WM_UNIT_FILL_FORE_SCHEMECOLOR_INDEX_BRIGHTNESS" val="-0.5"/>
  <p:tag name="KSO_WM_UNIT_FILL_FORE_SCHEMECOLOR_INDEX" val="5"/>
  <p:tag name="KSO_WM_UNIT_FILL_TYPE" val="1"/>
  <p:tag name="KSO_WM_UNIT_TEXT_FILL_FORE_SCHEMECOLOR_INDEX_BRIGHTNESS" val="0"/>
  <p:tag name="KSO_WM_UNIT_TEXT_FILL_FORE_SCHEMECOLOR_INDEX" val="14"/>
  <p:tag name="KSO_WM_UNIT_TEXT_FILL_TYPE" val="1"/>
</p:tagLst>
</file>

<file path=ppt/tags/tag207.xml><?xml version="1.0" encoding="utf-8"?>
<p:tagLst xmlns:p="http://schemas.openxmlformats.org/presentationml/2006/main">
  <p:tag name="KSO_WM_UNIT_FILL_FORE_SCHEMECOLOR_INDEX_BRIGHTNESS" val="0"/>
  <p:tag name="KSO_WM_UNIT_FILL_FORE_SCHEMECOLOR_INDEX" val="6"/>
  <p:tag name="KSO_WM_UNIT_FILL_TYPE" val="1"/>
  <p:tag name="KSO_WM_UNIT_TEXT_FILL_FORE_SCHEMECOLOR_INDEX_BRIGHTNESS" val="0"/>
  <p:tag name="KSO_WM_UNIT_TEXT_FILL_FORE_SCHEMECOLOR_INDEX" val="13"/>
  <p:tag name="KSO_WM_UNIT_TEXT_FILL_TYPE" val="1"/>
</p:tagLst>
</file>

<file path=ppt/tags/tag208.xml><?xml version="1.0" encoding="utf-8"?>
<p:tagLst xmlns:p="http://schemas.openxmlformats.org/presentationml/2006/main">
  <p:tag name="KSO_WM_SLIDE_BK_DARK_LIGHT" val="2"/>
  <p:tag name="KSO_WM_SLIDE_BACKGROUND_TYPE" val="general"/>
</p:tagLst>
</file>

<file path=ppt/tags/tag209.xml><?xml version="1.0" encoding="utf-8"?>
<p:tagLst xmlns:p="http://schemas.openxmlformats.org/presentationml/2006/main">
  <p:tag name="KSO_WM_SLIDE_BACKGROUND_TYPE" val="general"/>
  <p:tag name="KSO_WM_SLIDE_BK_DARK_LIGHT" val="2"/>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 name="KSO_WM_UNIT_TYPE" val="i"/>
</p:tagLst>
</file>

<file path=ppt/tags/tag2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210.xml><?xml version="1.0" encoding="utf-8"?>
<p:tagLst xmlns:p="http://schemas.openxmlformats.org/presentationml/2006/main">
  <p:tag name="KSO_WM_SLIDE_BACKGROUND_TYPE" val="general"/>
  <p:tag name="KSO_WM_SLIDE_BK_DARK_LIGHT" val="2"/>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 name="KSO_WM_UNIT_FILL_FORE_SCHEMECOLOR_INDEX_BRIGHTNESS" val="0.6"/>
  <p:tag name="KSO_WM_UNIT_FILL_FORE_SCHEMECOLOR_INDEX" val="5"/>
  <p:tag name="KSO_WM_UNIT_FILL_TYPE" val="1"/>
  <p:tag name="KSO_WM_UNIT_TEXT_FILL_FORE_SCHEMECOLOR_INDEX_BRIGHTNESS" val="0"/>
  <p:tag name="KSO_WM_UNIT_TEXT_FILL_FORE_SCHEMECOLOR_INDEX" val="2"/>
  <p:tag name="KSO_WM_UNIT_TEXT_FILL_TYPE" val="1"/>
</p:tagLst>
</file>

<file path=ppt/tags/tag211.xml><?xml version="1.0" encoding="utf-8"?>
<p:tagLst xmlns:p="http://schemas.openxmlformats.org/presentationml/2006/main">
  <p:tag name="KSO_WM_SLIDE_BACKGROUND_TYPE" val="general"/>
  <p:tag name="KSO_WM_SLIDE_BK_DARK_LIGHT" val="2"/>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 name="KSO_WM_UNIT_FILL_FORE_SCHEMECOLOR_INDEX_BRIGHTNESS" val="0.4"/>
  <p:tag name="KSO_WM_UNIT_FILL_FORE_SCHEMECOLOR_INDEX" val="5"/>
  <p:tag name="KSO_WM_UNIT_FILL_TYPE" val="1"/>
  <p:tag name="KSO_WM_UNIT_TEXT_FILL_FORE_SCHEMECOLOR_INDEX_BRIGHTNESS" val="0"/>
  <p:tag name="KSO_WM_UNIT_TEXT_FILL_FORE_SCHEMECOLOR_INDEX" val="2"/>
  <p:tag name="KSO_WM_UNIT_TEXT_FILL_TYPE" val="1"/>
</p:tagLst>
</file>

<file path=ppt/tags/tag212.xml><?xml version="1.0" encoding="utf-8"?>
<p:tagLst xmlns:p="http://schemas.openxmlformats.org/presentationml/2006/main">
  <p:tag name="KSO_WM_UNIT_TEXT_FILL_FORE_SCHEMECOLOR_INDEX_BRIGHTNESS" val="-0.5"/>
  <p:tag name="KSO_WM_UNIT_TEXT_FILL_FORE_SCHEMECOLOR_INDEX" val="5"/>
  <p:tag name="KSO_WM_UNIT_TEXT_FILL_TYPE" val="1"/>
</p:tagLst>
</file>

<file path=ppt/tags/tag213.xml><?xml version="1.0" encoding="utf-8"?>
<p:tagLst xmlns:p="http://schemas.openxmlformats.org/presentationml/2006/main">
  <p:tag name="KSO_WM_UNIT_FILL_FORE_SCHEMECOLOR_INDEX_BRIGHTNESS" val="-0.5"/>
  <p:tag name="KSO_WM_UNIT_FILL_FORE_SCHEMECOLOR_INDEX" val="5"/>
  <p:tag name="KSO_WM_UNIT_FILL_TYPE" val="1"/>
  <p:tag name="KSO_WM_UNIT_TEXT_FILL_FORE_SCHEMECOLOR_INDEX_BRIGHTNESS" val="0"/>
  <p:tag name="KSO_WM_UNIT_TEXT_FILL_FORE_SCHEMECOLOR_INDEX" val="14"/>
  <p:tag name="KSO_WM_UNIT_TEXT_FILL_TYPE" val="1"/>
</p:tagLst>
</file>

<file path=ppt/tags/tag214.xml><?xml version="1.0" encoding="utf-8"?>
<p:tagLst xmlns:p="http://schemas.openxmlformats.org/presentationml/2006/main">
  <p:tag name="KSO_WM_UNIT_LINE_FORE_SCHEMECOLOR_INDEX_BRIGHTNESS" val="-0.5"/>
  <p:tag name="KSO_WM_UNIT_LINE_FORE_SCHEMECOLOR_INDEX" val="5"/>
  <p:tag name="KSO_WM_UNIT_LINE_FILL_TYPE" val="2"/>
  <p:tag name="KSO_WM_UNIT_TEXT_FILL_FORE_SCHEMECOLOR_INDEX_BRIGHTNESS" val="0"/>
  <p:tag name="KSO_WM_UNIT_TEXT_FILL_FORE_SCHEMECOLOR_INDEX" val="13"/>
  <p:tag name="KSO_WM_UNIT_TEXT_FILL_TYPE" val="1"/>
</p:tagLst>
</file>

<file path=ppt/tags/tag215.xml><?xml version="1.0" encoding="utf-8"?>
<p:tagLst xmlns:p="http://schemas.openxmlformats.org/presentationml/2006/main">
  <p:tag name="KSO_WM_UNIT_FILL_FORE_SCHEMECOLOR_INDEX_BRIGHTNESS" val="-0.5"/>
  <p:tag name="KSO_WM_UNIT_FILL_FORE_SCHEMECOLOR_INDEX" val="5"/>
  <p:tag name="KSO_WM_UNIT_FILL_TYPE" val="1"/>
  <p:tag name="KSO_WM_UNIT_TEXT_FILL_FORE_SCHEMECOLOR_INDEX_BRIGHTNESS" val="0"/>
  <p:tag name="KSO_WM_UNIT_TEXT_FILL_FORE_SCHEMECOLOR_INDEX" val="14"/>
  <p:tag name="KSO_WM_UNIT_TEXT_FILL_TYPE" val="1"/>
</p:tagLst>
</file>

<file path=ppt/tags/tag216.xml><?xml version="1.0" encoding="utf-8"?>
<p:tagLst xmlns:p="http://schemas.openxmlformats.org/presentationml/2006/main">
  <p:tag name="KSO_WM_UNIT_TEXT_FILL_FORE_SCHEMECOLOR_INDEX_BRIGHTNESS" val="0"/>
  <p:tag name="KSO_WM_UNIT_TEXT_FILL_FORE_SCHEMECOLOR_INDEX" val="13"/>
  <p:tag name="KSO_WM_UNIT_TEXT_FILL_TYPE" val="1"/>
</p:tagLst>
</file>

<file path=ppt/tags/tag217.xml><?xml version="1.0" encoding="utf-8"?>
<p:tagLst xmlns:p="http://schemas.openxmlformats.org/presentationml/2006/main">
  <p:tag name="KSO_WM_UNIT_LINE_FORE_SCHEMECOLOR_INDEX_BRIGHTNESS" val="-0.5"/>
  <p:tag name="KSO_WM_UNIT_LINE_FORE_SCHEMECOLOR_INDEX" val="5"/>
  <p:tag name="KSO_WM_UNIT_LINE_FILL_TYPE" val="2"/>
  <p:tag name="KSO_WM_UNIT_TEXT_FILL_FORE_SCHEMECOLOR_INDEX_BRIGHTNESS" val="0"/>
  <p:tag name="KSO_WM_UNIT_TEXT_FILL_FORE_SCHEMECOLOR_INDEX" val="13"/>
  <p:tag name="KSO_WM_UNIT_TEXT_FILL_TYPE" val="1"/>
</p:tagLst>
</file>

<file path=ppt/tags/tag21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custom20205081_5*i*2"/>
  <p:tag name="KSO_WM_TEMPLATE_CATEGORY" val="custom"/>
  <p:tag name="KSO_WM_TEMPLATE_INDEX" val="20205081"/>
  <p:tag name="KSO_WM_UNIT_LAYERLEVEL" val="1"/>
  <p:tag name="KSO_WM_TAG_VERSION" val="1.0"/>
  <p:tag name="KSO_WM_BEAUTIFY_FLAG" val=""/>
  <p:tag name="KSO_WM_DIAGRAM_GROUP_CODE" val="l1-1"/>
  <p:tag name="KSO_WM_UNIT_TYPE" val="i"/>
  <p:tag name="KSO_WM_UNIT_INDEX" val="2"/>
  <p:tag name="KSO_WM_UNIT_LINE_FORE_SCHEMECOLOR_INDEX" val="14"/>
  <p:tag name="KSO_WM_UNIT_LINE_FILL_TYPE" val="2"/>
  <p:tag name="KSO_WM_UNIT_USESOURCEFORMAT_APPLY" val="1"/>
</p:tagLst>
</file>

<file path=ppt/tags/tag219.xml><?xml version="1.0" encoding="utf-8"?>
<p:tagLst xmlns:p="http://schemas.openxmlformats.org/presentationml/2006/main">
  <p:tag name="KSO_WM_UNIT_FILL_FORE_SCHEMECOLOR_INDEX_BRIGHTNESS" val="-0.5"/>
  <p:tag name="KSO_WM_UNIT_FILL_FORE_SCHEMECOLOR_INDEX" val="5"/>
  <p:tag name="KSO_WM_UNIT_FILL_TYPE" val="1"/>
  <p:tag name="KSO_WM_UNIT_TEXT_FILL_FORE_SCHEMECOLOR_INDEX_BRIGHTNESS" val="0"/>
  <p:tag name="KSO_WM_UNIT_TEXT_FILL_FORE_SCHEMECOLOR_INDEX" val="14"/>
  <p:tag name="KSO_WM_UNIT_TEXT_FILL_TYPE" val="1"/>
</p:tagLst>
</file>

<file path=ppt/tags/tag2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220.xml><?xml version="1.0" encoding="utf-8"?>
<p:tagLst xmlns:p="http://schemas.openxmlformats.org/presentationml/2006/main">
  <p:tag name="KSO_WM_UNIT_LINE_FORE_SCHEMECOLOR_INDEX_BRIGHTNESS" val="-0.5"/>
  <p:tag name="KSO_WM_UNIT_LINE_FORE_SCHEMECOLOR_INDEX" val="5"/>
  <p:tag name="KSO_WM_UNIT_LINE_FILL_TYPE" val="2"/>
  <p:tag name="KSO_WM_UNIT_TEXT_FILL_FORE_SCHEMECOLOR_INDEX_BRIGHTNESS" val="0"/>
  <p:tag name="KSO_WM_UNIT_TEXT_FILL_FORE_SCHEMECOLOR_INDEX" val="13"/>
  <p:tag name="KSO_WM_UNIT_TEXT_FILL_TYPE" val="1"/>
</p:tagLst>
</file>

<file path=ppt/tags/tag221.xml><?xml version="1.0" encoding="utf-8"?>
<p:tagLst xmlns:p="http://schemas.openxmlformats.org/presentationml/2006/main">
  <p:tag name="KSO_WM_SLIDE_BK_DARK_LIGHT" val="2"/>
  <p:tag name="KSO_WM_SLIDE_BACKGROUND_TYPE" val="general"/>
</p:tagLst>
</file>

<file path=ppt/tags/tag222.xml><?xml version="1.0" encoding="utf-8"?>
<p:tagLst xmlns:p="http://schemas.openxmlformats.org/presentationml/2006/main">
  <p:tag name="KSO_WM_SLIDE_BACKGROUND_TYPE" val="general"/>
  <p:tag name="KSO_WM_SLIDE_BK_DARK_LIGHT" val="2"/>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 name="KSO_WM_UNIT_TYPE" val="i"/>
</p:tagLst>
</file>

<file path=ppt/tags/tag223.xml><?xml version="1.0" encoding="utf-8"?>
<p:tagLst xmlns:p="http://schemas.openxmlformats.org/presentationml/2006/main">
  <p:tag name="KSO_WM_SLIDE_BACKGROUND_TYPE" val="general"/>
  <p:tag name="KSO_WM_SLIDE_BK_DARK_LIGHT" val="2"/>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 name="KSO_WM_UNIT_FILL_FORE_SCHEMECOLOR_INDEX_BRIGHTNESS" val="0.6"/>
  <p:tag name="KSO_WM_UNIT_FILL_FORE_SCHEMECOLOR_INDEX" val="5"/>
  <p:tag name="KSO_WM_UNIT_FILL_TYPE" val="1"/>
  <p:tag name="KSO_WM_UNIT_TEXT_FILL_FORE_SCHEMECOLOR_INDEX_BRIGHTNESS" val="0"/>
  <p:tag name="KSO_WM_UNIT_TEXT_FILL_FORE_SCHEMECOLOR_INDEX" val="2"/>
  <p:tag name="KSO_WM_UNIT_TEXT_FILL_TYPE" val="1"/>
</p:tagLst>
</file>

<file path=ppt/tags/tag224.xml><?xml version="1.0" encoding="utf-8"?>
<p:tagLst xmlns:p="http://schemas.openxmlformats.org/presentationml/2006/main">
  <p:tag name="KSO_WM_SLIDE_BACKGROUND_TYPE" val="general"/>
  <p:tag name="KSO_WM_SLIDE_BK_DARK_LIGHT" val="2"/>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 name="KSO_WM_UNIT_FILL_FORE_SCHEMECOLOR_INDEX_BRIGHTNESS" val="0.4"/>
  <p:tag name="KSO_WM_UNIT_FILL_FORE_SCHEMECOLOR_INDEX" val="5"/>
  <p:tag name="KSO_WM_UNIT_FILL_TYPE" val="1"/>
  <p:tag name="KSO_WM_UNIT_TEXT_FILL_FORE_SCHEMECOLOR_INDEX_BRIGHTNESS" val="0"/>
  <p:tag name="KSO_WM_UNIT_TEXT_FILL_FORE_SCHEMECOLOR_INDEX" val="2"/>
  <p:tag name="KSO_WM_UNIT_TEXT_FILL_TYPE" val="1"/>
</p:tagLst>
</file>

<file path=ppt/tags/tag225.xml><?xml version="1.0" encoding="utf-8"?>
<p:tagLst xmlns:p="http://schemas.openxmlformats.org/presentationml/2006/main">
  <p:tag name="KSO_WM_UNIT_TEXT_FILL_FORE_SCHEMECOLOR_INDEX_BRIGHTNESS" val="-0.5"/>
  <p:tag name="KSO_WM_UNIT_TEXT_FILL_FORE_SCHEMECOLOR_INDEX" val="5"/>
  <p:tag name="KSO_WM_UNIT_TEXT_FILL_TYPE" val="1"/>
</p:tagLst>
</file>

<file path=ppt/tags/tag226.xml><?xml version="1.0" encoding="utf-8"?>
<p:tagLst xmlns:p="http://schemas.openxmlformats.org/presentationml/2006/main">
  <p:tag name="KSO_WM_UNIT_TEXT_FILL_FORE_SCHEMECOLOR_INDEX_BRIGHTNESS" val="0"/>
  <p:tag name="KSO_WM_UNIT_TEXT_FILL_FORE_SCHEMECOLOR_INDEX" val="13"/>
  <p:tag name="KSO_WM_UNIT_TEXT_FILL_TYPE" val="1"/>
</p:tagLst>
</file>

<file path=ppt/tags/tag227.xml><?xml version="1.0" encoding="utf-8"?>
<p:tagLst xmlns:p="http://schemas.openxmlformats.org/presentationml/2006/main">
  <p:tag name="KSO_WM_UNIT_FILL_FORE_SCHEMECOLOR_INDEX_BRIGHTNESS" val="-0.5"/>
  <p:tag name="KSO_WM_UNIT_FILL_FORE_SCHEMECOLOR_INDEX" val="5"/>
  <p:tag name="KSO_WM_UNIT_FILL_TYPE" val="1"/>
  <p:tag name="KSO_WM_UNIT_TEXT_FILL_FORE_SCHEMECOLOR_INDEX_BRIGHTNESS" val="0"/>
  <p:tag name="KSO_WM_UNIT_TEXT_FILL_FORE_SCHEMECOLOR_INDEX" val="14"/>
  <p:tag name="KSO_WM_UNIT_TEXT_FILL_TYPE" val="1"/>
</p:tagLst>
</file>

<file path=ppt/tags/tag228.xml><?xml version="1.0" encoding="utf-8"?>
<p:tagLst xmlns:p="http://schemas.openxmlformats.org/presentationml/2006/main">
  <p:tag name="KSO_WM_UNIT_LINE_FORE_SCHEMECOLOR_INDEX_BRIGHTNESS" val="-0.5"/>
  <p:tag name="KSO_WM_UNIT_LINE_FORE_SCHEMECOLOR_INDEX" val="5"/>
  <p:tag name="KSO_WM_UNIT_LINE_FILL_TYPE" val="2"/>
  <p:tag name="KSO_WM_UNIT_TEXT_FILL_FORE_SCHEMECOLOR_INDEX_BRIGHTNESS" val="0"/>
  <p:tag name="KSO_WM_UNIT_TEXT_FILL_FORE_SCHEMECOLOR_INDEX" val="13"/>
  <p:tag name="KSO_WM_UNIT_TEXT_FILL_TYPE" val="1"/>
</p:tagLst>
</file>

<file path=ppt/tags/tag22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custom20205081_5*i*2"/>
  <p:tag name="KSO_WM_TEMPLATE_CATEGORY" val="custom"/>
  <p:tag name="KSO_WM_TEMPLATE_INDEX" val="20205081"/>
  <p:tag name="KSO_WM_UNIT_LAYERLEVEL" val="1"/>
  <p:tag name="KSO_WM_TAG_VERSION" val="1.0"/>
  <p:tag name="KSO_WM_BEAUTIFY_FLAG" val=""/>
  <p:tag name="KSO_WM_DIAGRAM_GROUP_CODE" val="l1-1"/>
  <p:tag name="KSO_WM_UNIT_TYPE" val="i"/>
  <p:tag name="KSO_WM_UNIT_INDEX" val="2"/>
  <p:tag name="KSO_WM_UNIT_LINE_FORE_SCHEMECOLOR_INDEX" val="14"/>
  <p:tag name="KSO_WM_UNIT_LINE_FILL_TYPE" val="2"/>
  <p:tag name="KSO_WM_UNIT_USESOURCEFORMAT_APPLY" val="1"/>
</p:tagLst>
</file>

<file path=ppt/tags/tag2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230.xml><?xml version="1.0" encoding="utf-8"?>
<p:tagLst xmlns:p="http://schemas.openxmlformats.org/presentationml/2006/main">
  <p:tag name="KSO_WM_SLIDE_BK_DARK_LIGHT" val="2"/>
  <p:tag name="KSO_WM_SLIDE_BACKGROUND_TYPE" val="general"/>
</p:tagLst>
</file>

<file path=ppt/tags/tag231.xml><?xml version="1.0" encoding="utf-8"?>
<p:tagLst xmlns:p="http://schemas.openxmlformats.org/presentationml/2006/main">
  <p:tag name="KSO_WM_SLIDE_BACKGROUND_TYPE" val="general"/>
  <p:tag name="KSO_WM_SLIDE_BK_DARK_LIGHT" val="2"/>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 name="KSO_WM_UNIT_TYPE" val="i"/>
</p:tagLst>
</file>

<file path=ppt/tags/tag232.xml><?xml version="1.0" encoding="utf-8"?>
<p:tagLst xmlns:p="http://schemas.openxmlformats.org/presentationml/2006/main">
  <p:tag name="KSO_WM_SLIDE_BACKGROUND_TYPE" val="general"/>
  <p:tag name="KSO_WM_SLIDE_BK_DARK_LIGHT" val="2"/>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 name="KSO_WM_UNIT_FILL_FORE_SCHEMECOLOR_INDEX_BRIGHTNESS" val="0.6"/>
  <p:tag name="KSO_WM_UNIT_FILL_FORE_SCHEMECOLOR_INDEX" val="5"/>
  <p:tag name="KSO_WM_UNIT_FILL_TYPE" val="1"/>
  <p:tag name="KSO_WM_UNIT_TEXT_FILL_FORE_SCHEMECOLOR_INDEX_BRIGHTNESS" val="0"/>
  <p:tag name="KSO_WM_UNIT_TEXT_FILL_FORE_SCHEMECOLOR_INDEX" val="2"/>
  <p:tag name="KSO_WM_UNIT_TEXT_FILL_TYPE" val="1"/>
</p:tagLst>
</file>

<file path=ppt/tags/tag233.xml><?xml version="1.0" encoding="utf-8"?>
<p:tagLst xmlns:p="http://schemas.openxmlformats.org/presentationml/2006/main">
  <p:tag name="KSO_WM_SLIDE_BACKGROUND_TYPE" val="general"/>
  <p:tag name="KSO_WM_SLIDE_BK_DARK_LIGHT" val="2"/>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 name="KSO_WM_UNIT_FILL_FORE_SCHEMECOLOR_INDEX_BRIGHTNESS" val="0.4"/>
  <p:tag name="KSO_WM_UNIT_FILL_FORE_SCHEMECOLOR_INDEX" val="5"/>
  <p:tag name="KSO_WM_UNIT_FILL_TYPE" val="1"/>
  <p:tag name="KSO_WM_UNIT_TEXT_FILL_FORE_SCHEMECOLOR_INDEX_BRIGHTNESS" val="0"/>
  <p:tag name="KSO_WM_UNIT_TEXT_FILL_FORE_SCHEMECOLOR_INDEX" val="2"/>
  <p:tag name="KSO_WM_UNIT_TEXT_FILL_TYPE" val="1"/>
</p:tagLst>
</file>

<file path=ppt/tags/tag234.xml><?xml version="1.0" encoding="utf-8"?>
<p:tagLst xmlns:p="http://schemas.openxmlformats.org/presentationml/2006/main">
  <p:tag name="KSO_WM_UNIT_TEXT_FILL_FORE_SCHEMECOLOR_INDEX_BRIGHTNESS" val="-0.5"/>
  <p:tag name="KSO_WM_UNIT_TEXT_FILL_FORE_SCHEMECOLOR_INDEX" val="5"/>
  <p:tag name="KSO_WM_UNIT_TEXT_FILL_TYPE" val="1"/>
</p:tagLst>
</file>

<file path=ppt/tags/tag235.xml><?xml version="1.0" encoding="utf-8"?>
<p:tagLst xmlns:p="http://schemas.openxmlformats.org/presentationml/2006/main">
  <p:tag name="KSO_WM_UNIT_TEXT_FILL_FORE_SCHEMECOLOR_INDEX_BRIGHTNESS" val="0"/>
  <p:tag name="KSO_WM_UNIT_TEXT_FILL_FORE_SCHEMECOLOR_INDEX" val="13"/>
  <p:tag name="KSO_WM_UNIT_TEXT_FILL_TYPE" val="1"/>
</p:tagLst>
</file>

<file path=ppt/tags/tag236.xml><?xml version="1.0" encoding="utf-8"?>
<p:tagLst xmlns:p="http://schemas.openxmlformats.org/presentationml/2006/main">
  <p:tag name="KSO_WM_UNIT_FILL_FORE_SCHEMECOLOR_INDEX_BRIGHTNESS" val="-0.5"/>
  <p:tag name="KSO_WM_UNIT_FILL_FORE_SCHEMECOLOR_INDEX" val="5"/>
  <p:tag name="KSO_WM_UNIT_FILL_TYPE" val="1"/>
  <p:tag name="KSO_WM_UNIT_TEXT_FILL_FORE_SCHEMECOLOR_INDEX_BRIGHTNESS" val="0"/>
  <p:tag name="KSO_WM_UNIT_TEXT_FILL_FORE_SCHEMECOLOR_INDEX" val="14"/>
  <p:tag name="KSO_WM_UNIT_TEXT_FILL_TYPE" val="1"/>
</p:tagLst>
</file>

<file path=ppt/tags/tag23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custom20205081_5*i*2"/>
  <p:tag name="KSO_WM_TEMPLATE_CATEGORY" val="custom"/>
  <p:tag name="KSO_WM_TEMPLATE_INDEX" val="20205081"/>
  <p:tag name="KSO_WM_UNIT_LAYERLEVEL" val="1"/>
  <p:tag name="KSO_WM_TAG_VERSION" val="1.0"/>
  <p:tag name="KSO_WM_BEAUTIFY_FLAG" val=""/>
  <p:tag name="KSO_WM_DIAGRAM_GROUP_CODE" val="l1-1"/>
  <p:tag name="KSO_WM_UNIT_TYPE" val="i"/>
  <p:tag name="KSO_WM_UNIT_INDEX" val="2"/>
  <p:tag name="KSO_WM_UNIT_LINE_FORE_SCHEMECOLOR_INDEX" val="14"/>
  <p:tag name="KSO_WM_UNIT_LINE_FILL_TYPE" val="2"/>
  <p:tag name="KSO_WM_UNIT_USESOURCEFORMAT_APPLY" val="1"/>
</p:tagLst>
</file>

<file path=ppt/tags/tag238.xml><?xml version="1.0" encoding="utf-8"?>
<p:tagLst xmlns:p="http://schemas.openxmlformats.org/presentationml/2006/main">
  <p:tag name="KSO_WM_UNIT_FILL_FORE_SCHEMECOLOR_INDEX_BRIGHTNESS" val="-0.5"/>
  <p:tag name="KSO_WM_UNIT_FILL_FORE_SCHEMECOLOR_INDEX" val="5"/>
  <p:tag name="KSO_WM_UNIT_FILL_TYPE" val="1"/>
  <p:tag name="KSO_WM_UNIT_TEXT_FILL_FORE_SCHEMECOLOR_INDEX_BRIGHTNESS" val="0"/>
  <p:tag name="KSO_WM_UNIT_TEXT_FILL_FORE_SCHEMECOLOR_INDEX" val="14"/>
  <p:tag name="KSO_WM_UNIT_TEXT_FILL_TYPE" val="1"/>
</p:tagLst>
</file>

<file path=ppt/tags/tag239.xml><?xml version="1.0" encoding="utf-8"?>
<p:tagLst xmlns:p="http://schemas.openxmlformats.org/presentationml/2006/main">
  <p:tag name="KSO_WM_UNIT_FILL_FORE_SCHEMECOLOR_INDEX_BRIGHTNESS" val="-0.5"/>
  <p:tag name="KSO_WM_UNIT_FILL_FORE_SCHEMECOLOR_INDEX" val="5"/>
  <p:tag name="KSO_WM_UNIT_FILL_TYPE" val="1"/>
  <p:tag name="KSO_WM_UNIT_TEXT_FILL_FORE_SCHEMECOLOR_INDEX_BRIGHTNESS" val="0"/>
  <p:tag name="KSO_WM_UNIT_TEXT_FILL_FORE_SCHEMECOLOR_INDEX" val="14"/>
  <p:tag name="KSO_WM_UNIT_TEXT_FILL_TYPE" val="1"/>
</p:tagLst>
</file>

<file path=ppt/tags/tag2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240.xml><?xml version="1.0" encoding="utf-8"?>
<p:tagLst xmlns:p="http://schemas.openxmlformats.org/presentationml/2006/main">
  <p:tag name="KSO_WM_SLIDE_BK_DARK_LIGHT" val="2"/>
  <p:tag name="KSO_WM_SLIDE_BACKGROUND_TYPE" val="general"/>
</p:tagLst>
</file>

<file path=ppt/tags/tag241.xml><?xml version="1.0" encoding="utf-8"?>
<p:tagLst xmlns:p="http://schemas.openxmlformats.org/presentationml/2006/main">
  <p:tag name="KSO_WM_SLIDE_BACKGROUND_TYPE" val="general"/>
  <p:tag name="KSO_WM_SLIDE_BK_DARK_LIGHT" val="2"/>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 name="KSO_WM_UNIT_TYPE" val="i"/>
</p:tagLst>
</file>

<file path=ppt/tags/tag242.xml><?xml version="1.0" encoding="utf-8"?>
<p:tagLst xmlns:p="http://schemas.openxmlformats.org/presentationml/2006/main">
  <p:tag name="KSO_WM_SLIDE_BACKGROUND_TYPE" val="general"/>
  <p:tag name="KSO_WM_SLIDE_BK_DARK_LIGHT" val="2"/>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 name="KSO_WM_UNIT_FILL_FORE_SCHEMECOLOR_INDEX_BRIGHTNESS" val="0.6"/>
  <p:tag name="KSO_WM_UNIT_FILL_FORE_SCHEMECOLOR_INDEX" val="5"/>
  <p:tag name="KSO_WM_UNIT_FILL_TYPE" val="1"/>
  <p:tag name="KSO_WM_UNIT_TEXT_FILL_FORE_SCHEMECOLOR_INDEX_BRIGHTNESS" val="0"/>
  <p:tag name="KSO_WM_UNIT_TEXT_FILL_FORE_SCHEMECOLOR_INDEX" val="2"/>
  <p:tag name="KSO_WM_UNIT_TEXT_FILL_TYPE" val="1"/>
</p:tagLst>
</file>

<file path=ppt/tags/tag243.xml><?xml version="1.0" encoding="utf-8"?>
<p:tagLst xmlns:p="http://schemas.openxmlformats.org/presentationml/2006/main">
  <p:tag name="KSO_WM_SLIDE_BACKGROUND_TYPE" val="general"/>
  <p:tag name="KSO_WM_SLIDE_BK_DARK_LIGHT" val="2"/>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 name="KSO_WM_UNIT_FILL_FORE_SCHEMECOLOR_INDEX_BRIGHTNESS" val="0.4"/>
  <p:tag name="KSO_WM_UNIT_FILL_FORE_SCHEMECOLOR_INDEX" val="5"/>
  <p:tag name="KSO_WM_UNIT_FILL_TYPE" val="1"/>
  <p:tag name="KSO_WM_UNIT_TEXT_FILL_FORE_SCHEMECOLOR_INDEX_BRIGHTNESS" val="0"/>
  <p:tag name="KSO_WM_UNIT_TEXT_FILL_FORE_SCHEMECOLOR_INDEX" val="2"/>
  <p:tag name="KSO_WM_UNIT_TEXT_FILL_TYPE" val="1"/>
</p:tagLst>
</file>

<file path=ppt/tags/tag244.xml><?xml version="1.0" encoding="utf-8"?>
<p:tagLst xmlns:p="http://schemas.openxmlformats.org/presentationml/2006/main">
  <p:tag name="KSO_WM_UNIT_TEXT_FILL_FORE_SCHEMECOLOR_INDEX_BRIGHTNESS" val="-0.5"/>
  <p:tag name="KSO_WM_UNIT_TEXT_FILL_FORE_SCHEMECOLOR_INDEX" val="5"/>
  <p:tag name="KSO_WM_UNIT_TEXT_FILL_TYPE" val="1"/>
</p:tagLst>
</file>

<file path=ppt/tags/tag245.xml><?xml version="1.0" encoding="utf-8"?>
<p:tagLst xmlns:p="http://schemas.openxmlformats.org/presentationml/2006/main">
  <p:tag name="KSO_WM_UNIT_FILL_FORE_SCHEMECOLOR_INDEX_BRIGHTNESS" val="-0.5"/>
  <p:tag name="KSO_WM_UNIT_FILL_FORE_SCHEMECOLOR_INDEX" val="5"/>
  <p:tag name="KSO_WM_UNIT_FILL_TYPE" val="1"/>
  <p:tag name="KSO_WM_UNIT_TEXT_FILL_FORE_SCHEMECOLOR_INDEX_BRIGHTNESS" val="0"/>
  <p:tag name="KSO_WM_UNIT_TEXT_FILL_FORE_SCHEMECOLOR_INDEX" val="14"/>
  <p:tag name="KSO_WM_UNIT_TEXT_FILL_TYPE" val="1"/>
</p:tagLst>
</file>

<file path=ppt/tags/tag246.xml><?xml version="1.0" encoding="utf-8"?>
<p:tagLst xmlns:p="http://schemas.openxmlformats.org/presentationml/2006/main">
  <p:tag name="KSO_WM_UNIT_FILL_FORE_SCHEMECOLOR_INDEX_BRIGHTNESS" val="0.8"/>
  <p:tag name="KSO_WM_UNIT_FILL_FORE_SCHEMECOLOR_INDEX" val="7"/>
  <p:tag name="KSO_WM_UNIT_FILL_TYPE" val="1"/>
  <p:tag name="KSO_WM_UNIT_LINE_FORE_SCHEMECOLOR_INDEX_BRIGHTNESS" val="-0.5"/>
  <p:tag name="KSO_WM_UNIT_LINE_FORE_SCHEMECOLOR_INDEX" val="5"/>
  <p:tag name="KSO_WM_UNIT_LINE_FILL_TYPE" val="2"/>
  <p:tag name="KSO_WM_UNIT_TEXT_FILL_FORE_SCHEMECOLOR_INDEX_BRIGHTNESS" val="0"/>
  <p:tag name="KSO_WM_UNIT_TEXT_FILL_FORE_SCHEMECOLOR_INDEX" val="13"/>
  <p:tag name="KSO_WM_UNIT_TEXT_FILL_TYPE" val="1"/>
</p:tagLst>
</file>

<file path=ppt/tags/tag247.xml><?xml version="1.0" encoding="utf-8"?>
<p:tagLst xmlns:p="http://schemas.openxmlformats.org/presentationml/2006/main">
  <p:tag name="KSO_WM_UNIT_FILL_FORE_SCHEMECOLOR_INDEX_BRIGHTNESS" val="-0.5"/>
  <p:tag name="KSO_WM_UNIT_FILL_FORE_SCHEMECOLOR_INDEX" val="5"/>
  <p:tag name="KSO_WM_UNIT_FILL_TYPE" val="1"/>
  <p:tag name="KSO_WM_UNIT_TEXT_FILL_FORE_SCHEMECOLOR_INDEX_BRIGHTNESS" val="0"/>
  <p:tag name="KSO_WM_UNIT_TEXT_FILL_FORE_SCHEMECOLOR_INDEX" val="14"/>
  <p:tag name="KSO_WM_UNIT_TEXT_FILL_TYPE" val="1"/>
</p:tagLst>
</file>

<file path=ppt/tags/tag248.xml><?xml version="1.0" encoding="utf-8"?>
<p:tagLst xmlns:p="http://schemas.openxmlformats.org/presentationml/2006/main">
  <p:tag name="KSO_WM_UNIT_FILL_FORE_SCHEMECOLOR_INDEX_BRIGHTNESS" val="0.8"/>
  <p:tag name="KSO_WM_UNIT_FILL_FORE_SCHEMECOLOR_INDEX" val="7"/>
  <p:tag name="KSO_WM_UNIT_FILL_TYPE" val="1"/>
  <p:tag name="KSO_WM_UNIT_LINE_FORE_SCHEMECOLOR_INDEX_BRIGHTNESS" val="-0.5"/>
  <p:tag name="KSO_WM_UNIT_LINE_FORE_SCHEMECOLOR_INDEX" val="5"/>
  <p:tag name="KSO_WM_UNIT_LINE_FILL_TYPE" val="2"/>
  <p:tag name="KSO_WM_UNIT_TEXT_FILL_FORE_SCHEMECOLOR_INDEX_BRIGHTNESS" val="0"/>
  <p:tag name="KSO_WM_UNIT_TEXT_FILL_FORE_SCHEMECOLOR_INDEX" val="13"/>
  <p:tag name="KSO_WM_UNIT_TEXT_FILL_TYPE" val="1"/>
</p:tagLst>
</file>

<file path=ppt/tags/tag24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custom20205081_5*i*2"/>
  <p:tag name="KSO_WM_TEMPLATE_CATEGORY" val="custom"/>
  <p:tag name="KSO_WM_TEMPLATE_INDEX" val="20205081"/>
  <p:tag name="KSO_WM_UNIT_LAYERLEVEL" val="1"/>
  <p:tag name="KSO_WM_TAG_VERSION" val="1.0"/>
  <p:tag name="KSO_WM_BEAUTIFY_FLAG" val=""/>
  <p:tag name="KSO_WM_DIAGRAM_GROUP_CODE" val="l1-1"/>
  <p:tag name="KSO_WM_UNIT_TYPE" val="i"/>
  <p:tag name="KSO_WM_UNIT_INDEX" val="2"/>
  <p:tag name="KSO_WM_UNIT_LINE_FORE_SCHEMECOLOR_INDEX" val="14"/>
  <p:tag name="KSO_WM_UNIT_LINE_FILL_TYPE" val="2"/>
  <p:tag name="KSO_WM_UNIT_USESOURCEFORMAT_APPLY" val="1"/>
</p:tagLst>
</file>

<file path=ppt/tags/tag2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250.xml><?xml version="1.0" encoding="utf-8"?>
<p:tagLst xmlns:p="http://schemas.openxmlformats.org/presentationml/2006/main">
  <p:tag name="KSO_WM_UNIT_TEXT_FILL_FORE_SCHEMECOLOR_INDEX_BRIGHTNESS" val="0"/>
  <p:tag name="KSO_WM_UNIT_TEXT_FILL_FORE_SCHEMECOLOR_INDEX" val="13"/>
  <p:tag name="KSO_WM_UNIT_TEXT_FILL_TYPE" val="1"/>
</p:tagLst>
</file>

<file path=ppt/tags/tag251.xml><?xml version="1.0" encoding="utf-8"?>
<p:tagLst xmlns:p="http://schemas.openxmlformats.org/presentationml/2006/main">
  <p:tag name="KSO_WM_SLIDE_BK_DARK_LIGHT" val="2"/>
  <p:tag name="KSO_WM_SLIDE_BACKGROUND_TYPE" val="general"/>
</p:tagLst>
</file>

<file path=ppt/tags/tag252.xml><?xml version="1.0" encoding="utf-8"?>
<p:tagLst xmlns:p="http://schemas.openxmlformats.org/presentationml/2006/main">
  <p:tag name="KSO_WM_SLIDE_BACKGROUND_TYPE" val="general"/>
  <p:tag name="KSO_WM_SLIDE_BK_DARK_LIGHT" val="2"/>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 name="KSO_WM_UNIT_TYPE" val="i"/>
</p:tagLst>
</file>

<file path=ppt/tags/tag253.xml><?xml version="1.0" encoding="utf-8"?>
<p:tagLst xmlns:p="http://schemas.openxmlformats.org/presentationml/2006/main">
  <p:tag name="KSO_WM_SLIDE_BACKGROUND_TYPE" val="general"/>
  <p:tag name="KSO_WM_SLIDE_BK_DARK_LIGHT" val="2"/>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 name="KSO_WM_UNIT_FILL_FORE_SCHEMECOLOR_INDEX_BRIGHTNESS" val="0.6"/>
  <p:tag name="KSO_WM_UNIT_FILL_FORE_SCHEMECOLOR_INDEX" val="5"/>
  <p:tag name="KSO_WM_UNIT_FILL_TYPE" val="1"/>
  <p:tag name="KSO_WM_UNIT_TEXT_FILL_FORE_SCHEMECOLOR_INDEX_BRIGHTNESS" val="0"/>
  <p:tag name="KSO_WM_UNIT_TEXT_FILL_FORE_SCHEMECOLOR_INDEX" val="2"/>
  <p:tag name="KSO_WM_UNIT_TEXT_FILL_TYPE" val="1"/>
</p:tagLst>
</file>

<file path=ppt/tags/tag254.xml><?xml version="1.0" encoding="utf-8"?>
<p:tagLst xmlns:p="http://schemas.openxmlformats.org/presentationml/2006/main">
  <p:tag name="KSO_WM_SLIDE_BACKGROUND_TYPE" val="general"/>
  <p:tag name="KSO_WM_SLIDE_BK_DARK_LIGHT" val="2"/>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 name="KSO_WM_UNIT_FILL_FORE_SCHEMECOLOR_INDEX_BRIGHTNESS" val="0.4"/>
  <p:tag name="KSO_WM_UNIT_FILL_FORE_SCHEMECOLOR_INDEX" val="5"/>
  <p:tag name="KSO_WM_UNIT_FILL_TYPE" val="1"/>
  <p:tag name="KSO_WM_UNIT_TEXT_FILL_FORE_SCHEMECOLOR_INDEX_BRIGHTNESS" val="0"/>
  <p:tag name="KSO_WM_UNIT_TEXT_FILL_FORE_SCHEMECOLOR_INDEX" val="2"/>
  <p:tag name="KSO_WM_UNIT_TEXT_FILL_TYPE" val="1"/>
</p:tagLst>
</file>

<file path=ppt/tags/tag255.xml><?xml version="1.0" encoding="utf-8"?>
<p:tagLst xmlns:p="http://schemas.openxmlformats.org/presentationml/2006/main">
  <p:tag name="KSO_WM_UNIT_TEXT_FILL_FORE_SCHEMECOLOR_INDEX_BRIGHTNESS" val="-0.5"/>
  <p:tag name="KSO_WM_UNIT_TEXT_FILL_FORE_SCHEMECOLOR_INDEX" val="5"/>
  <p:tag name="KSO_WM_UNIT_TEXT_FILL_TYPE" val="1"/>
</p:tagLst>
</file>

<file path=ppt/tags/tag256.xml><?xml version="1.0" encoding="utf-8"?>
<p:tagLst xmlns:p="http://schemas.openxmlformats.org/presentationml/2006/main">
  <p:tag name="KSO_WM_UNIT_FILL_FORE_SCHEMECOLOR_INDEX_BRIGHTNESS" val="-0.5"/>
  <p:tag name="KSO_WM_UNIT_FILL_FORE_SCHEMECOLOR_INDEX" val="5"/>
  <p:tag name="KSO_WM_UNIT_FILL_TYPE" val="1"/>
  <p:tag name="KSO_WM_UNIT_TEXT_FILL_FORE_SCHEMECOLOR_INDEX_BRIGHTNESS" val="0"/>
  <p:tag name="KSO_WM_UNIT_TEXT_FILL_FORE_SCHEMECOLOR_INDEX" val="14"/>
  <p:tag name="KSO_WM_UNIT_TEXT_FILL_TYPE" val="1"/>
</p:tagLst>
</file>

<file path=ppt/tags/tag257.xml><?xml version="1.0" encoding="utf-8"?>
<p:tagLst xmlns:p="http://schemas.openxmlformats.org/presentationml/2006/main">
  <p:tag name="KSO_WM_UNIT_LINE_FORE_SCHEMECOLOR_INDEX_BRIGHTNESS" val="-0.5"/>
  <p:tag name="KSO_WM_UNIT_LINE_FORE_SCHEMECOLOR_INDEX" val="5"/>
  <p:tag name="KSO_WM_UNIT_LINE_FILL_TYPE" val="2"/>
  <p:tag name="KSO_WM_UNIT_TEXT_FILL_FORE_SCHEMECOLOR_INDEX_BRIGHTNESS" val="0"/>
  <p:tag name="KSO_WM_UNIT_TEXT_FILL_FORE_SCHEMECOLOR_INDEX" val="13"/>
  <p:tag name="KSO_WM_UNIT_TEXT_FILL_TYPE" val="1"/>
</p:tagLst>
</file>

<file path=ppt/tags/tag258.xml><?xml version="1.0" encoding="utf-8"?>
<p:tagLst xmlns:p="http://schemas.openxmlformats.org/presentationml/2006/main">
  <p:tag name="KSO_WM_UNIT_FILL_FORE_SCHEMECOLOR_INDEX_BRIGHTNESS" val="-0.5"/>
  <p:tag name="KSO_WM_UNIT_FILL_FORE_SCHEMECOLOR_INDEX" val="5"/>
  <p:tag name="KSO_WM_UNIT_FILL_TYPE" val="1"/>
  <p:tag name="KSO_WM_UNIT_TEXT_FILL_FORE_SCHEMECOLOR_INDEX_BRIGHTNESS" val="0"/>
  <p:tag name="KSO_WM_UNIT_TEXT_FILL_FORE_SCHEMECOLOR_INDEX" val="14"/>
  <p:tag name="KSO_WM_UNIT_TEXT_FILL_TYPE" val="1"/>
</p:tagLst>
</file>

<file path=ppt/tags/tag259.xml><?xml version="1.0" encoding="utf-8"?>
<p:tagLst xmlns:p="http://schemas.openxmlformats.org/presentationml/2006/main">
  <p:tag name="KSO_WM_UNIT_LINE_FORE_SCHEMECOLOR_INDEX_BRIGHTNESS" val="-0.5"/>
  <p:tag name="KSO_WM_UNIT_LINE_FORE_SCHEMECOLOR_INDEX" val="5"/>
  <p:tag name="KSO_WM_UNIT_LINE_FILL_TYPE" val="2"/>
  <p:tag name="KSO_WM_UNIT_TEXT_FILL_FORE_SCHEMECOLOR_INDEX_BRIGHTNESS" val="0"/>
  <p:tag name="KSO_WM_UNIT_TEXT_FILL_FORE_SCHEMECOLOR_INDEX" val="13"/>
  <p:tag name="KSO_WM_UNIT_TEXT_FILL_TYPE" val="1"/>
</p:tagLst>
</file>

<file path=ppt/tags/tag2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260.xml><?xml version="1.0" encoding="utf-8"?>
<p:tagLst xmlns:p="http://schemas.openxmlformats.org/presentationml/2006/main">
  <p:tag name="KSO_WM_UNIT_FILL_FORE_SCHEMECOLOR_INDEX_BRIGHTNESS" val="-0.5"/>
  <p:tag name="KSO_WM_UNIT_FILL_FORE_SCHEMECOLOR_INDEX" val="5"/>
  <p:tag name="KSO_WM_UNIT_FILL_TYPE" val="1"/>
  <p:tag name="KSO_WM_UNIT_TEXT_FILL_FORE_SCHEMECOLOR_INDEX_BRIGHTNESS" val="0"/>
  <p:tag name="KSO_WM_UNIT_TEXT_FILL_FORE_SCHEMECOLOR_INDEX" val="14"/>
  <p:tag name="KSO_WM_UNIT_TEXT_FILL_TYPE" val="1"/>
</p:tagLst>
</file>

<file path=ppt/tags/tag261.xml><?xml version="1.0" encoding="utf-8"?>
<p:tagLst xmlns:p="http://schemas.openxmlformats.org/presentationml/2006/main">
  <p:tag name="KSO_WM_UNIT_LINE_FORE_SCHEMECOLOR_INDEX_BRIGHTNESS" val="-0.5"/>
  <p:tag name="KSO_WM_UNIT_LINE_FORE_SCHEMECOLOR_INDEX" val="5"/>
  <p:tag name="KSO_WM_UNIT_LINE_FILL_TYPE" val="2"/>
  <p:tag name="KSO_WM_UNIT_TEXT_FILL_FORE_SCHEMECOLOR_INDEX_BRIGHTNESS" val="0"/>
  <p:tag name="KSO_WM_UNIT_TEXT_FILL_FORE_SCHEMECOLOR_INDEX" val="13"/>
  <p:tag name="KSO_WM_UNIT_TEXT_FILL_TYPE" val="1"/>
</p:tagLst>
</file>

<file path=ppt/tags/tag262.xml><?xml version="1.0" encoding="utf-8"?>
<p:tagLst xmlns:p="http://schemas.openxmlformats.org/presentationml/2006/main">
  <p:tag name="KSO_WM_UNIT_FILL_FORE_SCHEMECOLOR_INDEX_BRIGHTNESS" val="-0.5"/>
  <p:tag name="KSO_WM_UNIT_FILL_FORE_SCHEMECOLOR_INDEX" val="5"/>
  <p:tag name="KSO_WM_UNIT_FILL_TYPE" val="1"/>
  <p:tag name="KSO_WM_UNIT_TEXT_FILL_FORE_SCHEMECOLOR_INDEX_BRIGHTNESS" val="0"/>
  <p:tag name="KSO_WM_UNIT_TEXT_FILL_FORE_SCHEMECOLOR_INDEX" val="14"/>
  <p:tag name="KSO_WM_UNIT_TEXT_FILL_TYPE" val="1"/>
</p:tagLst>
</file>

<file path=ppt/tags/tag263.xml><?xml version="1.0" encoding="utf-8"?>
<p:tagLst xmlns:p="http://schemas.openxmlformats.org/presentationml/2006/main">
  <p:tag name="KSO_WM_UNIT_LINE_FORE_SCHEMECOLOR_INDEX_BRIGHTNESS" val="-0.5"/>
  <p:tag name="KSO_WM_UNIT_LINE_FORE_SCHEMECOLOR_INDEX" val="5"/>
  <p:tag name="KSO_WM_UNIT_LINE_FILL_TYPE" val="2"/>
  <p:tag name="KSO_WM_UNIT_TEXT_FILL_FORE_SCHEMECOLOR_INDEX_BRIGHTNESS" val="0"/>
  <p:tag name="KSO_WM_UNIT_TEXT_FILL_FORE_SCHEMECOLOR_INDEX" val="13"/>
  <p:tag name="KSO_WM_UNIT_TEXT_FILL_TYPE" val="1"/>
</p:tagLst>
</file>

<file path=ppt/tags/tag264.xml><?xml version="1.0" encoding="utf-8"?>
<p:tagLst xmlns:p="http://schemas.openxmlformats.org/presentationml/2006/main">
  <p:tag name="KSO_WM_UNIT_TEXT_FILL_FORE_SCHEMECOLOR_INDEX_BRIGHTNESS" val="0"/>
  <p:tag name="KSO_WM_UNIT_TEXT_FILL_FORE_SCHEMECOLOR_INDEX" val="13"/>
  <p:tag name="KSO_WM_UNIT_TEXT_FILL_TYPE" val="1"/>
</p:tagLst>
</file>

<file path=ppt/tags/tag26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custom20205081_5*i*2"/>
  <p:tag name="KSO_WM_TEMPLATE_CATEGORY" val="custom"/>
  <p:tag name="KSO_WM_TEMPLATE_INDEX" val="20205081"/>
  <p:tag name="KSO_WM_UNIT_LAYERLEVEL" val="1"/>
  <p:tag name="KSO_WM_TAG_VERSION" val="1.0"/>
  <p:tag name="KSO_WM_BEAUTIFY_FLAG" val=""/>
  <p:tag name="KSO_WM_DIAGRAM_GROUP_CODE" val="l1-1"/>
  <p:tag name="KSO_WM_UNIT_TYPE" val="i"/>
  <p:tag name="KSO_WM_UNIT_INDEX" val="2"/>
  <p:tag name="KSO_WM_UNIT_LINE_FORE_SCHEMECOLOR_INDEX" val="14"/>
  <p:tag name="KSO_WM_UNIT_LINE_FILL_TYPE" val="2"/>
  <p:tag name="KSO_WM_UNIT_USESOURCEFORMAT_APPLY" val="1"/>
</p:tagLst>
</file>

<file path=ppt/tags/tag266.xml><?xml version="1.0" encoding="utf-8"?>
<p:tagLst xmlns:p="http://schemas.openxmlformats.org/presentationml/2006/main">
  <p:tag name="KSO_WM_SLIDE_BK_DARK_LIGHT" val="2"/>
  <p:tag name="KSO_WM_SLIDE_BACKGROUND_TYPE" val="general"/>
</p:tagLst>
</file>

<file path=ppt/tags/tag267.xml><?xml version="1.0" encoding="utf-8"?>
<p:tagLst xmlns:p="http://schemas.openxmlformats.org/presentationml/2006/main">
  <p:tag name="COMMONDATA" val="eyJoZGlkIjoiMGIxYmRlMWI5N2Q2ZGM1YjUyZmMwYWUzMjFhYTJjNTUifQ=="/>
  <p:tag name="commondata" val="eyJoZGlkIjoiZWQ2ZThiMjQwMDUyMTA2OTdiZWVlYjMyYjQwMGJhZDAifQ=="/>
  <p:tag name="resource_record_key" val="{&quot;13&quot;:[4364912],&quot;65&quot;:[20202545]}"/>
</p:tagLst>
</file>

<file path=ppt/tags/tag2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2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2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3.xml><?xml version="1.0" encoding="utf-8"?>
<p:tagLst xmlns:p="http://schemas.openxmlformats.org/presentationml/2006/main">
  <p:tag name="KSO_WM_SLIDE_BACKGROUND_MASK_FLAG" val="1"/>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3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3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3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3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3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3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3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3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3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3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4.xml><?xml version="1.0" encoding="utf-8"?>
<p:tagLst xmlns:p="http://schemas.openxmlformats.org/presentationml/2006/main">
  <p:tag name="KSO_WM_SLIDE_BACKGROUND_MASK_FLAG" val="1"/>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4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4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4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4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4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4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4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4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6"/>
  <p:tag name="KSO_WM_UNIT_ID" val="_6*i*6"/>
  <p:tag name="KSO_WM_UNIT_LAYERLEVEL" val="1"/>
  <p:tag name="KSO_WM_TAG_VERSION" val="1.0"/>
  <p:tag name="KSO_WM_BEAUTIFY_FLAG" val="#wm#"/>
</p:tagLst>
</file>

<file path=ppt/tags/tag4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7"/>
  <p:tag name="KSO_WM_UNIT_ID" val="_6*i*7"/>
  <p:tag name="KSO_WM_UNIT_LAYERLEVEL" val="1"/>
  <p:tag name="KSO_WM_TAG_VERSION" val="1.0"/>
  <p:tag name="KSO_WM_BEAUTIFY_FLAG" val="#wm#"/>
</p:tagLst>
</file>

<file path=ppt/tags/tag4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8"/>
  <p:tag name="KSO_WM_UNIT_ID" val="_6*i*8"/>
  <p:tag name="KSO_WM_UNIT_LAYERLEVEL" val="1"/>
  <p:tag name="KSO_WM_TAG_VERSION" val="1.0"/>
  <p:tag name="KSO_WM_BEAUTIFY_FLAG" val="#wm#"/>
</p:tagLst>
</file>

<file path=ppt/tags/tag5.xml><?xml version="1.0" encoding="utf-8"?>
<p:tagLst xmlns:p="http://schemas.openxmlformats.org/presentationml/2006/main">
  <p:tag name="KSO_WM_SLIDE_BACKGROUND_MASK_FLAG" val="1"/>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5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5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5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5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5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5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5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5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5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5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6.xml><?xml version="1.0" encoding="utf-8"?>
<p:tagLst xmlns:p="http://schemas.openxmlformats.org/presentationml/2006/main">
  <p:tag name="KSO_WM_SLIDE_BACKGROUND_MASK_FLAG" val="1"/>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6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6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6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6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6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6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6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6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6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6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7.xml><?xml version="1.0" encoding="utf-8"?>
<p:tagLst xmlns:p="http://schemas.openxmlformats.org/presentationml/2006/main">
  <p:tag name="KSO_WM_SLIDE_BACKGROUND_MASK_FLAG" val="1"/>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7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7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7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7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7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7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7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7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7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7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8.xml><?xml version="1.0" encoding="utf-8"?>
<p:tagLst xmlns:p="http://schemas.openxmlformats.org/presentationml/2006/main">
  <p:tag name="KSO_WM_SLIDE_BACKGROUND_MASK_FLAG" val="1"/>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8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8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82.xml><?xml version="1.0" encoding="utf-8"?>
<p:tagLst xmlns:p="http://schemas.openxmlformats.org/presentationml/2006/main">
  <p:tag name="KSO_WM_SLIDE_BACKGROUND_TYPE" val="general"/>
  <p:tag name="KSO_WM_SLIDE_BK_DARK_LIGHT" val="2"/>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Lst>
</file>

<file path=ppt/tags/tag83.xml><?xml version="1.0" encoding="utf-8"?>
<p:tagLst xmlns:p="http://schemas.openxmlformats.org/presentationml/2006/main">
  <p:tag name="KSO_WM_SLIDE_BACKGROUND_TYPE" val="general"/>
  <p:tag name="KSO_WM_SLIDE_BK_DARK_LIGHT" val="2"/>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Lst>
</file>

<file path=ppt/tags/tag84.xml><?xml version="1.0" encoding="utf-8"?>
<p:tagLst xmlns:p="http://schemas.openxmlformats.org/presentationml/2006/main">
  <p:tag name="KSO_WM_SLIDE_BACKGROUND_TYPE" val="general"/>
  <p:tag name="KSO_WM_SLIDE_BK_DARK_LIGHT" val="2"/>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Lst>
</file>

<file path=ppt/tags/tag85.xml><?xml version="1.0" encoding="utf-8"?>
<p:tagLst xmlns:p="http://schemas.openxmlformats.org/presentationml/2006/main">
  <p:tag name="KSO_WM_SLIDE_BACKGROUND_TYPE" val="general"/>
  <p:tag name="KSO_WM_SLIDE_BK_DARK_LIGHT" val="2"/>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Lst>
</file>

<file path=ppt/tags/tag86.xml><?xml version="1.0" encoding="utf-8"?>
<p:tagLst xmlns:p="http://schemas.openxmlformats.org/presentationml/2006/main">
  <p:tag name="KSO_WM_SLIDE_BACKGROUND_TYPE" val="general"/>
  <p:tag name="KSO_WM_SLIDE_BK_DARK_LIGHT" val="2"/>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Lst>
</file>

<file path=ppt/tags/tag87.xml><?xml version="1.0" encoding="utf-8"?>
<p:tagLst xmlns:p="http://schemas.openxmlformats.org/presentationml/2006/main">
  <p:tag name="KSO_WM_SLIDE_BACKGROUND_TYPE" val="general"/>
  <p:tag name="KSO_WM_SLIDE_BK_DARK_LIGHT" val="2"/>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Lst>
</file>

<file path=ppt/tags/tag88.xml><?xml version="1.0" encoding="utf-8"?>
<p:tagLst xmlns:p="http://schemas.openxmlformats.org/presentationml/2006/main">
  <p:tag name="KSO_WM_SLIDE_BACKGROUND_TYPE" val="general"/>
  <p:tag name="KSO_WM_SLIDE_BK_DARK_LIGHT" val="2"/>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Lst>
</file>

<file path=ppt/tags/tag89.xml><?xml version="1.0" encoding="utf-8"?>
<p:tagLst xmlns:p="http://schemas.openxmlformats.org/presentationml/2006/main">
  <p:tag name="KSO_WM_SLIDE_BACKGROUND_TYPE" val="frame"/>
  <p:tag name="KSO_WM_SLIDE_BK_DARK_LIGHT" val="1"/>
  <p:tag name="KSO_WM_UNIT_HIGHLIGHT" val="0"/>
  <p:tag name="KSO_WM_UNIT_COMPATIBLE" val="0"/>
  <p:tag name="KSO_WM_UNIT_DIAGRAM_ISNUMVISUAL" val="0"/>
  <p:tag name="KSO_WM_UNIT_DIAGRAM_ISREFERUNIT" val="0"/>
  <p:tag name="KSO_WM_UNIT_SUBTYPE" val="h"/>
  <p:tag name="KSO_WM_UNIT_TYPE" val="i"/>
  <p:tag name="KSO_WM_UNIT_INDEX" val="1"/>
  <p:tag name="KSO_WM_UNIT_ID" val="_13*i*1"/>
  <p:tag name="KSO_WM_UNIT_BK_DARK_LIGHT" val="2"/>
  <p:tag name="KSO_WM_UNIT_LAYERLEVEL" val="1"/>
  <p:tag name="KSO_WM_TAG_VERSION" val="1.0"/>
  <p:tag name="KSO_WM_BEAUTIFY_FLAG" val="#wm#"/>
</p:tagLst>
</file>

<file path=ppt/tags/tag9.xml><?xml version="1.0" encoding="utf-8"?>
<p:tagLst xmlns:p="http://schemas.openxmlformats.org/presentationml/2006/main">
  <p:tag name="KSO_WM_SLIDE_BACKGROUND_MASK_FLAG" val="1"/>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9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 name="KSO_WM_SLIDE_BACKGROUND_TYPE" val="frame"/>
  <p:tag name="KSO_WM_SLIDE_BK_DARK_LIGHT" val="1"/>
</p:tagLst>
</file>

<file path=ppt/tags/tag91.xml><?xml version="1.0" encoding="utf-8"?>
<p:tagLst xmlns:p="http://schemas.openxmlformats.org/presentationml/2006/main">
  <p:tag name="KSO_WM_SLIDE_BACKGROUND_TYPE" val="frame"/>
  <p:tag name="KSO_WM_SLIDE_BK_DARK_LIGHT" val="1"/>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Lst>
</file>

<file path=ppt/tags/tag92.xml><?xml version="1.0" encoding="utf-8"?>
<p:tagLst xmlns:p="http://schemas.openxmlformats.org/presentationml/2006/main">
  <p:tag name="KSO_WM_SLIDE_BACKGROUND_TYPE" val="frame"/>
  <p:tag name="KSO_WM_SLIDE_BK_DARK_LIGHT" val="1"/>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Lst>
</file>

<file path=ppt/tags/tag9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 name="KSO_WM_SLIDE_BACKGROUND_TYPE" val="frame"/>
  <p:tag name="KSO_WM_SLIDE_BK_DARK_LIGHT" val="1"/>
</p:tagLst>
</file>

<file path=ppt/tags/tag94.xml><?xml version="1.0" encoding="utf-8"?>
<p:tagLst xmlns:p="http://schemas.openxmlformats.org/presentationml/2006/main">
  <p:tag name="KSO_WM_SLIDE_BACKGROUND_TYPE" val="frame"/>
  <p:tag name="KSO_WM_SLIDE_BK_DARK_LIGHT" val="1"/>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Lst>
</file>

<file path=ppt/tags/tag95.xml><?xml version="1.0" encoding="utf-8"?>
<p:tagLst xmlns:p="http://schemas.openxmlformats.org/presentationml/2006/main">
  <p:tag name="KSO_WM_SLIDE_BACKGROUND_TYPE" val="frame"/>
  <p:tag name="KSO_WM_SLIDE_BK_DARK_LIGHT" val="1"/>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Lst>
</file>

<file path=ppt/tags/tag96.xml><?xml version="1.0" encoding="utf-8"?>
<p:tagLst xmlns:p="http://schemas.openxmlformats.org/presentationml/2006/main">
  <p:tag name="KSO_WM_SLIDE_BACKGROUND_TYPE" val="frame"/>
  <p:tag name="KSO_WM_SLIDE_BK_DARK_LIGHT" val="1"/>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Lst>
</file>

<file path=ppt/tags/tag97.xml><?xml version="1.0" encoding="utf-8"?>
<p:tagLst xmlns:p="http://schemas.openxmlformats.org/presentationml/2006/main">
  <p:tag name="KSO_WM_SLIDE_BACKGROUND_TYPE" val="frame"/>
  <p:tag name="KSO_WM_SLIDE_BK_DARK_LIGHT" val="1"/>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Lst>
</file>

<file path=ppt/tags/tag98.xml><?xml version="1.0" encoding="utf-8"?>
<p:tagLst xmlns:p="http://schemas.openxmlformats.org/presentationml/2006/main">
  <p:tag name="KSO_WM_SLIDE_BACKGROUND_TYPE" val="frame"/>
  <p:tag name="KSO_WM_SLIDE_BK_DARK_LIGHT" val="1"/>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Lst>
</file>

<file path=ppt/tags/tag99.xml><?xml version="1.0" encoding="utf-8"?>
<p:tagLst xmlns:p="http://schemas.openxmlformats.org/presentationml/2006/main">
  <p:tag name="KSO_WM_SLIDE_BACKGROUND_TYPE" val="frame"/>
  <p:tag name="KSO_WM_SLIDE_BK_DARK_LIGHT" val="1"/>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Lst>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2_Office 主题​​">
  <a:themeElements>
    <a:clrScheme name="">
      <a:dk1>
        <a:srgbClr val="000000"/>
      </a:dk1>
      <a:lt1>
        <a:srgbClr val="FFFFFF"/>
      </a:lt1>
      <a:dk2>
        <a:srgbClr val="333333"/>
      </a:dk2>
      <a:lt2>
        <a:srgbClr val="FFFFFF"/>
      </a:lt2>
      <a:accent1>
        <a:srgbClr val="5C8FC7"/>
      </a:accent1>
      <a:accent2>
        <a:srgbClr val="6E82BA"/>
      </a:accent2>
      <a:accent3>
        <a:srgbClr val="8376B0"/>
      </a:accent3>
      <a:accent4>
        <a:srgbClr val="9868A3"/>
      </a:accent4>
      <a:accent5>
        <a:srgbClr val="AE5B97"/>
      </a:accent5>
      <a:accent6>
        <a:srgbClr val="C44B8A"/>
      </a:accent6>
      <a:hlink>
        <a:srgbClr val="658BD5"/>
      </a:hlink>
      <a:folHlink>
        <a:srgbClr val="9F69A3"/>
      </a:folHlink>
    </a:clrScheme>
    <a:fontScheme name="自定义 9">
      <a:majorFont>
        <a:latin typeface="Arial"/>
        <a:ea typeface="微软雅黑"/>
        <a:cs typeface=""/>
      </a:majorFont>
      <a:minorFont>
        <a:latin typeface="Arial"/>
        <a:ea typeface="微软雅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4350</Words>
  <Application>WPS 演示</Application>
  <PresentationFormat>宽屏</PresentationFormat>
  <Paragraphs>195</Paragraphs>
  <Slides>10</Slides>
  <Notes>0</Notes>
  <HiddenSlides>0</HiddenSlides>
  <MMClips>0</MMClips>
  <ScaleCrop>false</ScaleCrop>
  <HeadingPairs>
    <vt:vector size="6" baseType="variant">
      <vt:variant>
        <vt:lpstr>已用的字体</vt:lpstr>
      </vt:variant>
      <vt:variant>
        <vt:i4>15</vt:i4>
      </vt:variant>
      <vt:variant>
        <vt:lpstr>主题</vt:lpstr>
      </vt:variant>
      <vt:variant>
        <vt:i4>2</vt:i4>
      </vt:variant>
      <vt:variant>
        <vt:lpstr>幻灯片标题</vt:lpstr>
      </vt:variant>
      <vt:variant>
        <vt:i4>10</vt:i4>
      </vt:variant>
    </vt:vector>
  </HeadingPairs>
  <TitlesOfParts>
    <vt:vector size="27" baseType="lpstr">
      <vt:lpstr>Arial</vt:lpstr>
      <vt:lpstr>宋体</vt:lpstr>
      <vt:lpstr>Wingdings</vt:lpstr>
      <vt:lpstr>微软雅黑</vt:lpstr>
      <vt:lpstr>汉仪旗黑-85S</vt:lpstr>
      <vt:lpstr>黑体</vt:lpstr>
      <vt:lpstr>Viner Hand ITC</vt:lpstr>
      <vt:lpstr>楷体</vt:lpstr>
      <vt:lpstr>Impact</vt:lpstr>
      <vt:lpstr>Calibri</vt:lpstr>
      <vt:lpstr>思源黑体 CN Regular</vt:lpstr>
      <vt:lpstr>Wingdings</vt:lpstr>
      <vt:lpstr>Arial Unicode MS</vt:lpstr>
      <vt:lpstr>Calibri Light</vt:lpstr>
      <vt:lpstr>Mongolian Baiti</vt:lpstr>
      <vt:lpstr>Office 主题</vt:lpstr>
      <vt:lpstr>2_Office 主题​​</vt:lpstr>
      <vt:lpstr>重酒石酸利斯的明 口服溶液</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DELL</dc:creator>
  <cp:lastModifiedBy>王</cp:lastModifiedBy>
  <cp:revision>158</cp:revision>
  <dcterms:created xsi:type="dcterms:W3CDTF">2024-07-09T06:28:00Z</dcterms:created>
  <dcterms:modified xsi:type="dcterms:W3CDTF">2025-07-18T07:33:22Z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F9C8F5269D7D48A6B344C3AAA3DB5EA5_13</vt:lpwstr>
  </property>
  <property fmtid="{D5CDD505-2E9C-101B-9397-08002B2CF9AE}" pid="3" name="KSOProductBuildVer">
    <vt:lpwstr>2052-12.1.0.21915</vt:lpwstr>
  </property>
</Properties>
</file>