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6.xml" ContentType="application/vnd.openxmlformats-officedocument.presentationml.tags+xml"/>
  <Override PartName="/ppt/tags/tag7.xml" ContentType="application/vnd.openxmlformats-officedocument.presentationml.tags+xml"/>
  <Override PartName="/ppt/theme/theme3.xml" ContentType="application/vnd.openxmlformats-officedocument.theme+xml"/>
  <Override PartName="/ppt/tags/tag8.xml" ContentType="application/vnd.openxmlformats-officedocument.presentationml.tags+xml"/>
  <Override PartName="/ppt/notesSlides/notesSlide1.xml" ContentType="application/vnd.openxmlformats-officedocument.presentationml.notesSlide+xml"/>
  <Override PartName="/ppt/tags/tag9.xml" ContentType="application/vnd.openxmlformats-officedocument.presentationml.tags+xml"/>
  <Override PartName="/ppt/notesSlides/notesSlide2.xml" ContentType="application/vnd.openxmlformats-officedocument.presentationml.notesSlide+xml"/>
  <Override PartName="/ppt/tags/tag10.xml" ContentType="application/vnd.openxmlformats-officedocument.presentationml.tags+xml"/>
  <Override PartName="/ppt/notesSlides/notesSlide3.xml" ContentType="application/vnd.openxmlformats-officedocument.presentationml.notesSlide+xml"/>
  <Override PartName="/ppt/tags/tag11.xml" ContentType="application/vnd.openxmlformats-officedocument.presentationml.tags+xml"/>
  <Override PartName="/ppt/notesSlides/notesSlide4.xml" ContentType="application/vnd.openxmlformats-officedocument.presentationml.notesSlide+xml"/>
  <Override PartName="/ppt/tags/tag12.xml" ContentType="application/vnd.openxmlformats-officedocument.presentationml.tags+xml"/>
  <Override PartName="/ppt/notesSlides/notesSlide5.xml" ContentType="application/vnd.openxmlformats-officedocument.presentationml.notesSlide+xml"/>
  <Override PartName="/ppt/tags/tag13.xml" ContentType="application/vnd.openxmlformats-officedocument.presentationml.tags+xml"/>
  <Override PartName="/ppt/notesSlides/notesSlide6.xml" ContentType="application/vnd.openxmlformats-officedocument.presentationml.notesSlide+xml"/>
  <Override PartName="/ppt/tags/tag14.xml" ContentType="application/vnd.openxmlformats-officedocument.presentationml.tags+xml"/>
  <Override PartName="/ppt/notesSlides/notesSlide7.xml" ContentType="application/vnd.openxmlformats-officedocument.presentationml.notesSlide+xml"/>
  <Override PartName="/ppt/tags/tag15.xml" ContentType="application/vnd.openxmlformats-officedocument.presentationml.tags+xml"/>
  <Override PartName="/ppt/notesSlides/notesSlide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ags/tag16.xml" ContentType="application/vnd.openxmlformats-officedocument.presentationml.tags+xml"/>
  <Override PartName="/ppt/notesSlides/notesSlide9.xml" ContentType="application/vnd.openxmlformats-officedocument.presentationml.notesSlide+xml"/>
  <Override PartName="/ppt/tags/tag17.xml" ContentType="application/vnd.openxmlformats-officedocument.presentationml.tags+xml"/>
  <Override PartName="/ppt/notesSlides/notesSlide10.xml" ContentType="application/vnd.openxmlformats-officedocument.presentationml.notesSlide+xml"/>
  <Override PartName="/ppt/tags/tag18.xml" ContentType="application/vnd.openxmlformats-officedocument.presentationml.tags+xml"/>
  <Override PartName="/ppt/notesSlides/notesSlide1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67" r:id="rId2"/>
  </p:sldMasterIdLst>
  <p:notesMasterIdLst>
    <p:notesMasterId r:id="rId15"/>
  </p:notesMasterIdLst>
  <p:sldIdLst>
    <p:sldId id="516" r:id="rId3"/>
    <p:sldId id="520" r:id="rId4"/>
    <p:sldId id="2147473964" r:id="rId5"/>
    <p:sldId id="2147473918" r:id="rId6"/>
    <p:sldId id="2147473919" r:id="rId7"/>
    <p:sldId id="2147473920" r:id="rId8"/>
    <p:sldId id="2147473961" r:id="rId9"/>
    <p:sldId id="2147473924" r:id="rId10"/>
    <p:sldId id="2147473923" r:id="rId11"/>
    <p:sldId id="2147473921" r:id="rId12"/>
    <p:sldId id="2147473926" r:id="rId13"/>
    <p:sldId id="2147473931" r:id="rId14"/>
  </p:sldIdLst>
  <p:sldSz cx="12192000" cy="6858000"/>
  <p:notesSz cx="6858000" cy="9144000"/>
  <p:custDataLst>
    <p:tags r:id="rId16"/>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B1B5103-F646-8064-205E-5534FE75EE45}" name="Zhen Wang" initials="ZW" userId="S::Zhen.Wang@alphabiopharma.com::ccf741e0-8b4c-498a-8520-f729cfd4e0cf" providerId="AD"/>
  <p188:author id="{CA8F71B0-4743-EADB-49A0-7A8885FC86BF}" name="Yutong Wang" initials="YW" userId="S::ywan1049@jh.edu::638a2e69-f871-4c50-ae6e-9f8db0bcc844"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Wang,Yutong (HP CRM) BII-CN-S" initials="W(CBCS" lastIdx="2" clrIdx="0">
    <p:extLst>
      <p:ext uri="{19B8F6BF-5375-455C-9EA6-DF929625EA0E}">
        <p15:presenceInfo xmlns:p15="http://schemas.microsoft.com/office/powerpoint/2012/main" userId="S::yutong.wang@boehringer-ingelheim.com::e042eddd-4bb3-4433-ad26-c458488a4421" providerId="AD"/>
      </p:ext>
    </p:extLst>
  </p:cmAuthor>
  <p:cmAuthor id="2" name="Yutong Wang" initials="YW" lastIdx="1" clrIdx="1">
    <p:extLst>
      <p:ext uri="{19B8F6BF-5375-455C-9EA6-DF929625EA0E}">
        <p15:presenceInfo xmlns:p15="http://schemas.microsoft.com/office/powerpoint/2012/main" userId="S::ywan1049@jh.edu::638a2e69-f871-4c50-ae6e-9f8db0bcc84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DC3E6"/>
    <a:srgbClr val="E5EDFB"/>
    <a:srgbClr val="0053A7"/>
    <a:srgbClr val="C00000"/>
    <a:srgbClr val="2F97FF"/>
    <a:srgbClr val="C41010"/>
    <a:srgbClr val="0D83F7"/>
    <a:srgbClr val="B4278F"/>
    <a:srgbClr val="545454"/>
    <a:srgbClr val="7030A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25DEA8F-F584-4844-AB2F-69076334C562}" v="3" dt="2025-07-17T09:25:16.908"/>
  </p1510:revLst>
</p1510:revInfo>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中度样式 1 - 强调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35" autoAdjust="0"/>
    <p:restoredTop sz="91013" autoAdjust="0"/>
  </p:normalViewPr>
  <p:slideViewPr>
    <p:cSldViewPr snapToGrid="0" showGuides="1">
      <p:cViewPr varScale="1">
        <p:scale>
          <a:sx n="57" d="100"/>
          <a:sy n="57" d="100"/>
        </p:scale>
        <p:origin x="996" y="48"/>
      </p:cViewPr>
      <p:guideLst>
        <p:guide orient="horz" pos="2160"/>
        <p:guide pos="3840"/>
      </p:guideLst>
    </p:cSldViewPr>
  </p:slideViewPr>
  <p:notesTextViewPr>
    <p:cViewPr>
      <p:scale>
        <a:sx n="110" d="100"/>
        <a:sy n="11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tags" Target="tags/tag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microsoft.com/office/2018/10/relationships/authors" Target="authors.xml"/><Relationship Id="rId5" Type="http://schemas.openxmlformats.org/officeDocument/2006/relationships/slide" Target="slides/slide3.xml"/><Relationship Id="rId15" Type="http://schemas.openxmlformats.org/officeDocument/2006/relationships/notesMaster" Target="notesMasters/notesMaster1.xml"/><Relationship Id="rId23" Type="http://schemas.microsoft.com/office/2015/10/relationships/revisionInfo" Target="revisionInfo.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elvine.Chen" userId="21e58a18-315d-46c5-bac0-6c1b58bf1f78" providerId="ADAL" clId="{E25DEA8F-F584-4844-AB2F-69076334C562}"/>
    <pc:docChg chg="undo custSel addSld delSld modSld">
      <pc:chgData name="Kelvine.Chen" userId="21e58a18-315d-46c5-bac0-6c1b58bf1f78" providerId="ADAL" clId="{E25DEA8F-F584-4844-AB2F-69076334C562}" dt="2025-07-18T08:35:02.583" v="263" actId="20577"/>
      <pc:docMkLst>
        <pc:docMk/>
      </pc:docMkLst>
      <pc:sldChg chg="modSp mod">
        <pc:chgData name="Kelvine.Chen" userId="21e58a18-315d-46c5-bac0-6c1b58bf1f78" providerId="ADAL" clId="{E25DEA8F-F584-4844-AB2F-69076334C562}" dt="2025-07-17T09:04:28.802" v="152" actId="14100"/>
        <pc:sldMkLst>
          <pc:docMk/>
          <pc:sldMk cId="99217851" sldId="2147473918"/>
        </pc:sldMkLst>
        <pc:spChg chg="mod">
          <ac:chgData name="Kelvine.Chen" userId="21e58a18-315d-46c5-bac0-6c1b58bf1f78" providerId="ADAL" clId="{E25DEA8F-F584-4844-AB2F-69076334C562}" dt="2025-07-17T09:04:28.802" v="152" actId="14100"/>
          <ac:spMkLst>
            <pc:docMk/>
            <pc:sldMk cId="99217851" sldId="2147473918"/>
            <ac:spMk id="17" creationId="{1DA07D10-1005-3AB0-D945-0802CB66F44A}"/>
          </ac:spMkLst>
        </pc:spChg>
      </pc:sldChg>
      <pc:sldChg chg="modSp mod">
        <pc:chgData name="Kelvine.Chen" userId="21e58a18-315d-46c5-bac0-6c1b58bf1f78" providerId="ADAL" clId="{E25DEA8F-F584-4844-AB2F-69076334C562}" dt="2025-07-17T09:43:09.622" v="214" actId="255"/>
        <pc:sldMkLst>
          <pc:docMk/>
          <pc:sldMk cId="3262181969" sldId="2147473919"/>
        </pc:sldMkLst>
        <pc:spChg chg="mod">
          <ac:chgData name="Kelvine.Chen" userId="21e58a18-315d-46c5-bac0-6c1b58bf1f78" providerId="ADAL" clId="{E25DEA8F-F584-4844-AB2F-69076334C562}" dt="2025-07-17T09:03:57.363" v="150" actId="1036"/>
          <ac:spMkLst>
            <pc:docMk/>
            <pc:sldMk cId="3262181969" sldId="2147473919"/>
            <ac:spMk id="4" creationId="{63F383F5-1A20-9364-F326-5AB7CC588832}"/>
          </ac:spMkLst>
        </pc:spChg>
        <pc:spChg chg="mod">
          <ac:chgData name="Kelvine.Chen" userId="21e58a18-315d-46c5-bac0-6c1b58bf1f78" providerId="ADAL" clId="{E25DEA8F-F584-4844-AB2F-69076334C562}" dt="2025-07-17T09:43:09.622" v="214" actId="255"/>
          <ac:spMkLst>
            <pc:docMk/>
            <pc:sldMk cId="3262181969" sldId="2147473919"/>
            <ac:spMk id="17" creationId="{1DA07D10-1005-3AB0-D945-0802CB66F44A}"/>
          </ac:spMkLst>
        </pc:spChg>
        <pc:spChg chg="mod">
          <ac:chgData name="Kelvine.Chen" userId="21e58a18-315d-46c5-bac0-6c1b58bf1f78" providerId="ADAL" clId="{E25DEA8F-F584-4844-AB2F-69076334C562}" dt="2025-07-17T09:03:57.363" v="150" actId="1036"/>
          <ac:spMkLst>
            <pc:docMk/>
            <pc:sldMk cId="3262181969" sldId="2147473919"/>
            <ac:spMk id="42" creationId="{32418B9B-35A9-EAE1-CEEB-EDF8188D4E4D}"/>
          </ac:spMkLst>
        </pc:spChg>
        <pc:spChg chg="mod">
          <ac:chgData name="Kelvine.Chen" userId="21e58a18-315d-46c5-bac0-6c1b58bf1f78" providerId="ADAL" clId="{E25DEA8F-F584-4844-AB2F-69076334C562}" dt="2025-07-17T09:03:57.363" v="150" actId="1036"/>
          <ac:spMkLst>
            <pc:docMk/>
            <pc:sldMk cId="3262181969" sldId="2147473919"/>
            <ac:spMk id="47" creationId="{7E1EC55A-C70A-3DCB-CC46-0AE5AD11E057}"/>
          </ac:spMkLst>
        </pc:spChg>
        <pc:grpChg chg="mod">
          <ac:chgData name="Kelvine.Chen" userId="21e58a18-315d-46c5-bac0-6c1b58bf1f78" providerId="ADAL" clId="{E25DEA8F-F584-4844-AB2F-69076334C562}" dt="2025-07-17T09:03:57.363" v="150" actId="1036"/>
          <ac:grpSpMkLst>
            <pc:docMk/>
            <pc:sldMk cId="3262181969" sldId="2147473919"/>
            <ac:grpSpMk id="8" creationId="{0C8C98D9-399F-901C-6B5E-1073F5E9EBFB}"/>
          </ac:grpSpMkLst>
        </pc:grpChg>
        <pc:grpChg chg="mod">
          <ac:chgData name="Kelvine.Chen" userId="21e58a18-315d-46c5-bac0-6c1b58bf1f78" providerId="ADAL" clId="{E25DEA8F-F584-4844-AB2F-69076334C562}" dt="2025-07-17T09:03:57.363" v="150" actId="1036"/>
          <ac:grpSpMkLst>
            <pc:docMk/>
            <pc:sldMk cId="3262181969" sldId="2147473919"/>
            <ac:grpSpMk id="9" creationId="{009A4727-0FF1-74F1-B641-7B5AD98CCBEC}"/>
          </ac:grpSpMkLst>
        </pc:grpChg>
        <pc:grpChg chg="mod">
          <ac:chgData name="Kelvine.Chen" userId="21e58a18-315d-46c5-bac0-6c1b58bf1f78" providerId="ADAL" clId="{E25DEA8F-F584-4844-AB2F-69076334C562}" dt="2025-07-17T09:03:57.363" v="150" actId="1036"/>
          <ac:grpSpMkLst>
            <pc:docMk/>
            <pc:sldMk cId="3262181969" sldId="2147473919"/>
            <ac:grpSpMk id="40" creationId="{605FEF1C-90A7-C9FE-A1EC-C9201015ACB6}"/>
          </ac:grpSpMkLst>
        </pc:grpChg>
        <pc:grpChg chg="mod">
          <ac:chgData name="Kelvine.Chen" userId="21e58a18-315d-46c5-bac0-6c1b58bf1f78" providerId="ADAL" clId="{E25DEA8F-F584-4844-AB2F-69076334C562}" dt="2025-07-17T09:03:57.363" v="150" actId="1036"/>
          <ac:grpSpMkLst>
            <pc:docMk/>
            <pc:sldMk cId="3262181969" sldId="2147473919"/>
            <ac:grpSpMk id="56" creationId="{138E0B83-E338-7AA9-CDC0-E111D231B557}"/>
          </ac:grpSpMkLst>
        </pc:grpChg>
        <pc:grpChg chg="mod">
          <ac:chgData name="Kelvine.Chen" userId="21e58a18-315d-46c5-bac0-6c1b58bf1f78" providerId="ADAL" clId="{E25DEA8F-F584-4844-AB2F-69076334C562}" dt="2025-07-17T09:03:57.363" v="150" actId="1036"/>
          <ac:grpSpMkLst>
            <pc:docMk/>
            <pc:sldMk cId="3262181969" sldId="2147473919"/>
            <ac:grpSpMk id="64" creationId="{0F6D1338-26C0-3C4C-CDAA-614E14BFE946}"/>
          </ac:grpSpMkLst>
        </pc:grpChg>
        <pc:grpChg chg="mod">
          <ac:chgData name="Kelvine.Chen" userId="21e58a18-315d-46c5-bac0-6c1b58bf1f78" providerId="ADAL" clId="{E25DEA8F-F584-4844-AB2F-69076334C562}" dt="2025-07-17T09:03:57.363" v="150" actId="1036"/>
          <ac:grpSpMkLst>
            <pc:docMk/>
            <pc:sldMk cId="3262181969" sldId="2147473919"/>
            <ac:grpSpMk id="70" creationId="{321750ED-0ADD-06AC-B74A-9B33FF661186}"/>
          </ac:grpSpMkLst>
        </pc:grpChg>
        <pc:grpChg chg="mod">
          <ac:chgData name="Kelvine.Chen" userId="21e58a18-315d-46c5-bac0-6c1b58bf1f78" providerId="ADAL" clId="{E25DEA8F-F584-4844-AB2F-69076334C562}" dt="2025-07-17T09:03:57.363" v="150" actId="1036"/>
          <ac:grpSpMkLst>
            <pc:docMk/>
            <pc:sldMk cId="3262181969" sldId="2147473919"/>
            <ac:grpSpMk id="75" creationId="{AC5FD3EE-38AF-626C-3700-EE36C3FC6583}"/>
          </ac:grpSpMkLst>
        </pc:grpChg>
      </pc:sldChg>
      <pc:sldChg chg="modSp mod">
        <pc:chgData name="Kelvine.Chen" userId="21e58a18-315d-46c5-bac0-6c1b58bf1f78" providerId="ADAL" clId="{E25DEA8F-F584-4844-AB2F-69076334C562}" dt="2025-07-17T08:56:13.936" v="36" actId="1035"/>
        <pc:sldMkLst>
          <pc:docMk/>
          <pc:sldMk cId="329152336" sldId="2147473920"/>
        </pc:sldMkLst>
        <pc:spChg chg="mod">
          <ac:chgData name="Kelvine.Chen" userId="21e58a18-315d-46c5-bac0-6c1b58bf1f78" providerId="ADAL" clId="{E25DEA8F-F584-4844-AB2F-69076334C562}" dt="2025-07-17T08:55:56.672" v="29" actId="1036"/>
          <ac:spMkLst>
            <pc:docMk/>
            <pc:sldMk cId="329152336" sldId="2147473920"/>
            <ac:spMk id="8" creationId="{E72540DD-E3DB-C3DA-2FEB-4E36C32277EE}"/>
          </ac:spMkLst>
        </pc:spChg>
        <pc:spChg chg="mod">
          <ac:chgData name="Kelvine.Chen" userId="21e58a18-315d-46c5-bac0-6c1b58bf1f78" providerId="ADAL" clId="{E25DEA8F-F584-4844-AB2F-69076334C562}" dt="2025-07-17T08:55:38.079" v="19" actId="1036"/>
          <ac:spMkLst>
            <pc:docMk/>
            <pc:sldMk cId="329152336" sldId="2147473920"/>
            <ac:spMk id="17" creationId="{1DA07D10-1005-3AB0-D945-0802CB66F44A}"/>
          </ac:spMkLst>
        </pc:spChg>
        <pc:spChg chg="mod">
          <ac:chgData name="Kelvine.Chen" userId="21e58a18-315d-46c5-bac0-6c1b58bf1f78" providerId="ADAL" clId="{E25DEA8F-F584-4844-AB2F-69076334C562}" dt="2025-07-17T08:56:01.767" v="31" actId="1035"/>
          <ac:spMkLst>
            <pc:docMk/>
            <pc:sldMk cId="329152336" sldId="2147473920"/>
            <ac:spMk id="20" creationId="{C86E7581-45EA-A387-7D53-96EFAB912998}"/>
          </ac:spMkLst>
        </pc:spChg>
        <pc:graphicFrameChg chg="mod">
          <ac:chgData name="Kelvine.Chen" userId="21e58a18-315d-46c5-bac0-6c1b58bf1f78" providerId="ADAL" clId="{E25DEA8F-F584-4844-AB2F-69076334C562}" dt="2025-07-17T08:56:13.936" v="36" actId="1035"/>
          <ac:graphicFrameMkLst>
            <pc:docMk/>
            <pc:sldMk cId="329152336" sldId="2147473920"/>
            <ac:graphicFrameMk id="4" creationId="{7EB3B41B-30E8-FF42-F38F-2276C7F27C23}"/>
          </ac:graphicFrameMkLst>
        </pc:graphicFrameChg>
        <pc:graphicFrameChg chg="mod">
          <ac:chgData name="Kelvine.Chen" userId="21e58a18-315d-46c5-bac0-6c1b58bf1f78" providerId="ADAL" clId="{E25DEA8F-F584-4844-AB2F-69076334C562}" dt="2025-07-17T08:56:08.573" v="32" actId="1036"/>
          <ac:graphicFrameMkLst>
            <pc:docMk/>
            <pc:sldMk cId="329152336" sldId="2147473920"/>
            <ac:graphicFrameMk id="6" creationId="{E1D29A2C-1888-DD35-D1B8-4BBB885362D9}"/>
          </ac:graphicFrameMkLst>
        </pc:graphicFrameChg>
      </pc:sldChg>
      <pc:sldChg chg="modSp mod">
        <pc:chgData name="Kelvine.Chen" userId="21e58a18-315d-46c5-bac0-6c1b58bf1f78" providerId="ADAL" clId="{E25DEA8F-F584-4844-AB2F-69076334C562}" dt="2025-07-17T09:01:28.058" v="118" actId="14100"/>
        <pc:sldMkLst>
          <pc:docMk/>
          <pc:sldMk cId="285564396" sldId="2147473921"/>
        </pc:sldMkLst>
        <pc:spChg chg="mod">
          <ac:chgData name="Kelvine.Chen" userId="21e58a18-315d-46c5-bac0-6c1b58bf1f78" providerId="ADAL" clId="{E25DEA8F-F584-4844-AB2F-69076334C562}" dt="2025-07-17T09:01:14.802" v="116" actId="1035"/>
          <ac:spMkLst>
            <pc:docMk/>
            <pc:sldMk cId="285564396" sldId="2147473921"/>
            <ac:spMk id="9" creationId="{758F93EB-A494-40F0-9860-B6AB4DFA8D4C}"/>
          </ac:spMkLst>
        </pc:spChg>
        <pc:spChg chg="mod">
          <ac:chgData name="Kelvine.Chen" userId="21e58a18-315d-46c5-bac0-6c1b58bf1f78" providerId="ADAL" clId="{E25DEA8F-F584-4844-AB2F-69076334C562}" dt="2025-07-17T09:01:28.058" v="118" actId="14100"/>
          <ac:spMkLst>
            <pc:docMk/>
            <pc:sldMk cId="285564396" sldId="2147473921"/>
            <ac:spMk id="17" creationId="{1DA07D10-1005-3AB0-D945-0802CB66F44A}"/>
          </ac:spMkLst>
        </pc:spChg>
        <pc:grpChg chg="mod">
          <ac:chgData name="Kelvine.Chen" userId="21e58a18-315d-46c5-bac0-6c1b58bf1f78" providerId="ADAL" clId="{E25DEA8F-F584-4844-AB2F-69076334C562}" dt="2025-07-17T09:01:04.610" v="109" actId="1036"/>
          <ac:grpSpMkLst>
            <pc:docMk/>
            <pc:sldMk cId="285564396" sldId="2147473921"/>
            <ac:grpSpMk id="5" creationId="{4566E147-75FB-3A6C-DE19-70911F29457D}"/>
          </ac:grpSpMkLst>
        </pc:grpChg>
        <pc:grpChg chg="mod">
          <ac:chgData name="Kelvine.Chen" userId="21e58a18-315d-46c5-bac0-6c1b58bf1f78" providerId="ADAL" clId="{E25DEA8F-F584-4844-AB2F-69076334C562}" dt="2025-07-17T09:01:04.610" v="109" actId="1036"/>
          <ac:grpSpMkLst>
            <pc:docMk/>
            <pc:sldMk cId="285564396" sldId="2147473921"/>
            <ac:grpSpMk id="15" creationId="{9CA43984-5F6A-0C27-9A01-F1DD578EC2A0}"/>
          </ac:grpSpMkLst>
        </pc:grpChg>
      </pc:sldChg>
      <pc:sldChg chg="modSp mod">
        <pc:chgData name="Kelvine.Chen" userId="21e58a18-315d-46c5-bac0-6c1b58bf1f78" providerId="ADAL" clId="{E25DEA8F-F584-4844-AB2F-69076334C562}" dt="2025-07-17T09:00:25.175" v="95" actId="1035"/>
        <pc:sldMkLst>
          <pc:docMk/>
          <pc:sldMk cId="3629520189" sldId="2147473923"/>
        </pc:sldMkLst>
        <pc:spChg chg="mod">
          <ac:chgData name="Kelvine.Chen" userId="21e58a18-315d-46c5-bac0-6c1b58bf1f78" providerId="ADAL" clId="{E25DEA8F-F584-4844-AB2F-69076334C562}" dt="2025-07-17T09:00:25.175" v="95" actId="1035"/>
          <ac:spMkLst>
            <pc:docMk/>
            <pc:sldMk cId="3629520189" sldId="2147473923"/>
            <ac:spMk id="2" creationId="{511236DB-4C9B-D64C-9FA3-CE2FF17630FE}"/>
          </ac:spMkLst>
        </pc:spChg>
        <pc:spChg chg="mod">
          <ac:chgData name="Kelvine.Chen" userId="21e58a18-315d-46c5-bac0-6c1b58bf1f78" providerId="ADAL" clId="{E25DEA8F-F584-4844-AB2F-69076334C562}" dt="2025-07-17T09:00:06.195" v="78" actId="1036"/>
          <ac:spMkLst>
            <pc:docMk/>
            <pc:sldMk cId="3629520189" sldId="2147473923"/>
            <ac:spMk id="5" creationId="{7C1D8927-93F8-AD61-9456-7FF19FC9351C}"/>
          </ac:spMkLst>
        </pc:spChg>
        <pc:spChg chg="mod">
          <ac:chgData name="Kelvine.Chen" userId="21e58a18-315d-46c5-bac0-6c1b58bf1f78" providerId="ADAL" clId="{E25DEA8F-F584-4844-AB2F-69076334C562}" dt="2025-07-17T09:00:17.704" v="84" actId="1036"/>
          <ac:spMkLst>
            <pc:docMk/>
            <pc:sldMk cId="3629520189" sldId="2147473923"/>
            <ac:spMk id="49" creationId="{91B0FBD7-575B-42AF-869D-C2DC3E1FD999}"/>
          </ac:spMkLst>
        </pc:spChg>
        <pc:spChg chg="mod">
          <ac:chgData name="Kelvine.Chen" userId="21e58a18-315d-46c5-bac0-6c1b58bf1f78" providerId="ADAL" clId="{E25DEA8F-F584-4844-AB2F-69076334C562}" dt="2025-07-17T09:00:17.704" v="84" actId="1036"/>
          <ac:spMkLst>
            <pc:docMk/>
            <pc:sldMk cId="3629520189" sldId="2147473923"/>
            <ac:spMk id="55" creationId="{26F8D95F-21D1-C7A1-7D4E-F2AB38A23D9D}"/>
          </ac:spMkLst>
        </pc:spChg>
        <pc:grpChg chg="mod">
          <ac:chgData name="Kelvine.Chen" userId="21e58a18-315d-46c5-bac0-6c1b58bf1f78" providerId="ADAL" clId="{E25DEA8F-F584-4844-AB2F-69076334C562}" dt="2025-07-17T09:00:17.704" v="84" actId="1036"/>
          <ac:grpSpMkLst>
            <pc:docMk/>
            <pc:sldMk cId="3629520189" sldId="2147473923"/>
            <ac:grpSpMk id="36" creationId="{3A8AA526-8420-9022-A427-BB3623445DC6}"/>
          </ac:grpSpMkLst>
        </pc:grpChg>
        <pc:graphicFrameChg chg="mod">
          <ac:chgData name="Kelvine.Chen" userId="21e58a18-315d-46c5-bac0-6c1b58bf1f78" providerId="ADAL" clId="{E25DEA8F-F584-4844-AB2F-69076334C562}" dt="2025-07-17T09:00:17.704" v="84" actId="1036"/>
          <ac:graphicFrameMkLst>
            <pc:docMk/>
            <pc:sldMk cId="3629520189" sldId="2147473923"/>
            <ac:graphicFrameMk id="52" creationId="{73E9E682-21F3-0B5D-7AF8-655AE8D17DBD}"/>
          </ac:graphicFrameMkLst>
        </pc:graphicFrameChg>
        <pc:graphicFrameChg chg="mod">
          <ac:chgData name="Kelvine.Chen" userId="21e58a18-315d-46c5-bac0-6c1b58bf1f78" providerId="ADAL" clId="{E25DEA8F-F584-4844-AB2F-69076334C562}" dt="2025-07-17T09:00:17.704" v="84" actId="1036"/>
          <ac:graphicFrameMkLst>
            <pc:docMk/>
            <pc:sldMk cId="3629520189" sldId="2147473923"/>
            <ac:graphicFrameMk id="54" creationId="{878BD3E1-27B0-6A5F-C8A8-C8E1F62CBB0E}"/>
          </ac:graphicFrameMkLst>
        </pc:graphicFrameChg>
      </pc:sldChg>
      <pc:sldChg chg="modSp mod">
        <pc:chgData name="Kelvine.Chen" userId="21e58a18-315d-46c5-bac0-6c1b58bf1f78" providerId="ADAL" clId="{E25DEA8F-F584-4844-AB2F-69076334C562}" dt="2025-07-17T09:43:37.223" v="216" actId="255"/>
        <pc:sldMkLst>
          <pc:docMk/>
          <pc:sldMk cId="1815961499" sldId="2147473924"/>
        </pc:sldMkLst>
        <pc:spChg chg="mod">
          <ac:chgData name="Kelvine.Chen" userId="21e58a18-315d-46c5-bac0-6c1b58bf1f78" providerId="ADAL" clId="{E25DEA8F-F584-4844-AB2F-69076334C562}" dt="2025-07-17T08:59:32.114" v="75" actId="1035"/>
          <ac:spMkLst>
            <pc:docMk/>
            <pc:sldMk cId="1815961499" sldId="2147473924"/>
            <ac:spMk id="7" creationId="{7A7E9247-CE8B-62D8-350D-1DF0E9BB9E17}"/>
          </ac:spMkLst>
        </pc:spChg>
        <pc:spChg chg="mod">
          <ac:chgData name="Kelvine.Chen" userId="21e58a18-315d-46c5-bac0-6c1b58bf1f78" providerId="ADAL" clId="{E25DEA8F-F584-4844-AB2F-69076334C562}" dt="2025-07-17T08:59:32.114" v="75" actId="1035"/>
          <ac:spMkLst>
            <pc:docMk/>
            <pc:sldMk cId="1815961499" sldId="2147473924"/>
            <ac:spMk id="8" creationId="{E1866E4E-A02F-23D7-F8F5-FD0D1698B52D}"/>
          </ac:spMkLst>
        </pc:spChg>
        <pc:spChg chg="mod">
          <ac:chgData name="Kelvine.Chen" userId="21e58a18-315d-46c5-bac0-6c1b58bf1f78" providerId="ADAL" clId="{E25DEA8F-F584-4844-AB2F-69076334C562}" dt="2025-07-17T08:59:32.114" v="75" actId="1035"/>
          <ac:spMkLst>
            <pc:docMk/>
            <pc:sldMk cId="1815961499" sldId="2147473924"/>
            <ac:spMk id="9" creationId="{C4D3F337-0DD4-D1CF-DBAC-3B9AAD3E32D9}"/>
          </ac:spMkLst>
        </pc:spChg>
        <pc:spChg chg="mod">
          <ac:chgData name="Kelvine.Chen" userId="21e58a18-315d-46c5-bac0-6c1b58bf1f78" providerId="ADAL" clId="{E25DEA8F-F584-4844-AB2F-69076334C562}" dt="2025-07-17T08:59:32.114" v="75" actId="1035"/>
          <ac:spMkLst>
            <pc:docMk/>
            <pc:sldMk cId="1815961499" sldId="2147473924"/>
            <ac:spMk id="13" creationId="{055FD61E-BAB4-912E-38F1-5F76B7AD62C2}"/>
          </ac:spMkLst>
        </pc:spChg>
        <pc:spChg chg="mod">
          <ac:chgData name="Kelvine.Chen" userId="21e58a18-315d-46c5-bac0-6c1b58bf1f78" providerId="ADAL" clId="{E25DEA8F-F584-4844-AB2F-69076334C562}" dt="2025-07-17T09:43:37.223" v="216" actId="255"/>
          <ac:spMkLst>
            <pc:docMk/>
            <pc:sldMk cId="1815961499" sldId="2147473924"/>
            <ac:spMk id="17" creationId="{1DA07D10-1005-3AB0-D945-0802CB66F44A}"/>
          </ac:spMkLst>
        </pc:spChg>
        <pc:graphicFrameChg chg="mod modGraphic">
          <ac:chgData name="Kelvine.Chen" userId="21e58a18-315d-46c5-bac0-6c1b58bf1f78" providerId="ADAL" clId="{E25DEA8F-F584-4844-AB2F-69076334C562}" dt="2025-07-17T08:59:24.042" v="70" actId="1035"/>
          <ac:graphicFrameMkLst>
            <pc:docMk/>
            <pc:sldMk cId="1815961499" sldId="2147473924"/>
            <ac:graphicFrameMk id="16" creationId="{F352E04D-9D69-E94C-50AD-A171535DA7DD}"/>
          </ac:graphicFrameMkLst>
        </pc:graphicFrameChg>
      </pc:sldChg>
      <pc:sldChg chg="modSp mod">
        <pc:chgData name="Kelvine.Chen" userId="21e58a18-315d-46c5-bac0-6c1b58bf1f78" providerId="ADAL" clId="{E25DEA8F-F584-4844-AB2F-69076334C562}" dt="2025-07-17T09:43:50.673" v="217" actId="255"/>
        <pc:sldMkLst>
          <pc:docMk/>
          <pc:sldMk cId="4044419337" sldId="2147473926"/>
        </pc:sldMkLst>
        <pc:spChg chg="mod">
          <ac:chgData name="Kelvine.Chen" userId="21e58a18-315d-46c5-bac0-6c1b58bf1f78" providerId="ADAL" clId="{E25DEA8F-F584-4844-AB2F-69076334C562}" dt="2025-07-17T09:43:50.673" v="217" actId="255"/>
          <ac:spMkLst>
            <pc:docMk/>
            <pc:sldMk cId="4044419337" sldId="2147473926"/>
            <ac:spMk id="17" creationId="{1DA07D10-1005-3AB0-D945-0802CB66F44A}"/>
          </ac:spMkLst>
        </pc:spChg>
      </pc:sldChg>
      <pc:sldChg chg="modSp mod">
        <pc:chgData name="Kelvine.Chen" userId="21e58a18-315d-46c5-bac0-6c1b58bf1f78" providerId="ADAL" clId="{E25DEA8F-F584-4844-AB2F-69076334C562}" dt="2025-07-17T09:03:05.916" v="137" actId="1036"/>
        <pc:sldMkLst>
          <pc:docMk/>
          <pc:sldMk cId="1783209171" sldId="2147473931"/>
        </pc:sldMkLst>
        <pc:spChg chg="mod">
          <ac:chgData name="Kelvine.Chen" userId="21e58a18-315d-46c5-bac0-6c1b58bf1f78" providerId="ADAL" clId="{E25DEA8F-F584-4844-AB2F-69076334C562}" dt="2025-07-17T09:02:55.430" v="130" actId="1036"/>
          <ac:spMkLst>
            <pc:docMk/>
            <pc:sldMk cId="1783209171" sldId="2147473931"/>
            <ac:spMk id="17" creationId="{91C6C97B-5E6C-FE91-7AA4-F11B85F5F4BF}"/>
          </ac:spMkLst>
        </pc:spChg>
        <pc:spChg chg="mod">
          <ac:chgData name="Kelvine.Chen" userId="21e58a18-315d-46c5-bac0-6c1b58bf1f78" providerId="ADAL" clId="{E25DEA8F-F584-4844-AB2F-69076334C562}" dt="2025-07-17T09:03:05.916" v="137" actId="1036"/>
          <ac:spMkLst>
            <pc:docMk/>
            <pc:sldMk cId="1783209171" sldId="2147473931"/>
            <ac:spMk id="23" creationId="{D8EAECF1-FC94-F596-80E1-888004E0FFA1}"/>
          </ac:spMkLst>
        </pc:spChg>
        <pc:spChg chg="mod">
          <ac:chgData name="Kelvine.Chen" userId="21e58a18-315d-46c5-bac0-6c1b58bf1f78" providerId="ADAL" clId="{E25DEA8F-F584-4844-AB2F-69076334C562}" dt="2025-07-17T09:03:05.916" v="137" actId="1036"/>
          <ac:spMkLst>
            <pc:docMk/>
            <pc:sldMk cId="1783209171" sldId="2147473931"/>
            <ac:spMk id="24" creationId="{B179BBEA-824B-6624-1F35-015CB4EAE646}"/>
          </ac:spMkLst>
        </pc:spChg>
        <pc:spChg chg="mod">
          <ac:chgData name="Kelvine.Chen" userId="21e58a18-315d-46c5-bac0-6c1b58bf1f78" providerId="ADAL" clId="{E25DEA8F-F584-4844-AB2F-69076334C562}" dt="2025-07-17T09:03:05.916" v="137" actId="1036"/>
          <ac:spMkLst>
            <pc:docMk/>
            <pc:sldMk cId="1783209171" sldId="2147473931"/>
            <ac:spMk id="25" creationId="{917F8168-6134-F6F0-897D-0CCDB8C3D827}"/>
          </ac:spMkLst>
        </pc:spChg>
        <pc:spChg chg="mod">
          <ac:chgData name="Kelvine.Chen" userId="21e58a18-315d-46c5-bac0-6c1b58bf1f78" providerId="ADAL" clId="{E25DEA8F-F584-4844-AB2F-69076334C562}" dt="2025-07-17T09:03:05.916" v="137" actId="1036"/>
          <ac:spMkLst>
            <pc:docMk/>
            <pc:sldMk cId="1783209171" sldId="2147473931"/>
            <ac:spMk id="26" creationId="{91082F3C-0B92-9901-1D45-3D4F3698ED73}"/>
          </ac:spMkLst>
        </pc:spChg>
        <pc:spChg chg="mod">
          <ac:chgData name="Kelvine.Chen" userId="21e58a18-315d-46c5-bac0-6c1b58bf1f78" providerId="ADAL" clId="{E25DEA8F-F584-4844-AB2F-69076334C562}" dt="2025-07-17T09:03:05.916" v="137" actId="1036"/>
          <ac:spMkLst>
            <pc:docMk/>
            <pc:sldMk cId="1783209171" sldId="2147473931"/>
            <ac:spMk id="27" creationId="{F1839177-49AD-7FDD-EEED-6C5A2A5A2CDF}"/>
          </ac:spMkLst>
        </pc:spChg>
        <pc:spChg chg="mod">
          <ac:chgData name="Kelvine.Chen" userId="21e58a18-315d-46c5-bac0-6c1b58bf1f78" providerId="ADAL" clId="{E25DEA8F-F584-4844-AB2F-69076334C562}" dt="2025-07-17T09:03:05.916" v="137" actId="1036"/>
          <ac:spMkLst>
            <pc:docMk/>
            <pc:sldMk cId="1783209171" sldId="2147473931"/>
            <ac:spMk id="29" creationId="{D6B1359F-4371-510F-8149-7236F916A5AA}"/>
          </ac:spMkLst>
        </pc:spChg>
        <pc:spChg chg="mod">
          <ac:chgData name="Kelvine.Chen" userId="21e58a18-315d-46c5-bac0-6c1b58bf1f78" providerId="ADAL" clId="{E25DEA8F-F584-4844-AB2F-69076334C562}" dt="2025-07-17T09:03:05.916" v="137" actId="1036"/>
          <ac:spMkLst>
            <pc:docMk/>
            <pc:sldMk cId="1783209171" sldId="2147473931"/>
            <ac:spMk id="30" creationId="{FE5CDFE2-28FF-C9F3-0989-C4B20F0C91F1}"/>
          </ac:spMkLst>
        </pc:spChg>
        <pc:spChg chg="mod">
          <ac:chgData name="Kelvine.Chen" userId="21e58a18-315d-46c5-bac0-6c1b58bf1f78" providerId="ADAL" clId="{E25DEA8F-F584-4844-AB2F-69076334C562}" dt="2025-07-17T09:03:05.916" v="137" actId="1036"/>
          <ac:spMkLst>
            <pc:docMk/>
            <pc:sldMk cId="1783209171" sldId="2147473931"/>
            <ac:spMk id="33" creationId="{0CFD9B42-53B6-CC5C-7E67-B9879594141B}"/>
          </ac:spMkLst>
        </pc:spChg>
        <pc:spChg chg="mod">
          <ac:chgData name="Kelvine.Chen" userId="21e58a18-315d-46c5-bac0-6c1b58bf1f78" providerId="ADAL" clId="{E25DEA8F-F584-4844-AB2F-69076334C562}" dt="2025-07-17T09:03:05.916" v="137" actId="1036"/>
          <ac:spMkLst>
            <pc:docMk/>
            <pc:sldMk cId="1783209171" sldId="2147473931"/>
            <ac:spMk id="45" creationId="{F45BCCE1-4CAC-13DF-A71E-A12651A35CA4}"/>
          </ac:spMkLst>
        </pc:spChg>
        <pc:spChg chg="mod">
          <ac:chgData name="Kelvine.Chen" userId="21e58a18-315d-46c5-bac0-6c1b58bf1f78" providerId="ADAL" clId="{E25DEA8F-F584-4844-AB2F-69076334C562}" dt="2025-07-17T09:03:05.916" v="137" actId="1036"/>
          <ac:spMkLst>
            <pc:docMk/>
            <pc:sldMk cId="1783209171" sldId="2147473931"/>
            <ac:spMk id="47" creationId="{EE0CFDDC-19DC-12D9-EA37-C398724DA008}"/>
          </ac:spMkLst>
        </pc:spChg>
      </pc:sldChg>
      <pc:sldChg chg="modSp mod">
        <pc:chgData name="Kelvine.Chen" userId="21e58a18-315d-46c5-bac0-6c1b58bf1f78" providerId="ADAL" clId="{E25DEA8F-F584-4844-AB2F-69076334C562}" dt="2025-07-17T09:43:21.374" v="215" actId="255"/>
        <pc:sldMkLst>
          <pc:docMk/>
          <pc:sldMk cId="2316653967" sldId="2147473961"/>
        </pc:sldMkLst>
        <pc:spChg chg="mod">
          <ac:chgData name="Kelvine.Chen" userId="21e58a18-315d-46c5-bac0-6c1b58bf1f78" providerId="ADAL" clId="{E25DEA8F-F584-4844-AB2F-69076334C562}" dt="2025-07-17T09:43:21.374" v="215" actId="255"/>
          <ac:spMkLst>
            <pc:docMk/>
            <pc:sldMk cId="2316653967" sldId="2147473961"/>
            <ac:spMk id="3" creationId="{A02F7581-7C75-445A-4FD8-BB3358AF5658}"/>
          </ac:spMkLst>
        </pc:spChg>
      </pc:sldChg>
      <pc:sldChg chg="modSp del mod">
        <pc:chgData name="Kelvine.Chen" userId="21e58a18-315d-46c5-bac0-6c1b58bf1f78" providerId="ADAL" clId="{E25DEA8F-F584-4844-AB2F-69076334C562}" dt="2025-07-17T09:18:03.742" v="156" actId="47"/>
        <pc:sldMkLst>
          <pc:docMk/>
          <pc:sldMk cId="3604847946" sldId="2147473962"/>
        </pc:sldMkLst>
        <pc:spChg chg="mod">
          <ac:chgData name="Kelvine.Chen" userId="21e58a18-315d-46c5-bac0-6c1b58bf1f78" providerId="ADAL" clId="{E25DEA8F-F584-4844-AB2F-69076334C562}" dt="2025-07-17T09:05:29.381" v="153" actId="14100"/>
          <ac:spMkLst>
            <pc:docMk/>
            <pc:sldMk cId="3604847946" sldId="2147473962"/>
            <ac:spMk id="39" creationId="{211EF3EE-13EF-3EA5-DB3E-D6529B72E8C1}"/>
          </ac:spMkLst>
        </pc:spChg>
        <pc:spChg chg="mod">
          <ac:chgData name="Kelvine.Chen" userId="21e58a18-315d-46c5-bac0-6c1b58bf1f78" providerId="ADAL" clId="{E25DEA8F-F584-4844-AB2F-69076334C562}" dt="2025-07-17T08:46:42.746" v="5" actId="20577"/>
          <ac:spMkLst>
            <pc:docMk/>
            <pc:sldMk cId="3604847946" sldId="2147473962"/>
            <ac:spMk id="68" creationId="{76AD15A2-EDAB-36DD-3190-6C107F6BBE3A}"/>
          </ac:spMkLst>
        </pc:spChg>
        <pc:spChg chg="mod">
          <ac:chgData name="Kelvine.Chen" userId="21e58a18-315d-46c5-bac0-6c1b58bf1f78" providerId="ADAL" clId="{E25DEA8F-F584-4844-AB2F-69076334C562}" dt="2025-07-17T08:50:12.885" v="11" actId="20577"/>
          <ac:spMkLst>
            <pc:docMk/>
            <pc:sldMk cId="3604847946" sldId="2147473962"/>
            <ac:spMk id="69" creationId="{21D842C3-6524-1A86-BEE8-4A5C629D419C}"/>
          </ac:spMkLst>
        </pc:spChg>
      </pc:sldChg>
      <pc:sldChg chg="add del">
        <pc:chgData name="Kelvine.Chen" userId="21e58a18-315d-46c5-bac0-6c1b58bf1f78" providerId="ADAL" clId="{E25DEA8F-F584-4844-AB2F-69076334C562}" dt="2025-07-17T09:18:09.123" v="157" actId="47"/>
        <pc:sldMkLst>
          <pc:docMk/>
          <pc:sldMk cId="3164516318" sldId="2147473963"/>
        </pc:sldMkLst>
      </pc:sldChg>
      <pc:sldChg chg="modSp add mod">
        <pc:chgData name="Kelvine.Chen" userId="21e58a18-315d-46c5-bac0-6c1b58bf1f78" providerId="ADAL" clId="{E25DEA8F-F584-4844-AB2F-69076334C562}" dt="2025-07-18T08:35:02.583" v="263" actId="20577"/>
        <pc:sldMkLst>
          <pc:docMk/>
          <pc:sldMk cId="4273257786" sldId="2147473964"/>
        </pc:sldMkLst>
        <pc:spChg chg="mod">
          <ac:chgData name="Kelvine.Chen" userId="21e58a18-315d-46c5-bac0-6c1b58bf1f78" providerId="ADAL" clId="{E25DEA8F-F584-4844-AB2F-69076334C562}" dt="2025-07-17T09:20:46.040" v="162" actId="207"/>
          <ac:spMkLst>
            <pc:docMk/>
            <pc:sldMk cId="4273257786" sldId="2147473964"/>
            <ac:spMk id="40" creationId="{7CD80F33-A773-307C-2597-77B6B42C0E5A}"/>
          </ac:spMkLst>
        </pc:spChg>
        <pc:spChg chg="mod">
          <ac:chgData name="Kelvine.Chen" userId="21e58a18-315d-46c5-bac0-6c1b58bf1f78" providerId="ADAL" clId="{E25DEA8F-F584-4844-AB2F-69076334C562}" dt="2025-07-17T09:20:37.951" v="161" actId="207"/>
          <ac:spMkLst>
            <pc:docMk/>
            <pc:sldMk cId="4273257786" sldId="2147473964"/>
            <ac:spMk id="41" creationId="{472648C0-97E7-C06C-481A-8F7B8D9B6720}"/>
          </ac:spMkLst>
        </pc:spChg>
        <pc:spChg chg="mod">
          <ac:chgData name="Kelvine.Chen" userId="21e58a18-315d-46c5-bac0-6c1b58bf1f78" providerId="ADAL" clId="{E25DEA8F-F584-4844-AB2F-69076334C562}" dt="2025-07-18T08:34:47.349" v="250" actId="20577"/>
          <ac:spMkLst>
            <pc:docMk/>
            <pc:sldMk cId="4273257786" sldId="2147473964"/>
            <ac:spMk id="55" creationId="{2B41626B-97D7-CA79-CB1D-F7D91DC71DA7}"/>
          </ac:spMkLst>
        </pc:spChg>
        <pc:spChg chg="mod">
          <ac:chgData name="Kelvine.Chen" userId="21e58a18-315d-46c5-bac0-6c1b58bf1f78" providerId="ADAL" clId="{E25DEA8F-F584-4844-AB2F-69076334C562}" dt="2025-07-18T03:51:56.525" v="219" actId="207"/>
          <ac:spMkLst>
            <pc:docMk/>
            <pc:sldMk cId="4273257786" sldId="2147473964"/>
            <ac:spMk id="68" creationId="{76AD15A2-EDAB-36DD-3190-6C107F6BBE3A}"/>
          </ac:spMkLst>
        </pc:spChg>
        <pc:spChg chg="mod">
          <ac:chgData name="Kelvine.Chen" userId="21e58a18-315d-46c5-bac0-6c1b58bf1f78" providerId="ADAL" clId="{E25DEA8F-F584-4844-AB2F-69076334C562}" dt="2025-07-18T08:35:02.583" v="263" actId="20577"/>
          <ac:spMkLst>
            <pc:docMk/>
            <pc:sldMk cId="4273257786" sldId="2147473964"/>
            <ac:spMk id="69" creationId="{21D842C3-6524-1A86-BEE8-4A5C629D419C}"/>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https://alphabiopharma-my.sharepoint.cn/personal/zhen_wang_alphabiopharma_com/Documents/&#26700;&#38754;/AZD3759%20BD/NRDL/&#21512;&#24182;&#29992;&#33647;.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0053A7"/>
            </a:solidFill>
            <a:ln>
              <a:noFill/>
            </a:ln>
            <a:effectLst/>
          </c:spPr>
          <c:invertIfNegative val="0"/>
          <c:dPt>
            <c:idx val="1"/>
            <c:invertIfNegative val="0"/>
            <c:bubble3D val="0"/>
            <c:spPr>
              <a:solidFill>
                <a:srgbClr val="7030A0"/>
              </a:solidFill>
              <a:ln>
                <a:noFill/>
              </a:ln>
              <a:effectLst/>
            </c:spPr>
            <c:extLst>
              <c:ext xmlns:c16="http://schemas.microsoft.com/office/drawing/2014/chart" uri="{C3380CC4-5D6E-409C-BE32-E72D297353CC}">
                <c16:uniqueId val="{00000001-BAF8-4A50-9789-2BEFEF6962A8}"/>
              </c:ext>
            </c:extLst>
          </c:dPt>
          <c:dLbls>
            <c:spPr>
              <a:noFill/>
              <a:ln>
                <a:noFill/>
              </a:ln>
              <a:effectLst/>
            </c:spPr>
            <c:txPr>
              <a:bodyPr rot="0" spcFirstLastPara="1" vertOverflow="ellipsis" vert="horz" wrap="square" anchor="ctr" anchorCtr="1"/>
              <a:lstStyle/>
              <a:p>
                <a:pPr>
                  <a:defRPr sz="900" b="0" i="0" u="none" strike="noStrike" kern="1200" baseline="0">
                    <a:gradFill>
                      <a:gsLst>
                        <a:gs pos="0">
                          <a:schemeClr val="tx1"/>
                        </a:gs>
                        <a:gs pos="100000">
                          <a:schemeClr val="tx1"/>
                        </a:gs>
                      </a:gsLst>
                      <a:lin ang="5400000" scaled="1"/>
                    </a:gradFill>
                    <a:latin typeface="+mn-lt"/>
                    <a:ea typeface="+mn-ea"/>
                    <a:cs typeface="+mn-cs"/>
                  </a:defRPr>
                </a:pPr>
                <a:endParaRPr lang="zh-CN"/>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Sheet1!$A$5:$A$6</c:f>
              <c:strCache>
                <c:ptCount val="2"/>
                <c:pt idx="0">
                  <c:v>佐利替尼</c:v>
                </c:pt>
                <c:pt idx="1">
                  <c:v>对照组</c:v>
                </c:pt>
              </c:strCache>
            </c:strRef>
          </c:cat>
          <c:val>
            <c:numRef>
              <c:f>Sheet1!$B$5:$B$6</c:f>
              <c:numCache>
                <c:formatCode>General</c:formatCode>
                <c:ptCount val="2"/>
                <c:pt idx="0">
                  <c:v>-33.299999999999997</c:v>
                </c:pt>
                <c:pt idx="1">
                  <c:v>-16.649999999999999</c:v>
                </c:pt>
              </c:numCache>
            </c:numRef>
          </c:val>
          <c:extLst>
            <c:ext xmlns:c16="http://schemas.microsoft.com/office/drawing/2014/chart" uri="{C3380CC4-5D6E-409C-BE32-E72D297353CC}">
              <c16:uniqueId val="{00000002-BAF8-4A50-9789-2BEFEF6962A8}"/>
            </c:ext>
          </c:extLst>
        </c:ser>
        <c:dLbls>
          <c:dLblPos val="outEnd"/>
          <c:showLegendKey val="0"/>
          <c:showVal val="1"/>
          <c:showCatName val="0"/>
          <c:showSerName val="0"/>
          <c:showPercent val="0"/>
          <c:showBubbleSize val="0"/>
        </c:dLbls>
        <c:gapWidth val="219"/>
        <c:overlap val="-27"/>
        <c:axId val="1716364192"/>
        <c:axId val="1716358912"/>
      </c:barChart>
      <c:catAx>
        <c:axId val="17163641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1" i="0" u="none" strike="noStrike" kern="1200" baseline="0">
                <a:gradFill>
                  <a:gsLst>
                    <a:gs pos="0">
                      <a:schemeClr val="bg1"/>
                    </a:gs>
                    <a:gs pos="100000">
                      <a:schemeClr val="bg1"/>
                    </a:gs>
                  </a:gsLst>
                </a:gradFill>
                <a:latin typeface="+mn-lt"/>
                <a:ea typeface="+mn-ea"/>
                <a:cs typeface="+mn-cs"/>
              </a:defRPr>
            </a:pPr>
            <a:endParaRPr lang="zh-CN"/>
          </a:p>
        </c:txPr>
        <c:crossAx val="1716358912"/>
        <c:crosses val="autoZero"/>
        <c:auto val="1"/>
        <c:lblAlgn val="ctr"/>
        <c:lblOffset val="100"/>
        <c:noMultiLvlLbl val="0"/>
      </c:catAx>
      <c:valAx>
        <c:axId val="1716358912"/>
        <c:scaling>
          <c:orientation val="minMax"/>
        </c:scaling>
        <c:delete val="0"/>
        <c:axPos val="l"/>
        <c:title>
          <c:tx>
            <c:rich>
              <a:bodyPr rot="-5400000" spcFirstLastPara="1" vertOverflow="ellipsis" vert="horz" wrap="square" anchor="ctr" anchorCtr="1"/>
              <a:lstStyle/>
              <a:p>
                <a:pPr>
                  <a:defRPr sz="1000" b="1" i="0" u="none" strike="noStrike" kern="1200" baseline="0">
                    <a:gradFill>
                      <a:gsLst>
                        <a:gs pos="0">
                          <a:schemeClr val="tx1"/>
                        </a:gs>
                        <a:gs pos="100000">
                          <a:schemeClr val="tx1"/>
                        </a:gs>
                      </a:gsLst>
                      <a:lin ang="5400000" scaled="1"/>
                    </a:gradFill>
                    <a:latin typeface="+mn-ea"/>
                    <a:ea typeface="+mn-ea"/>
                    <a:cs typeface="+mn-cs"/>
                  </a:defRPr>
                </a:pPr>
                <a:r>
                  <a:rPr lang="en-US" b="1">
                    <a:latin typeface="+mn-ea"/>
                    <a:ea typeface="+mn-ea"/>
                  </a:rPr>
                  <a:t>EORTC QLQ BN-20</a:t>
                </a:r>
                <a:r>
                  <a:rPr lang="zh-CN" b="1">
                    <a:latin typeface="+mn-ea"/>
                    <a:ea typeface="+mn-ea"/>
                  </a:rPr>
                  <a:t>评分降低分数</a:t>
                </a:r>
              </a:p>
            </c:rich>
          </c:tx>
          <c:overlay val="0"/>
          <c:spPr>
            <a:noFill/>
            <a:ln>
              <a:noFill/>
            </a:ln>
            <a:effectLst/>
          </c:spPr>
          <c:txPr>
            <a:bodyPr rot="-5400000" spcFirstLastPara="1" vertOverflow="ellipsis" vert="horz" wrap="square" anchor="ctr" anchorCtr="1"/>
            <a:lstStyle/>
            <a:p>
              <a:pPr>
                <a:defRPr sz="1000" b="1" i="0" u="none" strike="noStrike" kern="1200" baseline="0">
                  <a:gradFill>
                    <a:gsLst>
                      <a:gs pos="0">
                        <a:schemeClr val="tx1"/>
                      </a:gs>
                      <a:gs pos="100000">
                        <a:schemeClr val="tx1"/>
                      </a:gs>
                    </a:gsLst>
                    <a:lin ang="5400000" scaled="1"/>
                  </a:gradFill>
                  <a:latin typeface="+mn-ea"/>
                  <a:ea typeface="+mn-ea"/>
                  <a:cs typeface="+mn-cs"/>
                </a:defRPr>
              </a:pPr>
              <a:endParaRPr lang="zh-CN"/>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gradFill>
                  <a:gsLst>
                    <a:gs pos="0">
                      <a:schemeClr val="tx1"/>
                    </a:gs>
                    <a:gs pos="100000">
                      <a:schemeClr val="tx1"/>
                    </a:gs>
                  </a:gsLst>
                  <a:lin ang="5400000" scaled="1"/>
                </a:gradFill>
                <a:latin typeface="+mn-lt"/>
                <a:ea typeface="+mn-ea"/>
                <a:cs typeface="+mn-cs"/>
              </a:defRPr>
            </a:pPr>
            <a:endParaRPr lang="zh-CN"/>
          </a:p>
        </c:txPr>
        <c:crossAx val="1716364192"/>
        <c:crosses val="autoZero"/>
        <c:crossBetween val="between"/>
      </c:valAx>
      <c:spPr>
        <a:noFill/>
        <a:ln>
          <a:noFill/>
        </a:ln>
        <a:effectLst/>
      </c:spPr>
    </c:plotArea>
    <c:plotVisOnly val="1"/>
    <c:dispBlanksAs val="gap"/>
    <c:showDLblsOverMax val="0"/>
  </c:chart>
  <c:spPr>
    <a:noFill/>
    <a:ln>
      <a:solidFill>
        <a:schemeClr val="accent1"/>
      </a:solidFill>
    </a:ln>
    <a:effectLst/>
  </c:spPr>
  <c:txPr>
    <a:bodyPr/>
    <a:lstStyle/>
    <a:p>
      <a:pPr>
        <a:defRPr>
          <a:gradFill>
            <a:gsLst>
              <a:gs pos="0">
                <a:schemeClr val="tx1"/>
              </a:gs>
              <a:gs pos="100000">
                <a:schemeClr val="tx1"/>
              </a:gs>
            </a:gsLst>
            <a:lin ang="5400000" scaled="1"/>
          </a:gradFill>
        </a:defRPr>
      </a:pPr>
      <a:endParaRPr lang="zh-CN"/>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A2A8860-C17E-C44F-AD1D-CD6A8B327075}" type="datetimeFigureOut">
              <a:rPr kumimoji="1" lang="zh-CN" altLang="en-US" smtClean="0"/>
              <a:t>2025/7/18</a:t>
            </a:fld>
            <a:endParaRPr kumimoji="1"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F7CFFF5-A011-7F42-86AD-8B5901596516}" type="slidenum">
              <a:rPr kumimoji="1" lang="zh-CN" altLang="en-US" smtClean="0"/>
              <a:t>‹#›</a:t>
            </a:fld>
            <a:endParaRPr kumimoji="1" lang="zh-CN" altLang="en-US"/>
          </a:p>
        </p:txBody>
      </p:sp>
    </p:spTree>
    <p:extLst>
      <p:ext uri="{BB962C8B-B14F-4D97-AF65-F5344CB8AC3E}">
        <p14:creationId xmlns:p14="http://schemas.microsoft.com/office/powerpoint/2010/main" val="29200913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1783F1-1D22-4E7E-BC68-75D876D7076E}"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9894202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gn="l">
              <a:buFont typeface="Arial" panose="020B0604020202020204" pitchFamily="34" charset="0"/>
              <a:buChar char="•"/>
            </a:pPr>
            <a:endParaRPr lang="zh-CN" altLang="en-US" b="0" i="0" u="none" strike="noStrike" dirty="0">
              <a:solidFill>
                <a:srgbClr val="24292F"/>
              </a:solidFill>
              <a:effectLst/>
              <a:latin typeface="Noto Sans SC"/>
            </a:endParaRPr>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A199328-613E-A148-84FF-2BCEE9EB7ECB}" type="slidenum">
              <a:rPr kumimoji="1" lang="zh-CN" altLang="en-US" sz="1200" b="0" i="0" u="none" strike="noStrike" kern="1200" cap="none" spc="0" normalizeH="0" baseline="0" noProof="0" smtClean="0">
                <a:ln>
                  <a:noFill/>
                </a:ln>
                <a:solidFill>
                  <a:prstClr val="black"/>
                </a:solidFill>
                <a:effectLst/>
                <a:uLnTx/>
                <a:uFillTx/>
                <a:latin typeface="等线" panose="0211000402020202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1" lang="zh-CN" altLang="en-US" sz="1200" b="0" i="0" u="none" strike="noStrike" kern="1200" cap="none" spc="0" normalizeH="0" baseline="0" noProof="0">
              <a:ln>
                <a:noFill/>
              </a:ln>
              <a:solidFill>
                <a:prstClr val="black"/>
              </a:solidFill>
              <a:effectLst/>
              <a:uLnTx/>
              <a:uFillTx/>
              <a:latin typeface="等线" panose="02110004020202020204"/>
              <a:ea typeface="等线" panose="02010600030101010101" pitchFamily="2" charset="-122"/>
              <a:cs typeface="+mn-cs"/>
            </a:endParaRPr>
          </a:p>
        </p:txBody>
      </p:sp>
    </p:spTree>
    <p:extLst>
      <p:ext uri="{BB962C8B-B14F-4D97-AF65-F5344CB8AC3E}">
        <p14:creationId xmlns:p14="http://schemas.microsoft.com/office/powerpoint/2010/main" val="13622646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FC22E4-4516-3EF2-A448-780742955546}"/>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A7770A6A-60B0-C96C-1350-8CE2DDE132F7}"/>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5DB98B54-440A-A483-95B9-CE3BEA0D0340}"/>
              </a:ext>
            </a:extLst>
          </p:cNvPr>
          <p:cNvSpPr>
            <a:spLocks noGrp="1"/>
          </p:cNvSpPr>
          <p:nvPr>
            <p:ph type="body" idx="1"/>
          </p:nvPr>
        </p:nvSpPr>
        <p:spPr/>
        <p:txBody>
          <a:bodyPr/>
          <a:lstStyle/>
          <a:p>
            <a:pPr algn="l">
              <a:buFont typeface="Arial" panose="020B0604020202020204" pitchFamily="34" charset="0"/>
              <a:buChar char="•"/>
            </a:pPr>
            <a:endParaRPr lang="zh-CN" altLang="en-US" b="0" i="0" u="none" strike="noStrike" dirty="0">
              <a:solidFill>
                <a:srgbClr val="24292F"/>
              </a:solidFill>
              <a:effectLst/>
              <a:latin typeface="Noto Sans SC"/>
            </a:endParaRPr>
          </a:p>
        </p:txBody>
      </p:sp>
      <p:sp>
        <p:nvSpPr>
          <p:cNvPr id="4" name="灯片编号占位符 3">
            <a:extLst>
              <a:ext uri="{FF2B5EF4-FFF2-40B4-BE49-F238E27FC236}">
                <a16:creationId xmlns:a16="http://schemas.microsoft.com/office/drawing/2014/main" id="{42FDFD6F-53E1-29A5-4EB2-5367E22CDA0F}"/>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A199328-613E-A148-84FF-2BCEE9EB7ECB}" type="slidenum">
              <a:rPr kumimoji="1" lang="zh-CN" altLang="en-US" sz="1200" b="0" i="0" u="none" strike="noStrike" kern="1200" cap="none" spc="0" normalizeH="0" baseline="0" noProof="0" smtClean="0">
                <a:ln>
                  <a:noFill/>
                </a:ln>
                <a:solidFill>
                  <a:prstClr val="black"/>
                </a:solidFill>
                <a:effectLst/>
                <a:uLnTx/>
                <a:uFillTx/>
                <a:latin typeface="等线" panose="0211000402020202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1" lang="zh-CN" altLang="en-US" sz="1200" b="0" i="0" u="none" strike="noStrike" kern="1200" cap="none" spc="0" normalizeH="0" baseline="0" noProof="0">
              <a:ln>
                <a:noFill/>
              </a:ln>
              <a:solidFill>
                <a:prstClr val="black"/>
              </a:solidFill>
              <a:effectLst/>
              <a:uLnTx/>
              <a:uFillTx/>
              <a:latin typeface="等线" panose="02110004020202020204"/>
              <a:ea typeface="等线" panose="02010600030101010101" pitchFamily="2" charset="-122"/>
              <a:cs typeface="+mn-cs"/>
            </a:endParaRPr>
          </a:p>
        </p:txBody>
      </p:sp>
    </p:spTree>
    <p:extLst>
      <p:ext uri="{BB962C8B-B14F-4D97-AF65-F5344CB8AC3E}">
        <p14:creationId xmlns:p14="http://schemas.microsoft.com/office/powerpoint/2010/main" val="7405649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1783F1-1D22-4E7E-BC68-75D876D7076E}"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4375640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gn="l">
              <a:buFont typeface="Arial" panose="020B0604020202020204" pitchFamily="34" charset="0"/>
              <a:buChar char="•"/>
            </a:pPr>
            <a:endParaRPr lang="zh-CN" altLang="en-US" b="0" i="0" u="none" strike="noStrike" dirty="0">
              <a:solidFill>
                <a:srgbClr val="24292F"/>
              </a:solidFill>
              <a:effectLst/>
              <a:latin typeface="Noto Sans SC"/>
            </a:endParaRPr>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A199328-613E-A148-84FF-2BCEE9EB7ECB}" type="slidenum">
              <a:rPr kumimoji="1" lang="zh-CN" altLang="en-US" sz="1200" b="0" i="0" u="none" strike="noStrike" kern="1200" cap="none" spc="0" normalizeH="0" baseline="0" noProof="0" smtClean="0">
                <a:ln>
                  <a:noFill/>
                </a:ln>
                <a:solidFill>
                  <a:prstClr val="black"/>
                </a:solidFill>
                <a:effectLst/>
                <a:uLnTx/>
                <a:uFillTx/>
                <a:latin typeface="等线" panose="0211000402020202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1" lang="zh-CN" altLang="en-US" sz="1200" b="0" i="0" u="none" strike="noStrike" kern="1200" cap="none" spc="0" normalizeH="0" baseline="0" noProof="0">
              <a:ln>
                <a:noFill/>
              </a:ln>
              <a:solidFill>
                <a:prstClr val="black"/>
              </a:solidFill>
              <a:effectLst/>
              <a:uLnTx/>
              <a:uFillTx/>
              <a:latin typeface="等线" panose="02110004020202020204"/>
              <a:ea typeface="等线" panose="02010600030101010101" pitchFamily="2" charset="-122"/>
              <a:cs typeface="+mn-cs"/>
            </a:endParaRPr>
          </a:p>
        </p:txBody>
      </p:sp>
    </p:spTree>
    <p:extLst>
      <p:ext uri="{BB962C8B-B14F-4D97-AF65-F5344CB8AC3E}">
        <p14:creationId xmlns:p14="http://schemas.microsoft.com/office/powerpoint/2010/main" val="9569376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gn="l">
              <a:buFont typeface="Arial" panose="020B0604020202020204" pitchFamily="34" charset="0"/>
              <a:buNone/>
            </a:pPr>
            <a:endParaRPr lang="zh-CN" altLang="en-US" b="0" i="0" u="none" strike="noStrike" dirty="0">
              <a:solidFill>
                <a:srgbClr val="24292F"/>
              </a:solidFill>
              <a:effectLst/>
              <a:latin typeface="Noto Sans SC"/>
            </a:endParaRPr>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A199328-613E-A148-84FF-2BCEE9EB7ECB}" type="slidenum">
              <a:rPr kumimoji="1" lang="zh-CN" altLang="en-US" sz="1200" b="0" i="0" u="none" strike="noStrike" kern="1200" cap="none" spc="0" normalizeH="0" baseline="0" noProof="0" smtClean="0">
                <a:ln>
                  <a:noFill/>
                </a:ln>
                <a:solidFill>
                  <a:prstClr val="black"/>
                </a:solidFill>
                <a:effectLst/>
                <a:uLnTx/>
                <a:uFillTx/>
                <a:latin typeface="等线" panose="0211000402020202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1" lang="zh-CN" altLang="en-US" sz="1200" b="0" i="0" u="none" strike="noStrike" kern="1200" cap="none" spc="0" normalizeH="0" baseline="0" noProof="0">
              <a:ln>
                <a:noFill/>
              </a:ln>
              <a:solidFill>
                <a:prstClr val="black"/>
              </a:solidFill>
              <a:effectLst/>
              <a:uLnTx/>
              <a:uFillTx/>
              <a:latin typeface="等线" panose="02110004020202020204"/>
              <a:ea typeface="等线" panose="02010600030101010101" pitchFamily="2" charset="-122"/>
              <a:cs typeface="+mn-cs"/>
            </a:endParaRPr>
          </a:p>
        </p:txBody>
      </p:sp>
    </p:spTree>
    <p:extLst>
      <p:ext uri="{BB962C8B-B14F-4D97-AF65-F5344CB8AC3E}">
        <p14:creationId xmlns:p14="http://schemas.microsoft.com/office/powerpoint/2010/main" val="8772771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gn="l">
              <a:buFont typeface="Arial" panose="020B0604020202020204" pitchFamily="34" charset="0"/>
              <a:buChar char="•"/>
            </a:pPr>
            <a:endParaRPr lang="zh-CN" altLang="en-US" b="0" i="0" u="none" strike="noStrike" dirty="0">
              <a:solidFill>
                <a:srgbClr val="24292F"/>
              </a:solidFill>
              <a:effectLst/>
              <a:latin typeface="Noto Sans SC"/>
            </a:endParaRPr>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A199328-613E-A148-84FF-2BCEE9EB7ECB}" type="slidenum">
              <a:rPr kumimoji="1" lang="zh-CN" altLang="en-US" sz="1200" b="0" i="0" u="none" strike="noStrike" kern="1200" cap="none" spc="0" normalizeH="0" baseline="0" noProof="0" smtClean="0">
                <a:ln>
                  <a:noFill/>
                </a:ln>
                <a:solidFill>
                  <a:prstClr val="black"/>
                </a:solidFill>
                <a:effectLst/>
                <a:uLnTx/>
                <a:uFillTx/>
                <a:latin typeface="等线" panose="0211000402020202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1" lang="zh-CN" altLang="en-US" sz="1200" b="0" i="0" u="none" strike="noStrike" kern="1200" cap="none" spc="0" normalizeH="0" baseline="0" noProof="0">
              <a:ln>
                <a:noFill/>
              </a:ln>
              <a:solidFill>
                <a:prstClr val="black"/>
              </a:solidFill>
              <a:effectLst/>
              <a:uLnTx/>
              <a:uFillTx/>
              <a:latin typeface="等线" panose="02110004020202020204"/>
              <a:ea typeface="等线" panose="02010600030101010101" pitchFamily="2" charset="-122"/>
              <a:cs typeface="+mn-cs"/>
            </a:endParaRPr>
          </a:p>
        </p:txBody>
      </p:sp>
    </p:spTree>
    <p:extLst>
      <p:ext uri="{BB962C8B-B14F-4D97-AF65-F5344CB8AC3E}">
        <p14:creationId xmlns:p14="http://schemas.microsoft.com/office/powerpoint/2010/main" val="30418650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gn="l">
              <a:buFont typeface="Arial" panose="020B0604020202020204" pitchFamily="34" charset="0"/>
              <a:buNone/>
            </a:pPr>
            <a:endParaRPr lang="en-US" altLang="zh-CN" b="0" i="0" u="none" strike="noStrike" dirty="0">
              <a:solidFill>
                <a:srgbClr val="24292F"/>
              </a:solidFill>
              <a:effectLst/>
              <a:latin typeface="Noto Sans SC"/>
            </a:endParaRPr>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A199328-613E-A148-84FF-2BCEE9EB7ECB}" type="slidenum">
              <a:rPr kumimoji="1" lang="zh-CN" altLang="en-US" sz="1200" b="0" i="0" u="none" strike="noStrike" kern="1200" cap="none" spc="0" normalizeH="0" baseline="0" noProof="0" smtClean="0">
                <a:ln>
                  <a:noFill/>
                </a:ln>
                <a:solidFill>
                  <a:prstClr val="black"/>
                </a:solidFill>
                <a:effectLst/>
                <a:uLnTx/>
                <a:uFillTx/>
                <a:latin typeface="等线" panose="0211000402020202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1" lang="zh-CN" altLang="en-US" sz="1200" b="0" i="0" u="none" strike="noStrike" kern="1200" cap="none" spc="0" normalizeH="0" baseline="0" noProof="0">
              <a:ln>
                <a:noFill/>
              </a:ln>
              <a:solidFill>
                <a:prstClr val="black"/>
              </a:solidFill>
              <a:effectLst/>
              <a:uLnTx/>
              <a:uFillTx/>
              <a:latin typeface="等线" panose="02110004020202020204"/>
              <a:ea typeface="等线" panose="02010600030101010101" pitchFamily="2" charset="-122"/>
              <a:cs typeface="+mn-cs"/>
            </a:endParaRPr>
          </a:p>
        </p:txBody>
      </p:sp>
    </p:spTree>
    <p:extLst>
      <p:ext uri="{BB962C8B-B14F-4D97-AF65-F5344CB8AC3E}">
        <p14:creationId xmlns:p14="http://schemas.microsoft.com/office/powerpoint/2010/main" val="17477964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gn="l">
              <a:buFont typeface="Arial" panose="020B0604020202020204" pitchFamily="34" charset="0"/>
              <a:buChar char="•"/>
            </a:pPr>
            <a:endParaRPr lang="zh-CN" altLang="en-US" b="0" i="0" u="none" strike="noStrike" dirty="0">
              <a:solidFill>
                <a:srgbClr val="24292F"/>
              </a:solidFill>
              <a:effectLst/>
              <a:latin typeface="Noto Sans SC"/>
            </a:endParaRPr>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A199328-613E-A148-84FF-2BCEE9EB7ECB}" type="slidenum">
              <a:rPr kumimoji="1" lang="zh-CN" altLang="en-US" sz="1200" b="0" i="0" u="none" strike="noStrike" kern="1200" cap="none" spc="0" normalizeH="0" baseline="0" noProof="0" smtClean="0">
                <a:ln>
                  <a:noFill/>
                </a:ln>
                <a:solidFill>
                  <a:prstClr val="black"/>
                </a:solidFill>
                <a:effectLst/>
                <a:uLnTx/>
                <a:uFillTx/>
                <a:latin typeface="等线" panose="0211000402020202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1" lang="zh-CN" altLang="en-US" sz="1200" b="0" i="0" u="none" strike="noStrike" kern="1200" cap="none" spc="0" normalizeH="0" baseline="0" noProof="0">
              <a:ln>
                <a:noFill/>
              </a:ln>
              <a:solidFill>
                <a:prstClr val="black"/>
              </a:solidFill>
              <a:effectLst/>
              <a:uLnTx/>
              <a:uFillTx/>
              <a:latin typeface="等线" panose="02110004020202020204"/>
              <a:ea typeface="等线" panose="02010600030101010101" pitchFamily="2" charset="-122"/>
              <a:cs typeface="+mn-cs"/>
            </a:endParaRPr>
          </a:p>
        </p:txBody>
      </p:sp>
    </p:spTree>
    <p:extLst>
      <p:ext uri="{BB962C8B-B14F-4D97-AF65-F5344CB8AC3E}">
        <p14:creationId xmlns:p14="http://schemas.microsoft.com/office/powerpoint/2010/main" val="24299285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gn="l">
              <a:buFont typeface="Arial" panose="020B0604020202020204" pitchFamily="34" charset="0"/>
              <a:buChar char="•"/>
            </a:pPr>
            <a:endParaRPr lang="zh-CN" altLang="en-US" b="0" i="0" u="none" strike="noStrike" dirty="0">
              <a:solidFill>
                <a:srgbClr val="24292F"/>
              </a:solidFill>
              <a:effectLst/>
              <a:latin typeface="Noto Sans SC"/>
            </a:endParaRPr>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A199328-613E-A148-84FF-2BCEE9EB7ECB}" type="slidenum">
              <a:rPr kumimoji="1" lang="zh-CN" altLang="en-US" sz="1200" b="0" i="0" u="none" strike="noStrike" kern="1200" cap="none" spc="0" normalizeH="0" baseline="0" noProof="0" smtClean="0">
                <a:ln>
                  <a:noFill/>
                </a:ln>
                <a:solidFill>
                  <a:prstClr val="black"/>
                </a:solidFill>
                <a:effectLst/>
                <a:uLnTx/>
                <a:uFillTx/>
                <a:latin typeface="等线" panose="0211000402020202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1" lang="zh-CN" altLang="en-US" sz="1200" b="0" i="0" u="none" strike="noStrike" kern="1200" cap="none" spc="0" normalizeH="0" baseline="0" noProof="0">
              <a:ln>
                <a:noFill/>
              </a:ln>
              <a:solidFill>
                <a:prstClr val="black"/>
              </a:solidFill>
              <a:effectLst/>
              <a:uLnTx/>
              <a:uFillTx/>
              <a:latin typeface="等线" panose="02110004020202020204"/>
              <a:ea typeface="等线" panose="02010600030101010101" pitchFamily="2" charset="-122"/>
              <a:cs typeface="+mn-cs"/>
            </a:endParaRPr>
          </a:p>
        </p:txBody>
      </p:sp>
    </p:spTree>
    <p:extLst>
      <p:ext uri="{BB962C8B-B14F-4D97-AF65-F5344CB8AC3E}">
        <p14:creationId xmlns:p14="http://schemas.microsoft.com/office/powerpoint/2010/main" val="24927528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gn="l">
              <a:buFont typeface="Arial" panose="020B0604020202020204" pitchFamily="34" charset="0"/>
              <a:buChar char="•"/>
            </a:pPr>
            <a:endParaRPr lang="zh-CN" altLang="en-US" b="0" i="0" u="none" strike="noStrike" dirty="0">
              <a:solidFill>
                <a:srgbClr val="24292F"/>
              </a:solidFill>
              <a:effectLst/>
              <a:latin typeface="Noto Sans SC"/>
            </a:endParaRPr>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A199328-613E-A148-84FF-2BCEE9EB7ECB}" type="slidenum">
              <a:rPr kumimoji="1" lang="zh-CN" altLang="en-US" sz="1200" b="0" i="0" u="none" strike="noStrike" kern="1200" cap="none" spc="0" normalizeH="0" baseline="0" noProof="0" smtClean="0">
                <a:ln>
                  <a:noFill/>
                </a:ln>
                <a:solidFill>
                  <a:prstClr val="black"/>
                </a:solidFill>
                <a:effectLst/>
                <a:uLnTx/>
                <a:uFillTx/>
                <a:latin typeface="等线" panose="0211000402020202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1" lang="zh-CN" altLang="en-US" sz="1200" b="0" i="0" u="none" strike="noStrike" kern="1200" cap="none" spc="0" normalizeH="0" baseline="0" noProof="0">
              <a:ln>
                <a:noFill/>
              </a:ln>
              <a:solidFill>
                <a:prstClr val="black"/>
              </a:solidFill>
              <a:effectLst/>
              <a:uLnTx/>
              <a:uFillTx/>
              <a:latin typeface="等线" panose="02110004020202020204"/>
              <a:ea typeface="等线" panose="02010600030101010101" pitchFamily="2" charset="-122"/>
              <a:cs typeface="+mn-cs"/>
            </a:endParaRPr>
          </a:p>
        </p:txBody>
      </p:sp>
    </p:spTree>
    <p:extLst>
      <p:ext uri="{BB962C8B-B14F-4D97-AF65-F5344CB8AC3E}">
        <p14:creationId xmlns:p14="http://schemas.microsoft.com/office/powerpoint/2010/main" val="78318744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tags" Target="../tags/tag3.xml"/><Relationship Id="rId5" Type="http://schemas.openxmlformats.org/officeDocument/2006/relationships/image" Target="../media/image2.png"/><Relationship Id="rId4" Type="http://schemas.openxmlformats.org/officeDocument/2006/relationships/image" Target="../media/image1.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Master" Target="../slideMasters/slideMaster2.xml"/><Relationship Id="rId1" Type="http://schemas.openxmlformats.org/officeDocument/2006/relationships/tags" Target="../tags/tag7.xml"/><Relationship Id="rId4" Type="http://schemas.openxmlformats.org/officeDocument/2006/relationships/image" Target="../media/image7.emf"/></Relationships>
</file>

<file path=ppt/slideLayouts/_rels/slideLayout2.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1.xml"/><Relationship Id="rId1" Type="http://schemas.openxmlformats.org/officeDocument/2006/relationships/tags" Target="../tags/tag4.xml"/><Relationship Id="rId6" Type="http://schemas.openxmlformats.org/officeDocument/2006/relationships/image" Target="../media/image4.png"/><Relationship Id="rId5" Type="http://schemas.openxmlformats.org/officeDocument/2006/relationships/image" Target="../media/image3.emf"/><Relationship Id="rId4" Type="http://schemas.openxmlformats.org/officeDocument/2006/relationships/image" Target="../media/image1.emf"/></Relationships>
</file>

<file path=ppt/slideLayouts/_rels/slideLayout3.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Master" Target="../slideMasters/slideMaster1.xml"/><Relationship Id="rId1" Type="http://schemas.openxmlformats.org/officeDocument/2006/relationships/tags" Target="../tags/tag5.xml"/><Relationship Id="rId5" Type="http://schemas.openxmlformats.org/officeDocument/2006/relationships/image" Target="../media/image3.emf"/><Relationship Id="rId4" Type="http://schemas.openxmlformats.org/officeDocument/2006/relationships/image" Target="../media/image1.emf"/></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Master" Target="../slideMasters/slideMaster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封面">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70F14CB9-B863-C01F-DE1C-B5386754A415}"/>
              </a:ext>
            </a:extLst>
          </p:cNvPr>
          <p:cNvGraphicFramePr>
            <a:graphicFrameLocks noChangeAspect="1"/>
          </p:cNvGraphicFramePr>
          <p:nvPr userDrawn="1">
            <p:custDataLst>
              <p:tags r:id="rId1"/>
            </p:custDataLst>
            <p:extLst>
              <p:ext uri="{D42A27DB-BD31-4B8C-83A1-F6EECF244321}">
                <p14:modId xmlns:p14="http://schemas.microsoft.com/office/powerpoint/2010/main" val="299297843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幻灯片" r:id="rId3" imgW="416" imgH="416" progId="TCLayout.ActiveDocument.1">
                  <p:embed/>
                </p:oleObj>
              </mc:Choice>
              <mc:Fallback>
                <p:oleObj name="think-cell 幻灯片" r:id="rId3" imgW="416" imgH="416" progId="TCLayout.ActiveDocument.1">
                  <p:embed/>
                  <p:pic>
                    <p:nvPicPr>
                      <p:cNvPr id="3" name="think-cell data - do not delete" hidden="1">
                        <a:extLst>
                          <a:ext uri="{FF2B5EF4-FFF2-40B4-BE49-F238E27FC236}">
                            <a16:creationId xmlns:a16="http://schemas.microsoft.com/office/drawing/2014/main" id="{70F14CB9-B863-C01F-DE1C-B5386754A415}"/>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文本框 1">
            <a:extLst>
              <a:ext uri="{FF2B5EF4-FFF2-40B4-BE49-F238E27FC236}">
                <a16:creationId xmlns:a16="http://schemas.microsoft.com/office/drawing/2014/main" id="{440293DE-AD3E-B3C7-6AA0-B285B6D9B4EF}"/>
              </a:ext>
            </a:extLst>
          </p:cNvPr>
          <p:cNvSpPr txBox="1"/>
          <p:nvPr userDrawn="1"/>
        </p:nvSpPr>
        <p:spPr>
          <a:xfrm>
            <a:off x="702902" y="6463363"/>
            <a:ext cx="4404439" cy="230832"/>
          </a:xfrm>
          <a:prstGeom prst="rect">
            <a:avLst/>
          </a:prstGeom>
          <a:noFill/>
        </p:spPr>
        <p:txBody>
          <a:bodyPr wrap="square" rtlCol="0">
            <a:spAutoFit/>
          </a:bodyPr>
          <a:lstStyle/>
          <a:p>
            <a:pPr algn="l"/>
            <a:r>
              <a:rPr kumimoji="1" lang="en-US" altLang="zh-CN" sz="900" dirty="0">
                <a:gradFill>
                  <a:gsLst>
                    <a:gs pos="0">
                      <a:schemeClr val="bg1">
                        <a:lumMod val="50000"/>
                      </a:schemeClr>
                    </a:gs>
                    <a:gs pos="100000">
                      <a:schemeClr val="bg1">
                        <a:lumMod val="50000"/>
                      </a:schemeClr>
                    </a:gs>
                  </a:gsLst>
                  <a:lin ang="5400000" scaled="1"/>
                </a:gradFill>
                <a:latin typeface="Source Han Sans CN Light" charset="-122"/>
                <a:ea typeface="Source Han Sans CN Light" charset="-122"/>
                <a:cs typeface="Source Han Sans CN Light" charset="-122"/>
              </a:rPr>
              <a:t>Highly confidential.</a:t>
            </a:r>
            <a:r>
              <a:rPr kumimoji="1" lang="zh-CN" altLang="en-US" sz="900" dirty="0">
                <a:gradFill>
                  <a:gsLst>
                    <a:gs pos="0">
                      <a:schemeClr val="bg1">
                        <a:lumMod val="50000"/>
                      </a:schemeClr>
                    </a:gs>
                    <a:gs pos="100000">
                      <a:schemeClr val="bg1">
                        <a:lumMod val="50000"/>
                      </a:schemeClr>
                    </a:gs>
                  </a:gsLst>
                  <a:lin ang="5400000" scaled="1"/>
                </a:gradFill>
                <a:latin typeface="Source Han Sans CN Light" charset="-122"/>
                <a:ea typeface="Source Han Sans CN Light" charset="-122"/>
                <a:cs typeface="Source Han Sans CN Light" charset="-122"/>
              </a:rPr>
              <a:t> </a:t>
            </a:r>
            <a:r>
              <a:rPr kumimoji="1" lang="en-US" altLang="zh-CN" sz="900" dirty="0">
                <a:gradFill>
                  <a:gsLst>
                    <a:gs pos="0">
                      <a:schemeClr val="bg1">
                        <a:lumMod val="50000"/>
                      </a:schemeClr>
                    </a:gs>
                    <a:gs pos="100000">
                      <a:schemeClr val="bg1">
                        <a:lumMod val="50000"/>
                      </a:schemeClr>
                    </a:gs>
                  </a:gsLst>
                  <a:lin ang="5400000" scaled="1"/>
                </a:gradFill>
                <a:latin typeface="Source Han Sans CN Light" charset="-122"/>
                <a:ea typeface="Source Han Sans CN Light" charset="-122"/>
                <a:cs typeface="Source Han Sans CN Light" charset="-122"/>
              </a:rPr>
              <a:t>Copyright belongs to Alpha Biopharma Inc</a:t>
            </a:r>
            <a:endParaRPr kumimoji="1" lang="zh-CN" altLang="en-US" sz="900" dirty="0">
              <a:gradFill>
                <a:gsLst>
                  <a:gs pos="0">
                    <a:schemeClr val="bg1">
                      <a:lumMod val="50000"/>
                    </a:schemeClr>
                  </a:gs>
                  <a:gs pos="100000">
                    <a:schemeClr val="bg1">
                      <a:lumMod val="50000"/>
                    </a:schemeClr>
                  </a:gs>
                </a:gsLst>
                <a:lin ang="5400000" scaled="1"/>
              </a:gradFill>
              <a:latin typeface="Source Han Sans CN Light" charset="-122"/>
              <a:ea typeface="Source Han Sans CN Light" charset="-122"/>
              <a:cs typeface="Source Han Sans CN Light" charset="-122"/>
            </a:endParaRPr>
          </a:p>
        </p:txBody>
      </p:sp>
      <p:pic>
        <p:nvPicPr>
          <p:cNvPr id="4" name="图片 3">
            <a:extLst>
              <a:ext uri="{FF2B5EF4-FFF2-40B4-BE49-F238E27FC236}">
                <a16:creationId xmlns:a16="http://schemas.microsoft.com/office/drawing/2014/main" id="{4D25827C-1DB3-BD4D-28E1-515C0CD81598}"/>
              </a:ext>
            </a:extLst>
          </p:cNvPr>
          <p:cNvPicPr>
            <a:picLocks noChangeAspect="1"/>
          </p:cNvPicPr>
          <p:nvPr userDrawn="1"/>
        </p:nvPicPr>
        <p:blipFill>
          <a:blip r:embed="rId5"/>
          <a:stretch>
            <a:fillRect/>
          </a:stretch>
        </p:blipFill>
        <p:spPr>
          <a:xfrm>
            <a:off x="456990" y="163805"/>
            <a:ext cx="1152244" cy="438950"/>
          </a:xfrm>
          <a:prstGeom prst="rect">
            <a:avLst/>
          </a:prstGeom>
        </p:spPr>
      </p:pic>
    </p:spTree>
    <p:extLst>
      <p:ext uri="{BB962C8B-B14F-4D97-AF65-F5344CB8AC3E}">
        <p14:creationId xmlns:p14="http://schemas.microsoft.com/office/powerpoint/2010/main" val="1414714384"/>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57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8004641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内容">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46B71400-65F3-4161-99D9-FBEFDC312F86}"/>
              </a:ext>
            </a:extLst>
          </p:cNvPr>
          <p:cNvGraphicFramePr>
            <a:graphicFrameLocks noChangeAspect="1"/>
          </p:cNvGraphicFramePr>
          <p:nvPr userDrawn="1">
            <p:custDataLst>
              <p:tags r:id="rId1"/>
            </p:custDataLst>
            <p:extLst>
              <p:ext uri="{D42A27DB-BD31-4B8C-83A1-F6EECF244321}">
                <p14:modId xmlns:p14="http://schemas.microsoft.com/office/powerpoint/2010/main" val="3644000123"/>
              </p:ext>
            </p:extLst>
          </p:nvPr>
        </p:nvGraphicFramePr>
        <p:xfrm>
          <a:off x="1589"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6" progId="TCLayout.ActiveDocument.1">
                  <p:embed/>
                </p:oleObj>
              </mc:Choice>
              <mc:Fallback>
                <p:oleObj name="think-cell Slide" r:id="rId3" imgW="395" imgH="396" progId="TCLayout.ActiveDocument.1">
                  <p:embed/>
                  <p:pic>
                    <p:nvPicPr>
                      <p:cNvPr id="8" name="Object 7" hidden="1">
                        <a:extLst>
                          <a:ext uri="{FF2B5EF4-FFF2-40B4-BE49-F238E27FC236}">
                            <a16:creationId xmlns:a16="http://schemas.microsoft.com/office/drawing/2014/main" id="{46B71400-65F3-4161-99D9-FBEFDC312F86}"/>
                          </a:ext>
                        </a:extLst>
                      </p:cNvPr>
                      <p:cNvPicPr/>
                      <p:nvPr/>
                    </p:nvPicPr>
                    <p:blipFill>
                      <a:blip r:embed="rId4"/>
                      <a:stretch>
                        <a:fillRect/>
                      </a:stretch>
                    </p:blipFill>
                    <p:spPr>
                      <a:xfrm>
                        <a:off x="1589" y="1588"/>
                        <a:ext cx="1588" cy="1588"/>
                      </a:xfrm>
                      <a:prstGeom prst="rect">
                        <a:avLst/>
                      </a:prstGeom>
                    </p:spPr>
                  </p:pic>
                </p:oleObj>
              </mc:Fallback>
            </mc:AlternateContent>
          </a:graphicData>
        </a:graphic>
      </p:graphicFrame>
      <p:sp>
        <p:nvSpPr>
          <p:cNvPr id="4" name="文本框 3">
            <a:extLst>
              <a:ext uri="{FF2B5EF4-FFF2-40B4-BE49-F238E27FC236}">
                <a16:creationId xmlns:a16="http://schemas.microsoft.com/office/drawing/2014/main" id="{78B23A72-072E-4437-827C-730E95F6E444}"/>
              </a:ext>
            </a:extLst>
          </p:cNvPr>
          <p:cNvSpPr txBox="1"/>
          <p:nvPr userDrawn="1"/>
        </p:nvSpPr>
        <p:spPr>
          <a:xfrm>
            <a:off x="245354" y="6497585"/>
            <a:ext cx="4404439" cy="229807"/>
          </a:xfrm>
          <a:prstGeom prst="rect">
            <a:avLst/>
          </a:prstGeom>
          <a:noFill/>
        </p:spPr>
        <p:txBody>
          <a:bodyPr wrap="square" rtlCol="0">
            <a:spAutoFit/>
          </a:bodyPr>
          <a:lstStyle/>
          <a:p>
            <a:pPr>
              <a:lnSpc>
                <a:spcPct val="150000"/>
              </a:lnSpc>
            </a:pPr>
            <a:r>
              <a:rPr kumimoji="1" lang="en-US" altLang="zh-CN" sz="675">
                <a:solidFill>
                  <a:schemeClr val="bg1">
                    <a:lumMod val="50000"/>
                  </a:schemeClr>
                </a:solidFill>
                <a:latin typeface="Source Han Sans CN Light" charset="-122"/>
                <a:ea typeface="Source Han Sans CN Light" charset="-122"/>
                <a:cs typeface="Source Han Sans CN Light" charset="-122"/>
              </a:rPr>
              <a:t>Highly confidential.</a:t>
            </a:r>
            <a:r>
              <a:rPr kumimoji="1" lang="zh-CN" altLang="en-US" sz="675">
                <a:solidFill>
                  <a:schemeClr val="bg1">
                    <a:lumMod val="50000"/>
                  </a:schemeClr>
                </a:solidFill>
                <a:latin typeface="Source Han Sans CN Light" charset="-122"/>
                <a:ea typeface="Source Han Sans CN Light" charset="-122"/>
                <a:cs typeface="Source Han Sans CN Light" charset="-122"/>
              </a:rPr>
              <a:t> </a:t>
            </a:r>
            <a:r>
              <a:rPr kumimoji="1" lang="en-US" altLang="zh-CN" sz="675">
                <a:solidFill>
                  <a:schemeClr val="bg1">
                    <a:lumMod val="50000"/>
                  </a:schemeClr>
                </a:solidFill>
                <a:latin typeface="Source Han Sans CN Light" charset="-122"/>
                <a:ea typeface="Source Han Sans CN Light" charset="-122"/>
                <a:cs typeface="Source Han Sans CN Light" charset="-122"/>
              </a:rPr>
              <a:t>Copyright belongs to Alpha Biopharma Inc</a:t>
            </a:r>
            <a:endParaRPr kumimoji="1" lang="zh-CN" altLang="en-US" sz="675">
              <a:solidFill>
                <a:schemeClr val="bg1">
                  <a:lumMod val="50000"/>
                </a:schemeClr>
              </a:solidFill>
              <a:latin typeface="Source Han Sans CN Light" charset="-122"/>
              <a:ea typeface="Source Han Sans CN Light" charset="-122"/>
              <a:cs typeface="Source Han Sans CN Light" charset="-122"/>
            </a:endParaRPr>
          </a:p>
        </p:txBody>
      </p:sp>
      <p:sp>
        <p:nvSpPr>
          <p:cNvPr id="6" name="Title 5">
            <a:extLst>
              <a:ext uri="{FF2B5EF4-FFF2-40B4-BE49-F238E27FC236}">
                <a16:creationId xmlns:a16="http://schemas.microsoft.com/office/drawing/2014/main" id="{89E193BD-1429-4AE1-A501-961AEE840E0E}"/>
              </a:ext>
            </a:extLst>
          </p:cNvPr>
          <p:cNvSpPr>
            <a:spLocks noGrp="1"/>
          </p:cNvSpPr>
          <p:nvPr>
            <p:ph type="title"/>
          </p:nvPr>
        </p:nvSpPr>
        <p:spPr>
          <a:xfrm>
            <a:off x="1745673" y="254543"/>
            <a:ext cx="9939408" cy="915497"/>
          </a:xfrm>
          <a:prstGeom prst="rect">
            <a:avLst/>
          </a:prstGeom>
        </p:spPr>
        <p:txBody>
          <a:bodyPr vert="horz" anchor="b"/>
          <a:lstStyle>
            <a:lvl1pPr>
              <a:lnSpc>
                <a:spcPct val="100000"/>
              </a:lnSpc>
              <a:defRPr sz="1800" b="1" baseline="0">
                <a:solidFill>
                  <a:srgbClr val="0054A7"/>
                </a:solidFill>
                <a:latin typeface="Arial" panose="020B0604020202020204" pitchFamily="34" charset="0"/>
                <a:ea typeface="微软雅黑" panose="020B0503020204020204" pitchFamily="34" charset="-122"/>
                <a:cs typeface="Arial" panose="020B0604020202020204" pitchFamily="34" charset="0"/>
              </a:defRPr>
            </a:lvl1pPr>
          </a:lstStyle>
          <a:p>
            <a:r>
              <a:rPr lang="en-US"/>
              <a:t>Click to edit Master title style</a:t>
            </a:r>
            <a:endParaRPr lang="en-GB"/>
          </a:p>
        </p:txBody>
      </p:sp>
    </p:spTree>
    <p:extLst>
      <p:ext uri="{BB962C8B-B14F-4D97-AF65-F5344CB8AC3E}">
        <p14:creationId xmlns:p14="http://schemas.microsoft.com/office/powerpoint/2010/main" val="959617351"/>
      </p:ext>
    </p:extLst>
  </p:cSld>
  <p:clrMapOvr>
    <a:masterClrMapping/>
  </p:clrMapOvr>
  <p:hf hdr="0" dt="0"/>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封底">
    <p:spTree>
      <p:nvGrpSpPr>
        <p:cNvPr id="1" name=""/>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B1D7FF34-B167-DD0F-BCD0-EDB2F41A80D9}"/>
              </a:ext>
            </a:extLst>
          </p:cNvPr>
          <p:cNvGraphicFramePr>
            <a:graphicFrameLocks noChangeAspect="1"/>
          </p:cNvGraphicFramePr>
          <p:nvPr userDrawn="1">
            <p:custDataLst>
              <p:tags r:id="rId1"/>
            </p:custDataLst>
            <p:extLst>
              <p:ext uri="{D42A27DB-BD31-4B8C-83A1-F6EECF244321}">
                <p14:modId xmlns:p14="http://schemas.microsoft.com/office/powerpoint/2010/main" val="339524871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幻灯片" r:id="rId3" imgW="416" imgH="416" progId="TCLayout.ActiveDocument.1">
                  <p:embed/>
                </p:oleObj>
              </mc:Choice>
              <mc:Fallback>
                <p:oleObj name="think-cell 幻灯片" r:id="rId3" imgW="416" imgH="416" progId="TCLayout.ActiveDocument.1">
                  <p:embed/>
                  <p:pic>
                    <p:nvPicPr>
                      <p:cNvPr id="7" name="think-cell data - do not delete" hidden="1">
                        <a:extLst>
                          <a:ext uri="{FF2B5EF4-FFF2-40B4-BE49-F238E27FC236}">
                            <a16:creationId xmlns:a16="http://schemas.microsoft.com/office/drawing/2014/main" id="{B1D7FF34-B167-DD0F-BCD0-EDB2F41A80D9}"/>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矩形 2">
            <a:extLst>
              <a:ext uri="{FF2B5EF4-FFF2-40B4-BE49-F238E27FC236}">
                <a16:creationId xmlns:a16="http://schemas.microsoft.com/office/drawing/2014/main" id="{D92D86AE-1CFC-4378-8A2E-474F58A5FE87}"/>
              </a:ext>
            </a:extLst>
          </p:cNvPr>
          <p:cNvSpPr/>
          <p:nvPr userDrawn="1"/>
        </p:nvSpPr>
        <p:spPr>
          <a:xfrm>
            <a:off x="131198" y="-4813"/>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pic>
        <p:nvPicPr>
          <p:cNvPr id="4" name="图片 3">
            <a:extLst>
              <a:ext uri="{FF2B5EF4-FFF2-40B4-BE49-F238E27FC236}">
                <a16:creationId xmlns:a16="http://schemas.microsoft.com/office/drawing/2014/main" id="{0F4ADA01-F7E1-4947-8B1B-000B80EB5B2A}"/>
              </a:ext>
            </a:extLst>
          </p:cNvPr>
          <p:cNvPicPr>
            <a:picLocks noChangeAspect="1"/>
          </p:cNvPicPr>
          <p:nvPr userDrawn="1"/>
        </p:nvPicPr>
        <p:blipFill>
          <a:blip r:embed="rId5"/>
          <a:stretch>
            <a:fillRect/>
          </a:stretch>
        </p:blipFill>
        <p:spPr>
          <a:xfrm>
            <a:off x="262396" y="213780"/>
            <a:ext cx="1064091" cy="409675"/>
          </a:xfrm>
          <a:prstGeom prst="rect">
            <a:avLst/>
          </a:prstGeom>
        </p:spPr>
      </p:pic>
      <p:pic>
        <p:nvPicPr>
          <p:cNvPr id="5" name="图片 4">
            <a:extLst>
              <a:ext uri="{FF2B5EF4-FFF2-40B4-BE49-F238E27FC236}">
                <a16:creationId xmlns:a16="http://schemas.microsoft.com/office/drawing/2014/main" id="{D92F342F-59F3-4662-ACDE-BEF4311F0591}"/>
              </a:ext>
            </a:extLst>
          </p:cNvPr>
          <p:cNvPicPr>
            <a:picLocks noChangeAspect="1"/>
          </p:cNvPicPr>
          <p:nvPr userDrawn="1"/>
        </p:nvPicPr>
        <p:blipFill>
          <a:blip r:embed="rId6"/>
          <a:stretch>
            <a:fillRect/>
          </a:stretch>
        </p:blipFill>
        <p:spPr>
          <a:xfrm>
            <a:off x="342900" y="0"/>
            <a:ext cx="11980298" cy="6853187"/>
          </a:xfrm>
          <a:prstGeom prst="rect">
            <a:avLst/>
          </a:prstGeom>
        </p:spPr>
      </p:pic>
      <p:sp>
        <p:nvSpPr>
          <p:cNvPr id="8" name="矩形 7">
            <a:extLst>
              <a:ext uri="{FF2B5EF4-FFF2-40B4-BE49-F238E27FC236}">
                <a16:creationId xmlns:a16="http://schemas.microsoft.com/office/drawing/2014/main" id="{0567011D-D055-89F0-F453-E819008B0983}"/>
              </a:ext>
            </a:extLst>
          </p:cNvPr>
          <p:cNvSpPr/>
          <p:nvPr userDrawn="1"/>
        </p:nvSpPr>
        <p:spPr>
          <a:xfrm>
            <a:off x="1472665" y="0"/>
            <a:ext cx="10366409" cy="6853187"/>
          </a:xfrm>
          <a:prstGeom prst="rect">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标题 1">
            <a:extLst>
              <a:ext uri="{FF2B5EF4-FFF2-40B4-BE49-F238E27FC236}">
                <a16:creationId xmlns:a16="http://schemas.microsoft.com/office/drawing/2014/main" id="{0B34E614-2850-9CA2-89E7-70C7B4F983F8}"/>
              </a:ext>
            </a:extLst>
          </p:cNvPr>
          <p:cNvSpPr>
            <a:spLocks noGrp="1"/>
          </p:cNvSpPr>
          <p:nvPr>
            <p:ph type="ctrTitle" hasCustomPrompt="1"/>
          </p:nvPr>
        </p:nvSpPr>
        <p:spPr>
          <a:xfrm>
            <a:off x="1788562" y="487011"/>
            <a:ext cx="9360000" cy="706789"/>
          </a:xfrm>
          <a:prstGeom prst="rect">
            <a:avLst/>
          </a:prstGeom>
        </p:spPr>
        <p:txBody>
          <a:bodyPr vert="horz" anchor="ctr"/>
          <a:lstStyle>
            <a:lvl1pPr algn="l">
              <a:defRPr sz="3200" b="1">
                <a:latin typeface="楷体" panose="02010609060101010101" pitchFamily="49" charset="-122"/>
                <a:ea typeface="楷体" panose="02010609060101010101" pitchFamily="49" charset="-122"/>
              </a:defRPr>
            </a:lvl1pPr>
          </a:lstStyle>
          <a:p>
            <a:r>
              <a:rPr lang="zh-CN" altLang="en-US" dirty="0"/>
              <a:t>目录</a:t>
            </a:r>
          </a:p>
        </p:txBody>
      </p:sp>
      <p:sp>
        <p:nvSpPr>
          <p:cNvPr id="16" name="副标题 2">
            <a:extLst>
              <a:ext uri="{FF2B5EF4-FFF2-40B4-BE49-F238E27FC236}">
                <a16:creationId xmlns:a16="http://schemas.microsoft.com/office/drawing/2014/main" id="{29D6DB39-D3D7-2FFA-E257-B36E1CCCD236}"/>
              </a:ext>
            </a:extLst>
          </p:cNvPr>
          <p:cNvSpPr>
            <a:spLocks noGrp="1"/>
          </p:cNvSpPr>
          <p:nvPr>
            <p:ph type="subTitle" idx="1" hasCustomPrompt="1"/>
          </p:nvPr>
        </p:nvSpPr>
        <p:spPr>
          <a:xfrm>
            <a:off x="1788562" y="1549400"/>
            <a:ext cx="9360000" cy="4559300"/>
          </a:xfrm>
          <a:prstGeom prst="rect">
            <a:avLst/>
          </a:prstGeom>
        </p:spPr>
        <p:txBody>
          <a:bodyPr/>
          <a:lstStyle>
            <a:lvl1pPr marL="360000" indent="-360000" algn="l">
              <a:lnSpc>
                <a:spcPct val="100000"/>
              </a:lnSpc>
              <a:spcBef>
                <a:spcPts val="0"/>
              </a:spcBef>
              <a:spcAft>
                <a:spcPts val="1200"/>
              </a:spcAft>
              <a:buFont typeface="Arial" panose="020B0604020202020204" pitchFamily="34" charset="0"/>
              <a:buChar char="•"/>
              <a:defRPr sz="2400">
                <a:latin typeface="楷体" panose="02010609060101010101" pitchFamily="49" charset="-122"/>
                <a:ea typeface="楷体" panose="02010609060101010101" pitchFamily="49" charset="-122"/>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ltLang="zh-CN" dirty="0"/>
              <a:t>xx</a:t>
            </a:r>
          </a:p>
          <a:p>
            <a:endParaRPr lang="zh-CN" altLang="en-US" dirty="0"/>
          </a:p>
        </p:txBody>
      </p:sp>
      <p:sp>
        <p:nvSpPr>
          <p:cNvPr id="18" name="文本框 17">
            <a:extLst>
              <a:ext uri="{FF2B5EF4-FFF2-40B4-BE49-F238E27FC236}">
                <a16:creationId xmlns:a16="http://schemas.microsoft.com/office/drawing/2014/main" id="{2B73CA64-6833-4A82-462C-DF6A90AA508B}"/>
              </a:ext>
            </a:extLst>
          </p:cNvPr>
          <p:cNvSpPr txBox="1"/>
          <p:nvPr userDrawn="1"/>
        </p:nvSpPr>
        <p:spPr>
          <a:xfrm>
            <a:off x="3893781" y="6586483"/>
            <a:ext cx="4404439" cy="275588"/>
          </a:xfrm>
          <a:prstGeom prst="rect">
            <a:avLst/>
          </a:prstGeom>
          <a:noFill/>
        </p:spPr>
        <p:txBody>
          <a:bodyPr wrap="square" rtlCol="0">
            <a:spAutoFit/>
          </a:bodyPr>
          <a:lstStyle/>
          <a:p>
            <a:pPr algn="ctr">
              <a:lnSpc>
                <a:spcPct val="150000"/>
              </a:lnSpc>
            </a:pPr>
            <a:r>
              <a:rPr kumimoji="1" lang="en-US" altLang="zh-CN" sz="900" dirty="0">
                <a:solidFill>
                  <a:schemeClr val="bg1">
                    <a:lumMod val="50000"/>
                  </a:schemeClr>
                </a:solidFill>
                <a:latin typeface="Source Han Sans CN Light" charset="-122"/>
                <a:ea typeface="Source Han Sans CN Light" charset="-122"/>
                <a:cs typeface="Source Han Sans CN Light" charset="-122"/>
              </a:rPr>
              <a:t>Highly confidential.</a:t>
            </a:r>
            <a:r>
              <a:rPr kumimoji="1" lang="zh-CN" altLang="en-US" sz="900" dirty="0">
                <a:solidFill>
                  <a:schemeClr val="bg1">
                    <a:lumMod val="50000"/>
                  </a:schemeClr>
                </a:solidFill>
                <a:latin typeface="Source Han Sans CN Light" charset="-122"/>
                <a:ea typeface="Source Han Sans CN Light" charset="-122"/>
                <a:cs typeface="Source Han Sans CN Light" charset="-122"/>
              </a:rPr>
              <a:t> </a:t>
            </a:r>
            <a:r>
              <a:rPr kumimoji="1" lang="en-US" altLang="zh-CN" sz="900" dirty="0">
                <a:solidFill>
                  <a:schemeClr val="bg1">
                    <a:lumMod val="50000"/>
                  </a:schemeClr>
                </a:solidFill>
                <a:latin typeface="Source Han Sans CN Light" charset="-122"/>
                <a:ea typeface="Source Han Sans CN Light" charset="-122"/>
                <a:cs typeface="Source Han Sans CN Light" charset="-122"/>
              </a:rPr>
              <a:t>Copyright belongs to Alpha Biopharma Inc</a:t>
            </a:r>
            <a:endParaRPr kumimoji="1" lang="zh-CN" altLang="en-US" sz="900" dirty="0">
              <a:solidFill>
                <a:schemeClr val="bg1">
                  <a:lumMod val="50000"/>
                </a:schemeClr>
              </a:solidFill>
              <a:latin typeface="Source Han Sans CN Light" charset="-122"/>
              <a:ea typeface="Source Han Sans CN Light" charset="-122"/>
              <a:cs typeface="Source Han Sans CN Light" charset="-122"/>
            </a:endParaRPr>
          </a:p>
        </p:txBody>
      </p:sp>
    </p:spTree>
    <p:extLst>
      <p:ext uri="{BB962C8B-B14F-4D97-AF65-F5344CB8AC3E}">
        <p14:creationId xmlns:p14="http://schemas.microsoft.com/office/powerpoint/2010/main" val="2149978520"/>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4C63A933-046B-6D50-C911-EEACD886A646}"/>
              </a:ext>
            </a:extLst>
          </p:cNvPr>
          <p:cNvGraphicFramePr>
            <a:graphicFrameLocks noChangeAspect="1"/>
          </p:cNvGraphicFramePr>
          <p:nvPr userDrawn="1">
            <p:custDataLst>
              <p:tags r:id="rId1"/>
            </p:custDataLst>
            <p:extLst>
              <p:ext uri="{D42A27DB-BD31-4B8C-83A1-F6EECF244321}">
                <p14:modId xmlns:p14="http://schemas.microsoft.com/office/powerpoint/2010/main" val="311912596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幻灯片" r:id="rId3" imgW="416" imgH="416" progId="TCLayout.ActiveDocument.1">
                  <p:embed/>
                </p:oleObj>
              </mc:Choice>
              <mc:Fallback>
                <p:oleObj name="think-cell 幻灯片" r:id="rId3" imgW="416" imgH="416" progId="TCLayout.ActiveDocument.1">
                  <p:embed/>
                  <p:pic>
                    <p:nvPicPr>
                      <p:cNvPr id="7" name="think-cell data - do not delete" hidden="1">
                        <a:extLst>
                          <a:ext uri="{FF2B5EF4-FFF2-40B4-BE49-F238E27FC236}">
                            <a16:creationId xmlns:a16="http://schemas.microsoft.com/office/drawing/2014/main" id="{4C63A933-046B-6D50-C911-EEACD886A646}"/>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3" name="图片 2">
            <a:extLst>
              <a:ext uri="{FF2B5EF4-FFF2-40B4-BE49-F238E27FC236}">
                <a16:creationId xmlns:a16="http://schemas.microsoft.com/office/drawing/2014/main" id="{8EA17913-9CE8-43D8-BF90-633832F5D53B}"/>
              </a:ext>
            </a:extLst>
          </p:cNvPr>
          <p:cNvPicPr>
            <a:picLocks noChangeAspect="1"/>
          </p:cNvPicPr>
          <p:nvPr userDrawn="1"/>
        </p:nvPicPr>
        <p:blipFill>
          <a:blip r:embed="rId5"/>
          <a:stretch>
            <a:fillRect/>
          </a:stretch>
        </p:blipFill>
        <p:spPr>
          <a:xfrm>
            <a:off x="410723" y="410483"/>
            <a:ext cx="980148" cy="377357"/>
          </a:xfrm>
          <a:prstGeom prst="rect">
            <a:avLst/>
          </a:prstGeom>
        </p:spPr>
      </p:pic>
      <p:sp>
        <p:nvSpPr>
          <p:cNvPr id="4" name="文本框 3">
            <a:extLst>
              <a:ext uri="{FF2B5EF4-FFF2-40B4-BE49-F238E27FC236}">
                <a16:creationId xmlns:a16="http://schemas.microsoft.com/office/drawing/2014/main" id="{78B23A72-072E-4437-827C-730E95F6E444}"/>
              </a:ext>
            </a:extLst>
          </p:cNvPr>
          <p:cNvSpPr txBox="1"/>
          <p:nvPr userDrawn="1"/>
        </p:nvSpPr>
        <p:spPr>
          <a:xfrm>
            <a:off x="3893781" y="6586483"/>
            <a:ext cx="4404439" cy="275588"/>
          </a:xfrm>
          <a:prstGeom prst="rect">
            <a:avLst/>
          </a:prstGeom>
          <a:noFill/>
        </p:spPr>
        <p:txBody>
          <a:bodyPr wrap="square" rtlCol="0">
            <a:spAutoFit/>
          </a:bodyPr>
          <a:lstStyle/>
          <a:p>
            <a:pPr algn="ctr">
              <a:lnSpc>
                <a:spcPct val="150000"/>
              </a:lnSpc>
            </a:pPr>
            <a:r>
              <a:rPr kumimoji="1" lang="en-US" altLang="zh-CN" sz="900" dirty="0">
                <a:solidFill>
                  <a:schemeClr val="bg1">
                    <a:lumMod val="50000"/>
                  </a:schemeClr>
                </a:solidFill>
                <a:latin typeface="Source Han Sans CN Light" charset="-122"/>
                <a:ea typeface="Source Han Sans CN Light" charset="-122"/>
                <a:cs typeface="Source Han Sans CN Light" charset="-122"/>
              </a:rPr>
              <a:t>Highly confidential.</a:t>
            </a:r>
            <a:r>
              <a:rPr kumimoji="1" lang="zh-CN" altLang="en-US" sz="900" dirty="0">
                <a:solidFill>
                  <a:schemeClr val="bg1">
                    <a:lumMod val="50000"/>
                  </a:schemeClr>
                </a:solidFill>
                <a:latin typeface="Source Han Sans CN Light" charset="-122"/>
                <a:ea typeface="Source Han Sans CN Light" charset="-122"/>
                <a:cs typeface="Source Han Sans CN Light" charset="-122"/>
              </a:rPr>
              <a:t> </a:t>
            </a:r>
            <a:r>
              <a:rPr kumimoji="1" lang="en-US" altLang="zh-CN" sz="900" dirty="0">
                <a:solidFill>
                  <a:schemeClr val="bg1">
                    <a:lumMod val="50000"/>
                  </a:schemeClr>
                </a:solidFill>
                <a:latin typeface="Source Han Sans CN Light" charset="-122"/>
                <a:ea typeface="Source Han Sans CN Light" charset="-122"/>
                <a:cs typeface="Source Han Sans CN Light" charset="-122"/>
              </a:rPr>
              <a:t>Copyright belongs to Alpha Biopharma Inc</a:t>
            </a:r>
            <a:endParaRPr kumimoji="1" lang="zh-CN" altLang="en-US" sz="900" dirty="0">
              <a:solidFill>
                <a:schemeClr val="bg1">
                  <a:lumMod val="50000"/>
                </a:schemeClr>
              </a:solidFill>
              <a:latin typeface="Source Han Sans CN Light" charset="-122"/>
              <a:ea typeface="Source Han Sans CN Light" charset="-122"/>
              <a:cs typeface="Source Han Sans CN Light" charset="-122"/>
            </a:endParaRPr>
          </a:p>
        </p:txBody>
      </p:sp>
      <p:sp>
        <p:nvSpPr>
          <p:cNvPr id="2" name="文本框 1">
            <a:extLst>
              <a:ext uri="{FF2B5EF4-FFF2-40B4-BE49-F238E27FC236}">
                <a16:creationId xmlns:a16="http://schemas.microsoft.com/office/drawing/2014/main" id="{F3B11BF6-E192-4C0E-B267-DA56AD779DBA}"/>
              </a:ext>
            </a:extLst>
          </p:cNvPr>
          <p:cNvSpPr txBox="1"/>
          <p:nvPr userDrawn="1"/>
        </p:nvSpPr>
        <p:spPr>
          <a:xfrm>
            <a:off x="11707440" y="6502057"/>
            <a:ext cx="327334" cy="230832"/>
          </a:xfrm>
          <a:prstGeom prst="rect">
            <a:avLst/>
          </a:prstGeom>
          <a:noFill/>
        </p:spPr>
        <p:txBody>
          <a:bodyPr wrap="none" rtlCol="0">
            <a:spAutoFit/>
          </a:bodyPr>
          <a:lstStyle/>
          <a:p>
            <a:fld id="{DC8B51DB-DE54-4D1F-8132-BBABB9BB0BAE}" type="slidenum">
              <a:rPr lang="zh-CN" altLang="en-US" sz="900" smtClean="0"/>
              <a:t>‹#›</a:t>
            </a:fld>
            <a:endParaRPr lang="zh-CN" altLang="en-US" sz="900" dirty="0"/>
          </a:p>
        </p:txBody>
      </p:sp>
      <p:sp>
        <p:nvSpPr>
          <p:cNvPr id="6" name="标题 1">
            <a:extLst>
              <a:ext uri="{FF2B5EF4-FFF2-40B4-BE49-F238E27FC236}">
                <a16:creationId xmlns:a16="http://schemas.microsoft.com/office/drawing/2014/main" id="{8674E575-E99B-3DB7-9E81-9D43F6BD3F0A}"/>
              </a:ext>
            </a:extLst>
          </p:cNvPr>
          <p:cNvSpPr>
            <a:spLocks noGrp="1"/>
          </p:cNvSpPr>
          <p:nvPr>
            <p:ph type="title"/>
          </p:nvPr>
        </p:nvSpPr>
        <p:spPr>
          <a:xfrm>
            <a:off x="1590674" y="390525"/>
            <a:ext cx="10152000" cy="396875"/>
          </a:xfrm>
          <a:prstGeom prst="rect">
            <a:avLst/>
          </a:prstGeom>
        </p:spPr>
        <p:txBody>
          <a:bodyPr vert="horz" anchor="ctr"/>
          <a:lstStyle>
            <a:lvl1pPr>
              <a:defRPr sz="2400" b="1">
                <a:latin typeface="楷体" panose="02010609060101010101" pitchFamily="49" charset="-122"/>
                <a:ea typeface="楷体" panose="02010609060101010101" pitchFamily="49" charset="-122"/>
              </a:defRPr>
            </a:lvl1pPr>
          </a:lstStyle>
          <a:p>
            <a:r>
              <a:rPr lang="zh-CN" altLang="en-US"/>
              <a:t>单击此处编辑母版标题样式</a:t>
            </a:r>
            <a:endParaRPr lang="zh-CN" altLang="en-US" dirty="0"/>
          </a:p>
        </p:txBody>
      </p:sp>
      <p:sp>
        <p:nvSpPr>
          <p:cNvPr id="8" name="矩形 7">
            <a:extLst>
              <a:ext uri="{FF2B5EF4-FFF2-40B4-BE49-F238E27FC236}">
                <a16:creationId xmlns:a16="http://schemas.microsoft.com/office/drawing/2014/main" id="{D3A6B7A9-7A1F-361B-8439-5F1E4CBDA73B}"/>
              </a:ext>
            </a:extLst>
          </p:cNvPr>
          <p:cNvSpPr/>
          <p:nvPr userDrawn="1"/>
        </p:nvSpPr>
        <p:spPr>
          <a:xfrm>
            <a:off x="12378088" y="86627"/>
            <a:ext cx="231006" cy="21175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a:extLst>
              <a:ext uri="{FF2B5EF4-FFF2-40B4-BE49-F238E27FC236}">
                <a16:creationId xmlns:a16="http://schemas.microsoft.com/office/drawing/2014/main" id="{EDC69C5E-F554-765E-72C3-0392B2A2ECD7}"/>
              </a:ext>
            </a:extLst>
          </p:cNvPr>
          <p:cNvSpPr/>
          <p:nvPr userDrawn="1"/>
        </p:nvSpPr>
        <p:spPr>
          <a:xfrm>
            <a:off x="12378088" y="371982"/>
            <a:ext cx="231006" cy="211756"/>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a:extLst>
              <a:ext uri="{FF2B5EF4-FFF2-40B4-BE49-F238E27FC236}">
                <a16:creationId xmlns:a16="http://schemas.microsoft.com/office/drawing/2014/main" id="{3EAFCB7F-C570-D2A4-6F4E-ECAA5760C0BD}"/>
              </a:ext>
            </a:extLst>
          </p:cNvPr>
          <p:cNvSpPr/>
          <p:nvPr userDrawn="1"/>
        </p:nvSpPr>
        <p:spPr>
          <a:xfrm>
            <a:off x="12378088" y="657337"/>
            <a:ext cx="231006" cy="211756"/>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a:extLst>
              <a:ext uri="{FF2B5EF4-FFF2-40B4-BE49-F238E27FC236}">
                <a16:creationId xmlns:a16="http://schemas.microsoft.com/office/drawing/2014/main" id="{F655F441-F5DC-3F1B-6CF1-E0C37B8039BF}"/>
              </a:ext>
            </a:extLst>
          </p:cNvPr>
          <p:cNvSpPr/>
          <p:nvPr userDrawn="1"/>
        </p:nvSpPr>
        <p:spPr>
          <a:xfrm>
            <a:off x="12378088" y="941842"/>
            <a:ext cx="231006" cy="21175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a:extLst>
              <a:ext uri="{FF2B5EF4-FFF2-40B4-BE49-F238E27FC236}">
                <a16:creationId xmlns:a16="http://schemas.microsoft.com/office/drawing/2014/main" id="{B49F75F9-A613-DF5F-5AFD-0320AAC42544}"/>
              </a:ext>
            </a:extLst>
          </p:cNvPr>
          <p:cNvSpPr/>
          <p:nvPr userDrawn="1"/>
        </p:nvSpPr>
        <p:spPr>
          <a:xfrm>
            <a:off x="12684493" y="86627"/>
            <a:ext cx="231006" cy="21175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a:extLst>
              <a:ext uri="{FF2B5EF4-FFF2-40B4-BE49-F238E27FC236}">
                <a16:creationId xmlns:a16="http://schemas.microsoft.com/office/drawing/2014/main" id="{53DA4D18-CAF3-1603-E661-7203C41CFFFC}"/>
              </a:ext>
            </a:extLst>
          </p:cNvPr>
          <p:cNvSpPr/>
          <p:nvPr userDrawn="1"/>
        </p:nvSpPr>
        <p:spPr>
          <a:xfrm>
            <a:off x="12684493" y="371982"/>
            <a:ext cx="231006" cy="211756"/>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a:extLst>
              <a:ext uri="{FF2B5EF4-FFF2-40B4-BE49-F238E27FC236}">
                <a16:creationId xmlns:a16="http://schemas.microsoft.com/office/drawing/2014/main" id="{8DC77586-35CD-1A19-49BF-7BE086949534}"/>
              </a:ext>
            </a:extLst>
          </p:cNvPr>
          <p:cNvSpPr/>
          <p:nvPr userDrawn="1"/>
        </p:nvSpPr>
        <p:spPr>
          <a:xfrm>
            <a:off x="12684493" y="657337"/>
            <a:ext cx="231006" cy="211756"/>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a:extLst>
              <a:ext uri="{FF2B5EF4-FFF2-40B4-BE49-F238E27FC236}">
                <a16:creationId xmlns:a16="http://schemas.microsoft.com/office/drawing/2014/main" id="{D051FB3E-238C-6354-D33C-7465F255FF99}"/>
              </a:ext>
            </a:extLst>
          </p:cNvPr>
          <p:cNvSpPr/>
          <p:nvPr userDrawn="1"/>
        </p:nvSpPr>
        <p:spPr>
          <a:xfrm>
            <a:off x="12684493" y="941842"/>
            <a:ext cx="231006" cy="211756"/>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a:extLst>
              <a:ext uri="{FF2B5EF4-FFF2-40B4-BE49-F238E27FC236}">
                <a16:creationId xmlns:a16="http://schemas.microsoft.com/office/drawing/2014/main" id="{95D49041-8BBE-99B5-BF59-A2137F2DF384}"/>
              </a:ext>
            </a:extLst>
          </p:cNvPr>
          <p:cNvSpPr/>
          <p:nvPr userDrawn="1"/>
        </p:nvSpPr>
        <p:spPr>
          <a:xfrm>
            <a:off x="12376484" y="1226347"/>
            <a:ext cx="231006" cy="2117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a:extLst>
              <a:ext uri="{FF2B5EF4-FFF2-40B4-BE49-F238E27FC236}">
                <a16:creationId xmlns:a16="http://schemas.microsoft.com/office/drawing/2014/main" id="{FAFCDC86-6D26-D205-319C-9AD49E9BC7F2}"/>
              </a:ext>
            </a:extLst>
          </p:cNvPr>
          <p:cNvSpPr/>
          <p:nvPr userDrawn="1"/>
        </p:nvSpPr>
        <p:spPr>
          <a:xfrm>
            <a:off x="12376484" y="1511702"/>
            <a:ext cx="231006" cy="211756"/>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a:extLst>
              <a:ext uri="{FF2B5EF4-FFF2-40B4-BE49-F238E27FC236}">
                <a16:creationId xmlns:a16="http://schemas.microsoft.com/office/drawing/2014/main" id="{036D46E5-F06A-DDCB-CE98-CAED3C414CC0}"/>
              </a:ext>
            </a:extLst>
          </p:cNvPr>
          <p:cNvSpPr/>
          <p:nvPr userDrawn="1"/>
        </p:nvSpPr>
        <p:spPr>
          <a:xfrm>
            <a:off x="12376484" y="1797057"/>
            <a:ext cx="231006" cy="211756"/>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a:extLst>
              <a:ext uri="{FF2B5EF4-FFF2-40B4-BE49-F238E27FC236}">
                <a16:creationId xmlns:a16="http://schemas.microsoft.com/office/drawing/2014/main" id="{3E0C0642-20BD-C8AE-C969-EA946FFB4D00}"/>
              </a:ext>
            </a:extLst>
          </p:cNvPr>
          <p:cNvSpPr/>
          <p:nvPr userDrawn="1"/>
        </p:nvSpPr>
        <p:spPr>
          <a:xfrm>
            <a:off x="12376484" y="2081562"/>
            <a:ext cx="231006" cy="211756"/>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a:extLst>
              <a:ext uri="{FF2B5EF4-FFF2-40B4-BE49-F238E27FC236}">
                <a16:creationId xmlns:a16="http://schemas.microsoft.com/office/drawing/2014/main" id="{375A448A-6944-FD1C-0340-86CD81D28D8F}"/>
              </a:ext>
            </a:extLst>
          </p:cNvPr>
          <p:cNvSpPr/>
          <p:nvPr userDrawn="1"/>
        </p:nvSpPr>
        <p:spPr>
          <a:xfrm>
            <a:off x="12682889" y="1226347"/>
            <a:ext cx="231006" cy="21175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矩形 20">
            <a:extLst>
              <a:ext uri="{FF2B5EF4-FFF2-40B4-BE49-F238E27FC236}">
                <a16:creationId xmlns:a16="http://schemas.microsoft.com/office/drawing/2014/main" id="{ABF0343E-787D-1823-F298-0336D5AA0D90}"/>
              </a:ext>
            </a:extLst>
          </p:cNvPr>
          <p:cNvSpPr/>
          <p:nvPr userDrawn="1"/>
        </p:nvSpPr>
        <p:spPr>
          <a:xfrm>
            <a:off x="12682889" y="1511702"/>
            <a:ext cx="231006" cy="211756"/>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矩形 21">
            <a:extLst>
              <a:ext uri="{FF2B5EF4-FFF2-40B4-BE49-F238E27FC236}">
                <a16:creationId xmlns:a16="http://schemas.microsoft.com/office/drawing/2014/main" id="{97AB011F-DC7E-A728-3A1F-06B11E768E14}"/>
              </a:ext>
            </a:extLst>
          </p:cNvPr>
          <p:cNvSpPr/>
          <p:nvPr userDrawn="1"/>
        </p:nvSpPr>
        <p:spPr>
          <a:xfrm>
            <a:off x="12682889" y="1797057"/>
            <a:ext cx="231006" cy="211756"/>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矩形 22">
            <a:extLst>
              <a:ext uri="{FF2B5EF4-FFF2-40B4-BE49-F238E27FC236}">
                <a16:creationId xmlns:a16="http://schemas.microsoft.com/office/drawing/2014/main" id="{458693CD-BA88-254F-4E39-8F3FB3288E42}"/>
              </a:ext>
            </a:extLst>
          </p:cNvPr>
          <p:cNvSpPr/>
          <p:nvPr userDrawn="1"/>
        </p:nvSpPr>
        <p:spPr>
          <a:xfrm>
            <a:off x="12682889" y="2081562"/>
            <a:ext cx="231006" cy="211756"/>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矩形 23">
            <a:extLst>
              <a:ext uri="{FF2B5EF4-FFF2-40B4-BE49-F238E27FC236}">
                <a16:creationId xmlns:a16="http://schemas.microsoft.com/office/drawing/2014/main" id="{3610B281-60FD-4402-3D11-4EE5CED91D6C}"/>
              </a:ext>
            </a:extLst>
          </p:cNvPr>
          <p:cNvSpPr/>
          <p:nvPr userDrawn="1"/>
        </p:nvSpPr>
        <p:spPr>
          <a:xfrm>
            <a:off x="12376484" y="2366067"/>
            <a:ext cx="231006" cy="21175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矩形 24">
            <a:extLst>
              <a:ext uri="{FF2B5EF4-FFF2-40B4-BE49-F238E27FC236}">
                <a16:creationId xmlns:a16="http://schemas.microsoft.com/office/drawing/2014/main" id="{0E2013FD-E56F-A656-CF64-DEBCD4B45EE6}"/>
              </a:ext>
            </a:extLst>
          </p:cNvPr>
          <p:cNvSpPr/>
          <p:nvPr userDrawn="1"/>
        </p:nvSpPr>
        <p:spPr>
          <a:xfrm>
            <a:off x="12376484" y="2651422"/>
            <a:ext cx="231006" cy="21175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矩形 25">
            <a:extLst>
              <a:ext uri="{FF2B5EF4-FFF2-40B4-BE49-F238E27FC236}">
                <a16:creationId xmlns:a16="http://schemas.microsoft.com/office/drawing/2014/main" id="{493BEBEA-A86C-D4ED-42A3-41843FB1966A}"/>
              </a:ext>
            </a:extLst>
          </p:cNvPr>
          <p:cNvSpPr/>
          <p:nvPr userDrawn="1"/>
        </p:nvSpPr>
        <p:spPr>
          <a:xfrm>
            <a:off x="12376484" y="2936777"/>
            <a:ext cx="231006" cy="211756"/>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矩形 26">
            <a:extLst>
              <a:ext uri="{FF2B5EF4-FFF2-40B4-BE49-F238E27FC236}">
                <a16:creationId xmlns:a16="http://schemas.microsoft.com/office/drawing/2014/main" id="{F0934FDB-B35F-AEDD-34E2-775E40277BB7}"/>
              </a:ext>
            </a:extLst>
          </p:cNvPr>
          <p:cNvSpPr/>
          <p:nvPr userDrawn="1"/>
        </p:nvSpPr>
        <p:spPr>
          <a:xfrm>
            <a:off x="12376484" y="3221282"/>
            <a:ext cx="231006" cy="211756"/>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矩形 27">
            <a:extLst>
              <a:ext uri="{FF2B5EF4-FFF2-40B4-BE49-F238E27FC236}">
                <a16:creationId xmlns:a16="http://schemas.microsoft.com/office/drawing/2014/main" id="{295A6D67-C173-23D8-AED2-57C2A141D6BC}"/>
              </a:ext>
            </a:extLst>
          </p:cNvPr>
          <p:cNvSpPr/>
          <p:nvPr userDrawn="1"/>
        </p:nvSpPr>
        <p:spPr>
          <a:xfrm>
            <a:off x="12682889" y="2366067"/>
            <a:ext cx="231006" cy="211756"/>
          </a:xfrm>
          <a:prstGeom prst="rect">
            <a:avLst/>
          </a:prstGeom>
          <a:solidFill>
            <a:srgbClr val="0054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矩形 28">
            <a:extLst>
              <a:ext uri="{FF2B5EF4-FFF2-40B4-BE49-F238E27FC236}">
                <a16:creationId xmlns:a16="http://schemas.microsoft.com/office/drawing/2014/main" id="{E0FB105B-2E53-D6EC-CA6D-F5BA77B5587A}"/>
              </a:ext>
            </a:extLst>
          </p:cNvPr>
          <p:cNvSpPr/>
          <p:nvPr userDrawn="1"/>
        </p:nvSpPr>
        <p:spPr>
          <a:xfrm>
            <a:off x="12682889" y="2651422"/>
            <a:ext cx="231006" cy="211756"/>
          </a:xfrm>
          <a:prstGeom prst="rect">
            <a:avLst/>
          </a:prstGeom>
          <a:solidFill>
            <a:srgbClr val="0075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矩形 29">
            <a:extLst>
              <a:ext uri="{FF2B5EF4-FFF2-40B4-BE49-F238E27FC236}">
                <a16:creationId xmlns:a16="http://schemas.microsoft.com/office/drawing/2014/main" id="{DB85305A-774C-6574-DB06-62064D44EB65}"/>
              </a:ext>
            </a:extLst>
          </p:cNvPr>
          <p:cNvSpPr/>
          <p:nvPr userDrawn="1"/>
        </p:nvSpPr>
        <p:spPr>
          <a:xfrm>
            <a:off x="12682889" y="2936777"/>
            <a:ext cx="231006" cy="211756"/>
          </a:xfrm>
          <a:prstGeom prst="rect">
            <a:avLst/>
          </a:prstGeom>
          <a:solidFill>
            <a:srgbClr val="2F97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矩形 30">
            <a:extLst>
              <a:ext uri="{FF2B5EF4-FFF2-40B4-BE49-F238E27FC236}">
                <a16:creationId xmlns:a16="http://schemas.microsoft.com/office/drawing/2014/main" id="{E906267B-436F-1B88-1205-D47299CDA32B}"/>
              </a:ext>
            </a:extLst>
          </p:cNvPr>
          <p:cNvSpPr/>
          <p:nvPr userDrawn="1"/>
        </p:nvSpPr>
        <p:spPr>
          <a:xfrm>
            <a:off x="12682889" y="3221282"/>
            <a:ext cx="231006" cy="211756"/>
          </a:xfrm>
          <a:prstGeom prst="rect">
            <a:avLst/>
          </a:prstGeom>
          <a:solidFill>
            <a:srgbClr val="89C4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307385162"/>
      </p:ext>
    </p:extLst>
  </p:cSld>
  <p:clrMapOvr>
    <a:masterClrMapping/>
  </p:clrMapOvr>
  <p:hf hdr="0" dt="0"/>
  <p:extLst>
    <p:ext uri="{DCECCB84-F9BA-43D5-87BE-67443E8EF086}">
      <p15:sldGuideLst xmlns:p15="http://schemas.microsoft.com/office/powerpoint/2012/main">
        <p15:guide id="1" pos="234">
          <p15:clr>
            <a:srgbClr val="FBAE40"/>
          </p15:clr>
        </p15:guide>
        <p15:guide id="2" pos="7423">
          <p15:clr>
            <a:srgbClr val="FBAE40"/>
          </p15:clr>
        </p15:guide>
        <p15:guide id="3" orient="horz" pos="550">
          <p15:clr>
            <a:srgbClr val="FBAE40"/>
          </p15:clr>
        </p15:guide>
        <p15:guide id="4" orient="horz" pos="3952">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pic>
        <p:nvPicPr>
          <p:cNvPr id="2" name="图片 1" descr="卡通人物&#10;&#10;AI 生成的内容可能不正确。">
            <a:extLst>
              <a:ext uri="{FF2B5EF4-FFF2-40B4-BE49-F238E27FC236}">
                <a16:creationId xmlns:a16="http://schemas.microsoft.com/office/drawing/2014/main" id="{F5C9B062-5ADA-FF1F-8A9F-9EB0AE784296}"/>
              </a:ext>
            </a:extLst>
          </p:cNvPr>
          <p:cNvPicPr>
            <a:picLocks noChangeAspect="1"/>
          </p:cNvPicPr>
          <p:nvPr userDrawn="1"/>
        </p:nvPicPr>
        <p:blipFill>
          <a:blip r:embed="rId2">
            <a:duotone>
              <a:schemeClr val="accent2">
                <a:shade val="45000"/>
                <a:satMod val="135000"/>
              </a:schemeClr>
              <a:prstClr val="white"/>
            </a:duotone>
            <a:alphaModFix amt="5000"/>
            <a:extLst>
              <a:ext uri="{28A0092B-C50C-407E-A947-70E740481C1C}">
                <a14:useLocalDpi xmlns:a14="http://schemas.microsoft.com/office/drawing/2010/main" val="0"/>
              </a:ext>
            </a:extLst>
          </a:blip>
          <a:srcRect r="31256"/>
          <a:stretch/>
        </p:blipFill>
        <p:spPr>
          <a:xfrm>
            <a:off x="-1" y="0"/>
            <a:ext cx="12192001" cy="6858000"/>
          </a:xfrm>
          <a:prstGeom prst="rect">
            <a:avLst/>
          </a:prstGeom>
        </p:spPr>
      </p:pic>
      <p:sp>
        <p:nvSpPr>
          <p:cNvPr id="15" name="标题占位符 1"/>
          <p:cNvSpPr>
            <a:spLocks noGrp="1"/>
          </p:cNvSpPr>
          <p:nvPr>
            <p:ph type="title"/>
          </p:nvPr>
        </p:nvSpPr>
        <p:spPr>
          <a:xfrm>
            <a:off x="419495" y="315600"/>
            <a:ext cx="10205511" cy="461665"/>
          </a:xfrm>
          <a:prstGeom prst="rect">
            <a:avLst/>
          </a:prstGeom>
        </p:spPr>
        <p:txBody>
          <a:bodyPr vert="horz" wrap="square" lIns="0" tIns="45720" rIns="0" bIns="45720" rtlCol="0" anchor="t" anchorCtr="0">
            <a:spAutoFit/>
          </a:bodyPr>
          <a:lstStyle>
            <a:lvl1pPr>
              <a:lnSpc>
                <a:spcPct val="100000"/>
              </a:lnSpc>
              <a:defRPr sz="2400" b="1">
                <a:latin typeface="+mj-ea"/>
                <a:ea typeface="+mj-ea"/>
              </a:defRPr>
            </a:lvl1pPr>
          </a:lstStyle>
          <a:p>
            <a:r>
              <a:rPr lang="zh-CN" altLang="en-US" dirty="0"/>
              <a:t>单击此处编辑母版标题样式</a:t>
            </a:r>
          </a:p>
        </p:txBody>
      </p:sp>
      <p:pic>
        <p:nvPicPr>
          <p:cNvPr id="22" name="图片 21" descr="图片包含 游戏机, 画&#10;&#10;描述已自动生成">
            <a:extLst>
              <a:ext uri="{FF2B5EF4-FFF2-40B4-BE49-F238E27FC236}">
                <a16:creationId xmlns:a16="http://schemas.microsoft.com/office/drawing/2014/main" id="{9E165F27-60B7-31FE-D17C-6F92A0112530}"/>
              </a:ext>
            </a:extLst>
          </p:cNvPr>
          <p:cNvPicPr>
            <a:picLocks noChangeAspect="1"/>
          </p:cNvPicPr>
          <p:nvPr userDrawn="1"/>
        </p:nvPicPr>
        <p:blipFill>
          <a:blip r:embed="rId3"/>
          <a:stretch>
            <a:fillRect/>
          </a:stretch>
        </p:blipFill>
        <p:spPr>
          <a:xfrm>
            <a:off x="10632945" y="252261"/>
            <a:ext cx="1224093" cy="469534"/>
          </a:xfrm>
          <a:prstGeom prst="rect">
            <a:avLst/>
          </a:prstGeom>
        </p:spPr>
      </p:pic>
      <p:sp>
        <p:nvSpPr>
          <p:cNvPr id="23" name="文本占位符 2">
            <a:extLst>
              <a:ext uri="{FF2B5EF4-FFF2-40B4-BE49-F238E27FC236}">
                <a16:creationId xmlns:a16="http://schemas.microsoft.com/office/drawing/2014/main" id="{823D3433-A150-D974-DEC6-686CFB81A3AA}"/>
              </a:ext>
            </a:extLst>
          </p:cNvPr>
          <p:cNvSpPr>
            <a:spLocks noGrp="1"/>
          </p:cNvSpPr>
          <p:nvPr>
            <p:ph type="body" sz="quarter" idx="10"/>
          </p:nvPr>
        </p:nvSpPr>
        <p:spPr>
          <a:xfrm>
            <a:off x="419495" y="6602130"/>
            <a:ext cx="7924405" cy="255870"/>
          </a:xfrm>
          <a:prstGeom prst="rect">
            <a:avLst/>
          </a:prstGeom>
        </p:spPr>
        <p:txBody>
          <a:bodyPr lIns="0" anchor="b">
            <a:noAutofit/>
          </a:bodyPr>
          <a:lstStyle>
            <a:lvl1pPr marL="108000" indent="-108000">
              <a:lnSpc>
                <a:spcPct val="100000"/>
              </a:lnSpc>
              <a:spcBef>
                <a:spcPts val="0"/>
              </a:spcBef>
              <a:buSzPct val="100000"/>
              <a:buFont typeface="+mj-lt"/>
              <a:buAutoNum type="arabicPeriod"/>
              <a:defRPr sz="800" b="0">
                <a:solidFill>
                  <a:schemeClr val="bg1">
                    <a:lumMod val="50000"/>
                  </a:schemeClr>
                </a:solidFill>
              </a:defRPr>
            </a:lvl1pPr>
          </a:lstStyle>
          <a:p>
            <a:pPr lvl="0"/>
            <a:endParaRPr lang="zh-CN" altLang="en-US" dirty="0"/>
          </a:p>
        </p:txBody>
      </p:sp>
      <p:sp>
        <p:nvSpPr>
          <p:cNvPr id="24" name="文本框 23">
            <a:extLst>
              <a:ext uri="{FF2B5EF4-FFF2-40B4-BE49-F238E27FC236}">
                <a16:creationId xmlns:a16="http://schemas.microsoft.com/office/drawing/2014/main" id="{301CADB5-9E2B-8F51-D509-40E158566748}"/>
              </a:ext>
            </a:extLst>
          </p:cNvPr>
          <p:cNvSpPr txBox="1"/>
          <p:nvPr userDrawn="1"/>
        </p:nvSpPr>
        <p:spPr>
          <a:xfrm>
            <a:off x="8247888" y="6627168"/>
            <a:ext cx="3536125" cy="230832"/>
          </a:xfrm>
          <a:prstGeom prst="rect">
            <a:avLst/>
          </a:prstGeom>
          <a:noFill/>
        </p:spPr>
        <p:txBody>
          <a:bodyPr wrap="square" rtlCol="0">
            <a:spAutoFit/>
          </a:bodyPr>
          <a:lstStyle/>
          <a:p>
            <a:pPr algn="r"/>
            <a:r>
              <a:rPr lang="en-US" altLang="zh-CN" sz="900" dirty="0">
                <a:solidFill>
                  <a:schemeClr val="bg1">
                    <a:lumMod val="50000"/>
                  </a:schemeClr>
                </a:solidFill>
                <a:latin typeface="+mn-ea"/>
                <a:ea typeface="+mn-ea"/>
              </a:rPr>
              <a:t>Highly Confidential.</a:t>
            </a:r>
            <a:r>
              <a:rPr lang="zh-CN" altLang="en-US" sz="900" dirty="0">
                <a:solidFill>
                  <a:schemeClr val="bg1">
                    <a:lumMod val="50000"/>
                  </a:schemeClr>
                </a:solidFill>
                <a:latin typeface="+mn-ea"/>
                <a:ea typeface="+mn-ea"/>
              </a:rPr>
              <a:t> </a:t>
            </a:r>
            <a:r>
              <a:rPr lang="en-US" altLang="zh-CN" sz="900" dirty="0">
                <a:solidFill>
                  <a:schemeClr val="bg1">
                    <a:lumMod val="50000"/>
                  </a:schemeClr>
                </a:solidFill>
                <a:latin typeface="+mn-ea"/>
                <a:ea typeface="+mn-ea"/>
              </a:rPr>
              <a:t>Copyright belongs to Alpha Biopharma Inc </a:t>
            </a:r>
            <a:endParaRPr lang="zh-CN" altLang="en-US" sz="900" dirty="0">
              <a:solidFill>
                <a:schemeClr val="bg1">
                  <a:lumMod val="50000"/>
                </a:schemeClr>
              </a:solidFill>
              <a:latin typeface="+mn-ea"/>
              <a:ea typeface="+mn-ea"/>
            </a:endParaRPr>
          </a:p>
        </p:txBody>
      </p:sp>
      <p:sp>
        <p:nvSpPr>
          <p:cNvPr id="3" name="平行四边形 2">
            <a:extLst>
              <a:ext uri="{FF2B5EF4-FFF2-40B4-BE49-F238E27FC236}">
                <a16:creationId xmlns:a16="http://schemas.microsoft.com/office/drawing/2014/main" id="{CAED1938-E50A-BC47-8898-367909C92679}"/>
              </a:ext>
            </a:extLst>
          </p:cNvPr>
          <p:cNvSpPr/>
          <p:nvPr userDrawn="1"/>
        </p:nvSpPr>
        <p:spPr>
          <a:xfrm>
            <a:off x="0" y="360142"/>
            <a:ext cx="319286" cy="372581"/>
          </a:xfrm>
          <a:prstGeom prst="parallelogram">
            <a:avLst/>
          </a:prstGeom>
          <a:gradFill>
            <a:gsLst>
              <a:gs pos="100000">
                <a:schemeClr val="accent1">
                  <a:alpha val="60000"/>
                </a:schemeClr>
              </a:gs>
              <a:gs pos="0">
                <a:schemeClr val="accent1">
                  <a:alpha val="0"/>
                </a:schemeClr>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平行四边形 6">
            <a:extLst>
              <a:ext uri="{FF2B5EF4-FFF2-40B4-BE49-F238E27FC236}">
                <a16:creationId xmlns:a16="http://schemas.microsoft.com/office/drawing/2014/main" id="{C3741933-E6C7-A510-818F-F86ACA9C1D02}"/>
              </a:ext>
            </a:extLst>
          </p:cNvPr>
          <p:cNvSpPr/>
          <p:nvPr userDrawn="1"/>
        </p:nvSpPr>
        <p:spPr>
          <a:xfrm>
            <a:off x="-100211" y="360142"/>
            <a:ext cx="319286" cy="372581"/>
          </a:xfrm>
          <a:prstGeom prst="parallelogram">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620837172"/>
      </p:ext>
    </p:extLst>
  </p:cSld>
  <p:clrMapOvr>
    <a:masterClrMapping/>
  </p:clrMapOvr>
  <p:extLst>
    <p:ext uri="{DCECCB84-F9BA-43D5-87BE-67443E8EF086}">
      <p15:sldGuideLst xmlns:p15="http://schemas.microsoft.com/office/powerpoint/2012/main">
        <p15:guide id="1" orient="horz" pos="595">
          <p15:clr>
            <a:srgbClr val="FBAE40"/>
          </p15:clr>
        </p15:guide>
        <p15:guide id="2" pos="7423">
          <p15:clr>
            <a:srgbClr val="FBAE40"/>
          </p15:clr>
        </p15:guide>
        <p15:guide id="3" pos="257">
          <p15:clr>
            <a:srgbClr val="FBAE40"/>
          </p15:clr>
        </p15:guide>
        <p15:guide id="4" orient="horz" pos="822">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pic>
        <p:nvPicPr>
          <p:cNvPr id="3080" name="Picture 8" descr="C:\Users\zhangying3\Desktop\1592299361948575.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533" r="36"/>
          <a:stretch>
            <a:fillRect/>
          </a:stretch>
        </p:blipFill>
        <p:spPr bwMode="auto">
          <a:xfrm>
            <a:off x="2448936" y="4293086"/>
            <a:ext cx="9743065" cy="2572892"/>
          </a:xfrm>
          <a:prstGeom prst="rect">
            <a:avLst/>
          </a:prstGeom>
          <a:noFill/>
          <a:extLst>
            <a:ext uri="{909E8E84-426E-40DD-AFC4-6F175D3DCCD1}">
              <a14:hiddenFill xmlns:a14="http://schemas.microsoft.com/office/drawing/2010/main">
                <a:solidFill>
                  <a:srgbClr val="FFFFFF"/>
                </a:solidFill>
              </a14:hiddenFill>
            </a:ext>
          </a:extLst>
        </p:spPr>
      </p:pic>
      <p:sp>
        <p:nvSpPr>
          <p:cNvPr id="13" name="矩形 12"/>
          <p:cNvSpPr/>
          <p:nvPr userDrawn="1"/>
        </p:nvSpPr>
        <p:spPr>
          <a:xfrm>
            <a:off x="2343449" y="4225865"/>
            <a:ext cx="9848553" cy="2560069"/>
          </a:xfrm>
          <a:prstGeom prst="rect">
            <a:avLst/>
          </a:prstGeom>
          <a:gradFill>
            <a:gsLst>
              <a:gs pos="0">
                <a:schemeClr val="bg1"/>
              </a:gs>
              <a:gs pos="100000">
                <a:schemeClr val="bg1">
                  <a:alpha val="0"/>
                </a:schemeClr>
              </a:gs>
            </a:gsLst>
            <a:lin ang="5400000" scaled="0"/>
          </a:gradFill>
          <a:ln w="12700">
            <a:no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82040" tIns="41020" rIns="82040" bIns="41020" numCol="1" spcCol="0" rtlCol="0" fromWordArt="0" anchor="ctr" anchorCtr="0" forceAA="0" compatLnSpc="1">
            <a:noAutofit/>
          </a:bodyPr>
          <a:lstStyle/>
          <a:p>
            <a:pPr algn="ctr" defTabSz="914400"/>
            <a:endParaRPr lang="zh-CN" altLang="en-US" sz="1300" err="1">
              <a:solidFill>
                <a:prstClr val="black"/>
              </a:solidFill>
              <a:latin typeface="Arial" panose="020B0604020202020204"/>
              <a:ea typeface="楷体"/>
            </a:endParaRPr>
          </a:p>
        </p:txBody>
      </p:sp>
      <p:sp>
        <p:nvSpPr>
          <p:cNvPr id="22" name="矩形 21"/>
          <p:cNvSpPr/>
          <p:nvPr userDrawn="1"/>
        </p:nvSpPr>
        <p:spPr>
          <a:xfrm rot="16200000">
            <a:off x="2894997" y="3797190"/>
            <a:ext cx="2624900" cy="3517025"/>
          </a:xfrm>
          <a:prstGeom prst="rect">
            <a:avLst/>
          </a:prstGeom>
          <a:gradFill>
            <a:gsLst>
              <a:gs pos="1000">
                <a:schemeClr val="bg1"/>
              </a:gs>
              <a:gs pos="100000">
                <a:schemeClr val="bg1">
                  <a:alpha val="0"/>
                </a:schemeClr>
              </a:gs>
            </a:gsLst>
            <a:lin ang="5400000" scaled="0"/>
          </a:gradFill>
          <a:ln w="12700">
            <a:no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82040" tIns="41020" rIns="82040" bIns="41020" numCol="1" spcCol="0" rtlCol="0" fromWordArt="0" anchor="ctr" anchorCtr="0" forceAA="0" compatLnSpc="1">
            <a:noAutofit/>
          </a:bodyPr>
          <a:lstStyle/>
          <a:p>
            <a:pPr algn="ctr" defTabSz="914400"/>
            <a:endParaRPr lang="zh-CN" altLang="en-US" sz="1300" err="1">
              <a:solidFill>
                <a:prstClr val="black"/>
              </a:solidFill>
              <a:latin typeface="Arial" panose="020B0604020202020204"/>
              <a:ea typeface="楷体"/>
            </a:endParaRPr>
          </a:p>
        </p:txBody>
      </p:sp>
      <p:sp>
        <p:nvSpPr>
          <p:cNvPr id="3" name="副标题 2"/>
          <p:cNvSpPr>
            <a:spLocks noGrp="1"/>
          </p:cNvSpPr>
          <p:nvPr>
            <p:ph type="subTitle" idx="1" hasCustomPrompt="1"/>
          </p:nvPr>
        </p:nvSpPr>
        <p:spPr>
          <a:xfrm>
            <a:off x="1558031" y="3010251"/>
            <a:ext cx="9686820" cy="609758"/>
          </a:xfrm>
        </p:spPr>
        <p:txBody>
          <a:bodyPr anchor="t" anchorCtr="0">
            <a:normAutofit/>
          </a:bodyPr>
          <a:lstStyle>
            <a:lvl1pPr marL="0" indent="0" algn="l">
              <a:buNone/>
              <a:defRPr sz="2400" b="1">
                <a:solidFill>
                  <a:schemeClr val="tx1"/>
                </a:solidFill>
                <a:latin typeface="Arial" panose="020B0604020202020204"/>
                <a:ea typeface="楷体"/>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5365" indent="0" algn="ctr">
              <a:buNone/>
              <a:defRPr>
                <a:solidFill>
                  <a:schemeClr val="tx1">
                    <a:tint val="75000"/>
                  </a:schemeClr>
                </a:solidFill>
              </a:defRPr>
            </a:lvl6pPr>
            <a:lvl7pPr marL="2742565" indent="0" algn="ctr">
              <a:buNone/>
              <a:defRPr>
                <a:solidFill>
                  <a:schemeClr val="tx1">
                    <a:tint val="75000"/>
                  </a:schemeClr>
                </a:solidFill>
              </a:defRPr>
            </a:lvl7pPr>
            <a:lvl8pPr marL="3199765" indent="0" algn="ctr">
              <a:buNone/>
              <a:defRPr>
                <a:solidFill>
                  <a:schemeClr val="tx1">
                    <a:tint val="75000"/>
                  </a:schemeClr>
                </a:solidFill>
              </a:defRPr>
            </a:lvl8pPr>
            <a:lvl9pPr marL="3656965" indent="0" algn="ctr">
              <a:buNone/>
              <a:defRPr>
                <a:solidFill>
                  <a:schemeClr val="tx1">
                    <a:tint val="75000"/>
                  </a:schemeClr>
                </a:solidFill>
              </a:defRPr>
            </a:lvl9pPr>
          </a:lstStyle>
          <a:p>
            <a:r>
              <a:rPr lang="zh-CN" altLang="en-US"/>
              <a:t>章节标题</a:t>
            </a:r>
          </a:p>
        </p:txBody>
      </p:sp>
      <p:cxnSp>
        <p:nvCxnSpPr>
          <p:cNvPr id="8" name="直接连接符 7"/>
          <p:cNvCxnSpPr/>
          <p:nvPr userDrawn="1"/>
        </p:nvCxnSpPr>
        <p:spPr>
          <a:xfrm>
            <a:off x="3312198" y="5345213"/>
            <a:ext cx="1991247" cy="704792"/>
          </a:xfrm>
          <a:prstGeom prst="line">
            <a:avLst/>
          </a:prstGeom>
          <a:ln w="76200">
            <a:solidFill>
              <a:srgbClr val="57B7FF">
                <a:alpha val="42000"/>
              </a:srgbClr>
            </a:solidFill>
          </a:ln>
        </p:spPr>
        <p:style>
          <a:lnRef idx="1">
            <a:schemeClr val="accent1"/>
          </a:lnRef>
          <a:fillRef idx="0">
            <a:schemeClr val="accent1"/>
          </a:fillRef>
          <a:effectRef idx="0">
            <a:schemeClr val="accent1"/>
          </a:effectRef>
          <a:fontRef idx="minor">
            <a:schemeClr val="tx1"/>
          </a:fontRef>
        </p:style>
      </p:cxnSp>
      <p:sp>
        <p:nvSpPr>
          <p:cNvPr id="9" name="矩形 54"/>
          <p:cNvSpPr/>
          <p:nvPr userDrawn="1"/>
        </p:nvSpPr>
        <p:spPr>
          <a:xfrm>
            <a:off x="1" y="3556047"/>
            <a:ext cx="2601172" cy="1810218"/>
          </a:xfrm>
          <a:custGeom>
            <a:avLst/>
            <a:gdLst>
              <a:gd name="connsiteX0" fmla="*/ 0 w 2146306"/>
              <a:gd name="connsiteY0" fmla="*/ 0 h 2965972"/>
              <a:gd name="connsiteX1" fmla="*/ 2095880 w 2146306"/>
              <a:gd name="connsiteY1" fmla="*/ 1382798 h 2965972"/>
              <a:gd name="connsiteX2" fmla="*/ 2146306 w 2146306"/>
              <a:gd name="connsiteY2" fmla="*/ 2965972 h 2965972"/>
              <a:gd name="connsiteX3" fmla="*/ 0 w 2146306"/>
              <a:gd name="connsiteY3" fmla="*/ 1554217 h 2965972"/>
              <a:gd name="connsiteX4" fmla="*/ 0 w 2146306"/>
              <a:gd name="connsiteY4" fmla="*/ 0 h 2965972"/>
              <a:gd name="connsiteX0-1" fmla="*/ 0 w 2146306"/>
              <a:gd name="connsiteY0-2" fmla="*/ 0 h 2965972"/>
              <a:gd name="connsiteX1-3" fmla="*/ 2129747 w 2146306"/>
              <a:gd name="connsiteY1-4" fmla="*/ 1382798 h 2965972"/>
              <a:gd name="connsiteX2-5" fmla="*/ 2146306 w 2146306"/>
              <a:gd name="connsiteY2-6" fmla="*/ 2965972 h 2965972"/>
              <a:gd name="connsiteX3-7" fmla="*/ 0 w 2146306"/>
              <a:gd name="connsiteY3-8" fmla="*/ 1554217 h 2965972"/>
              <a:gd name="connsiteX4-9" fmla="*/ 0 w 2146306"/>
              <a:gd name="connsiteY4-10" fmla="*/ 0 h 296597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146306" h="2965972">
                <a:moveTo>
                  <a:pt x="0" y="0"/>
                </a:moveTo>
                <a:lnTo>
                  <a:pt x="2129747" y="1382798"/>
                </a:lnTo>
                <a:lnTo>
                  <a:pt x="2146306" y="2965972"/>
                </a:lnTo>
                <a:lnTo>
                  <a:pt x="0" y="1554217"/>
                </a:lnTo>
                <a:lnTo>
                  <a:pt x="0" y="0"/>
                </a:lnTo>
                <a:close/>
              </a:path>
            </a:pathLst>
          </a:custGeom>
          <a:solidFill>
            <a:schemeClr val="accent3">
              <a:alpha val="65000"/>
            </a:schemeClr>
          </a:solidFill>
          <a:ln w="12700">
            <a:no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82040" tIns="41020" rIns="82040" bIns="41020" numCol="1" spcCol="0" rtlCol="0" fromWordArt="0" anchor="ctr" anchorCtr="0" forceAA="0" compatLnSpc="1">
            <a:noAutofit/>
          </a:bodyPr>
          <a:lstStyle/>
          <a:p>
            <a:pPr algn="ctr" defTabSz="914400"/>
            <a:endParaRPr lang="zh-CN" altLang="en-US" sz="1300" err="1">
              <a:solidFill>
                <a:prstClr val="black"/>
              </a:solidFill>
              <a:latin typeface="Arial" panose="020B0604020202020204"/>
              <a:ea typeface="楷体"/>
            </a:endParaRPr>
          </a:p>
        </p:txBody>
      </p:sp>
      <p:sp>
        <p:nvSpPr>
          <p:cNvPr id="10" name="等腰三角形 9"/>
          <p:cNvSpPr/>
          <p:nvPr userDrawn="1"/>
        </p:nvSpPr>
        <p:spPr>
          <a:xfrm>
            <a:off x="2" y="4654626"/>
            <a:ext cx="6614825" cy="2203375"/>
          </a:xfrm>
          <a:prstGeom prst="triangle">
            <a:avLst>
              <a:gd name="adj" fmla="val 0"/>
            </a:avLst>
          </a:prstGeom>
          <a:solidFill>
            <a:schemeClr val="tx2"/>
          </a:solidFill>
          <a:ln w="12700">
            <a:no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65700" tIns="32849" rIns="65700" bIns="32849" numCol="1" spcCol="0" rtlCol="0" fromWordArt="0" anchor="ctr" anchorCtr="0" forceAA="0" compatLnSpc="1">
            <a:noAutofit/>
          </a:bodyPr>
          <a:lstStyle/>
          <a:p>
            <a:pPr algn="ctr" defTabSz="914400"/>
            <a:endParaRPr lang="zh-CN" altLang="en-US" sz="1000" err="1">
              <a:solidFill>
                <a:prstClr val="black"/>
              </a:solidFill>
              <a:latin typeface="Arial" panose="020B0604020202020204"/>
              <a:ea typeface="楷体"/>
            </a:endParaRPr>
          </a:p>
        </p:txBody>
      </p:sp>
      <p:cxnSp>
        <p:nvCxnSpPr>
          <p:cNvPr id="11" name="直接连接符 10"/>
          <p:cNvCxnSpPr/>
          <p:nvPr userDrawn="1"/>
        </p:nvCxnSpPr>
        <p:spPr>
          <a:xfrm>
            <a:off x="4671483" y="6050006"/>
            <a:ext cx="1932171" cy="682216"/>
          </a:xfrm>
          <a:prstGeom prst="line">
            <a:avLst/>
          </a:prstGeom>
          <a:ln w="57150">
            <a:solidFill>
              <a:schemeClr val="bg1">
                <a:alpha val="42000"/>
              </a:schemeClr>
            </a:solidFill>
          </a:ln>
        </p:spPr>
        <p:style>
          <a:lnRef idx="1">
            <a:schemeClr val="accent1"/>
          </a:lnRef>
          <a:fillRef idx="0">
            <a:schemeClr val="accent1"/>
          </a:fillRef>
          <a:effectRef idx="0">
            <a:schemeClr val="accent1"/>
          </a:effectRef>
          <a:fontRef idx="minor">
            <a:schemeClr val="tx1"/>
          </a:fontRef>
        </p:style>
      </p:cxnSp>
      <p:pic>
        <p:nvPicPr>
          <p:cNvPr id="3075" name="Picture 3" descr="C:\Users\zhangying3\Desktop\1587373282362972 (1).png"/>
          <p:cNvPicPr>
            <a:picLocks noChangeAspect="1" noChangeArrowheads="1"/>
          </p:cNvPicPr>
          <p:nvPr userDrawn="1"/>
        </p:nvPicPr>
        <p:blipFill>
          <a:blip r:embed="rId3">
            <a:duotone>
              <a:prstClr val="black"/>
              <a:schemeClr val="accent5">
                <a:tint val="45000"/>
                <a:satMod val="400000"/>
              </a:schemeClr>
            </a:duotone>
            <a:extLst>
              <a:ext uri="{28A0092B-C50C-407E-A947-70E740481C1C}">
                <a14:useLocalDpi xmlns:a14="http://schemas.microsoft.com/office/drawing/2010/main" val="0"/>
              </a:ext>
            </a:extLst>
          </a:blip>
          <a:srcRect/>
          <a:stretch>
            <a:fillRect/>
          </a:stretch>
        </p:blipFill>
        <p:spPr bwMode="auto">
          <a:xfrm>
            <a:off x="10045361" y="2175503"/>
            <a:ext cx="1055507" cy="733649"/>
          </a:xfrm>
          <a:prstGeom prst="rect">
            <a:avLst/>
          </a:prstGeom>
          <a:noFill/>
          <a:extLst>
            <a:ext uri="{909E8E84-426E-40DD-AFC4-6F175D3DCCD1}">
              <a14:hiddenFill xmlns:a14="http://schemas.microsoft.com/office/drawing/2010/main">
                <a:solidFill>
                  <a:srgbClr val="FFFFFF"/>
                </a:solidFill>
              </a14:hiddenFill>
            </a:ext>
          </a:extLst>
        </p:spPr>
      </p:pic>
      <p:pic>
        <p:nvPicPr>
          <p:cNvPr id="3077" name="Picture 5" descr="C:\Users\zhangying3\Desktop\1587108068137366.png"/>
          <p:cNvPicPr>
            <a:picLocks noChangeAspect="1" noChangeArrowheads="1"/>
          </p:cNvPicPr>
          <p:nvPr userDrawn="1"/>
        </p:nvPicPr>
        <p:blipFill>
          <a:blip r:embed="rId4">
            <a:duotone>
              <a:prstClr val="black"/>
              <a:schemeClr val="accent5">
                <a:tint val="45000"/>
                <a:satMod val="400000"/>
              </a:schemeClr>
            </a:duotone>
            <a:extLst>
              <a:ext uri="{28A0092B-C50C-407E-A947-70E740481C1C}">
                <a14:useLocalDpi xmlns:a14="http://schemas.microsoft.com/office/drawing/2010/main" val="0"/>
              </a:ext>
            </a:extLst>
          </a:blip>
          <a:srcRect/>
          <a:stretch>
            <a:fillRect/>
          </a:stretch>
        </p:blipFill>
        <p:spPr bwMode="auto">
          <a:xfrm>
            <a:off x="8456524" y="2176171"/>
            <a:ext cx="1072545" cy="745494"/>
          </a:xfrm>
          <a:prstGeom prst="rect">
            <a:avLst/>
          </a:prstGeom>
          <a:noFill/>
          <a:extLst>
            <a:ext uri="{909E8E84-426E-40DD-AFC4-6F175D3DCCD1}">
              <a14:hiddenFill xmlns:a14="http://schemas.microsoft.com/office/drawing/2010/main">
                <a:solidFill>
                  <a:srgbClr val="FFFFFF"/>
                </a:solidFill>
              </a14:hiddenFill>
            </a:ext>
          </a:extLst>
        </p:spPr>
      </p:pic>
      <p:sp>
        <p:nvSpPr>
          <p:cNvPr id="12" name="矩形 11"/>
          <p:cNvSpPr/>
          <p:nvPr userDrawn="1"/>
        </p:nvSpPr>
        <p:spPr>
          <a:xfrm>
            <a:off x="571194" y="5509326"/>
            <a:ext cx="1638497" cy="1138870"/>
          </a:xfrm>
          <a:prstGeom prst="rect">
            <a:avLst/>
          </a:prstGeom>
          <a:blipFill dpi="0" rotWithShape="1">
            <a:blip r:embed="rId5">
              <a:alphaModFix amt="19000"/>
            </a:blip>
            <a:srcRect/>
            <a:stretch>
              <a:fillRect/>
            </a:stretch>
          </a:blipFill>
          <a:ln w="12700">
            <a:no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82040" tIns="41020" rIns="82040" bIns="41020" numCol="1" spcCol="0" rtlCol="0" fromWordArt="0" anchor="ctr" anchorCtr="0" forceAA="0" compatLnSpc="1">
            <a:noAutofit/>
          </a:bodyPr>
          <a:lstStyle/>
          <a:p>
            <a:pPr algn="ctr" defTabSz="914400"/>
            <a:endParaRPr lang="zh-CN" altLang="en-US" sz="1300" err="1">
              <a:solidFill>
                <a:prstClr val="black"/>
              </a:solidFill>
              <a:latin typeface="Arial" panose="020B0604020202020204"/>
              <a:ea typeface="楷体"/>
            </a:endParaRPr>
          </a:p>
        </p:txBody>
      </p:sp>
      <p:sp>
        <p:nvSpPr>
          <p:cNvPr id="2" name="标题 1"/>
          <p:cNvSpPr>
            <a:spLocks noGrp="1"/>
          </p:cNvSpPr>
          <p:nvPr>
            <p:ph type="ctrTitle" hasCustomPrompt="1"/>
          </p:nvPr>
        </p:nvSpPr>
        <p:spPr>
          <a:xfrm>
            <a:off x="1558031" y="2470907"/>
            <a:ext cx="4690168" cy="381099"/>
          </a:xfrm>
        </p:spPr>
        <p:txBody>
          <a:bodyPr anchor="ctr">
            <a:normAutofit/>
          </a:bodyPr>
          <a:lstStyle>
            <a:lvl1pPr algn="l">
              <a:defRPr sz="1300">
                <a:solidFill>
                  <a:schemeClr val="tx1"/>
                </a:solidFill>
                <a:latin typeface="Arial" panose="020B0604020202020204"/>
                <a:ea typeface="楷体"/>
              </a:defRPr>
            </a:lvl1pPr>
          </a:lstStyle>
          <a:p>
            <a:r>
              <a:rPr lang="zh-CN" altLang="en-US"/>
              <a:t>第</a:t>
            </a:r>
            <a:r>
              <a:rPr lang="en-US" altLang="zh-CN"/>
              <a:t>X</a:t>
            </a:r>
            <a:r>
              <a:rPr lang="zh-CN" altLang="en-US"/>
              <a:t>章</a:t>
            </a:r>
          </a:p>
        </p:txBody>
      </p:sp>
      <p:pic>
        <p:nvPicPr>
          <p:cNvPr id="3079" name="Picture 7" descr="C:\Users\zhangying3\Desktop\1587108015139255.png"/>
          <p:cNvPicPr>
            <a:picLocks noChangeAspect="1" noChangeArrowheads="1"/>
          </p:cNvPicPr>
          <p:nvPr userDrawn="1"/>
        </p:nvPicPr>
        <p:blipFill>
          <a:blip r:embed="rId6">
            <a:duotone>
              <a:prstClr val="black"/>
              <a:schemeClr val="accent5">
                <a:tint val="45000"/>
                <a:satMod val="400000"/>
              </a:schemeClr>
            </a:duotone>
            <a:extLst>
              <a:ext uri="{28A0092B-C50C-407E-A947-70E740481C1C}">
                <a14:useLocalDpi xmlns:a14="http://schemas.microsoft.com/office/drawing/2010/main" val="0"/>
              </a:ext>
            </a:extLst>
          </a:blip>
          <a:srcRect/>
          <a:stretch>
            <a:fillRect/>
          </a:stretch>
        </p:blipFill>
        <p:spPr bwMode="auto">
          <a:xfrm>
            <a:off x="7055957" y="2176172"/>
            <a:ext cx="967732" cy="6726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3629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atin typeface="Arial" panose="020B0604020202020204"/>
                <a:ea typeface="楷体"/>
              </a:defRPr>
            </a:lvl1pPr>
          </a:lstStyle>
          <a:p>
            <a:r>
              <a:rPr lang="zh-CN" altLang="en-US"/>
              <a:t>单击此处编辑母版标题样式</a:t>
            </a:r>
          </a:p>
        </p:txBody>
      </p:sp>
    </p:spTree>
    <p:extLst>
      <p:ext uri="{BB962C8B-B14F-4D97-AF65-F5344CB8AC3E}">
        <p14:creationId xmlns:p14="http://schemas.microsoft.com/office/powerpoint/2010/main" val="29632939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x" preserve="1">
  <p:cSld name="标题和文本">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atin typeface="Arial" panose="020B0604020202020204"/>
                <a:ea typeface="楷体"/>
              </a:defRPr>
            </a:lvl1pPr>
          </a:lstStyle>
          <a:p>
            <a:r>
              <a:rPr lang="zh-CN" altLang="en-US"/>
              <a:t>单击此处编辑母版标题样式</a:t>
            </a:r>
          </a:p>
        </p:txBody>
      </p:sp>
      <p:sp>
        <p:nvSpPr>
          <p:cNvPr id="3" name="文本占位符 2"/>
          <p:cNvSpPr>
            <a:spLocks noGrp="1"/>
          </p:cNvSpPr>
          <p:nvPr>
            <p:ph type="body" idx="1"/>
          </p:nvPr>
        </p:nvSpPr>
        <p:spPr>
          <a:xfrm>
            <a:off x="493014" y="1457703"/>
            <a:ext cx="2547961" cy="4512843"/>
          </a:xfrm>
        </p:spPr>
        <p:txBody>
          <a:bodyPr/>
          <a:lstStyle>
            <a:lvl1pPr marL="162560" indent="-162560">
              <a:defRPr lang="zh-CN" altLang="en-US" sz="1100" kern="1200" dirty="0" smtClean="0">
                <a:solidFill>
                  <a:srgbClr val="000000"/>
                </a:solidFill>
                <a:latin typeface="Arial" panose="020B0604020202020204"/>
                <a:ea typeface="楷体"/>
                <a:cs typeface="Arial" panose="020B0604020202020204" pitchFamily="34" charset="0"/>
              </a:defRPr>
            </a:lvl1pPr>
            <a:lvl2pPr marL="333375" indent="-153670">
              <a:defRPr lang="zh-CN" altLang="en-US" sz="1100" kern="1200" dirty="0" smtClean="0">
                <a:solidFill>
                  <a:srgbClr val="000000"/>
                </a:solidFill>
                <a:latin typeface="Arial" panose="020B0604020202020204"/>
                <a:ea typeface="楷体"/>
                <a:cs typeface="Arial" panose="020B0604020202020204" pitchFamily="34" charset="0"/>
              </a:defRPr>
            </a:lvl2pPr>
            <a:lvl3pPr marL="487045" indent="-162560">
              <a:defRPr lang="zh-CN" altLang="en-US" sz="1100" kern="1200" dirty="0" smtClean="0">
                <a:solidFill>
                  <a:srgbClr val="000000"/>
                </a:solidFill>
                <a:latin typeface="Arial" panose="020B0604020202020204"/>
                <a:ea typeface="楷体"/>
                <a:cs typeface="Arial" panose="020B0604020202020204" pitchFamily="34" charset="0"/>
              </a:defRPr>
            </a:lvl3pPr>
            <a:lvl4pPr marL="598170" indent="-153670">
              <a:defRPr lang="zh-CN" altLang="en-US" sz="1100" kern="1200" dirty="0" smtClean="0">
                <a:solidFill>
                  <a:schemeClr val="tx1"/>
                </a:solidFill>
                <a:latin typeface="Arial" panose="020B0604020202020204"/>
                <a:ea typeface="楷体"/>
                <a:cs typeface="Arial" panose="020B0604020202020204" pitchFamily="34" charset="0"/>
              </a:defRPr>
            </a:lvl4pPr>
            <a:lvl5pPr marL="743585" indent="-153670">
              <a:defRPr lang="zh-CN" altLang="en-US" sz="1100" kern="1200" dirty="0">
                <a:solidFill>
                  <a:schemeClr val="tx1"/>
                </a:solidFill>
                <a:latin typeface="Arial" panose="020B0604020202020204"/>
                <a:ea typeface="楷体"/>
                <a:cs typeface="Arial" panose="020B0604020202020204" pitchFamily="34" charset="0"/>
              </a:defRPr>
            </a:lvl5pPr>
          </a:lstStyle>
          <a:p>
            <a:pPr marL="162560" lvl="0" indent="-162560" algn="l" defTabSz="914400" rtl="0" eaLnBrk="1" latinLnBrk="0" hangingPunct="1">
              <a:lnSpc>
                <a:spcPct val="110000"/>
              </a:lnSpc>
              <a:spcBef>
                <a:spcPts val="270"/>
              </a:spcBef>
              <a:buSzPct val="80000"/>
              <a:buFont typeface="Wingdings" panose="05000000000000000000" pitchFamily="2" charset="2"/>
              <a:buChar char="n"/>
            </a:pPr>
            <a:r>
              <a:rPr lang="zh-CN" altLang="en-US"/>
              <a:t>单击此处编辑母版文本样式</a:t>
            </a:r>
          </a:p>
          <a:p>
            <a:pPr marL="299085" lvl="1" indent="-119380" algn="l" defTabSz="914400" rtl="0" eaLnBrk="1" latinLnBrk="0" hangingPunct="1">
              <a:lnSpc>
                <a:spcPct val="110000"/>
              </a:lnSpc>
              <a:spcBef>
                <a:spcPts val="270"/>
              </a:spcBef>
              <a:buSzPct val="80000"/>
              <a:buFont typeface="Arial" panose="020B0604020202020204" pitchFamily="34" charset="0"/>
              <a:buChar char="–"/>
            </a:pPr>
            <a:r>
              <a:rPr lang="zh-CN" altLang="en-US"/>
              <a:t>第二级</a:t>
            </a:r>
          </a:p>
          <a:p>
            <a:pPr marL="435610" lvl="2" indent="-111125" algn="l" defTabSz="914400" rtl="0" eaLnBrk="1" latinLnBrk="0" hangingPunct="1">
              <a:lnSpc>
                <a:spcPct val="110000"/>
              </a:lnSpc>
              <a:spcBef>
                <a:spcPts val="270"/>
              </a:spcBef>
              <a:buFont typeface="Arial" panose="020B0604020202020204" pitchFamily="34" charset="0"/>
              <a:buChar char="•"/>
            </a:pPr>
            <a:r>
              <a:rPr lang="zh-CN" altLang="en-US"/>
              <a:t>第三级</a:t>
            </a:r>
          </a:p>
          <a:p>
            <a:pPr marL="572770" lvl="3" indent="-128270" algn="l" defTabSz="914400" rtl="0" eaLnBrk="1" latinLnBrk="0" hangingPunct="1">
              <a:lnSpc>
                <a:spcPct val="110000"/>
              </a:lnSpc>
              <a:spcBef>
                <a:spcPts val="270"/>
              </a:spcBef>
              <a:buSzPct val="80000"/>
              <a:buFont typeface="Wingdings" panose="05000000000000000000" pitchFamily="2" charset="2"/>
              <a:buChar char="ü"/>
            </a:pPr>
            <a:r>
              <a:rPr lang="zh-CN" altLang="en-US"/>
              <a:t>第四级</a:t>
            </a:r>
          </a:p>
          <a:p>
            <a:pPr marL="709295" lvl="4" indent="-119380" algn="l" defTabSz="914400" rtl="0" eaLnBrk="1" latinLnBrk="0" hangingPunct="1">
              <a:lnSpc>
                <a:spcPct val="110000"/>
              </a:lnSpc>
              <a:spcBef>
                <a:spcPts val="270"/>
              </a:spcBef>
              <a:buSzPct val="80000"/>
              <a:buFont typeface="Arial" panose="020B0604020202020204" pitchFamily="34" charset="0"/>
              <a:buChar char="»"/>
            </a:pPr>
            <a:r>
              <a:rPr lang="zh-CN" altLang="en-US"/>
              <a:t>第五级</a:t>
            </a:r>
          </a:p>
        </p:txBody>
      </p:sp>
    </p:spTree>
    <p:extLst>
      <p:ext uri="{BB962C8B-B14F-4D97-AF65-F5344CB8AC3E}">
        <p14:creationId xmlns:p14="http://schemas.microsoft.com/office/powerpoint/2010/main" val="36019516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atin typeface="Arial" panose="020B0604020202020204"/>
                <a:ea typeface="楷体"/>
              </a:defRPr>
            </a:lvl1pPr>
          </a:lstStyle>
          <a:p>
            <a:r>
              <a:rPr lang="zh-CN" altLang="en-US"/>
              <a:t>单击此处编辑母版标题样式</a:t>
            </a:r>
          </a:p>
        </p:txBody>
      </p:sp>
      <p:sp>
        <p:nvSpPr>
          <p:cNvPr id="3" name="内容占位符 2"/>
          <p:cNvSpPr>
            <a:spLocks noGrp="1"/>
          </p:cNvSpPr>
          <p:nvPr>
            <p:ph idx="1"/>
          </p:nvPr>
        </p:nvSpPr>
        <p:spPr>
          <a:xfrm>
            <a:off x="493014" y="1457703"/>
            <a:ext cx="2547961" cy="4512843"/>
          </a:xfrm>
        </p:spPr>
        <p:txBody>
          <a:bodyPr/>
          <a:lstStyle>
            <a:lvl1pPr>
              <a:lnSpc>
                <a:spcPct val="110000"/>
              </a:lnSpc>
              <a:spcBef>
                <a:spcPts val="270"/>
              </a:spcBef>
              <a:defRPr>
                <a:latin typeface="Arial" panose="020B0604020202020204"/>
                <a:ea typeface="楷体"/>
              </a:defRPr>
            </a:lvl1pPr>
            <a:lvl2pPr marL="299085" indent="-119380">
              <a:lnSpc>
                <a:spcPct val="110000"/>
              </a:lnSpc>
              <a:spcBef>
                <a:spcPts val="270"/>
              </a:spcBef>
              <a:buSzPct val="80000"/>
              <a:defRPr>
                <a:latin typeface="Arial" panose="020B0604020202020204"/>
                <a:ea typeface="楷体"/>
              </a:defRPr>
            </a:lvl2pPr>
            <a:lvl3pPr marL="435610" indent="-111125">
              <a:lnSpc>
                <a:spcPct val="110000"/>
              </a:lnSpc>
              <a:spcBef>
                <a:spcPts val="270"/>
              </a:spcBef>
              <a:defRPr>
                <a:latin typeface="Arial" panose="020B0604020202020204"/>
                <a:ea typeface="楷体"/>
              </a:defRPr>
            </a:lvl3pPr>
            <a:lvl4pPr marL="572770" indent="-128270">
              <a:lnSpc>
                <a:spcPct val="110000"/>
              </a:lnSpc>
              <a:spcBef>
                <a:spcPts val="270"/>
              </a:spcBef>
              <a:buSzPct val="80000"/>
              <a:buFont typeface="Wingdings" panose="05000000000000000000" pitchFamily="2" charset="2"/>
              <a:buChar char="ü"/>
              <a:defRPr>
                <a:latin typeface="Arial" panose="020B0604020202020204"/>
                <a:ea typeface="楷体"/>
              </a:defRPr>
            </a:lvl4pPr>
            <a:lvl5pPr marL="709295" indent="-119380">
              <a:lnSpc>
                <a:spcPct val="110000"/>
              </a:lnSpc>
              <a:spcBef>
                <a:spcPts val="270"/>
              </a:spcBef>
              <a:buSzPct val="80000"/>
              <a:defRPr>
                <a:latin typeface="Arial" panose="020B0604020202020204"/>
                <a:ea typeface="楷体"/>
              </a:defRPr>
            </a:lvl5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9674554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325563"/>
          </a:xfrm>
          <a:prstGeom prst="rect">
            <a:avLst/>
          </a:prstGeom>
        </p:spPr>
        <p:txBody>
          <a:bodyPr/>
          <a:lstStyle>
            <a:lvl1pPr>
              <a:defRPr>
                <a:latin typeface="Arial" panose="020B0604020202020204"/>
                <a:ea typeface="楷体"/>
                <a:cs typeface="Arial" panose="020B0604020202020204" pitchFamily="34" charset="0"/>
              </a:defRPr>
            </a:lvl1pPr>
          </a:lstStyle>
          <a:p>
            <a:r>
              <a:rPr lang="en-US"/>
              <a:t>Click to edit Master title style</a:t>
            </a:r>
          </a:p>
        </p:txBody>
      </p:sp>
      <p:pic>
        <p:nvPicPr>
          <p:cNvPr id="11" name="Picture 10"/>
          <p:cNvPicPr>
            <a:picLocks noChangeAspect="1"/>
          </p:cNvPicPr>
          <p:nvPr userDrawn="1"/>
        </p:nvPicPr>
        <p:blipFill>
          <a:blip r:embed="rId2"/>
          <a:stretch>
            <a:fillRect/>
          </a:stretch>
        </p:blipFill>
        <p:spPr>
          <a:xfrm>
            <a:off x="0" y="3429000"/>
            <a:ext cx="12192000" cy="3429000"/>
          </a:xfrm>
          <a:prstGeom prst="rect">
            <a:avLst/>
          </a:prstGeom>
        </p:spPr>
      </p:pic>
    </p:spTree>
    <p:extLst>
      <p:ext uri="{BB962C8B-B14F-4D97-AF65-F5344CB8AC3E}">
        <p14:creationId xmlns:p14="http://schemas.microsoft.com/office/powerpoint/2010/main" val="4805115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ags" Target="../tags/tag2.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image" Target="../media/image8.png"/><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image" Target="../media/image7.emf"/><Relationship Id="rId5" Type="http://schemas.openxmlformats.org/officeDocument/2006/relationships/slideLayout" Target="../slideLayouts/slideLayout9.xml"/><Relationship Id="rId10" Type="http://schemas.openxmlformats.org/officeDocument/2006/relationships/oleObject" Target="../embeddings/oleObject5.bin"/><Relationship Id="rId4" Type="http://schemas.openxmlformats.org/officeDocument/2006/relationships/slideLayout" Target="../slideLayouts/slideLayout8.xml"/><Relationship Id="rId9" Type="http://schemas.openxmlformats.org/officeDocument/2006/relationships/tags" Target="../tags/tag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2" name="think-cell data - do not delete" hidden="1">
            <a:extLst>
              <a:ext uri="{FF2B5EF4-FFF2-40B4-BE49-F238E27FC236}">
                <a16:creationId xmlns:a16="http://schemas.microsoft.com/office/drawing/2014/main" id="{DAB9DF71-C6AE-07D6-C8E9-37FB82A8ABDA}"/>
              </a:ext>
            </a:extLst>
          </p:cNvPr>
          <p:cNvGraphicFramePr>
            <a:graphicFrameLocks noChangeAspect="1"/>
          </p:cNvGraphicFramePr>
          <p:nvPr userDrawn="1">
            <p:custDataLst>
              <p:tags r:id="rId6"/>
            </p:custDataLst>
            <p:extLst>
              <p:ext uri="{D42A27DB-BD31-4B8C-83A1-F6EECF244321}">
                <p14:modId xmlns:p14="http://schemas.microsoft.com/office/powerpoint/2010/main" val="54051964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幻灯片" r:id="rId7" imgW="416" imgH="416" progId="TCLayout.ActiveDocument.1">
                  <p:embed/>
                </p:oleObj>
              </mc:Choice>
              <mc:Fallback>
                <p:oleObj name="think-cell 幻灯片" r:id="rId7" imgW="416" imgH="416" progId="TCLayout.ActiveDocument.1">
                  <p:embed/>
                  <p:pic>
                    <p:nvPicPr>
                      <p:cNvPr id="2" name="think-cell data - do not delete" hidden="1">
                        <a:extLst>
                          <a:ext uri="{FF2B5EF4-FFF2-40B4-BE49-F238E27FC236}">
                            <a16:creationId xmlns:a16="http://schemas.microsoft.com/office/drawing/2014/main" id="{DAB9DF71-C6AE-07D6-C8E9-37FB82A8ABDA}"/>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Tree>
    <p:extLst>
      <p:ext uri="{BB962C8B-B14F-4D97-AF65-F5344CB8AC3E}">
        <p14:creationId xmlns:p14="http://schemas.microsoft.com/office/powerpoint/2010/main" val="51549248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76" r:id="rId4"/>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13" name="Object 12" hidden="1"/>
          <p:cNvGraphicFramePr>
            <a:graphicFrameLocks noChangeAspect="1"/>
          </p:cNvGraphicFramePr>
          <p:nvPr>
            <p:custDataLst>
              <p:tags r:id="rId9"/>
            </p:custDataLst>
          </p:nvPr>
        </p:nvGraphicFramePr>
        <p:xfrm>
          <a:off x="1926" y="1402"/>
          <a:ext cx="1924" cy="1401"/>
        </p:xfrm>
        <a:graphic>
          <a:graphicData uri="http://schemas.openxmlformats.org/presentationml/2006/ole">
            <mc:AlternateContent xmlns:mc="http://schemas.openxmlformats.org/markup-compatibility/2006">
              <mc:Choice xmlns:v="urn:schemas-microsoft-com:vml" Requires="v">
                <p:oleObj name="think-cell Slide" r:id="rId10" imgW="5715" imgH="5715" progId="TCLayout.ActiveDocument.1">
                  <p:embed/>
                </p:oleObj>
              </mc:Choice>
              <mc:Fallback>
                <p:oleObj name="think-cell Slide" r:id="rId10" imgW="5715" imgH="5715" progId="TCLayout.ActiveDocument.1">
                  <p:embed/>
                  <p:pic>
                    <p:nvPicPr>
                      <p:cNvPr id="13" name="Object 12" hidden="1"/>
                      <p:cNvPicPr/>
                      <p:nvPr/>
                    </p:nvPicPr>
                    <p:blipFill>
                      <a:blip r:embed="rId11"/>
                      <a:stretch>
                        <a:fillRect/>
                      </a:stretch>
                    </p:blipFill>
                    <p:spPr>
                      <a:xfrm>
                        <a:off x="1926" y="1402"/>
                        <a:ext cx="1924" cy="1401"/>
                      </a:xfrm>
                      <a:prstGeom prst="rect">
                        <a:avLst/>
                      </a:prstGeom>
                    </p:spPr>
                  </p:pic>
                </p:oleObj>
              </mc:Fallback>
            </mc:AlternateContent>
          </a:graphicData>
        </a:graphic>
      </p:graphicFrame>
      <p:sp>
        <p:nvSpPr>
          <p:cNvPr id="3" name="标题占位符 1"/>
          <p:cNvSpPr>
            <a:spLocks noGrp="1"/>
          </p:cNvSpPr>
          <p:nvPr>
            <p:ph type="title"/>
          </p:nvPr>
        </p:nvSpPr>
        <p:spPr>
          <a:xfrm>
            <a:off x="683077" y="697491"/>
            <a:ext cx="10904884" cy="495759"/>
          </a:xfrm>
          <a:prstGeom prst="rect">
            <a:avLst/>
          </a:prstGeom>
        </p:spPr>
        <p:txBody>
          <a:bodyPr vert="horz" wrap="square" lIns="90472" tIns="45236" rIns="90472" bIns="45236" rtlCol="0" anchor="t">
            <a:noAutofit/>
          </a:bodyPr>
          <a:lstStyle/>
          <a:p>
            <a:r>
              <a:rPr lang="zh-CN" altLang="en-US"/>
              <a:t>单击此处编辑母版标题样式</a:t>
            </a:r>
          </a:p>
        </p:txBody>
      </p:sp>
      <p:sp>
        <p:nvSpPr>
          <p:cNvPr id="4" name="文本占位符 3"/>
          <p:cNvSpPr>
            <a:spLocks noGrp="1"/>
          </p:cNvSpPr>
          <p:nvPr>
            <p:ph type="body" idx="1"/>
          </p:nvPr>
        </p:nvSpPr>
        <p:spPr>
          <a:xfrm>
            <a:off x="493014" y="1457702"/>
            <a:ext cx="2547961" cy="4201612"/>
          </a:xfrm>
          <a:prstGeom prst="rect">
            <a:avLst/>
          </a:prstGeom>
        </p:spPr>
        <p:txBody>
          <a:bodyPr vert="horz" lIns="91426" tIns="45712" rIns="91426" bIns="45712" rtlCol="0">
            <a:normAutofit/>
          </a:bodyPr>
          <a:lstStyle/>
          <a:p>
            <a:pPr lvl="0"/>
            <a:r>
              <a:rPr lang="zh-CN" altLang="en-US"/>
              <a:t>单击此处编辑母版文本样式</a:t>
            </a:r>
          </a:p>
          <a:p>
            <a:pPr lvl="1"/>
            <a:r>
              <a:rPr lang="zh-CN" altLang="en-US"/>
              <a:t>第二级</a:t>
            </a:r>
          </a:p>
          <a:p>
            <a:pPr lvl="2"/>
            <a:r>
              <a:rPr lang="zh-CN" altLang="en-US"/>
              <a:t>第三级</a:t>
            </a:r>
          </a:p>
        </p:txBody>
      </p:sp>
      <p:sp>
        <p:nvSpPr>
          <p:cNvPr id="5" name="TextBox 3"/>
          <p:cNvSpPr txBox="1"/>
          <p:nvPr/>
        </p:nvSpPr>
        <p:spPr>
          <a:xfrm>
            <a:off x="10895776" y="6309749"/>
            <a:ext cx="654515" cy="222332"/>
          </a:xfrm>
          <a:prstGeom prst="rect">
            <a:avLst/>
          </a:prstGeom>
          <a:noFill/>
        </p:spPr>
        <p:txBody>
          <a:bodyPr wrap="square" lIns="64598" tIns="16150" rIns="64598" bIns="16150" rtlCol="0" anchor="ctr">
            <a:noAutofit/>
          </a:bodyPr>
          <a:lstStyle/>
          <a:p>
            <a:pPr algn="r" defTabSz="914400"/>
            <a:fld id="{DAEC31D3-4A50-4A4C-86F1-071D92773413}" type="slidenum">
              <a:rPr lang="zh-CN" altLang="en-US" sz="900">
                <a:solidFill>
                  <a:prstClr val="black"/>
                </a:solidFill>
                <a:latin typeface="Arial" panose="020B0604020202020204"/>
                <a:ea typeface="楷体"/>
                <a:cs typeface="Arial" panose="020B0604020202020204" pitchFamily="34" charset="0"/>
              </a:rPr>
              <a:pPr algn="r" defTabSz="914400"/>
              <a:t>‹#›</a:t>
            </a:fld>
            <a:endParaRPr lang="zh-CN" altLang="en-US" sz="900">
              <a:solidFill>
                <a:prstClr val="black"/>
              </a:solidFill>
              <a:latin typeface="Arial" panose="020B0604020202020204"/>
              <a:ea typeface="楷体"/>
              <a:cs typeface="Arial" panose="020B0604020202020204" pitchFamily="34" charset="0"/>
            </a:endParaRPr>
          </a:p>
        </p:txBody>
      </p:sp>
      <p:sp>
        <p:nvSpPr>
          <p:cNvPr id="6" name="矩形 5"/>
          <p:cNvSpPr/>
          <p:nvPr/>
        </p:nvSpPr>
        <p:spPr>
          <a:xfrm>
            <a:off x="-2456327" y="1"/>
            <a:ext cx="1876068" cy="381099"/>
          </a:xfrm>
          <a:prstGeom prst="rect">
            <a:avLst/>
          </a:prstGeom>
          <a:solidFill>
            <a:srgbClr val="0054A7"/>
          </a:solidFill>
          <a:ln w="12700">
            <a:no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82040" tIns="41020" rIns="82040" bIns="41020" numCol="1" spcCol="0" rtlCol="0" fromWordArt="0" anchor="ctr" anchorCtr="0" forceAA="0" compatLnSpc="1">
            <a:noAutofit/>
          </a:bodyPr>
          <a:lstStyle/>
          <a:p>
            <a:pPr algn="ctr" defTabSz="914400"/>
            <a:r>
              <a:rPr lang="en-US" altLang="zh-CN" sz="1300">
                <a:solidFill>
                  <a:prstClr val="white"/>
                </a:solidFill>
                <a:latin typeface="Arial" panose="020B0604020202020204"/>
                <a:ea typeface="楷体"/>
              </a:rPr>
              <a:t>0 84 167</a:t>
            </a:r>
            <a:endParaRPr lang="zh-CN" altLang="en-US" sz="1300" err="1">
              <a:solidFill>
                <a:prstClr val="white"/>
              </a:solidFill>
              <a:latin typeface="Arial" panose="020B0604020202020204"/>
              <a:ea typeface="楷体"/>
            </a:endParaRPr>
          </a:p>
        </p:txBody>
      </p:sp>
      <p:sp>
        <p:nvSpPr>
          <p:cNvPr id="7" name="矩形 6"/>
          <p:cNvSpPr/>
          <p:nvPr/>
        </p:nvSpPr>
        <p:spPr>
          <a:xfrm>
            <a:off x="-2456327" y="1862511"/>
            <a:ext cx="1876068" cy="381099"/>
          </a:xfrm>
          <a:prstGeom prst="rect">
            <a:avLst/>
          </a:prstGeom>
          <a:solidFill>
            <a:srgbClr val="598BA0"/>
          </a:solidFill>
          <a:ln w="12700">
            <a:no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82040" tIns="41020" rIns="82040" bIns="41020" numCol="1" spcCol="0" rtlCol="0" fromWordArt="0" anchor="ctr" anchorCtr="0" forceAA="0" compatLnSpc="1">
            <a:noAutofit/>
          </a:bodyPr>
          <a:lstStyle/>
          <a:p>
            <a:pPr algn="ctr" defTabSz="914400"/>
            <a:r>
              <a:rPr lang="en-US" altLang="zh-CN" sz="1300">
                <a:solidFill>
                  <a:prstClr val="white"/>
                </a:solidFill>
                <a:latin typeface="Arial" panose="020B0604020202020204"/>
                <a:ea typeface="楷体"/>
              </a:rPr>
              <a:t>89 139 160</a:t>
            </a:r>
            <a:endParaRPr lang="zh-CN" altLang="en-US" sz="1300" err="1">
              <a:solidFill>
                <a:prstClr val="white"/>
              </a:solidFill>
              <a:latin typeface="Arial" panose="020B0604020202020204"/>
              <a:ea typeface="楷体"/>
            </a:endParaRPr>
          </a:p>
        </p:txBody>
      </p:sp>
      <p:sp>
        <p:nvSpPr>
          <p:cNvPr id="9" name="矩形 8"/>
          <p:cNvSpPr/>
          <p:nvPr/>
        </p:nvSpPr>
        <p:spPr>
          <a:xfrm>
            <a:off x="-2456327" y="931256"/>
            <a:ext cx="1876068" cy="381099"/>
          </a:xfrm>
          <a:prstGeom prst="rect">
            <a:avLst/>
          </a:prstGeom>
          <a:solidFill>
            <a:srgbClr val="BEC0C2"/>
          </a:solidFill>
          <a:ln w="12700">
            <a:no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82040" tIns="41020" rIns="82040" bIns="41020" numCol="1" spcCol="0" rtlCol="0" fromWordArt="0" anchor="ctr" anchorCtr="0" forceAA="0" compatLnSpc="1">
            <a:noAutofit/>
          </a:bodyPr>
          <a:lstStyle/>
          <a:p>
            <a:pPr algn="ctr" defTabSz="914400"/>
            <a:r>
              <a:rPr lang="en-US" altLang="zh-CN" sz="1300">
                <a:solidFill>
                  <a:prstClr val="white"/>
                </a:solidFill>
                <a:latin typeface="Arial" panose="020B0604020202020204"/>
                <a:ea typeface="楷体"/>
              </a:rPr>
              <a:t>190 192 194</a:t>
            </a:r>
            <a:endParaRPr lang="zh-CN" altLang="en-US" sz="1300" err="1">
              <a:solidFill>
                <a:prstClr val="white"/>
              </a:solidFill>
              <a:latin typeface="Arial" panose="020B0604020202020204"/>
              <a:ea typeface="楷体"/>
            </a:endParaRPr>
          </a:p>
        </p:txBody>
      </p:sp>
      <p:sp>
        <p:nvSpPr>
          <p:cNvPr id="10" name="矩形 9"/>
          <p:cNvSpPr/>
          <p:nvPr/>
        </p:nvSpPr>
        <p:spPr>
          <a:xfrm>
            <a:off x="-2456327" y="1396883"/>
            <a:ext cx="1876068" cy="381099"/>
          </a:xfrm>
          <a:prstGeom prst="rect">
            <a:avLst/>
          </a:prstGeom>
          <a:solidFill>
            <a:srgbClr val="F95C2F"/>
          </a:solidFill>
          <a:ln w="12700">
            <a:no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82040" tIns="41020" rIns="82040" bIns="41020" numCol="1" spcCol="0" rtlCol="0" fromWordArt="0" anchor="ctr" anchorCtr="0" forceAA="0" compatLnSpc="1">
            <a:noAutofit/>
          </a:bodyPr>
          <a:lstStyle/>
          <a:p>
            <a:pPr algn="ctr" defTabSz="914400"/>
            <a:r>
              <a:rPr lang="en-US" altLang="zh-CN" sz="1300">
                <a:solidFill>
                  <a:prstClr val="white"/>
                </a:solidFill>
                <a:latin typeface="Arial" panose="020B0604020202020204"/>
                <a:ea typeface="楷体"/>
              </a:rPr>
              <a:t>249 92 47</a:t>
            </a:r>
            <a:endParaRPr lang="zh-CN" altLang="en-US" sz="1300" err="1">
              <a:solidFill>
                <a:prstClr val="white"/>
              </a:solidFill>
              <a:latin typeface="Arial" panose="020B0604020202020204"/>
              <a:ea typeface="楷体"/>
            </a:endParaRPr>
          </a:p>
        </p:txBody>
      </p:sp>
      <p:sp>
        <p:nvSpPr>
          <p:cNvPr id="11" name="矩形 10"/>
          <p:cNvSpPr/>
          <p:nvPr/>
        </p:nvSpPr>
        <p:spPr>
          <a:xfrm>
            <a:off x="-2456327" y="465628"/>
            <a:ext cx="1876068" cy="381099"/>
          </a:xfrm>
          <a:prstGeom prst="rect">
            <a:avLst/>
          </a:prstGeom>
          <a:solidFill>
            <a:srgbClr val="358CFB"/>
          </a:solidFill>
          <a:ln w="12700">
            <a:no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82040" tIns="41020" rIns="82040" bIns="41020" numCol="1" spcCol="0" rtlCol="0" fromWordArt="0" anchor="ctr" anchorCtr="0" forceAA="0" compatLnSpc="1">
            <a:noAutofit/>
          </a:bodyPr>
          <a:lstStyle/>
          <a:p>
            <a:pPr algn="ctr" defTabSz="914400"/>
            <a:r>
              <a:rPr lang="en-US" altLang="zh-CN" sz="1300">
                <a:solidFill>
                  <a:prstClr val="white"/>
                </a:solidFill>
                <a:latin typeface="Arial" panose="020B0604020202020204"/>
                <a:ea typeface="楷体"/>
              </a:rPr>
              <a:t>53 140 251</a:t>
            </a:r>
            <a:endParaRPr lang="zh-CN" altLang="en-US" sz="1300" err="1">
              <a:solidFill>
                <a:prstClr val="white"/>
              </a:solidFill>
              <a:latin typeface="Arial" panose="020B0604020202020204"/>
              <a:ea typeface="楷体"/>
            </a:endParaRPr>
          </a:p>
        </p:txBody>
      </p:sp>
      <p:sp>
        <p:nvSpPr>
          <p:cNvPr id="12" name="矩形 11"/>
          <p:cNvSpPr/>
          <p:nvPr/>
        </p:nvSpPr>
        <p:spPr>
          <a:xfrm>
            <a:off x="-2456327" y="2793766"/>
            <a:ext cx="1876068" cy="381099"/>
          </a:xfrm>
          <a:prstGeom prst="rect">
            <a:avLst/>
          </a:prstGeom>
          <a:solidFill>
            <a:srgbClr val="D6EBFE"/>
          </a:solidFill>
          <a:ln w="12700">
            <a:no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82040" tIns="41020" rIns="82040" bIns="41020" numCol="1" spcCol="0" rtlCol="0" fromWordArt="0" anchor="ctr" anchorCtr="0" forceAA="0" compatLnSpc="1">
            <a:noAutofit/>
          </a:bodyPr>
          <a:lstStyle/>
          <a:p>
            <a:pPr algn="ctr" defTabSz="914400"/>
            <a:r>
              <a:rPr lang="en-US" altLang="zh-CN" sz="1300">
                <a:solidFill>
                  <a:prstClr val="black"/>
                </a:solidFill>
                <a:latin typeface="Arial" panose="020B0604020202020204"/>
                <a:ea typeface="楷体"/>
              </a:rPr>
              <a:t>214 235 254</a:t>
            </a:r>
          </a:p>
        </p:txBody>
      </p:sp>
      <p:sp>
        <p:nvSpPr>
          <p:cNvPr id="17" name="矩形 16"/>
          <p:cNvSpPr/>
          <p:nvPr/>
        </p:nvSpPr>
        <p:spPr>
          <a:xfrm>
            <a:off x="-2456327" y="2328138"/>
            <a:ext cx="1876068" cy="381099"/>
          </a:xfrm>
          <a:prstGeom prst="rect">
            <a:avLst/>
          </a:prstGeom>
          <a:solidFill>
            <a:srgbClr val="5B9BD5"/>
          </a:solidFill>
          <a:ln w="12700">
            <a:no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82040" tIns="41020" rIns="82040" bIns="41020" numCol="1" spcCol="0" rtlCol="0" fromWordArt="0" anchor="ctr" anchorCtr="0" forceAA="0" compatLnSpc="1">
            <a:noAutofit/>
          </a:bodyPr>
          <a:lstStyle/>
          <a:p>
            <a:pPr algn="ctr" defTabSz="914400"/>
            <a:r>
              <a:rPr lang="en-US" altLang="zh-CN" sz="1300">
                <a:solidFill>
                  <a:prstClr val="white"/>
                </a:solidFill>
                <a:latin typeface="Arial" panose="020B0604020202020204"/>
                <a:ea typeface="楷体"/>
              </a:rPr>
              <a:t>91 155 213</a:t>
            </a:r>
          </a:p>
        </p:txBody>
      </p:sp>
      <p:pic>
        <p:nvPicPr>
          <p:cNvPr id="18" name="Picture 2" descr="C:\Users\zhangying3\Desktop\1586868295833439.pn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9674015" y="132332"/>
            <a:ext cx="1903316" cy="5387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2757406"/>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3" r:id="rId5"/>
    <p:sldLayoutId id="2147483674" r:id="rId6"/>
    <p:sldLayoutId id="2147483675" r:id="rId7"/>
  </p:sldLayoutIdLst>
  <p:hf hdr="0" ftr="0" dt="0"/>
  <p:txStyles>
    <p:titleStyle>
      <a:lvl1pPr algn="l" defTabSz="914400" rtl="0" eaLnBrk="1" latinLnBrk="0" hangingPunct="1">
        <a:spcBef>
          <a:spcPct val="0"/>
        </a:spcBef>
        <a:buNone/>
        <a:defRPr sz="2200" b="1" kern="1200">
          <a:solidFill>
            <a:srgbClr val="000000"/>
          </a:solidFill>
          <a:latin typeface="Arial" panose="020B0604020202020204"/>
          <a:ea typeface="楷体"/>
          <a:cs typeface="Arial" panose="020B0604020202020204" pitchFamily="34" charset="0"/>
        </a:defRPr>
      </a:lvl1pPr>
    </p:titleStyle>
    <p:bodyStyle>
      <a:lvl1pPr marL="162560" indent="-162560" algn="l" defTabSz="914400" rtl="0" eaLnBrk="1" latinLnBrk="0" hangingPunct="1">
        <a:spcBef>
          <a:spcPct val="20000"/>
        </a:spcBef>
        <a:buSzPct val="80000"/>
        <a:buFont typeface="Wingdings" panose="05000000000000000000" pitchFamily="2" charset="2"/>
        <a:buChar char="n"/>
        <a:defRPr sz="1100" kern="1200">
          <a:solidFill>
            <a:srgbClr val="000000"/>
          </a:solidFill>
          <a:latin typeface="Arial" panose="020B0604020202020204"/>
          <a:ea typeface="楷体"/>
          <a:cs typeface="Arial" panose="020B0604020202020204" pitchFamily="34" charset="0"/>
        </a:defRPr>
      </a:lvl1pPr>
      <a:lvl2pPr marL="324485" indent="-162560" algn="l" defTabSz="914400" rtl="0" eaLnBrk="1" latinLnBrk="0" hangingPunct="1">
        <a:spcBef>
          <a:spcPct val="20000"/>
        </a:spcBef>
        <a:buFont typeface="Arial" panose="020B0604020202020204" pitchFamily="34" charset="0"/>
        <a:buChar char="–"/>
        <a:defRPr sz="1100" kern="1200">
          <a:solidFill>
            <a:srgbClr val="000000"/>
          </a:solidFill>
          <a:latin typeface="Arial" panose="020B0604020202020204"/>
          <a:ea typeface="楷体"/>
          <a:cs typeface="Arial" panose="020B0604020202020204" pitchFamily="34" charset="0"/>
        </a:defRPr>
      </a:lvl2pPr>
      <a:lvl3pPr marL="487045" indent="-162560" algn="l" defTabSz="914400" rtl="0" eaLnBrk="1" latinLnBrk="0" hangingPunct="1">
        <a:spcBef>
          <a:spcPct val="20000"/>
        </a:spcBef>
        <a:buFont typeface="Arial" panose="020B0604020202020204" pitchFamily="34" charset="0"/>
        <a:buChar char="•"/>
        <a:defRPr sz="1100" kern="1200">
          <a:solidFill>
            <a:srgbClr val="000000"/>
          </a:solidFill>
          <a:latin typeface="Arial" panose="020B0604020202020204"/>
          <a:ea typeface="楷体"/>
          <a:cs typeface="Arial" panose="020B0604020202020204" pitchFamily="34" charset="0"/>
        </a:defRPr>
      </a:lvl3pPr>
      <a:lvl4pPr marL="726440" indent="-213360" algn="l" defTabSz="914400" rtl="0" eaLnBrk="1" latinLnBrk="0" hangingPunct="1">
        <a:spcBef>
          <a:spcPct val="20000"/>
        </a:spcBef>
        <a:buFont typeface="Arial" panose="020B0604020202020204" pitchFamily="34" charset="0"/>
        <a:buChar char="–"/>
        <a:defRPr sz="1100" kern="1200">
          <a:solidFill>
            <a:schemeClr val="tx1"/>
          </a:solidFill>
          <a:latin typeface="Arial" panose="020B0604020202020204" pitchFamily="34" charset="0"/>
          <a:ea typeface="楷体_GB2312" pitchFamily="49" charset="-122"/>
          <a:cs typeface="Arial" panose="020B0604020202020204" pitchFamily="34" charset="0"/>
        </a:defRPr>
      </a:lvl4pPr>
      <a:lvl5pPr marL="889000" indent="-162560" algn="l" defTabSz="914400" rtl="0" eaLnBrk="1" latinLnBrk="0" hangingPunct="1">
        <a:spcBef>
          <a:spcPct val="20000"/>
        </a:spcBef>
        <a:buFont typeface="Arial" panose="020B0604020202020204" pitchFamily="34" charset="0"/>
        <a:buChar char="»"/>
        <a:defRPr sz="1100" kern="1200">
          <a:solidFill>
            <a:schemeClr val="tx1"/>
          </a:solidFill>
          <a:latin typeface="Arial" panose="020B0604020202020204" pitchFamily="34" charset="0"/>
          <a:ea typeface="楷体_GB2312" pitchFamily="49" charset="-122"/>
          <a:cs typeface="Arial" panose="020B0604020202020204" pitchFamily="34" charset="0"/>
        </a:defRPr>
      </a:lvl5pPr>
      <a:lvl6pPr marL="25139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3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5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5365" algn="l" defTabSz="914400" rtl="0" eaLnBrk="1" latinLnBrk="0" hangingPunct="1">
        <a:defRPr sz="1800" kern="1200">
          <a:solidFill>
            <a:schemeClr val="tx1"/>
          </a:solidFill>
          <a:latin typeface="+mn-lt"/>
          <a:ea typeface="+mn-ea"/>
          <a:cs typeface="+mn-cs"/>
        </a:defRPr>
      </a:lvl6pPr>
      <a:lvl7pPr marL="2742565" algn="l" defTabSz="914400" rtl="0" eaLnBrk="1" latinLnBrk="0" hangingPunct="1">
        <a:defRPr sz="1800" kern="1200">
          <a:solidFill>
            <a:schemeClr val="tx1"/>
          </a:solidFill>
          <a:latin typeface="+mn-lt"/>
          <a:ea typeface="+mn-ea"/>
          <a:cs typeface="+mn-cs"/>
        </a:defRPr>
      </a:lvl7pPr>
      <a:lvl8pPr marL="3199765" algn="l" defTabSz="914400" rtl="0" eaLnBrk="1" latinLnBrk="0" hangingPunct="1">
        <a:defRPr sz="1800" kern="1200">
          <a:solidFill>
            <a:schemeClr val="tx1"/>
          </a:solidFill>
          <a:latin typeface="+mn-lt"/>
          <a:ea typeface="+mn-ea"/>
          <a:cs typeface="+mn-cs"/>
        </a:defRPr>
      </a:lvl8pPr>
      <a:lvl9pPr marL="3656965"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8.xml"/><Relationship Id="rId5" Type="http://schemas.openxmlformats.org/officeDocument/2006/relationships/image" Target="../media/image1.emf"/><Relationship Id="rId4" Type="http://schemas.openxmlformats.org/officeDocument/2006/relationships/oleObject" Target="../embeddings/oleObject7.bin"/></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7" Type="http://schemas.openxmlformats.org/officeDocument/2006/relationships/image" Target="../media/image28.png"/><Relationship Id="rId2" Type="http://schemas.openxmlformats.org/officeDocument/2006/relationships/slideLayout" Target="../slideLayouts/slideLayout3.xml"/><Relationship Id="rId1" Type="http://schemas.openxmlformats.org/officeDocument/2006/relationships/tags" Target="../tags/tag16.xml"/><Relationship Id="rId6" Type="http://schemas.openxmlformats.org/officeDocument/2006/relationships/image" Target="../media/image27.jpeg"/><Relationship Id="rId5" Type="http://schemas.openxmlformats.org/officeDocument/2006/relationships/image" Target="../media/image15.emf"/><Relationship Id="rId4" Type="http://schemas.openxmlformats.org/officeDocument/2006/relationships/oleObject" Target="../embeddings/oleObject9.bin"/></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3.xml"/><Relationship Id="rId1" Type="http://schemas.openxmlformats.org/officeDocument/2006/relationships/tags" Target="../tags/tag17.xml"/><Relationship Id="rId6" Type="http://schemas.openxmlformats.org/officeDocument/2006/relationships/image" Target="../media/image29.png"/><Relationship Id="rId5" Type="http://schemas.openxmlformats.org/officeDocument/2006/relationships/image" Target="../media/image15.emf"/><Relationship Id="rId4" Type="http://schemas.openxmlformats.org/officeDocument/2006/relationships/oleObject" Target="../embeddings/oleObject9.bin"/></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3.xml"/><Relationship Id="rId1" Type="http://schemas.openxmlformats.org/officeDocument/2006/relationships/tags" Target="../tags/tag18.xml"/><Relationship Id="rId5" Type="http://schemas.openxmlformats.org/officeDocument/2006/relationships/image" Target="../media/image15.emf"/><Relationship Id="rId4" Type="http://schemas.openxmlformats.org/officeDocument/2006/relationships/oleObject" Target="../embeddings/oleObject9.bin"/></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3.xml"/><Relationship Id="rId1" Type="http://schemas.openxmlformats.org/officeDocument/2006/relationships/tags" Target="../tags/tag9.xml"/><Relationship Id="rId5" Type="http://schemas.openxmlformats.org/officeDocument/2006/relationships/image" Target="../media/image1.emf"/><Relationship Id="rId4" Type="http://schemas.openxmlformats.org/officeDocument/2006/relationships/oleObject" Target="../embeddings/oleObject8.bin"/></Relationships>
</file>

<file path=ppt/slides/_rels/slide3.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23.svg"/><Relationship Id="rId3" Type="http://schemas.openxmlformats.org/officeDocument/2006/relationships/notesSlide" Target="../notesSlides/notesSlide3.xml"/><Relationship Id="rId7" Type="http://schemas.openxmlformats.org/officeDocument/2006/relationships/image" Target="../media/image17.svg"/><Relationship Id="rId12" Type="http://schemas.openxmlformats.org/officeDocument/2006/relationships/image" Target="../media/image22.png"/><Relationship Id="rId2" Type="http://schemas.openxmlformats.org/officeDocument/2006/relationships/slideLayout" Target="../slideLayouts/slideLayout3.xml"/><Relationship Id="rId1" Type="http://schemas.openxmlformats.org/officeDocument/2006/relationships/tags" Target="../tags/tag10.xml"/><Relationship Id="rId6" Type="http://schemas.openxmlformats.org/officeDocument/2006/relationships/image" Target="../media/image16.png"/><Relationship Id="rId11" Type="http://schemas.openxmlformats.org/officeDocument/2006/relationships/image" Target="../media/image21.svg"/><Relationship Id="rId5" Type="http://schemas.openxmlformats.org/officeDocument/2006/relationships/image" Target="../media/image15.emf"/><Relationship Id="rId10" Type="http://schemas.openxmlformats.org/officeDocument/2006/relationships/image" Target="../media/image20.png"/><Relationship Id="rId4" Type="http://schemas.openxmlformats.org/officeDocument/2006/relationships/oleObject" Target="../embeddings/oleObject9.bin"/><Relationship Id="rId9" Type="http://schemas.openxmlformats.org/officeDocument/2006/relationships/image" Target="../media/image19.sv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3.xml"/><Relationship Id="rId1" Type="http://schemas.openxmlformats.org/officeDocument/2006/relationships/tags" Target="../tags/tag11.xml"/><Relationship Id="rId5" Type="http://schemas.openxmlformats.org/officeDocument/2006/relationships/image" Target="../media/image15.emf"/><Relationship Id="rId4" Type="http://schemas.openxmlformats.org/officeDocument/2006/relationships/oleObject" Target="../embeddings/oleObject9.bin"/></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7" Type="http://schemas.openxmlformats.org/officeDocument/2006/relationships/image" Target="../media/image24.emf"/><Relationship Id="rId2" Type="http://schemas.openxmlformats.org/officeDocument/2006/relationships/slideLayout" Target="../slideLayouts/slideLayout3.xml"/><Relationship Id="rId1" Type="http://schemas.openxmlformats.org/officeDocument/2006/relationships/tags" Target="../tags/tag12.xml"/><Relationship Id="rId6" Type="http://schemas.openxmlformats.org/officeDocument/2006/relationships/oleObject" Target="../embeddings/oleObject10.bin"/><Relationship Id="rId5" Type="http://schemas.openxmlformats.org/officeDocument/2006/relationships/image" Target="../media/image15.emf"/><Relationship Id="rId4" Type="http://schemas.openxmlformats.org/officeDocument/2006/relationships/oleObject" Target="../embeddings/oleObject9.bin"/></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3.xml"/><Relationship Id="rId1" Type="http://schemas.openxmlformats.org/officeDocument/2006/relationships/tags" Target="../tags/tag13.xml"/><Relationship Id="rId5" Type="http://schemas.openxmlformats.org/officeDocument/2006/relationships/image" Target="../media/image15.emf"/><Relationship Id="rId4" Type="http://schemas.openxmlformats.org/officeDocument/2006/relationships/oleObject" Target="../embeddings/oleObject9.bin"/></Relationships>
</file>

<file path=ppt/slides/_rels/slide7.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3.xml"/><Relationship Id="rId1" Type="http://schemas.openxmlformats.org/officeDocument/2006/relationships/tags" Target="../tags/tag14.xml"/><Relationship Id="rId5" Type="http://schemas.openxmlformats.org/officeDocument/2006/relationships/image" Target="../media/image15.emf"/><Relationship Id="rId4" Type="http://schemas.openxmlformats.org/officeDocument/2006/relationships/oleObject" Target="../embeddings/oleObject9.bin"/></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3.xml"/><Relationship Id="rId1" Type="http://schemas.openxmlformats.org/officeDocument/2006/relationships/tags" Target="../tags/tag15.xml"/><Relationship Id="rId6" Type="http://schemas.openxmlformats.org/officeDocument/2006/relationships/image" Target="../media/image15.emf"/><Relationship Id="rId5" Type="http://schemas.openxmlformats.org/officeDocument/2006/relationships/oleObject" Target="../embeddings/oleObject9.bin"/><Relationship Id="rId4" Type="http://schemas.openxmlformats.org/officeDocument/2006/relationships/chart" Target="../charts/char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95A246A4-5BC0-8481-7F46-19E7A5EB9814}"/>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幻灯片" r:id="rId4" imgW="416" imgH="416" progId="TCLayout.ActiveDocument.1">
                  <p:embed/>
                </p:oleObj>
              </mc:Choice>
              <mc:Fallback>
                <p:oleObj name="think-cell 幻灯片" r:id="rId4" imgW="416" imgH="416" progId="TCLayout.ActiveDocument.1">
                  <p:embed/>
                  <p:pic>
                    <p:nvPicPr>
                      <p:cNvPr id="4" name="think-cell data - do not delete" hidden="1">
                        <a:extLst>
                          <a:ext uri="{FF2B5EF4-FFF2-40B4-BE49-F238E27FC236}">
                            <a16:creationId xmlns:a16="http://schemas.microsoft.com/office/drawing/2014/main" id="{95A246A4-5BC0-8481-7F46-19E7A5EB9814}"/>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文本框 7">
            <a:extLst>
              <a:ext uri="{FF2B5EF4-FFF2-40B4-BE49-F238E27FC236}">
                <a16:creationId xmlns:a16="http://schemas.microsoft.com/office/drawing/2014/main" id="{E0A6B053-BE5B-A928-122D-7E38F93BF48C}"/>
              </a:ext>
            </a:extLst>
          </p:cNvPr>
          <p:cNvSpPr txBox="1"/>
          <p:nvPr/>
        </p:nvSpPr>
        <p:spPr>
          <a:xfrm>
            <a:off x="2846584" y="6363201"/>
            <a:ext cx="6096000" cy="369332"/>
          </a:xfrm>
          <a:prstGeom prst="rect">
            <a:avLst/>
          </a:prstGeom>
          <a:noFill/>
        </p:spPr>
        <p:txBody>
          <a:bodyPr wrap="square">
            <a:spAutoFit/>
          </a:bodyPr>
          <a:lstStyle/>
          <a:p>
            <a:pPr marL="0" indent="0" algn="ctr">
              <a:buNone/>
            </a:pPr>
            <a:r>
              <a:rPr lang="zh-CN" altLang="en-US" sz="1800" b="1" dirty="0">
                <a:solidFill>
                  <a:srgbClr val="0053A7"/>
                </a:solidFill>
                <a:latin typeface="Microsoft YaHei" panose="020B0503020204020204" pitchFamily="34" charset="-122"/>
                <a:ea typeface="Microsoft YaHei" panose="020B0503020204020204" pitchFamily="34" charset="-122"/>
                <a:cs typeface="+mj-cs"/>
              </a:rPr>
              <a:t>江苏晨泰医药科技有限公司</a:t>
            </a:r>
          </a:p>
        </p:txBody>
      </p:sp>
      <p:sp>
        <p:nvSpPr>
          <p:cNvPr id="10" name="文本框 9">
            <a:extLst>
              <a:ext uri="{FF2B5EF4-FFF2-40B4-BE49-F238E27FC236}">
                <a16:creationId xmlns:a16="http://schemas.microsoft.com/office/drawing/2014/main" id="{04ACFBFE-F647-558F-4678-0FB174D11B26}"/>
              </a:ext>
            </a:extLst>
          </p:cNvPr>
          <p:cNvSpPr txBox="1"/>
          <p:nvPr/>
        </p:nvSpPr>
        <p:spPr>
          <a:xfrm>
            <a:off x="1260475" y="1350227"/>
            <a:ext cx="9671050" cy="830997"/>
          </a:xfrm>
          <a:prstGeom prst="rect">
            <a:avLst/>
          </a:prstGeom>
          <a:noFill/>
        </p:spPr>
        <p:txBody>
          <a:bodyPr wrap="square">
            <a:spAutoFit/>
          </a:bodyPr>
          <a:lstStyle/>
          <a:p>
            <a:pPr algn="ctr"/>
            <a:r>
              <a:rPr lang="zh-CN" altLang="en-US" sz="4800" b="1" dirty="0">
                <a:gradFill>
                  <a:gsLst>
                    <a:gs pos="0">
                      <a:srgbClr val="0053A7"/>
                    </a:gs>
                    <a:gs pos="100000">
                      <a:srgbClr val="0053A7"/>
                    </a:gs>
                  </a:gsLst>
                  <a:lin ang="5400000" scaled="1"/>
                </a:gradFill>
                <a:latin typeface="Microsoft YaHei" panose="020B0503020204020204" pitchFamily="34" charset="-122"/>
                <a:ea typeface="Microsoft YaHei" panose="020B0503020204020204" pitchFamily="34" charset="-122"/>
              </a:rPr>
              <a:t>盐 酸 佐 利 替 尼 片（泽瑞尼</a:t>
            </a:r>
            <a:r>
              <a:rPr lang="en-US" altLang="zh-CN" sz="4800" b="1" baseline="30000" dirty="0">
                <a:gradFill>
                  <a:gsLst>
                    <a:gs pos="0">
                      <a:srgbClr val="0053A7"/>
                    </a:gs>
                    <a:gs pos="100000">
                      <a:srgbClr val="0053A7"/>
                    </a:gs>
                  </a:gsLst>
                  <a:lin ang="5400000" scaled="1"/>
                </a:gradFill>
                <a:latin typeface="Microsoft YaHei" panose="020B0503020204020204" pitchFamily="34" charset="-122"/>
                <a:ea typeface="Microsoft YaHei" panose="020B0503020204020204" pitchFamily="34" charset="-122"/>
              </a:rPr>
              <a:t>®</a:t>
            </a:r>
            <a:r>
              <a:rPr lang="zh-CN" altLang="en-US" sz="4800" b="1" dirty="0">
                <a:gradFill>
                  <a:gsLst>
                    <a:gs pos="0">
                      <a:srgbClr val="0053A7"/>
                    </a:gs>
                    <a:gs pos="100000">
                      <a:srgbClr val="0053A7"/>
                    </a:gs>
                  </a:gsLst>
                  <a:lin ang="5400000" scaled="1"/>
                </a:gradFill>
                <a:latin typeface="Microsoft YaHei" panose="020B0503020204020204" pitchFamily="34" charset="-122"/>
                <a:ea typeface="Microsoft YaHei" panose="020B0503020204020204" pitchFamily="34" charset="-122"/>
              </a:rPr>
              <a:t>）</a:t>
            </a:r>
            <a:endParaRPr lang="zh-CN" altLang="en-US" sz="4800" b="1" dirty="0">
              <a:gradFill>
                <a:gsLst>
                  <a:gs pos="0">
                    <a:srgbClr val="0053A7"/>
                  </a:gs>
                  <a:gs pos="100000">
                    <a:srgbClr val="0053A7"/>
                  </a:gs>
                </a:gsLst>
                <a:lin ang="5400000" scaled="1"/>
              </a:gradFill>
            </a:endParaRPr>
          </a:p>
        </p:txBody>
      </p:sp>
      <p:sp>
        <p:nvSpPr>
          <p:cNvPr id="2" name="文本框 1">
            <a:extLst>
              <a:ext uri="{FF2B5EF4-FFF2-40B4-BE49-F238E27FC236}">
                <a16:creationId xmlns:a16="http://schemas.microsoft.com/office/drawing/2014/main" id="{0F2A5B23-9B12-05D7-6E3E-0F85DC4CE5D5}"/>
              </a:ext>
            </a:extLst>
          </p:cNvPr>
          <p:cNvSpPr txBox="1"/>
          <p:nvPr/>
        </p:nvSpPr>
        <p:spPr>
          <a:xfrm>
            <a:off x="1376289" y="2961038"/>
            <a:ext cx="9439422" cy="587435"/>
          </a:xfrm>
          <a:prstGeom prst="roundRect">
            <a:avLst>
              <a:gd name="adj" fmla="val 14413"/>
            </a:avLst>
          </a:prstGeom>
          <a:solidFill>
            <a:srgbClr val="0053A7">
              <a:alpha val="10000"/>
            </a:srgbClr>
          </a:solidFill>
        </p:spPr>
        <p:txBody>
          <a:bodyPr wrap="square" anchor="ctr" anchorCtr="0">
            <a:noAutofit/>
          </a:bodyPr>
          <a:lstStyle/>
          <a:p>
            <a:pPr lvl="0" algn="ctr">
              <a:defRPr/>
            </a:pPr>
            <a:r>
              <a:rPr kumimoji="0" lang="zh-CN" altLang="en-US" b="1" i="0" u="none" strike="noStrike" kern="1200" cap="none" spc="0" normalizeH="0" baseline="0" noProof="0" dirty="0">
                <a:ln>
                  <a:noFill/>
                </a:ln>
                <a:solidFill>
                  <a:srgbClr val="FF0000"/>
                </a:solidFill>
                <a:effectLst/>
                <a:uLnTx/>
                <a:uFillTx/>
                <a:latin typeface="Microsoft YaHei" panose="020B0503020204020204" pitchFamily="34" charset="-122"/>
                <a:ea typeface="Microsoft YaHei" panose="020B0503020204020204" pitchFamily="34" charset="-122"/>
                <a:cs typeface="+mn-cs"/>
              </a:rPr>
              <a:t>全球唯一获批</a:t>
            </a:r>
            <a:r>
              <a:rPr kumimoji="0" lang="en-US" altLang="zh-CN" i="0" u="none" strike="noStrike" kern="1200" cap="none" spc="0" normalizeH="0" baseline="0" noProof="0" dirty="0">
                <a:ln>
                  <a:noFill/>
                </a:ln>
                <a:gradFill>
                  <a:gsLst>
                    <a:gs pos="0">
                      <a:schemeClr val="tx1"/>
                    </a:gs>
                    <a:gs pos="100000">
                      <a:schemeClr val="tx1"/>
                    </a:gs>
                  </a:gsLst>
                  <a:lin ang="5400000" scaled="1"/>
                </a:gradFill>
                <a:effectLst/>
                <a:uLnTx/>
                <a:uFillTx/>
                <a:latin typeface="Microsoft YaHei" panose="020B0503020204020204" pitchFamily="34" charset="-122"/>
                <a:ea typeface="Microsoft YaHei" panose="020B0503020204020204" pitchFamily="34" charset="-122"/>
                <a:cs typeface="+mn-cs"/>
              </a:rPr>
              <a:t>EGFR</a:t>
            </a:r>
            <a:r>
              <a:rPr kumimoji="0" lang="zh-CN" altLang="en-US" i="0" u="none" strike="noStrike" kern="1200" cap="none" spc="0" normalizeH="0" baseline="0" noProof="0" dirty="0">
                <a:ln>
                  <a:noFill/>
                </a:ln>
                <a:gradFill>
                  <a:gsLst>
                    <a:gs pos="0">
                      <a:schemeClr val="tx1"/>
                    </a:gs>
                    <a:gs pos="100000">
                      <a:schemeClr val="tx1"/>
                    </a:gs>
                  </a:gsLst>
                  <a:lin ang="5400000" scaled="1"/>
                </a:gradFill>
                <a:effectLst/>
                <a:uLnTx/>
                <a:uFillTx/>
                <a:latin typeface="Microsoft YaHei" panose="020B0503020204020204" pitchFamily="34" charset="-122"/>
                <a:ea typeface="Microsoft YaHei" panose="020B0503020204020204" pitchFamily="34" charset="-122"/>
                <a:cs typeface="+mn-cs"/>
              </a:rPr>
              <a:t>突变阳性非小细胞肺癌</a:t>
            </a:r>
            <a:r>
              <a:rPr kumimoji="0" lang="zh-CN" altLang="en-US" b="1" i="0" u="none" strike="noStrike" kern="1200" cap="none" spc="0" normalizeH="0" baseline="0" noProof="0" dirty="0">
                <a:ln>
                  <a:noFill/>
                </a:ln>
                <a:solidFill>
                  <a:srgbClr val="FF0000"/>
                </a:solidFill>
                <a:effectLst/>
                <a:uLnTx/>
                <a:uFillTx/>
                <a:latin typeface="Microsoft YaHei" panose="020B0503020204020204" pitchFamily="34" charset="-122"/>
                <a:ea typeface="Microsoft YaHei" panose="020B0503020204020204" pitchFamily="34" charset="-122"/>
                <a:cs typeface="+mn-cs"/>
              </a:rPr>
              <a:t>中枢神经系统</a:t>
            </a:r>
            <a:r>
              <a:rPr lang="zh-CN" altLang="en-US" b="1" dirty="0">
                <a:solidFill>
                  <a:srgbClr val="FF0000"/>
                </a:solidFill>
                <a:latin typeface="Microsoft YaHei" panose="020B0503020204020204" pitchFamily="34" charset="-122"/>
                <a:ea typeface="Microsoft YaHei" panose="020B0503020204020204" pitchFamily="34" charset="-122"/>
              </a:rPr>
              <a:t>转移</a:t>
            </a:r>
            <a:r>
              <a:rPr kumimoji="0" lang="zh-CN" altLang="en-US" i="0" u="none" strike="noStrike" kern="1200" cap="none" spc="0" normalizeH="0" baseline="0" noProof="0" dirty="0">
                <a:ln>
                  <a:noFill/>
                </a:ln>
                <a:gradFill>
                  <a:gsLst>
                    <a:gs pos="0">
                      <a:schemeClr val="tx1"/>
                    </a:gs>
                    <a:gs pos="100000">
                      <a:schemeClr val="tx1"/>
                    </a:gs>
                  </a:gsLst>
                  <a:lin ang="5400000" scaled="1"/>
                </a:gradFill>
                <a:effectLst/>
                <a:uLnTx/>
                <a:uFillTx/>
                <a:latin typeface="Microsoft YaHei" panose="020B0503020204020204" pitchFamily="34" charset="-122"/>
                <a:ea typeface="Microsoft YaHei" panose="020B0503020204020204" pitchFamily="34" charset="-122"/>
                <a:cs typeface="+mn-cs"/>
              </a:rPr>
              <a:t>一线适应症</a:t>
            </a:r>
            <a:r>
              <a:rPr lang="zh-CN" altLang="en-US" dirty="0">
                <a:gradFill>
                  <a:gsLst>
                    <a:gs pos="0">
                      <a:schemeClr val="tx1"/>
                    </a:gs>
                    <a:gs pos="100000">
                      <a:schemeClr val="tx1"/>
                    </a:gs>
                  </a:gsLst>
                  <a:lin ang="5400000" scaled="1"/>
                </a:gradFill>
                <a:latin typeface="Microsoft YaHei" panose="020B0503020204020204" pitchFamily="34" charset="-122"/>
                <a:ea typeface="Microsoft YaHei" panose="020B0503020204020204" pitchFamily="34" charset="-122"/>
              </a:rPr>
              <a:t>的</a:t>
            </a:r>
            <a:r>
              <a:rPr lang="en-US" altLang="zh-CN" b="1" dirty="0">
                <a:solidFill>
                  <a:srgbClr val="FF0000"/>
                </a:solidFill>
                <a:latin typeface="Microsoft YaHei" panose="020B0503020204020204" pitchFamily="34" charset="-122"/>
                <a:ea typeface="Microsoft YaHei" panose="020B0503020204020204" pitchFamily="34" charset="-122"/>
              </a:rPr>
              <a:t>1</a:t>
            </a:r>
            <a:r>
              <a:rPr lang="zh-CN" altLang="en-US" b="1" dirty="0">
                <a:solidFill>
                  <a:srgbClr val="FF0000"/>
                </a:solidFill>
                <a:latin typeface="Microsoft YaHei" panose="020B0503020204020204" pitchFamily="34" charset="-122"/>
                <a:ea typeface="Microsoft YaHei" panose="020B0503020204020204" pitchFamily="34" charset="-122"/>
              </a:rPr>
              <a:t>类创新药</a:t>
            </a:r>
            <a:endParaRPr kumimoji="0" lang="en-US" altLang="zh-CN" i="0" u="none" strike="noStrike" kern="1200" cap="none" spc="0" normalizeH="0" baseline="0" noProof="0" dirty="0">
              <a:ln>
                <a:noFill/>
              </a:ln>
              <a:gradFill>
                <a:gsLst>
                  <a:gs pos="0">
                    <a:schemeClr val="tx1"/>
                  </a:gs>
                  <a:gs pos="100000">
                    <a:schemeClr val="tx1"/>
                  </a:gs>
                </a:gsLst>
                <a:lin ang="5400000" scaled="1"/>
              </a:gradFill>
              <a:effectLst/>
              <a:uLnTx/>
              <a:uFillTx/>
              <a:latin typeface="Microsoft YaHei" panose="020B0503020204020204" pitchFamily="34" charset="-122"/>
              <a:ea typeface="Microsoft YaHei" panose="020B0503020204020204" pitchFamily="34" charset="-122"/>
              <a:cs typeface="+mn-cs"/>
            </a:endParaRPr>
          </a:p>
        </p:txBody>
      </p:sp>
      <p:sp>
        <p:nvSpPr>
          <p:cNvPr id="3" name="文本框 2">
            <a:extLst>
              <a:ext uri="{FF2B5EF4-FFF2-40B4-BE49-F238E27FC236}">
                <a16:creationId xmlns:a16="http://schemas.microsoft.com/office/drawing/2014/main" id="{682299B8-D651-6649-B00B-F2B6256DBA34}"/>
              </a:ext>
            </a:extLst>
          </p:cNvPr>
          <p:cNvSpPr txBox="1"/>
          <p:nvPr/>
        </p:nvSpPr>
        <p:spPr>
          <a:xfrm>
            <a:off x="1376289" y="3905189"/>
            <a:ext cx="9439422" cy="587435"/>
          </a:xfrm>
          <a:prstGeom prst="roundRect">
            <a:avLst>
              <a:gd name="adj" fmla="val 15816"/>
            </a:avLst>
          </a:prstGeom>
          <a:solidFill>
            <a:srgbClr val="0053A7">
              <a:alpha val="10000"/>
            </a:srgbClr>
          </a:solidFill>
        </p:spPr>
        <p:txBody>
          <a:bodyPr wrap="square" anchor="ctr" anchorCtr="0">
            <a:noAutofit/>
          </a:bodyPr>
          <a:lstStyle/>
          <a:p>
            <a:pPr lvl="0" algn="ctr">
              <a:lnSpc>
                <a:spcPct val="150000"/>
              </a:lnSpc>
              <a:defRPr/>
            </a:pPr>
            <a:r>
              <a:rPr lang="zh-CN" altLang="en-US" dirty="0">
                <a:gradFill>
                  <a:gsLst>
                    <a:gs pos="0">
                      <a:schemeClr val="tx1"/>
                    </a:gs>
                    <a:gs pos="100000">
                      <a:schemeClr val="tx1"/>
                    </a:gs>
                  </a:gsLst>
                  <a:lin ang="5400000" scaled="1"/>
                </a:gradFill>
                <a:latin typeface="Microsoft YaHei" panose="020B0503020204020204" pitchFamily="34" charset="-122"/>
                <a:ea typeface="Microsoft YaHei" panose="020B0503020204020204" pitchFamily="34" charset="-122"/>
              </a:rPr>
              <a:t>全球首创采用“抗肿瘤药物</a:t>
            </a:r>
            <a:r>
              <a:rPr lang="en-US" altLang="zh-CN" dirty="0">
                <a:gradFill>
                  <a:gsLst>
                    <a:gs pos="0">
                      <a:schemeClr val="tx1"/>
                    </a:gs>
                    <a:gs pos="100000">
                      <a:schemeClr val="tx1"/>
                    </a:gs>
                  </a:gsLst>
                  <a:lin ang="5400000" scaled="1"/>
                </a:gradFill>
                <a:latin typeface="Microsoft YaHei" panose="020B0503020204020204" pitchFamily="34" charset="-122"/>
                <a:ea typeface="Microsoft YaHei" panose="020B0503020204020204" pitchFamily="34" charset="-122"/>
              </a:rPr>
              <a:t>+</a:t>
            </a:r>
            <a:r>
              <a:rPr lang="zh-CN" altLang="en-US" dirty="0">
                <a:gradFill>
                  <a:gsLst>
                    <a:gs pos="0">
                      <a:schemeClr val="tx1"/>
                    </a:gs>
                    <a:gs pos="100000">
                      <a:schemeClr val="tx1"/>
                    </a:gs>
                  </a:gsLst>
                  <a:lin ang="5400000" scaled="1"/>
                </a:gradFill>
                <a:latin typeface="Microsoft YaHei" panose="020B0503020204020204" pitchFamily="34" charset="-122"/>
                <a:ea typeface="Microsoft YaHei" panose="020B0503020204020204" pitchFamily="34" charset="-122"/>
              </a:rPr>
              <a:t>中枢神经系统药物”</a:t>
            </a:r>
            <a:r>
              <a:rPr lang="zh-CN" altLang="en-US" b="1" dirty="0">
                <a:solidFill>
                  <a:srgbClr val="FF0000"/>
                </a:solidFill>
                <a:latin typeface="Microsoft YaHei" panose="020B0503020204020204" pitchFamily="34" charset="-122"/>
                <a:ea typeface="Microsoft YaHei" panose="020B0503020204020204" pitchFamily="34" charset="-122"/>
              </a:rPr>
              <a:t>双模型筛选</a:t>
            </a:r>
            <a:r>
              <a:rPr lang="zh-CN" altLang="en-US" dirty="0">
                <a:gradFill>
                  <a:gsLst>
                    <a:gs pos="0">
                      <a:schemeClr val="tx1"/>
                    </a:gs>
                    <a:gs pos="100000">
                      <a:schemeClr val="tx1"/>
                    </a:gs>
                  </a:gsLst>
                  <a:lin ang="5400000" scaled="1"/>
                </a:gradFill>
                <a:latin typeface="Microsoft YaHei" panose="020B0503020204020204" pitchFamily="34" charset="-122"/>
                <a:ea typeface="Microsoft YaHei" panose="020B0503020204020204" pitchFamily="34" charset="-122"/>
              </a:rPr>
              <a:t>的新一代</a:t>
            </a:r>
            <a:r>
              <a:rPr lang="en-US" altLang="zh-CN" dirty="0">
                <a:gradFill>
                  <a:gsLst>
                    <a:gs pos="0">
                      <a:schemeClr val="tx1"/>
                    </a:gs>
                    <a:gs pos="100000">
                      <a:schemeClr val="tx1"/>
                    </a:gs>
                  </a:gsLst>
                  <a:lin ang="5400000" scaled="1"/>
                </a:gradFill>
                <a:latin typeface="Microsoft YaHei" panose="020B0503020204020204" pitchFamily="34" charset="-122"/>
                <a:ea typeface="Microsoft YaHei" panose="020B0503020204020204" pitchFamily="34" charset="-122"/>
              </a:rPr>
              <a:t>EGFR-TKI</a:t>
            </a:r>
            <a:r>
              <a:rPr lang="zh-CN" altLang="en-US" dirty="0">
                <a:gradFill>
                  <a:gsLst>
                    <a:gs pos="0">
                      <a:schemeClr val="tx1"/>
                    </a:gs>
                    <a:gs pos="100000">
                      <a:schemeClr val="tx1"/>
                    </a:gs>
                  </a:gsLst>
                  <a:lin ang="5400000" scaled="1"/>
                </a:gradFill>
                <a:latin typeface="Microsoft YaHei" panose="020B0503020204020204" pitchFamily="34" charset="-122"/>
                <a:ea typeface="Microsoft YaHei" panose="020B0503020204020204" pitchFamily="34" charset="-122"/>
              </a:rPr>
              <a:t>药物</a:t>
            </a:r>
            <a:endParaRPr lang="en-US" altLang="zh-CN" dirty="0">
              <a:gradFill>
                <a:gsLst>
                  <a:gs pos="0">
                    <a:schemeClr val="tx1"/>
                  </a:gs>
                  <a:gs pos="100000">
                    <a:schemeClr val="tx1"/>
                  </a:gs>
                </a:gsLst>
                <a:lin ang="5400000" scaled="1"/>
              </a:gradFill>
              <a:latin typeface="Microsoft YaHei" panose="020B0503020204020204" pitchFamily="34" charset="-122"/>
              <a:ea typeface="Microsoft YaHei" panose="020B0503020204020204" pitchFamily="34" charset="-122"/>
            </a:endParaRPr>
          </a:p>
        </p:txBody>
      </p:sp>
      <p:sp>
        <p:nvSpPr>
          <p:cNvPr id="5" name="文本框 4">
            <a:extLst>
              <a:ext uri="{FF2B5EF4-FFF2-40B4-BE49-F238E27FC236}">
                <a16:creationId xmlns:a16="http://schemas.microsoft.com/office/drawing/2014/main" id="{D172B177-99D8-BF91-D4B7-564497491652}"/>
              </a:ext>
            </a:extLst>
          </p:cNvPr>
          <p:cNvSpPr txBox="1"/>
          <p:nvPr/>
        </p:nvSpPr>
        <p:spPr>
          <a:xfrm>
            <a:off x="1376289" y="4920338"/>
            <a:ext cx="9439422" cy="587435"/>
          </a:xfrm>
          <a:prstGeom prst="roundRect">
            <a:avLst>
              <a:gd name="adj" fmla="val 14413"/>
            </a:avLst>
          </a:prstGeom>
          <a:solidFill>
            <a:srgbClr val="0053A7">
              <a:alpha val="10000"/>
            </a:srgbClr>
          </a:solidFill>
        </p:spPr>
        <p:txBody>
          <a:bodyPr wrap="square" anchor="ctr" anchorCtr="0">
            <a:noAutofit/>
          </a:bodyPr>
          <a:lstStyle/>
          <a:p>
            <a:pPr marR="0" lvl="0" algn="ctr" defTabSz="914400" rtl="0" eaLnBrk="1" fontAlgn="auto" latinLnBrk="0" hangingPunct="1">
              <a:spcBef>
                <a:spcPts val="0"/>
              </a:spcBef>
              <a:buClrTx/>
              <a:buSzTx/>
              <a:tabLst/>
              <a:defRPr/>
            </a:pPr>
            <a:r>
              <a:rPr kumimoji="0" lang="en-US" altLang="zh-CN" i="0" u="none" strike="noStrike" kern="1200" cap="none" spc="0" normalizeH="0" baseline="0" noProof="0" dirty="0">
                <a:ln>
                  <a:noFill/>
                </a:ln>
                <a:gradFill>
                  <a:gsLst>
                    <a:gs pos="0">
                      <a:schemeClr val="tx1"/>
                    </a:gs>
                    <a:gs pos="100000">
                      <a:schemeClr val="tx1"/>
                    </a:gs>
                  </a:gsLst>
                  <a:lin ang="5400000" scaled="1"/>
                </a:gradFill>
                <a:effectLst/>
                <a:uLnTx/>
                <a:uFillTx/>
                <a:latin typeface="Microsoft YaHei" panose="020B0503020204020204" pitchFamily="34" charset="-122"/>
                <a:ea typeface="Microsoft YaHei" panose="020B0503020204020204" pitchFamily="34" charset="-122"/>
                <a:cs typeface="+mn-cs"/>
              </a:rPr>
              <a:t>EGFR</a:t>
            </a:r>
            <a:r>
              <a:rPr kumimoji="0" lang="zh-CN" altLang="en-US" i="0" u="none" strike="noStrike" kern="1200" cap="none" spc="0" normalizeH="0" baseline="0" noProof="0" dirty="0">
                <a:ln>
                  <a:noFill/>
                </a:ln>
                <a:gradFill>
                  <a:gsLst>
                    <a:gs pos="0">
                      <a:schemeClr val="tx1"/>
                    </a:gs>
                    <a:gs pos="100000">
                      <a:schemeClr val="tx1"/>
                    </a:gs>
                  </a:gsLst>
                  <a:lin ang="5400000" scaled="1"/>
                </a:gradFill>
                <a:effectLst/>
                <a:uLnTx/>
                <a:uFillTx/>
                <a:latin typeface="Microsoft YaHei" panose="020B0503020204020204" pitchFamily="34" charset="-122"/>
                <a:ea typeface="Microsoft YaHei" panose="020B0503020204020204" pitchFamily="34" charset="-122"/>
                <a:cs typeface="+mn-cs"/>
              </a:rPr>
              <a:t>突变阳性非小细胞</a:t>
            </a:r>
            <a:r>
              <a:rPr lang="zh-CN" altLang="en-US" dirty="0">
                <a:gradFill>
                  <a:gsLst>
                    <a:gs pos="0">
                      <a:schemeClr val="tx1"/>
                    </a:gs>
                    <a:gs pos="100000">
                      <a:schemeClr val="tx1"/>
                    </a:gs>
                  </a:gsLst>
                  <a:lin ang="5400000" scaled="1"/>
                </a:gradFill>
                <a:latin typeface="Microsoft YaHei" panose="020B0503020204020204" pitchFamily="34" charset="-122"/>
                <a:ea typeface="Microsoft YaHei" panose="020B0503020204020204" pitchFamily="34" charset="-122"/>
              </a:rPr>
              <a:t>肺癌中枢神经系统转移</a:t>
            </a:r>
            <a:r>
              <a:rPr lang="zh-CN" altLang="en-US" b="1" dirty="0">
                <a:solidFill>
                  <a:srgbClr val="FF0000"/>
                </a:solidFill>
                <a:latin typeface="Microsoft YaHei" panose="020B0503020204020204" pitchFamily="34" charset="-122"/>
                <a:ea typeface="Microsoft YaHei" panose="020B0503020204020204" pitchFamily="34" charset="-122"/>
              </a:rPr>
              <a:t>（初治）</a:t>
            </a:r>
            <a:r>
              <a:rPr kumimoji="0" lang="zh-CN" altLang="en-US" i="0" u="none" strike="noStrike" kern="1200" cap="none" spc="0" normalizeH="0" baseline="0" noProof="0" dirty="0">
                <a:ln>
                  <a:noFill/>
                </a:ln>
                <a:gradFill>
                  <a:gsLst>
                    <a:gs pos="0">
                      <a:schemeClr val="tx1"/>
                    </a:gs>
                    <a:gs pos="100000">
                      <a:schemeClr val="tx1"/>
                    </a:gs>
                  </a:gsLst>
                  <a:lin ang="5400000" scaled="1"/>
                </a:gradFill>
                <a:effectLst/>
                <a:uLnTx/>
                <a:uFillTx/>
                <a:latin typeface="Microsoft YaHei" panose="020B0503020204020204" pitchFamily="34" charset="-122"/>
                <a:ea typeface="Microsoft YaHei" panose="020B0503020204020204" pitchFamily="34" charset="-122"/>
                <a:cs typeface="+mn-cs"/>
              </a:rPr>
              <a:t>患者的首选</a:t>
            </a:r>
          </a:p>
        </p:txBody>
      </p:sp>
    </p:spTree>
    <p:extLst>
      <p:ext uri="{BB962C8B-B14F-4D97-AF65-F5344CB8AC3E}">
        <p14:creationId xmlns:p14="http://schemas.microsoft.com/office/powerpoint/2010/main" val="39136943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a:extLst>
              <a:ext uri="{FF2B5EF4-FFF2-40B4-BE49-F238E27FC236}">
                <a16:creationId xmlns:a16="http://schemas.microsoft.com/office/drawing/2014/main" id="{23EB01CD-F4ED-DAE9-ED46-049355251617}"/>
              </a:ext>
            </a:extLst>
          </p:cNvPr>
          <p:cNvSpPr/>
          <p:nvPr/>
        </p:nvSpPr>
        <p:spPr>
          <a:xfrm>
            <a:off x="232475" y="392677"/>
            <a:ext cx="1410346" cy="48044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graphicFrame>
        <p:nvGraphicFramePr>
          <p:cNvPr id="3" name="think-cell data - do not delete" hidden="1">
            <a:extLst>
              <a:ext uri="{FF2B5EF4-FFF2-40B4-BE49-F238E27FC236}">
                <a16:creationId xmlns:a16="http://schemas.microsoft.com/office/drawing/2014/main" id="{0310A2DE-C814-C90E-0C84-BD7E2A4155DE}"/>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幻灯片" r:id="rId4" imgW="360" imgH="360" progId="TCLayout.ActiveDocument.1">
                  <p:embed/>
                </p:oleObj>
              </mc:Choice>
              <mc:Fallback>
                <p:oleObj name="think-cell 幻灯片" r:id="rId4" imgW="360" imgH="360" progId="TCLayout.ActiveDocument.1">
                  <p:embed/>
                  <p:pic>
                    <p:nvPicPr>
                      <p:cNvPr id="3" name="think-cell data - do not delete" hidden="1">
                        <a:extLst>
                          <a:ext uri="{FF2B5EF4-FFF2-40B4-BE49-F238E27FC236}">
                            <a16:creationId xmlns:a16="http://schemas.microsoft.com/office/drawing/2014/main" id="{0310A2DE-C814-C90E-0C84-BD7E2A4155DE}"/>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7" name="文本框 16">
            <a:extLst>
              <a:ext uri="{FF2B5EF4-FFF2-40B4-BE49-F238E27FC236}">
                <a16:creationId xmlns:a16="http://schemas.microsoft.com/office/drawing/2014/main" id="{1DA07D10-1005-3AB0-D945-0802CB66F44A}"/>
              </a:ext>
            </a:extLst>
          </p:cNvPr>
          <p:cNvSpPr txBox="1"/>
          <p:nvPr/>
        </p:nvSpPr>
        <p:spPr>
          <a:xfrm>
            <a:off x="0" y="370668"/>
            <a:ext cx="12192000" cy="523220"/>
          </a:xfrm>
          <a:prstGeom prst="rect">
            <a:avLst/>
          </a:prstGeom>
          <a:noFill/>
        </p:spPr>
        <p:txBody>
          <a:bodyPr wrap="square">
            <a:spAutoFit/>
          </a:bodyPr>
          <a:lstStyle/>
          <a:p>
            <a:pPr algn="ctr"/>
            <a:r>
              <a:rPr lang="zh-CN" altLang="en-US" sz="2800" b="1" dirty="0">
                <a:gradFill>
                  <a:gsLst>
                    <a:gs pos="0">
                      <a:schemeClr val="tx1"/>
                    </a:gs>
                    <a:gs pos="94000">
                      <a:schemeClr val="tx1"/>
                    </a:gs>
                  </a:gsLst>
                  <a:lin ang="2700000" scaled="1"/>
                </a:gradFill>
                <a:latin typeface="Microsoft YaHei" panose="020B0503020204020204" pitchFamily="34" charset="-122"/>
                <a:ea typeface="Microsoft YaHei" panose="020B0503020204020204" pitchFamily="34" charset="-122"/>
              </a:rPr>
              <a:t>已获得</a:t>
            </a:r>
            <a:r>
              <a:rPr lang="en-US" altLang="zh-CN" sz="2800" b="1" dirty="0">
                <a:gradFill>
                  <a:gsLst>
                    <a:gs pos="0">
                      <a:schemeClr val="tx1"/>
                    </a:gs>
                    <a:gs pos="94000">
                      <a:schemeClr val="tx1"/>
                    </a:gs>
                  </a:gsLst>
                  <a:lin ang="2700000" scaled="1"/>
                </a:gradFill>
                <a:latin typeface="Microsoft YaHei" panose="020B0503020204020204" pitchFamily="34" charset="-122"/>
                <a:ea typeface="Microsoft YaHei" panose="020B0503020204020204" pitchFamily="34" charset="-122"/>
              </a:rPr>
              <a:t>CSCO</a:t>
            </a:r>
            <a:r>
              <a:rPr lang="zh-CN" altLang="en-US" sz="2800" b="1" dirty="0">
                <a:gradFill>
                  <a:gsLst>
                    <a:gs pos="0">
                      <a:schemeClr val="tx1"/>
                    </a:gs>
                    <a:gs pos="94000">
                      <a:schemeClr val="tx1"/>
                    </a:gs>
                  </a:gsLst>
                  <a:lin ang="2700000" scaled="1"/>
                </a:gradFill>
                <a:latin typeface="Microsoft YaHei" panose="020B0503020204020204" pitchFamily="34" charset="-122"/>
                <a:ea typeface="Microsoft YaHei" panose="020B0503020204020204" pitchFamily="34" charset="-122"/>
              </a:rPr>
              <a:t>等权威指南推荐</a:t>
            </a:r>
            <a:endParaRPr lang="zh-CN" altLang="en-US" sz="2800" b="1" dirty="0">
              <a:gradFill>
                <a:gsLst>
                  <a:gs pos="0">
                    <a:schemeClr val="tx1"/>
                  </a:gs>
                  <a:gs pos="94000">
                    <a:schemeClr val="tx1"/>
                  </a:gs>
                </a:gsLst>
                <a:lin ang="2700000" scaled="1"/>
              </a:gradFill>
            </a:endParaRPr>
          </a:p>
        </p:txBody>
      </p:sp>
      <p:grpSp>
        <p:nvGrpSpPr>
          <p:cNvPr id="5" name="组合 4">
            <a:extLst>
              <a:ext uri="{FF2B5EF4-FFF2-40B4-BE49-F238E27FC236}">
                <a16:creationId xmlns:a16="http://schemas.microsoft.com/office/drawing/2014/main" id="{4566E147-75FB-3A6C-DE19-70911F29457D}"/>
              </a:ext>
            </a:extLst>
          </p:cNvPr>
          <p:cNvGrpSpPr/>
          <p:nvPr/>
        </p:nvGrpSpPr>
        <p:grpSpPr>
          <a:xfrm>
            <a:off x="855321" y="1753625"/>
            <a:ext cx="5814986" cy="4054063"/>
            <a:chOff x="1304923" y="2456065"/>
            <a:chExt cx="10479089" cy="4201990"/>
          </a:xfrm>
        </p:grpSpPr>
        <p:sp>
          <p:nvSpPr>
            <p:cNvPr id="24" name="矩形: 圆角 23">
              <a:extLst>
                <a:ext uri="{FF2B5EF4-FFF2-40B4-BE49-F238E27FC236}">
                  <a16:creationId xmlns:a16="http://schemas.microsoft.com/office/drawing/2014/main" id="{617EA7C1-B64E-0D44-3715-1241A1102BCA}"/>
                </a:ext>
              </a:extLst>
            </p:cNvPr>
            <p:cNvSpPr/>
            <p:nvPr/>
          </p:nvSpPr>
          <p:spPr>
            <a:xfrm>
              <a:off x="1304923" y="5515995"/>
              <a:ext cx="10479089" cy="1142060"/>
            </a:xfrm>
            <a:prstGeom prst="roundRect">
              <a:avLst>
                <a:gd name="adj" fmla="val 2489"/>
              </a:avLst>
            </a:prstGeom>
            <a:solidFill>
              <a:srgbClr val="0053A7">
                <a:alpha val="1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marL="285750" indent="-285750">
                <a:buClr>
                  <a:srgbClr val="0053A7"/>
                </a:buClr>
                <a:buFont typeface="Wingdings" panose="05000000000000000000" pitchFamily="2" charset="2"/>
                <a:buChar char="l"/>
              </a:pPr>
              <a:r>
                <a:rPr lang="zh-CN" altLang="en-US" sz="1600" dirty="0">
                  <a:gradFill>
                    <a:gsLst>
                      <a:gs pos="0">
                        <a:schemeClr val="tx1"/>
                      </a:gs>
                      <a:gs pos="100000">
                        <a:schemeClr val="tx1"/>
                      </a:gs>
                    </a:gsLst>
                    <a:lin ang="0" scaled="1"/>
                  </a:gradFill>
                  <a:latin typeface="Microsoft YaHei" panose="020B0503020204020204" pitchFamily="34" charset="-122"/>
                  <a:ea typeface="Microsoft YaHei" panose="020B0503020204020204" pitchFamily="34" charset="-122"/>
                </a:rPr>
                <a:t>欧洲肿瘤内科学会（</a:t>
              </a:r>
              <a:r>
                <a:rPr lang="en-US" altLang="zh-CN" sz="1600" dirty="0">
                  <a:gradFill>
                    <a:gsLst>
                      <a:gs pos="0">
                        <a:schemeClr val="tx1"/>
                      </a:gs>
                      <a:gs pos="100000">
                        <a:schemeClr val="tx1"/>
                      </a:gs>
                    </a:gsLst>
                    <a:lin ang="0" scaled="1"/>
                  </a:gradFill>
                  <a:latin typeface="Microsoft YaHei" panose="020B0503020204020204" pitchFamily="34" charset="-122"/>
                  <a:ea typeface="Microsoft YaHei" panose="020B0503020204020204" pitchFamily="34" charset="-122"/>
                </a:rPr>
                <a:t>ESMO</a:t>
              </a:r>
              <a:r>
                <a:rPr lang="zh-CN" altLang="en-US" sz="1600" dirty="0">
                  <a:gradFill>
                    <a:gsLst>
                      <a:gs pos="0">
                        <a:schemeClr val="tx1"/>
                      </a:gs>
                      <a:gs pos="100000">
                        <a:schemeClr val="tx1"/>
                      </a:gs>
                    </a:gsLst>
                    <a:lin ang="0" scaled="1"/>
                  </a:gradFill>
                  <a:latin typeface="Microsoft YaHei" panose="020B0503020204020204" pitchFamily="34" charset="-122"/>
                  <a:ea typeface="Microsoft YaHei" panose="020B0503020204020204" pitchFamily="34" charset="-122"/>
                </a:rPr>
                <a:t>）专家共识认为佐利替尼具有良好的颅内抗肿瘤活性，可用于</a:t>
              </a:r>
              <a:r>
                <a:rPr lang="en-US" altLang="zh-CN" sz="1600" dirty="0">
                  <a:gradFill>
                    <a:gsLst>
                      <a:gs pos="0">
                        <a:schemeClr val="tx1"/>
                      </a:gs>
                      <a:gs pos="100000">
                        <a:schemeClr val="tx1"/>
                      </a:gs>
                    </a:gsLst>
                    <a:lin ang="0" scaled="1"/>
                  </a:gradFill>
                  <a:latin typeface="Microsoft YaHei" panose="020B0503020204020204" pitchFamily="34" charset="-122"/>
                  <a:ea typeface="Microsoft YaHei" panose="020B0503020204020204" pitchFamily="34" charset="-122"/>
                </a:rPr>
                <a:t>CNS</a:t>
              </a:r>
              <a:r>
                <a:rPr lang="zh-CN" altLang="en-US" sz="1600" dirty="0">
                  <a:gradFill>
                    <a:gsLst>
                      <a:gs pos="0">
                        <a:schemeClr val="tx1"/>
                      </a:gs>
                      <a:gs pos="100000">
                        <a:schemeClr val="tx1"/>
                      </a:gs>
                    </a:gsLst>
                    <a:lin ang="0" scaled="1"/>
                  </a:gradFill>
                  <a:latin typeface="Microsoft YaHei" panose="020B0503020204020204" pitchFamily="34" charset="-122"/>
                  <a:ea typeface="Microsoft YaHei" panose="020B0503020204020204" pitchFamily="34" charset="-122"/>
                </a:rPr>
                <a:t>转移患者</a:t>
              </a:r>
              <a:r>
                <a:rPr lang="en-US" altLang="zh-CN" sz="1600" baseline="30000" dirty="0">
                  <a:gradFill>
                    <a:gsLst>
                      <a:gs pos="0">
                        <a:schemeClr val="tx1"/>
                      </a:gs>
                      <a:gs pos="100000">
                        <a:schemeClr val="tx1"/>
                      </a:gs>
                    </a:gsLst>
                    <a:lin ang="0" scaled="1"/>
                  </a:gradFill>
                  <a:latin typeface="Microsoft YaHei" panose="020B0503020204020204" pitchFamily="34" charset="-122"/>
                  <a:ea typeface="Microsoft YaHei" panose="020B0503020204020204" pitchFamily="34" charset="-122"/>
                </a:rPr>
                <a:t>3</a:t>
              </a:r>
            </a:p>
          </p:txBody>
        </p:sp>
        <p:sp>
          <p:nvSpPr>
            <p:cNvPr id="25" name="矩形: 圆角 24">
              <a:extLst>
                <a:ext uri="{FF2B5EF4-FFF2-40B4-BE49-F238E27FC236}">
                  <a16:creationId xmlns:a16="http://schemas.microsoft.com/office/drawing/2014/main" id="{A0AEDB01-3813-6F68-78AB-08AF7326540C}"/>
                </a:ext>
              </a:extLst>
            </p:cNvPr>
            <p:cNvSpPr/>
            <p:nvPr/>
          </p:nvSpPr>
          <p:spPr>
            <a:xfrm>
              <a:off x="1304925" y="3986030"/>
              <a:ext cx="10479087" cy="1142060"/>
            </a:xfrm>
            <a:prstGeom prst="roundRect">
              <a:avLst>
                <a:gd name="adj" fmla="val 6659"/>
              </a:avLst>
            </a:prstGeom>
            <a:solidFill>
              <a:srgbClr val="0053A7">
                <a:alpha val="1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marL="285750" indent="-285750">
                <a:buClr>
                  <a:srgbClr val="0053A7"/>
                </a:buClr>
                <a:buFont typeface="Wingdings" panose="05000000000000000000" pitchFamily="2" charset="2"/>
                <a:buChar char="l"/>
              </a:pPr>
              <a:r>
                <a:rPr lang="zh-CN" altLang="en-US" sz="1600" dirty="0">
                  <a:gradFill>
                    <a:gsLst>
                      <a:gs pos="0">
                        <a:schemeClr val="tx1"/>
                      </a:gs>
                      <a:gs pos="100000">
                        <a:schemeClr val="tx1"/>
                      </a:gs>
                    </a:gsLst>
                    <a:lin ang="0" scaled="1"/>
                  </a:gradFill>
                  <a:latin typeface="Microsoft YaHei" panose="020B0503020204020204" pitchFamily="34" charset="-122"/>
                  <a:ea typeface="Microsoft YaHei" panose="020B0503020204020204" pitchFamily="34" charset="-122"/>
                </a:rPr>
                <a:t>中国抗癌协会（</a:t>
              </a:r>
              <a:r>
                <a:rPr lang="en-US" altLang="zh-CN" sz="1600" dirty="0">
                  <a:gradFill>
                    <a:gsLst>
                      <a:gs pos="0">
                        <a:schemeClr val="tx1"/>
                      </a:gs>
                      <a:gs pos="100000">
                        <a:schemeClr val="tx1"/>
                      </a:gs>
                    </a:gsLst>
                    <a:lin ang="0" scaled="1"/>
                  </a:gradFill>
                  <a:latin typeface="Microsoft YaHei" panose="020B0503020204020204" pitchFamily="34" charset="-122"/>
                  <a:ea typeface="Microsoft YaHei" panose="020B0503020204020204" pitchFamily="34" charset="-122"/>
                </a:rPr>
                <a:t>CACA</a:t>
              </a:r>
              <a:r>
                <a:rPr lang="zh-CN" altLang="en-US" sz="1600" dirty="0">
                  <a:gradFill>
                    <a:gsLst>
                      <a:gs pos="0">
                        <a:schemeClr val="tx1"/>
                      </a:gs>
                      <a:gs pos="100000">
                        <a:schemeClr val="tx1"/>
                      </a:gs>
                    </a:gsLst>
                    <a:lin ang="0" scaled="1"/>
                  </a:gradFill>
                  <a:latin typeface="Microsoft YaHei" panose="020B0503020204020204" pitchFamily="34" charset="-122"/>
                  <a:ea typeface="Microsoft YaHei" panose="020B0503020204020204" pitchFamily="34" charset="-122"/>
                </a:rPr>
                <a:t>）</a:t>
              </a:r>
              <a:r>
                <a:rPr lang="en-US" altLang="zh-CN" sz="1600" dirty="0">
                  <a:gradFill>
                    <a:gsLst>
                      <a:gs pos="0">
                        <a:schemeClr val="tx1"/>
                      </a:gs>
                      <a:gs pos="100000">
                        <a:schemeClr val="tx1"/>
                      </a:gs>
                    </a:gsLst>
                    <a:lin ang="0" scaled="1"/>
                  </a:gradFill>
                  <a:latin typeface="Microsoft YaHei" panose="020B0503020204020204" pitchFamily="34" charset="-122"/>
                  <a:ea typeface="Microsoft YaHei" panose="020B0503020204020204" pitchFamily="34" charset="-122"/>
                </a:rPr>
                <a:t>2025</a:t>
              </a:r>
              <a:r>
                <a:rPr lang="zh-CN" altLang="en-US" sz="1600" dirty="0">
                  <a:gradFill>
                    <a:gsLst>
                      <a:gs pos="0">
                        <a:schemeClr val="tx1"/>
                      </a:gs>
                      <a:gs pos="100000">
                        <a:schemeClr val="tx1"/>
                      </a:gs>
                    </a:gsLst>
                    <a:lin ang="0" scaled="1"/>
                  </a:gradFill>
                  <a:latin typeface="Microsoft YaHei" panose="020B0503020204020204" pitchFamily="34" charset="-122"/>
                  <a:ea typeface="Microsoft YaHei" panose="020B0503020204020204" pitchFamily="34" charset="-122"/>
                </a:rPr>
                <a:t>年发表的</a:t>
              </a:r>
              <a:r>
                <a:rPr lang="en-US" altLang="zh-CN" sz="1600" dirty="0">
                  <a:gradFill>
                    <a:gsLst>
                      <a:gs pos="0">
                        <a:schemeClr val="tx1"/>
                      </a:gs>
                      <a:gs pos="100000">
                        <a:schemeClr val="tx1"/>
                      </a:gs>
                    </a:gsLst>
                    <a:lin ang="0" scaled="1"/>
                  </a:gradFill>
                  <a:latin typeface="Microsoft YaHei" panose="020B0503020204020204" pitchFamily="34" charset="-122"/>
                  <a:ea typeface="Microsoft YaHei" panose="020B0503020204020204" pitchFamily="34" charset="-122"/>
                </a:rPr>
                <a:t>《</a:t>
              </a:r>
              <a:r>
                <a:rPr lang="zh-CN" altLang="en-US" sz="1600" dirty="0">
                  <a:gradFill>
                    <a:gsLst>
                      <a:gs pos="0">
                        <a:schemeClr val="tx1"/>
                      </a:gs>
                      <a:gs pos="100000">
                        <a:schemeClr val="tx1"/>
                      </a:gs>
                    </a:gsLst>
                    <a:lin ang="0" scaled="1"/>
                  </a:gradFill>
                  <a:latin typeface="Microsoft YaHei" panose="020B0503020204020204" pitchFamily="34" charset="-122"/>
                  <a:ea typeface="Microsoft YaHei" panose="020B0503020204020204" pitchFamily="34" charset="-122"/>
                </a:rPr>
                <a:t>中国恶性肿瘤学科发展报告</a:t>
              </a:r>
              <a:r>
                <a:rPr lang="en-US" altLang="zh-CN" sz="1600" dirty="0">
                  <a:gradFill>
                    <a:gsLst>
                      <a:gs pos="0">
                        <a:schemeClr val="tx1"/>
                      </a:gs>
                      <a:gs pos="100000">
                        <a:schemeClr val="tx1"/>
                      </a:gs>
                    </a:gsLst>
                    <a:lin ang="0" scaled="1"/>
                  </a:gradFill>
                  <a:latin typeface="Microsoft YaHei" panose="020B0503020204020204" pitchFamily="34" charset="-122"/>
                  <a:ea typeface="Microsoft YaHei" panose="020B0503020204020204" pitchFamily="34" charset="-122"/>
                </a:rPr>
                <a:t>2024》</a:t>
              </a:r>
              <a:r>
                <a:rPr lang="zh-CN" altLang="en-US" sz="1600" dirty="0">
                  <a:gradFill>
                    <a:gsLst>
                      <a:gs pos="0">
                        <a:schemeClr val="tx1"/>
                      </a:gs>
                      <a:gs pos="100000">
                        <a:schemeClr val="tx1"/>
                      </a:gs>
                    </a:gsLst>
                    <a:lin ang="0" scaled="1"/>
                  </a:gradFill>
                  <a:latin typeface="Microsoft YaHei" panose="020B0503020204020204" pitchFamily="34" charset="-122"/>
                  <a:ea typeface="Microsoft YaHei" panose="020B0503020204020204" pitchFamily="34" charset="-122"/>
                </a:rPr>
                <a:t>高度认可佐利替尼完全穿透血脑屏障的独特优势，显著延长生存获益</a:t>
              </a:r>
              <a:r>
                <a:rPr lang="en-US" altLang="zh-CN" sz="1600" baseline="30000" dirty="0">
                  <a:gradFill>
                    <a:gsLst>
                      <a:gs pos="0">
                        <a:schemeClr val="tx1"/>
                      </a:gs>
                      <a:gs pos="100000">
                        <a:schemeClr val="tx1"/>
                      </a:gs>
                    </a:gsLst>
                    <a:lin ang="0" scaled="1"/>
                  </a:gradFill>
                  <a:latin typeface="Microsoft YaHei" panose="020B0503020204020204" pitchFamily="34" charset="-122"/>
                  <a:ea typeface="Microsoft YaHei" panose="020B0503020204020204" pitchFamily="34" charset="-122"/>
                </a:rPr>
                <a:t>2</a:t>
              </a:r>
            </a:p>
          </p:txBody>
        </p:sp>
        <p:sp>
          <p:nvSpPr>
            <p:cNvPr id="26" name="矩形: 圆角 25">
              <a:extLst>
                <a:ext uri="{FF2B5EF4-FFF2-40B4-BE49-F238E27FC236}">
                  <a16:creationId xmlns:a16="http://schemas.microsoft.com/office/drawing/2014/main" id="{F9A1F020-92A4-5CFD-988D-6309677E5F41}"/>
                </a:ext>
              </a:extLst>
            </p:cNvPr>
            <p:cNvSpPr/>
            <p:nvPr/>
          </p:nvSpPr>
          <p:spPr>
            <a:xfrm>
              <a:off x="1304924" y="2456065"/>
              <a:ext cx="10479088" cy="1142060"/>
            </a:xfrm>
            <a:prstGeom prst="roundRect">
              <a:avLst>
                <a:gd name="adj" fmla="val 4991"/>
              </a:avLst>
            </a:prstGeom>
            <a:solidFill>
              <a:srgbClr val="0053A7">
                <a:alpha val="1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marL="342900" indent="-342900">
                <a:buClr>
                  <a:srgbClr val="0053A7"/>
                </a:buClr>
                <a:buFont typeface="Wingdings" panose="05000000000000000000" pitchFamily="2" charset="2"/>
                <a:buChar char="l"/>
              </a:pPr>
              <a:r>
                <a:rPr lang="zh-CN" altLang="en-US" sz="1600" b="1" dirty="0">
                  <a:solidFill>
                    <a:schemeClr val="tx1"/>
                  </a:solidFill>
                  <a:latin typeface="Microsoft YaHei" panose="020B0503020204020204" pitchFamily="34" charset="-122"/>
                  <a:ea typeface="Microsoft YaHei" panose="020B0503020204020204" pitchFamily="34" charset="-122"/>
                </a:rPr>
                <a:t>获得中国临床肿瘤学会（</a:t>
              </a:r>
              <a:r>
                <a:rPr lang="en-US" altLang="zh-CN" sz="1600" b="1" dirty="0">
                  <a:solidFill>
                    <a:schemeClr val="tx1"/>
                  </a:solidFill>
                  <a:latin typeface="Microsoft YaHei" panose="020B0503020204020204" pitchFamily="34" charset="-122"/>
                  <a:ea typeface="Microsoft YaHei" panose="020B0503020204020204" pitchFamily="34" charset="-122"/>
                </a:rPr>
                <a:t>CSCO</a:t>
              </a:r>
              <a:r>
                <a:rPr lang="zh-CN" altLang="en-US" sz="1600" b="1" dirty="0">
                  <a:solidFill>
                    <a:schemeClr val="tx1"/>
                  </a:solidFill>
                  <a:latin typeface="Microsoft YaHei" panose="020B0503020204020204" pitchFamily="34" charset="-122"/>
                  <a:ea typeface="Microsoft YaHei" panose="020B0503020204020204" pitchFamily="34" charset="-122"/>
                </a:rPr>
                <a:t>）非小细胞肺癌诊疗指南</a:t>
              </a:r>
              <a:r>
                <a:rPr lang="en-US" altLang="zh-CN" sz="1600" b="1" dirty="0">
                  <a:solidFill>
                    <a:srgbClr val="FF0000"/>
                  </a:solidFill>
                  <a:latin typeface="Microsoft YaHei" panose="020B0503020204020204" pitchFamily="34" charset="-122"/>
                  <a:ea typeface="Microsoft YaHei" panose="020B0503020204020204" pitchFamily="34" charset="-122"/>
                </a:rPr>
                <a:t>2025</a:t>
              </a:r>
              <a:r>
                <a:rPr lang="zh-CN" altLang="en-US" sz="1600" b="1" dirty="0">
                  <a:solidFill>
                    <a:srgbClr val="FF0000"/>
                  </a:solidFill>
                  <a:latin typeface="Microsoft YaHei" panose="020B0503020204020204" pitchFamily="34" charset="-122"/>
                  <a:ea typeface="Microsoft YaHei" panose="020B0503020204020204" pitchFamily="34" charset="-122"/>
                </a:rPr>
                <a:t>年版</a:t>
              </a:r>
              <a:r>
                <a:rPr lang="en-US" altLang="zh-CN" sz="1600" b="1" dirty="0">
                  <a:solidFill>
                    <a:srgbClr val="FF0000"/>
                  </a:solidFill>
                  <a:latin typeface="Microsoft YaHei" panose="020B0503020204020204" pitchFamily="34" charset="-122"/>
                  <a:ea typeface="Microsoft YaHei" panose="020B0503020204020204" pitchFamily="34" charset="-122"/>
                </a:rPr>
                <a:t>I</a:t>
              </a:r>
              <a:r>
                <a:rPr lang="zh-CN" altLang="en-US" sz="1600" b="1" dirty="0">
                  <a:solidFill>
                    <a:srgbClr val="FF0000"/>
                  </a:solidFill>
                  <a:latin typeface="Microsoft YaHei" panose="020B0503020204020204" pitchFamily="34" charset="-122"/>
                  <a:ea typeface="Microsoft YaHei" panose="020B0503020204020204" pitchFamily="34" charset="-122"/>
                </a:rPr>
                <a:t>级推荐：作为新一代</a:t>
              </a:r>
              <a:r>
                <a:rPr lang="en-US" altLang="zh-CN" sz="1600" b="1" dirty="0">
                  <a:solidFill>
                    <a:srgbClr val="FF0000"/>
                  </a:solidFill>
                  <a:latin typeface="Microsoft YaHei" panose="020B0503020204020204" pitchFamily="34" charset="-122"/>
                  <a:ea typeface="Microsoft YaHei" panose="020B0503020204020204" pitchFamily="34" charset="-122"/>
                </a:rPr>
                <a:t>EGFR-TKI</a:t>
              </a:r>
              <a:r>
                <a:rPr lang="zh-CN" altLang="en-US" sz="1600" b="1" dirty="0">
                  <a:solidFill>
                    <a:srgbClr val="FF0000"/>
                  </a:solidFill>
                  <a:latin typeface="Microsoft YaHei" panose="020B0503020204020204" pitchFamily="34" charset="-122"/>
                  <a:ea typeface="Microsoft YaHei" panose="020B0503020204020204" pitchFamily="34" charset="-122"/>
                </a:rPr>
                <a:t>，专门用于伴脑转移患者</a:t>
              </a:r>
              <a:r>
                <a:rPr lang="en-US" altLang="zh-CN" sz="1600" baseline="30000" dirty="0">
                  <a:solidFill>
                    <a:schemeClr val="tx1"/>
                  </a:solidFill>
                  <a:latin typeface="Microsoft YaHei" panose="020B0503020204020204" pitchFamily="34" charset="-122"/>
                  <a:ea typeface="Microsoft YaHei" panose="020B0503020204020204" pitchFamily="34" charset="-122"/>
                </a:rPr>
                <a:t>1</a:t>
              </a:r>
            </a:p>
          </p:txBody>
        </p:sp>
      </p:grpSp>
      <p:sp>
        <p:nvSpPr>
          <p:cNvPr id="9" name="文本框 8">
            <a:extLst>
              <a:ext uri="{FF2B5EF4-FFF2-40B4-BE49-F238E27FC236}">
                <a16:creationId xmlns:a16="http://schemas.microsoft.com/office/drawing/2014/main" id="{758F93EB-A494-40F0-9860-B6AB4DFA8D4C}"/>
              </a:ext>
            </a:extLst>
          </p:cNvPr>
          <p:cNvSpPr txBox="1"/>
          <p:nvPr/>
        </p:nvSpPr>
        <p:spPr>
          <a:xfrm>
            <a:off x="807740" y="6446516"/>
            <a:ext cx="9023061" cy="215444"/>
          </a:xfrm>
          <a:prstGeom prst="rect">
            <a:avLst/>
          </a:prstGeom>
          <a:noFill/>
        </p:spPr>
        <p:txBody>
          <a:bodyPr wrap="square">
            <a:spAutoFit/>
          </a:bodyPr>
          <a:lstStyle>
            <a:defPPr>
              <a:defRPr lang="zh-CN"/>
            </a:defPPr>
            <a:lvl1pPr marR="0" lvl="0" indent="0" fontAlgn="auto">
              <a:lnSpc>
                <a:spcPct val="100000"/>
              </a:lnSpc>
              <a:spcBef>
                <a:spcPts val="0"/>
              </a:spcBef>
              <a:spcAft>
                <a:spcPts val="0"/>
              </a:spcAft>
              <a:buClrTx/>
              <a:buSzTx/>
              <a:buFontTx/>
              <a:buNone/>
              <a:tabLst/>
              <a:defRPr kumimoji="0" sz="800" b="0" i="0" u="none" strike="noStrike" cap="none" spc="0" normalizeH="0" baseline="0">
                <a:ln>
                  <a:noFill/>
                </a:ln>
                <a:gradFill>
                  <a:gsLst>
                    <a:gs pos="0">
                      <a:schemeClr val="tx1"/>
                    </a:gs>
                    <a:gs pos="94000">
                      <a:schemeClr val="tx1"/>
                    </a:gs>
                  </a:gsLst>
                  <a:lin ang="2700000" scaled="1"/>
                </a:gradFill>
                <a:effectLst/>
                <a:uLnTx/>
                <a:uFillTx/>
                <a:latin typeface="+mn-ea"/>
              </a:defRPr>
            </a:lvl1pPr>
          </a:lstStyle>
          <a:p>
            <a:r>
              <a:rPr lang="zh-CN" altLang="en-US" dirty="0"/>
              <a:t>参考信息 </a:t>
            </a:r>
            <a:r>
              <a:rPr lang="en-US" altLang="zh-CN" dirty="0"/>
              <a:t>1.</a:t>
            </a:r>
            <a:r>
              <a:rPr lang="zh-CN" altLang="en-US" dirty="0"/>
              <a:t>中国临床肿瘤学会（</a:t>
            </a:r>
            <a:r>
              <a:rPr lang="en-US" altLang="zh-CN" dirty="0"/>
              <a:t>CSCO</a:t>
            </a:r>
            <a:r>
              <a:rPr lang="zh-CN" altLang="en-US" dirty="0"/>
              <a:t>）非小细胞肺癌诊疗指南</a:t>
            </a:r>
            <a:r>
              <a:rPr lang="en-US" altLang="zh-CN" dirty="0"/>
              <a:t>2025</a:t>
            </a:r>
            <a:r>
              <a:rPr lang="zh-CN" altLang="en-US" dirty="0"/>
              <a:t>年版</a:t>
            </a:r>
            <a:r>
              <a:rPr lang="en-US" altLang="zh-CN" dirty="0"/>
              <a:t>.</a:t>
            </a:r>
            <a:r>
              <a:rPr lang="zh-CN" altLang="en-US" dirty="0"/>
              <a:t>     </a:t>
            </a:r>
            <a:r>
              <a:rPr lang="en-US" altLang="zh-CN" dirty="0"/>
              <a:t>2.</a:t>
            </a:r>
            <a:r>
              <a:rPr lang="zh-CN" altLang="en-US" dirty="0"/>
              <a:t> </a:t>
            </a:r>
            <a:r>
              <a:rPr lang="en-US" altLang="zh-CN" dirty="0"/>
              <a:t>《</a:t>
            </a:r>
            <a:r>
              <a:rPr lang="zh-CN" altLang="en-US" dirty="0"/>
              <a:t>中国恶性肿瘤学科发展报告</a:t>
            </a:r>
            <a:r>
              <a:rPr lang="en-US" altLang="zh-CN" dirty="0"/>
              <a:t>2024》.    3. </a:t>
            </a:r>
            <a:r>
              <a:rPr lang="en-US" altLang="zh-CN" dirty="0" err="1"/>
              <a:t>Passaro</a:t>
            </a:r>
            <a:r>
              <a:rPr lang="en-US" altLang="zh-CN" dirty="0"/>
              <a:t> A, et al. Ann Oncol. 2022 May;33(5):466-487.   </a:t>
            </a:r>
          </a:p>
        </p:txBody>
      </p:sp>
      <p:grpSp>
        <p:nvGrpSpPr>
          <p:cNvPr id="15" name="组合 14">
            <a:extLst>
              <a:ext uri="{FF2B5EF4-FFF2-40B4-BE49-F238E27FC236}">
                <a16:creationId xmlns:a16="http://schemas.microsoft.com/office/drawing/2014/main" id="{9CA43984-5F6A-0C27-9A01-F1DD578EC2A0}"/>
              </a:ext>
            </a:extLst>
          </p:cNvPr>
          <p:cNvGrpSpPr/>
          <p:nvPr/>
        </p:nvGrpSpPr>
        <p:grpSpPr>
          <a:xfrm>
            <a:off x="6670307" y="1119643"/>
            <a:ext cx="4861448" cy="4763780"/>
            <a:chOff x="7598965" y="1113463"/>
            <a:chExt cx="4086795" cy="4250310"/>
          </a:xfrm>
        </p:grpSpPr>
        <p:grpSp>
          <p:nvGrpSpPr>
            <p:cNvPr id="13" name="组合 12">
              <a:extLst>
                <a:ext uri="{FF2B5EF4-FFF2-40B4-BE49-F238E27FC236}">
                  <a16:creationId xmlns:a16="http://schemas.microsoft.com/office/drawing/2014/main" id="{3F690085-9C6D-1443-0EF8-183A327E4DFF}"/>
                </a:ext>
              </a:extLst>
            </p:cNvPr>
            <p:cNvGrpSpPr/>
            <p:nvPr/>
          </p:nvGrpSpPr>
          <p:grpSpPr>
            <a:xfrm>
              <a:off x="7598965" y="1113463"/>
              <a:ext cx="4086795" cy="4250310"/>
              <a:chOff x="7783565" y="1162099"/>
              <a:chExt cx="4086795" cy="4250310"/>
            </a:xfrm>
          </p:grpSpPr>
          <p:pic>
            <p:nvPicPr>
              <p:cNvPr id="8" name="图片 7" descr="徽标&#10;&#10;描述已自动生成">
                <a:extLst>
                  <a:ext uri="{FF2B5EF4-FFF2-40B4-BE49-F238E27FC236}">
                    <a16:creationId xmlns:a16="http://schemas.microsoft.com/office/drawing/2014/main" id="{B623F376-D9C0-0FD8-8A67-9CAE0C70DBC3}"/>
                  </a:ext>
                </a:extLst>
              </p:cNvPr>
              <p:cNvPicPr>
                <a:picLocks noChangeAspect="1"/>
              </p:cNvPicPr>
              <p:nvPr/>
            </p:nvPicPr>
            <p:blipFill rotWithShape="1">
              <a:blip r:embed="rId6">
                <a:extLst>
                  <a:ext uri="{28A0092B-C50C-407E-A947-70E740481C1C}">
                    <a14:useLocalDpi xmlns:a14="http://schemas.microsoft.com/office/drawing/2010/main" val="0"/>
                  </a:ext>
                </a:extLst>
              </a:blip>
              <a:srcRect t="28165" b="35131"/>
              <a:stretch>
                <a:fillRect/>
              </a:stretch>
            </p:blipFill>
            <p:spPr>
              <a:xfrm>
                <a:off x="9088783" y="1162099"/>
                <a:ext cx="1476360" cy="612133"/>
              </a:xfrm>
              <a:prstGeom prst="rect">
                <a:avLst/>
              </a:prstGeom>
              <a:effectLst>
                <a:reflection blurRad="6350" stA="52000" endA="300" endPos="35000" dir="5400000" sy="-100000" algn="bl" rotWithShape="0"/>
              </a:effectLst>
            </p:spPr>
          </p:pic>
          <p:pic>
            <p:nvPicPr>
              <p:cNvPr id="6" name="图片 5">
                <a:extLst>
                  <a:ext uri="{FF2B5EF4-FFF2-40B4-BE49-F238E27FC236}">
                    <a16:creationId xmlns:a16="http://schemas.microsoft.com/office/drawing/2014/main" id="{A8C74DDB-D233-3EAC-8A7E-23B1F96A3E88}"/>
                  </a:ext>
                </a:extLst>
              </p:cNvPr>
              <p:cNvPicPr>
                <a:picLocks noChangeAspect="1"/>
              </p:cNvPicPr>
              <p:nvPr/>
            </p:nvPicPr>
            <p:blipFill>
              <a:blip r:embed="rId7"/>
              <a:stretch>
                <a:fillRect/>
              </a:stretch>
            </p:blipFill>
            <p:spPr>
              <a:xfrm>
                <a:off x="7783565" y="1697141"/>
                <a:ext cx="4086795" cy="3715268"/>
              </a:xfrm>
              <a:prstGeom prst="rect">
                <a:avLst/>
              </a:prstGeom>
            </p:spPr>
          </p:pic>
        </p:grpSp>
        <p:sp>
          <p:nvSpPr>
            <p:cNvPr id="14" name="矩形: 圆角 13">
              <a:extLst>
                <a:ext uri="{FF2B5EF4-FFF2-40B4-BE49-F238E27FC236}">
                  <a16:creationId xmlns:a16="http://schemas.microsoft.com/office/drawing/2014/main" id="{F84146E4-7AA4-C5CF-548F-09CB95D431EF}"/>
                </a:ext>
              </a:extLst>
            </p:cNvPr>
            <p:cNvSpPr/>
            <p:nvPr/>
          </p:nvSpPr>
          <p:spPr>
            <a:xfrm>
              <a:off x="7732999" y="4762854"/>
              <a:ext cx="3895725" cy="276930"/>
            </a:xfrm>
            <a:prstGeom prst="roundRect">
              <a:avLst/>
            </a:prstGeom>
            <a:noFill/>
            <a:ln w="254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 name="文本框 3">
            <a:extLst>
              <a:ext uri="{FF2B5EF4-FFF2-40B4-BE49-F238E27FC236}">
                <a16:creationId xmlns:a16="http://schemas.microsoft.com/office/drawing/2014/main" id="{6F60F427-1CEA-AEF5-B039-10A87707BB1A}"/>
              </a:ext>
            </a:extLst>
          </p:cNvPr>
          <p:cNvSpPr txBox="1"/>
          <p:nvPr/>
        </p:nvSpPr>
        <p:spPr>
          <a:xfrm>
            <a:off x="2082" y="975"/>
            <a:ext cx="1116000" cy="314697"/>
          </a:xfrm>
          <a:prstGeom prst="rect">
            <a:avLst/>
          </a:prstGeom>
          <a:solidFill>
            <a:schemeClr val="accent1"/>
          </a:solidFill>
        </p:spPr>
        <p:txBody>
          <a:bodyPr wrap="square" anchor="ctr">
            <a:noAutofit/>
          </a:bodyPr>
          <a:lstStyle/>
          <a:p>
            <a:pPr algn="ctr"/>
            <a:r>
              <a:rPr lang="zh-CN" altLang="en-US" b="1" dirty="0">
                <a:solidFill>
                  <a:schemeClr val="bg1"/>
                </a:solidFill>
                <a:latin typeface="Microsoft YaHei" panose="020B0503020204020204" pitchFamily="34" charset="-122"/>
                <a:ea typeface="Microsoft YaHei" panose="020B0503020204020204" pitchFamily="34" charset="-122"/>
              </a:rPr>
              <a:t>有效性</a:t>
            </a:r>
            <a:r>
              <a:rPr lang="en-US" altLang="zh-CN" b="1" dirty="0">
                <a:solidFill>
                  <a:schemeClr val="bg1"/>
                </a:solidFill>
                <a:latin typeface="Microsoft YaHei" panose="020B0503020204020204" pitchFamily="34" charset="-122"/>
                <a:ea typeface="Microsoft YaHei" panose="020B0503020204020204" pitchFamily="34" charset="-122"/>
              </a:rPr>
              <a:t>4</a:t>
            </a:r>
            <a:endParaRPr lang="zh-CN" altLang="en-US" b="1" dirty="0">
              <a:solidFill>
                <a:schemeClr val="bg1"/>
              </a:solidFill>
            </a:endParaRPr>
          </a:p>
        </p:txBody>
      </p:sp>
    </p:spTree>
    <p:extLst>
      <p:ext uri="{BB962C8B-B14F-4D97-AF65-F5344CB8AC3E}">
        <p14:creationId xmlns:p14="http://schemas.microsoft.com/office/powerpoint/2010/main" val="2855643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a:extLst>
              <a:ext uri="{FF2B5EF4-FFF2-40B4-BE49-F238E27FC236}">
                <a16:creationId xmlns:a16="http://schemas.microsoft.com/office/drawing/2014/main" id="{23EB01CD-F4ED-DAE9-ED46-049355251617}"/>
              </a:ext>
            </a:extLst>
          </p:cNvPr>
          <p:cNvSpPr/>
          <p:nvPr/>
        </p:nvSpPr>
        <p:spPr>
          <a:xfrm>
            <a:off x="232475" y="392677"/>
            <a:ext cx="1410346" cy="48044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graphicFrame>
        <p:nvGraphicFramePr>
          <p:cNvPr id="3" name="think-cell data - do not delete" hidden="1">
            <a:extLst>
              <a:ext uri="{FF2B5EF4-FFF2-40B4-BE49-F238E27FC236}">
                <a16:creationId xmlns:a16="http://schemas.microsoft.com/office/drawing/2014/main" id="{0310A2DE-C814-C90E-0C84-BD7E2A4155DE}"/>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幻灯片" r:id="rId4" imgW="360" imgH="360" progId="TCLayout.ActiveDocument.1">
                  <p:embed/>
                </p:oleObj>
              </mc:Choice>
              <mc:Fallback>
                <p:oleObj name="think-cell 幻灯片" r:id="rId4" imgW="360" imgH="360" progId="TCLayout.ActiveDocument.1">
                  <p:embed/>
                  <p:pic>
                    <p:nvPicPr>
                      <p:cNvPr id="3" name="think-cell data - do not delete" hidden="1">
                        <a:extLst>
                          <a:ext uri="{FF2B5EF4-FFF2-40B4-BE49-F238E27FC236}">
                            <a16:creationId xmlns:a16="http://schemas.microsoft.com/office/drawing/2014/main" id="{0310A2DE-C814-C90E-0C84-BD7E2A4155DE}"/>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7" name="文本框 16">
            <a:extLst>
              <a:ext uri="{FF2B5EF4-FFF2-40B4-BE49-F238E27FC236}">
                <a16:creationId xmlns:a16="http://schemas.microsoft.com/office/drawing/2014/main" id="{1DA07D10-1005-3AB0-D945-0802CB66F44A}"/>
              </a:ext>
            </a:extLst>
          </p:cNvPr>
          <p:cNvSpPr txBox="1"/>
          <p:nvPr/>
        </p:nvSpPr>
        <p:spPr>
          <a:xfrm>
            <a:off x="137333" y="341275"/>
            <a:ext cx="11917334" cy="461665"/>
          </a:xfrm>
          <a:prstGeom prst="rect">
            <a:avLst/>
          </a:prstGeom>
          <a:noFill/>
        </p:spPr>
        <p:txBody>
          <a:bodyPr wrap="square">
            <a:spAutoFit/>
          </a:bodyPr>
          <a:lstStyle/>
          <a:p>
            <a:pPr algn="ctr"/>
            <a:r>
              <a:rPr lang="zh-CN" altLang="en-US" sz="2400" b="1" dirty="0">
                <a:gradFill>
                  <a:gsLst>
                    <a:gs pos="0">
                      <a:schemeClr val="tx1"/>
                    </a:gs>
                    <a:gs pos="94000">
                      <a:schemeClr val="tx1"/>
                    </a:gs>
                  </a:gsLst>
                  <a:lin ang="2700000" scaled="1"/>
                </a:gradFill>
                <a:latin typeface="Microsoft YaHei" panose="020B0503020204020204" pitchFamily="34" charset="-122"/>
                <a:ea typeface="Microsoft YaHei" panose="020B0503020204020204" pitchFamily="34" charset="-122"/>
              </a:rPr>
              <a:t>可预期、可管控，心肺安全性好，血液学毒性和停药比例明显低于奥希替尼</a:t>
            </a:r>
            <a:endParaRPr lang="zh-CN" altLang="en-US" sz="2400" b="1" dirty="0">
              <a:gradFill>
                <a:gsLst>
                  <a:gs pos="0">
                    <a:schemeClr val="tx1"/>
                  </a:gs>
                  <a:gs pos="94000">
                    <a:schemeClr val="tx1"/>
                  </a:gs>
                </a:gsLst>
                <a:lin ang="2700000" scaled="1"/>
              </a:gradFill>
            </a:endParaRPr>
          </a:p>
        </p:txBody>
      </p:sp>
      <p:sp>
        <p:nvSpPr>
          <p:cNvPr id="2" name="文本框 1">
            <a:extLst>
              <a:ext uri="{FF2B5EF4-FFF2-40B4-BE49-F238E27FC236}">
                <a16:creationId xmlns:a16="http://schemas.microsoft.com/office/drawing/2014/main" id="{511236DB-4C9B-D64C-9FA3-CE2FF17630FE}"/>
              </a:ext>
            </a:extLst>
          </p:cNvPr>
          <p:cNvSpPr txBox="1"/>
          <p:nvPr/>
        </p:nvSpPr>
        <p:spPr>
          <a:xfrm>
            <a:off x="371475" y="6242699"/>
            <a:ext cx="11735594" cy="338554"/>
          </a:xfrm>
          <a:prstGeom prst="rect">
            <a:avLst/>
          </a:prstGeom>
          <a:noFill/>
        </p:spPr>
        <p:txBody>
          <a:bodyPr wrap="square">
            <a:spAutoFit/>
          </a:bodyPr>
          <a:lstStyle>
            <a:defPPr>
              <a:defRPr lang="zh-CN"/>
            </a:defPPr>
            <a:lvl1pPr marR="0" lvl="0" indent="0" fontAlgn="auto">
              <a:lnSpc>
                <a:spcPct val="100000"/>
              </a:lnSpc>
              <a:spcBef>
                <a:spcPts val="0"/>
              </a:spcBef>
              <a:spcAft>
                <a:spcPts val="0"/>
              </a:spcAft>
              <a:buClrTx/>
              <a:buSzTx/>
              <a:buFontTx/>
              <a:buNone/>
              <a:tabLst/>
              <a:defRPr kumimoji="0" sz="800" b="0" i="0" u="none" strike="noStrike" cap="none" spc="0" normalizeH="0" baseline="0">
                <a:ln>
                  <a:noFill/>
                </a:ln>
                <a:gradFill>
                  <a:gsLst>
                    <a:gs pos="0">
                      <a:schemeClr val="tx1"/>
                    </a:gs>
                    <a:gs pos="94000">
                      <a:schemeClr val="tx1"/>
                    </a:gs>
                  </a:gsLst>
                  <a:lin ang="2700000" scaled="1"/>
                </a:gradFill>
                <a:effectLst/>
                <a:uLnTx/>
                <a:uFillTx/>
                <a:latin typeface="+mn-ea"/>
              </a:defRPr>
            </a:lvl1pPr>
          </a:lstStyle>
          <a:p>
            <a:r>
              <a:rPr lang="zh-CN" altLang="en-US" dirty="0"/>
              <a:t>参考信息： </a:t>
            </a:r>
            <a:r>
              <a:rPr lang="en-US" altLang="zh-CN" dirty="0"/>
              <a:t>1. Liu HB. </a:t>
            </a:r>
            <a:r>
              <a:rPr lang="en-US" altLang="zh-CN" dirty="0" err="1"/>
              <a:t>PLoS</a:t>
            </a:r>
            <a:r>
              <a:rPr lang="en-US" altLang="zh-CN" dirty="0"/>
              <a:t> One [J]. 2013;8(1):e55128. </a:t>
            </a:r>
            <a:r>
              <a:rPr lang="zh-CN" altLang="en-US" dirty="0"/>
              <a:t>；</a:t>
            </a:r>
            <a:r>
              <a:rPr lang="en-US" altLang="zh-CN" dirty="0"/>
              <a:t>2. Zhou Q. Med[J]. 2024 Oct 9:100513. </a:t>
            </a:r>
            <a:r>
              <a:rPr lang="zh-CN" altLang="en-US" dirty="0"/>
              <a:t>；</a:t>
            </a:r>
            <a:r>
              <a:rPr lang="en-US" altLang="zh-CN" dirty="0"/>
              <a:t>3.Wu YL. Lancet Oncol[J]. 2017 Nov;18(11):1454-1466. </a:t>
            </a:r>
            <a:r>
              <a:rPr lang="zh-CN" altLang="en-US" dirty="0"/>
              <a:t>；</a:t>
            </a:r>
            <a:r>
              <a:rPr lang="en-US" altLang="zh-CN" dirty="0"/>
              <a:t>4. </a:t>
            </a:r>
            <a:r>
              <a:rPr lang="zh-CN" altLang="en-US" dirty="0"/>
              <a:t>奥希替尼说明书（</a:t>
            </a:r>
            <a:r>
              <a:rPr lang="en-US" altLang="zh-CN" dirty="0"/>
              <a:t>2021</a:t>
            </a:r>
            <a:r>
              <a:rPr lang="zh-CN" altLang="en-US" dirty="0"/>
              <a:t>年版）。</a:t>
            </a:r>
            <a:r>
              <a:rPr lang="en-US" altLang="zh-CN" dirty="0"/>
              <a:t>5. Wu YL, et al. Lancet Oncol. 2017 Nov;18(11):1454-1466 .</a:t>
            </a:r>
            <a:r>
              <a:rPr lang="zh-CN" altLang="en-US" dirty="0"/>
              <a:t> </a:t>
            </a:r>
            <a:r>
              <a:rPr lang="en-US" altLang="zh-CN" dirty="0"/>
              <a:t>6. </a:t>
            </a:r>
            <a:r>
              <a:rPr lang="zh-CN" altLang="en-US" dirty="0"/>
              <a:t>阿法替尼说明书（</a:t>
            </a:r>
            <a:r>
              <a:rPr lang="en-US" altLang="zh-CN" dirty="0"/>
              <a:t>LUX-Lung6</a:t>
            </a:r>
            <a:r>
              <a:rPr lang="zh-CN" altLang="en-US" dirty="0"/>
              <a:t>阿法替尼组因不良反应减量、永久停药的患者比例）</a:t>
            </a:r>
            <a:r>
              <a:rPr lang="en-US" altLang="zh-CN" dirty="0"/>
              <a:t>.  7. Shi Y. Lancet Respir Med[J]. 2022 Nov;10(11):1019-1028.   8. Soria JC. N Engl J Med[J]. 2018 Jan 11;378(2):113-125.</a:t>
            </a:r>
          </a:p>
        </p:txBody>
      </p:sp>
      <p:sp>
        <p:nvSpPr>
          <p:cNvPr id="7" name="矩形 6">
            <a:extLst>
              <a:ext uri="{FF2B5EF4-FFF2-40B4-BE49-F238E27FC236}">
                <a16:creationId xmlns:a16="http://schemas.microsoft.com/office/drawing/2014/main" id="{16D39879-50A0-7802-F635-D68A072CB367}"/>
              </a:ext>
            </a:extLst>
          </p:cNvPr>
          <p:cNvSpPr/>
          <p:nvPr/>
        </p:nvSpPr>
        <p:spPr>
          <a:xfrm>
            <a:off x="371474" y="1262730"/>
            <a:ext cx="5562601" cy="4482303"/>
          </a:xfrm>
          <a:prstGeom prst="rect">
            <a:avLst/>
          </a:prstGeom>
          <a:solidFill>
            <a:schemeClr val="bg1"/>
          </a:solidFill>
          <a:ln w="6350">
            <a:solidFill>
              <a:srgbClr val="0053A7"/>
            </a:solidFill>
          </a:ln>
          <a:effectLst>
            <a:outerShdw blurRad="127000" dist="127000" dir="5400000" algn="t" rotWithShape="0">
              <a:prstClr val="black">
                <a:alpha val="1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8" name="矩形 7">
            <a:extLst>
              <a:ext uri="{FF2B5EF4-FFF2-40B4-BE49-F238E27FC236}">
                <a16:creationId xmlns:a16="http://schemas.microsoft.com/office/drawing/2014/main" id="{55381FEE-FF2B-1BFC-4EC5-187B7C96F2AF}"/>
              </a:ext>
            </a:extLst>
          </p:cNvPr>
          <p:cNvSpPr/>
          <p:nvPr/>
        </p:nvSpPr>
        <p:spPr>
          <a:xfrm>
            <a:off x="6239272" y="1262730"/>
            <a:ext cx="5562601" cy="4482303"/>
          </a:xfrm>
          <a:prstGeom prst="rect">
            <a:avLst/>
          </a:prstGeom>
          <a:solidFill>
            <a:schemeClr val="bg1"/>
          </a:solidFill>
          <a:ln w="6350">
            <a:solidFill>
              <a:srgbClr val="0053A7"/>
            </a:solidFill>
          </a:ln>
          <a:effectLst>
            <a:outerShdw blurRad="127000" dist="127000" dir="5400000" algn="t" rotWithShape="0">
              <a:prstClr val="black">
                <a:alpha val="1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aphicFrame>
        <p:nvGraphicFramePr>
          <p:cNvPr id="13" name="表格 12">
            <a:extLst>
              <a:ext uri="{FF2B5EF4-FFF2-40B4-BE49-F238E27FC236}">
                <a16:creationId xmlns:a16="http://schemas.microsoft.com/office/drawing/2014/main" id="{962E5E8D-2FA1-E7B6-0B72-F488F0BD52B8}"/>
              </a:ext>
            </a:extLst>
          </p:cNvPr>
          <p:cNvGraphicFramePr>
            <a:graphicFrameLocks noGrp="1"/>
          </p:cNvGraphicFramePr>
          <p:nvPr>
            <p:extLst>
              <p:ext uri="{D42A27DB-BD31-4B8C-83A1-F6EECF244321}">
                <p14:modId xmlns:p14="http://schemas.microsoft.com/office/powerpoint/2010/main" val="1243301900"/>
              </p:ext>
            </p:extLst>
          </p:nvPr>
        </p:nvGraphicFramePr>
        <p:xfrm>
          <a:off x="520052" y="3543135"/>
          <a:ext cx="5266546" cy="2024406"/>
        </p:xfrm>
        <a:graphic>
          <a:graphicData uri="http://schemas.openxmlformats.org/drawingml/2006/table">
            <a:tbl>
              <a:tblPr>
                <a:tableStyleId>{2D5ABB26-0587-4C30-8999-92F81FD0307C}</a:tableStyleId>
              </a:tblPr>
              <a:tblGrid>
                <a:gridCol w="1334492">
                  <a:extLst>
                    <a:ext uri="{9D8B030D-6E8A-4147-A177-3AD203B41FA5}">
                      <a16:colId xmlns:a16="http://schemas.microsoft.com/office/drawing/2014/main" val="379001430"/>
                    </a:ext>
                  </a:extLst>
                </a:gridCol>
                <a:gridCol w="1966902">
                  <a:extLst>
                    <a:ext uri="{9D8B030D-6E8A-4147-A177-3AD203B41FA5}">
                      <a16:colId xmlns:a16="http://schemas.microsoft.com/office/drawing/2014/main" val="1162706070"/>
                    </a:ext>
                  </a:extLst>
                </a:gridCol>
                <a:gridCol w="1965152">
                  <a:extLst>
                    <a:ext uri="{9D8B030D-6E8A-4147-A177-3AD203B41FA5}">
                      <a16:colId xmlns:a16="http://schemas.microsoft.com/office/drawing/2014/main" val="793795299"/>
                    </a:ext>
                  </a:extLst>
                </a:gridCol>
              </a:tblGrid>
              <a:tr h="337401">
                <a:tc>
                  <a:txBody>
                    <a:bodyPr/>
                    <a:lstStyle/>
                    <a:p>
                      <a:pPr algn="ctr" fontAlgn="b"/>
                      <a:r>
                        <a:rPr lang="zh-CN" altLang="en-US" sz="1050" kern="1200" dirty="0">
                          <a:gradFill>
                            <a:gsLst>
                              <a:gs pos="0">
                                <a:schemeClr val="tx1"/>
                              </a:gs>
                              <a:gs pos="100000">
                                <a:schemeClr val="tx1"/>
                              </a:gs>
                            </a:gsLst>
                            <a:lin ang="5400000" scaled="1"/>
                          </a:gradFill>
                          <a:latin typeface="Microsoft YaHei" panose="020B0503020204020204" pitchFamily="34" charset="-122"/>
                          <a:ea typeface="Microsoft YaHei" panose="020B0503020204020204" pitchFamily="34" charset="-122"/>
                          <a:cs typeface="+mn-cs"/>
                        </a:rPr>
                        <a:t>不良反应</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rgbClr val="0053A7"/>
                      </a:solidFill>
                      <a:prstDash val="solid"/>
                      <a:round/>
                      <a:headEnd type="none" w="med" len="med"/>
                      <a:tailEnd type="none" w="med" len="med"/>
                    </a:lnT>
                    <a:lnB w="6350" cap="flat" cmpd="sng" algn="ctr">
                      <a:solidFill>
                        <a:srgbClr val="0053A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zh-CN" altLang="en-US" sz="1050" b="1" u="none" strike="noStrike" dirty="0">
                          <a:gradFill>
                            <a:gsLst>
                              <a:gs pos="0">
                                <a:schemeClr val="bg1"/>
                              </a:gs>
                              <a:gs pos="100000">
                                <a:schemeClr val="bg1"/>
                              </a:gs>
                            </a:gsLst>
                            <a:lin ang="0" scaled="1"/>
                          </a:gradFill>
                          <a:effectLst/>
                          <a:latin typeface="Microsoft YaHei" panose="020B0503020204020204" pitchFamily="34" charset="-122"/>
                          <a:ea typeface="Microsoft YaHei" panose="020B0503020204020204" pitchFamily="34" charset="-122"/>
                        </a:rPr>
                        <a:t>佐利替尼</a:t>
                      </a:r>
                      <a:r>
                        <a:rPr lang="zh-CN" altLang="en-US" sz="1050" b="0" u="none" strike="noStrike" dirty="0">
                          <a:gradFill>
                            <a:gsLst>
                              <a:gs pos="0">
                                <a:schemeClr val="bg1"/>
                              </a:gs>
                              <a:gs pos="100000">
                                <a:schemeClr val="bg1"/>
                              </a:gs>
                            </a:gsLst>
                            <a:lin ang="0" scaled="1"/>
                          </a:gradFill>
                          <a:effectLst/>
                          <a:latin typeface="Microsoft YaHei" panose="020B0503020204020204" pitchFamily="34" charset="-122"/>
                          <a:ea typeface="Microsoft YaHei" panose="020B0503020204020204" pitchFamily="34" charset="-122"/>
                        </a:rPr>
                        <a:t>（说明书</a:t>
                      </a:r>
                      <a:r>
                        <a:rPr lang="en-US" altLang="zh-CN" sz="1050" b="0" u="none" strike="noStrike" dirty="0">
                          <a:gradFill>
                            <a:gsLst>
                              <a:gs pos="0">
                                <a:schemeClr val="bg1"/>
                              </a:gs>
                              <a:gs pos="100000">
                                <a:schemeClr val="bg1"/>
                              </a:gs>
                            </a:gsLst>
                            <a:lin ang="0" scaled="1"/>
                          </a:gradFill>
                          <a:effectLst/>
                          <a:latin typeface="Microsoft YaHei" panose="020B0503020204020204" pitchFamily="34" charset="-122"/>
                          <a:ea typeface="Microsoft YaHei" panose="020B0503020204020204" pitchFamily="34" charset="-122"/>
                        </a:rPr>
                        <a:t>2024</a:t>
                      </a:r>
                      <a:r>
                        <a:rPr lang="zh-CN" altLang="en-US" sz="1050" b="0" u="none" strike="noStrike" dirty="0">
                          <a:gradFill>
                            <a:gsLst>
                              <a:gs pos="0">
                                <a:schemeClr val="bg1"/>
                              </a:gs>
                              <a:gs pos="100000">
                                <a:schemeClr val="bg1"/>
                              </a:gs>
                            </a:gsLst>
                            <a:lin ang="0" scaled="1"/>
                          </a:gradFill>
                          <a:effectLst/>
                          <a:latin typeface="Microsoft YaHei" panose="020B0503020204020204" pitchFamily="34" charset="-122"/>
                          <a:ea typeface="Microsoft YaHei" panose="020B0503020204020204" pitchFamily="34" charset="-122"/>
                        </a:rPr>
                        <a:t>版）</a:t>
                      </a:r>
                      <a:endParaRPr lang="zh-CN" altLang="en-US" sz="1050" b="1" i="0" u="none" strike="noStrike" dirty="0">
                        <a:gradFill>
                          <a:gsLst>
                            <a:gs pos="0">
                              <a:schemeClr val="bg1"/>
                            </a:gs>
                            <a:gs pos="100000">
                              <a:schemeClr val="bg1"/>
                            </a:gs>
                          </a:gsLst>
                          <a:lin ang="0" scaled="1"/>
                        </a:gradFill>
                        <a:effectLst/>
                        <a:latin typeface="Microsoft YaHei" panose="020B0503020204020204" pitchFamily="34" charset="-122"/>
                        <a:ea typeface="Microsoft YaHei" panose="020B0503020204020204" pitchFamily="34" charset="-122"/>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rgbClr val="0053A7"/>
                      </a:solidFill>
                      <a:prstDash val="solid"/>
                      <a:round/>
                      <a:headEnd type="none" w="med" len="med"/>
                      <a:tailEnd type="none" w="med" len="med"/>
                    </a:lnT>
                    <a:lnB w="6350" cap="flat" cmpd="sng" algn="ctr">
                      <a:solidFill>
                        <a:srgbClr val="0053A7"/>
                      </a:solidFill>
                      <a:prstDash val="solid"/>
                      <a:round/>
                      <a:headEnd type="none" w="med" len="med"/>
                      <a:tailEnd type="none" w="med" len="med"/>
                    </a:lnB>
                    <a:lnTlToBr w="12700" cmpd="sng">
                      <a:noFill/>
                      <a:prstDash val="solid"/>
                    </a:lnTlToBr>
                    <a:lnBlToTr w="12700" cmpd="sng">
                      <a:noFill/>
                      <a:prstDash val="solid"/>
                    </a:lnBlToTr>
                    <a:solidFill>
                      <a:srgbClr val="0053A7"/>
                    </a:solidFill>
                  </a:tcPr>
                </a:tc>
                <a:tc>
                  <a:txBody>
                    <a:bodyPr/>
                    <a:lstStyle/>
                    <a:p>
                      <a:pPr algn="ctr" fontAlgn="b"/>
                      <a:r>
                        <a:rPr lang="zh-CN" altLang="en-US" sz="1050" b="0" u="none" strike="noStrike" dirty="0">
                          <a:gradFill>
                            <a:gsLst>
                              <a:gs pos="0">
                                <a:schemeClr val="bg1"/>
                              </a:gs>
                              <a:gs pos="100000">
                                <a:schemeClr val="bg1"/>
                              </a:gs>
                            </a:gsLst>
                            <a:lin ang="0" scaled="1"/>
                          </a:gradFill>
                          <a:effectLst/>
                          <a:latin typeface="Microsoft YaHei" panose="020B0503020204020204" pitchFamily="34" charset="-122"/>
                          <a:ea typeface="Microsoft YaHei" panose="020B0503020204020204" pitchFamily="34" charset="-122"/>
                        </a:rPr>
                        <a:t>奥希替尼（说明书</a:t>
                      </a:r>
                      <a:r>
                        <a:rPr lang="en-US" altLang="zh-CN" sz="1050" b="0" u="none" strike="noStrike" dirty="0">
                          <a:gradFill>
                            <a:gsLst>
                              <a:gs pos="0">
                                <a:schemeClr val="bg1"/>
                              </a:gs>
                              <a:gs pos="100000">
                                <a:schemeClr val="bg1"/>
                              </a:gs>
                            </a:gsLst>
                            <a:lin ang="0" scaled="1"/>
                          </a:gradFill>
                          <a:effectLst/>
                          <a:latin typeface="Microsoft YaHei" panose="020B0503020204020204" pitchFamily="34" charset="-122"/>
                          <a:ea typeface="Microsoft YaHei" panose="020B0503020204020204" pitchFamily="34" charset="-122"/>
                        </a:rPr>
                        <a:t>2021</a:t>
                      </a:r>
                      <a:r>
                        <a:rPr lang="zh-CN" altLang="en-US" sz="1050" b="0" u="none" strike="noStrike" dirty="0">
                          <a:gradFill>
                            <a:gsLst>
                              <a:gs pos="0">
                                <a:schemeClr val="bg1"/>
                              </a:gs>
                              <a:gs pos="100000">
                                <a:schemeClr val="bg1"/>
                              </a:gs>
                            </a:gsLst>
                            <a:lin ang="0" scaled="1"/>
                          </a:gradFill>
                          <a:effectLst/>
                          <a:latin typeface="Microsoft YaHei" panose="020B0503020204020204" pitchFamily="34" charset="-122"/>
                          <a:ea typeface="Microsoft YaHei" panose="020B0503020204020204" pitchFamily="34" charset="-122"/>
                        </a:rPr>
                        <a:t>版）</a:t>
                      </a:r>
                      <a:endParaRPr lang="zh-CN" altLang="en-US" sz="1050" b="0" i="0" u="none" strike="noStrike" dirty="0">
                        <a:gradFill>
                          <a:gsLst>
                            <a:gs pos="0">
                              <a:schemeClr val="bg1"/>
                            </a:gs>
                            <a:gs pos="100000">
                              <a:schemeClr val="bg1"/>
                            </a:gs>
                          </a:gsLst>
                          <a:lin ang="0" scaled="1"/>
                        </a:gradFill>
                        <a:effectLst/>
                        <a:latin typeface="Microsoft YaHei" panose="020B0503020204020204" pitchFamily="34" charset="-122"/>
                        <a:ea typeface="Microsoft YaHei" panose="020B0503020204020204" pitchFamily="34" charset="-122"/>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rgbClr val="0053A7"/>
                      </a:solidFill>
                      <a:prstDash val="solid"/>
                      <a:round/>
                      <a:headEnd type="none" w="med" len="med"/>
                      <a:tailEnd type="none" w="med" len="med"/>
                    </a:lnT>
                    <a:lnB w="6350" cap="flat" cmpd="sng" algn="ctr">
                      <a:solidFill>
                        <a:srgbClr val="0053A7"/>
                      </a:solidFill>
                      <a:prstDash val="solid"/>
                      <a:round/>
                      <a:headEnd type="none" w="med" len="med"/>
                      <a:tailEnd type="none" w="med" len="med"/>
                    </a:lnB>
                    <a:lnTlToBr w="12700" cmpd="sng">
                      <a:noFill/>
                      <a:prstDash val="solid"/>
                    </a:lnTlToBr>
                    <a:lnBlToTr w="12700" cmpd="sng">
                      <a:noFill/>
                      <a:prstDash val="solid"/>
                    </a:lnBlToTr>
                    <a:solidFill>
                      <a:srgbClr val="7030A0"/>
                    </a:solidFill>
                  </a:tcPr>
                </a:tc>
                <a:extLst>
                  <a:ext uri="{0D108BD9-81ED-4DB2-BD59-A6C34878D82A}">
                    <a16:rowId xmlns:a16="http://schemas.microsoft.com/office/drawing/2014/main" val="1186427441"/>
                  </a:ext>
                </a:extLst>
              </a:tr>
              <a:tr h="337401">
                <a:tc>
                  <a:txBody>
                    <a:bodyPr/>
                    <a:lstStyle/>
                    <a:p>
                      <a:pPr algn="ctr" fontAlgn="b"/>
                      <a:r>
                        <a:rPr lang="zh-CN" altLang="en-US" sz="1050" kern="1200" dirty="0">
                          <a:gradFill>
                            <a:gsLst>
                              <a:gs pos="0">
                                <a:schemeClr val="tx1"/>
                              </a:gs>
                              <a:gs pos="100000">
                                <a:schemeClr val="tx1"/>
                              </a:gs>
                            </a:gsLst>
                            <a:lin ang="5400000" scaled="1"/>
                          </a:gradFill>
                          <a:latin typeface="Microsoft YaHei" panose="020B0503020204020204" pitchFamily="34" charset="-122"/>
                          <a:ea typeface="Microsoft YaHei" panose="020B0503020204020204" pitchFamily="34" charset="-122"/>
                          <a:cs typeface="+mn-cs"/>
                        </a:rPr>
                        <a:t>间质性肺病</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0053A7"/>
                      </a:solidFill>
                      <a:prstDash val="solid"/>
                      <a:round/>
                      <a:headEnd type="none" w="med" len="med"/>
                      <a:tailEnd type="none" w="med" len="med"/>
                    </a:lnT>
                    <a:lnB w="6350" cap="flat" cmpd="sng" algn="ctr">
                      <a:solidFill>
                        <a:srgbClr val="0053A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altLang="zh-CN" sz="1050" kern="1200" dirty="0">
                          <a:gradFill>
                            <a:gsLst>
                              <a:gs pos="0">
                                <a:schemeClr val="tx1"/>
                              </a:gs>
                              <a:gs pos="100000">
                                <a:schemeClr val="tx1"/>
                              </a:gs>
                            </a:gsLst>
                            <a:lin ang="5400000" scaled="1"/>
                          </a:gradFill>
                          <a:latin typeface="Microsoft YaHei" panose="020B0503020204020204" pitchFamily="34" charset="-122"/>
                          <a:ea typeface="Microsoft YaHei" panose="020B0503020204020204" pitchFamily="34" charset="-122"/>
                          <a:cs typeface="+mn-cs"/>
                        </a:rPr>
                        <a:t>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0053A7"/>
                      </a:solidFill>
                      <a:prstDash val="solid"/>
                      <a:round/>
                      <a:headEnd type="none" w="med" len="med"/>
                      <a:tailEnd type="none" w="med" len="med"/>
                    </a:lnT>
                    <a:lnB w="6350" cap="flat" cmpd="sng" algn="ctr">
                      <a:solidFill>
                        <a:srgbClr val="0053A7"/>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altLang="zh-CN" sz="1050" kern="1200" dirty="0">
                          <a:gradFill>
                            <a:gsLst>
                              <a:gs pos="0">
                                <a:schemeClr val="tx1"/>
                              </a:gs>
                              <a:gs pos="100000">
                                <a:schemeClr val="tx1"/>
                              </a:gs>
                            </a:gsLst>
                            <a:lin ang="5400000" scaled="1"/>
                          </a:gradFill>
                          <a:latin typeface="Microsoft YaHei" panose="020B0503020204020204" pitchFamily="34" charset="-122"/>
                          <a:ea typeface="Microsoft YaHei" panose="020B0503020204020204" pitchFamily="34" charset="-122"/>
                          <a:cs typeface="+mn-cs"/>
                        </a:rPr>
                        <a:t>3.70%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0053A7"/>
                      </a:solidFill>
                      <a:prstDash val="solid"/>
                      <a:round/>
                      <a:headEnd type="none" w="med" len="med"/>
                      <a:tailEnd type="none" w="med" len="med"/>
                    </a:lnT>
                    <a:lnB w="6350" cap="flat" cmpd="sng" algn="ctr">
                      <a:solidFill>
                        <a:srgbClr val="0053A7"/>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99064474"/>
                  </a:ext>
                </a:extLst>
              </a:tr>
              <a:tr h="337401">
                <a:tc>
                  <a:txBody>
                    <a:bodyPr/>
                    <a:lstStyle/>
                    <a:p>
                      <a:pPr algn="ctr" fontAlgn="b"/>
                      <a:r>
                        <a:rPr lang="zh-CN" altLang="en-US" sz="1050" kern="1200" dirty="0">
                          <a:gradFill>
                            <a:gsLst>
                              <a:gs pos="0">
                                <a:schemeClr val="tx1"/>
                              </a:gs>
                              <a:gs pos="100000">
                                <a:schemeClr val="tx1"/>
                              </a:gs>
                            </a:gsLst>
                            <a:lin ang="5400000" scaled="1"/>
                          </a:gradFill>
                          <a:latin typeface="Microsoft YaHei" panose="020B0503020204020204" pitchFamily="34" charset="-122"/>
                          <a:ea typeface="Microsoft YaHei" panose="020B0503020204020204" pitchFamily="34" charset="-122"/>
                          <a:cs typeface="+mn-cs"/>
                        </a:rPr>
                        <a:t>血小板计数降低</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0053A7"/>
                      </a:solidFill>
                      <a:prstDash val="solid"/>
                      <a:round/>
                      <a:headEnd type="none" w="med" len="med"/>
                      <a:tailEnd type="none" w="med" len="med"/>
                    </a:lnT>
                    <a:lnB w="6350" cap="flat" cmpd="sng" algn="ctr">
                      <a:solidFill>
                        <a:srgbClr val="0053A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altLang="zh-CN" sz="1050" kern="1200" dirty="0">
                          <a:gradFill>
                            <a:gsLst>
                              <a:gs pos="0">
                                <a:schemeClr val="tx1"/>
                              </a:gs>
                              <a:gs pos="100000">
                                <a:schemeClr val="tx1"/>
                              </a:gs>
                            </a:gsLst>
                            <a:lin ang="5400000" scaled="1"/>
                          </a:gradFill>
                          <a:latin typeface="Microsoft YaHei" panose="020B0503020204020204" pitchFamily="34" charset="-122"/>
                          <a:ea typeface="Microsoft YaHei" panose="020B0503020204020204" pitchFamily="34" charset="-122"/>
                          <a:cs typeface="+mn-cs"/>
                        </a:rPr>
                        <a:t>6.80%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0053A7"/>
                      </a:solidFill>
                      <a:prstDash val="solid"/>
                      <a:round/>
                      <a:headEnd type="none" w="med" len="med"/>
                      <a:tailEnd type="none" w="med" len="med"/>
                    </a:lnT>
                    <a:lnB w="6350" cap="flat" cmpd="sng" algn="ctr">
                      <a:solidFill>
                        <a:srgbClr val="0053A7"/>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altLang="zh-CN" sz="1050" kern="1200" dirty="0">
                          <a:gradFill>
                            <a:gsLst>
                              <a:gs pos="0">
                                <a:schemeClr val="tx1"/>
                              </a:gs>
                              <a:gs pos="100000">
                                <a:schemeClr val="tx1"/>
                              </a:gs>
                            </a:gsLst>
                            <a:lin ang="5400000" scaled="1"/>
                          </a:gradFill>
                          <a:latin typeface="Microsoft YaHei" panose="020B0503020204020204" pitchFamily="34" charset="-122"/>
                          <a:ea typeface="Microsoft YaHei" panose="020B0503020204020204" pitchFamily="34" charset="-122"/>
                          <a:cs typeface="+mn-cs"/>
                        </a:rPr>
                        <a:t>53%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0053A7"/>
                      </a:solidFill>
                      <a:prstDash val="solid"/>
                      <a:round/>
                      <a:headEnd type="none" w="med" len="med"/>
                      <a:tailEnd type="none" w="med" len="med"/>
                    </a:lnT>
                    <a:lnB w="6350" cap="flat" cmpd="sng" algn="ctr">
                      <a:solidFill>
                        <a:srgbClr val="0053A7"/>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99683895"/>
                  </a:ext>
                </a:extLst>
              </a:tr>
              <a:tr h="337401">
                <a:tc>
                  <a:txBody>
                    <a:bodyPr/>
                    <a:lstStyle/>
                    <a:p>
                      <a:pPr algn="ctr" fontAlgn="b"/>
                      <a:r>
                        <a:rPr lang="zh-CN" altLang="en-US" sz="1050" kern="1200" dirty="0">
                          <a:gradFill>
                            <a:gsLst>
                              <a:gs pos="0">
                                <a:schemeClr val="tx1"/>
                              </a:gs>
                              <a:gs pos="100000">
                                <a:schemeClr val="tx1"/>
                              </a:gs>
                            </a:gsLst>
                            <a:lin ang="5400000" scaled="1"/>
                          </a:gradFill>
                          <a:latin typeface="Microsoft YaHei" panose="020B0503020204020204" pitchFamily="34" charset="-122"/>
                          <a:ea typeface="Microsoft YaHei" panose="020B0503020204020204" pitchFamily="34" charset="-122"/>
                          <a:cs typeface="+mn-cs"/>
                        </a:rPr>
                        <a:t>白细胞减少</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0053A7"/>
                      </a:solidFill>
                      <a:prstDash val="solid"/>
                      <a:round/>
                      <a:headEnd type="none" w="med" len="med"/>
                      <a:tailEnd type="none" w="med" len="med"/>
                    </a:lnT>
                    <a:lnB w="6350" cap="flat" cmpd="sng" algn="ctr">
                      <a:solidFill>
                        <a:srgbClr val="0053A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altLang="zh-CN" sz="1050" kern="1200" dirty="0">
                          <a:gradFill>
                            <a:gsLst>
                              <a:gs pos="0">
                                <a:schemeClr val="tx1"/>
                              </a:gs>
                              <a:gs pos="100000">
                                <a:schemeClr val="tx1"/>
                              </a:gs>
                            </a:gsLst>
                            <a:lin ang="5400000" scaled="1"/>
                          </a:gradFill>
                          <a:latin typeface="Microsoft YaHei" panose="020B0503020204020204" pitchFamily="34" charset="-122"/>
                          <a:ea typeface="Microsoft YaHei" panose="020B0503020204020204" pitchFamily="34" charset="-122"/>
                          <a:cs typeface="+mn-cs"/>
                        </a:rPr>
                        <a:t>5.90%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0053A7"/>
                      </a:solidFill>
                      <a:prstDash val="solid"/>
                      <a:round/>
                      <a:headEnd type="none" w="med" len="med"/>
                      <a:tailEnd type="none" w="med" len="med"/>
                    </a:lnT>
                    <a:lnB w="6350" cap="flat" cmpd="sng" algn="ctr">
                      <a:solidFill>
                        <a:srgbClr val="0053A7"/>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altLang="zh-CN" sz="1050" kern="1200" dirty="0">
                          <a:gradFill>
                            <a:gsLst>
                              <a:gs pos="0">
                                <a:schemeClr val="tx1"/>
                              </a:gs>
                              <a:gs pos="100000">
                                <a:schemeClr val="tx1"/>
                              </a:gs>
                            </a:gsLst>
                            <a:lin ang="5400000" scaled="1"/>
                          </a:gradFill>
                          <a:latin typeface="Microsoft YaHei" panose="020B0503020204020204" pitchFamily="34" charset="-122"/>
                          <a:ea typeface="Microsoft YaHei" panose="020B0503020204020204" pitchFamily="34" charset="-122"/>
                          <a:cs typeface="+mn-cs"/>
                        </a:rPr>
                        <a:t>65%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0053A7"/>
                      </a:solidFill>
                      <a:prstDash val="solid"/>
                      <a:round/>
                      <a:headEnd type="none" w="med" len="med"/>
                      <a:tailEnd type="none" w="med" len="med"/>
                    </a:lnT>
                    <a:lnB w="6350" cap="flat" cmpd="sng" algn="ctr">
                      <a:solidFill>
                        <a:srgbClr val="0053A7"/>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61951060"/>
                  </a:ext>
                </a:extLst>
              </a:tr>
              <a:tr h="337401">
                <a:tc>
                  <a:txBody>
                    <a:bodyPr/>
                    <a:lstStyle/>
                    <a:p>
                      <a:pPr algn="ctr" fontAlgn="b"/>
                      <a:r>
                        <a:rPr lang="zh-CN" altLang="en-US" sz="1050" kern="1200" dirty="0">
                          <a:gradFill>
                            <a:gsLst>
                              <a:gs pos="0">
                                <a:schemeClr val="tx1"/>
                              </a:gs>
                              <a:gs pos="100000">
                                <a:schemeClr val="tx1"/>
                              </a:gs>
                            </a:gsLst>
                            <a:lin ang="5400000" scaled="1"/>
                          </a:gradFill>
                          <a:latin typeface="Microsoft YaHei" panose="020B0503020204020204" pitchFamily="34" charset="-122"/>
                          <a:ea typeface="Microsoft YaHei" panose="020B0503020204020204" pitchFamily="34" charset="-122"/>
                          <a:cs typeface="+mn-cs"/>
                        </a:rPr>
                        <a:t>中性粒细胞减少</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0053A7"/>
                      </a:solidFill>
                      <a:prstDash val="solid"/>
                      <a:round/>
                      <a:headEnd type="none" w="med" len="med"/>
                      <a:tailEnd type="none" w="med" len="med"/>
                    </a:lnT>
                    <a:lnB w="6350" cap="flat" cmpd="sng" algn="ctr">
                      <a:solidFill>
                        <a:srgbClr val="0053A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altLang="zh-CN" sz="1050" kern="1200" dirty="0">
                          <a:gradFill>
                            <a:gsLst>
                              <a:gs pos="0">
                                <a:schemeClr val="tx1"/>
                              </a:gs>
                              <a:gs pos="100000">
                                <a:schemeClr val="tx1"/>
                              </a:gs>
                            </a:gsLst>
                            <a:lin ang="5400000" scaled="1"/>
                          </a:gradFill>
                          <a:latin typeface="Microsoft YaHei" panose="020B0503020204020204" pitchFamily="34" charset="-122"/>
                          <a:ea typeface="Microsoft YaHei" panose="020B0503020204020204" pitchFamily="34" charset="-122"/>
                          <a:cs typeface="+mn-cs"/>
                        </a:rPr>
                        <a:t>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0053A7"/>
                      </a:solidFill>
                      <a:prstDash val="solid"/>
                      <a:round/>
                      <a:headEnd type="none" w="med" len="med"/>
                      <a:tailEnd type="none" w="med" len="med"/>
                    </a:lnT>
                    <a:lnB w="6350" cap="flat" cmpd="sng" algn="ctr">
                      <a:solidFill>
                        <a:srgbClr val="0053A7"/>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altLang="zh-CN" sz="1050" kern="1200" dirty="0">
                          <a:gradFill>
                            <a:gsLst>
                              <a:gs pos="0">
                                <a:schemeClr val="tx1"/>
                              </a:gs>
                              <a:gs pos="100000">
                                <a:schemeClr val="tx1"/>
                              </a:gs>
                            </a:gsLst>
                            <a:lin ang="5400000" scaled="1"/>
                          </a:gradFill>
                          <a:latin typeface="Microsoft YaHei" panose="020B0503020204020204" pitchFamily="34" charset="-122"/>
                          <a:ea typeface="Microsoft YaHei" panose="020B0503020204020204" pitchFamily="34" charset="-122"/>
                          <a:cs typeface="+mn-cs"/>
                        </a:rPr>
                        <a:t>33%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0053A7"/>
                      </a:solidFill>
                      <a:prstDash val="solid"/>
                      <a:round/>
                      <a:headEnd type="none" w="med" len="med"/>
                      <a:tailEnd type="none" w="med" len="med"/>
                    </a:lnT>
                    <a:lnB w="6350" cap="flat" cmpd="sng" algn="ctr">
                      <a:solidFill>
                        <a:srgbClr val="0053A7"/>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94680739"/>
                  </a:ext>
                </a:extLst>
              </a:tr>
              <a:tr h="337401">
                <a:tc>
                  <a:txBody>
                    <a:bodyPr/>
                    <a:lstStyle/>
                    <a:p>
                      <a:pPr algn="ctr" fontAlgn="b"/>
                      <a:r>
                        <a:rPr lang="zh-CN" altLang="en-US" sz="1050" kern="1200" dirty="0">
                          <a:gradFill>
                            <a:gsLst>
                              <a:gs pos="0">
                                <a:schemeClr val="tx1"/>
                              </a:gs>
                              <a:gs pos="100000">
                                <a:schemeClr val="tx1"/>
                              </a:gs>
                            </a:gsLst>
                            <a:lin ang="5400000" scaled="1"/>
                          </a:gradFill>
                          <a:latin typeface="Microsoft YaHei" panose="020B0503020204020204" pitchFamily="34" charset="-122"/>
                          <a:ea typeface="Microsoft YaHei" panose="020B0503020204020204" pitchFamily="34" charset="-122"/>
                          <a:cs typeface="+mn-cs"/>
                        </a:rPr>
                        <a:t>心肌收缩力改变</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0053A7"/>
                      </a:solidFill>
                      <a:prstDash val="solid"/>
                      <a:round/>
                      <a:headEnd type="none" w="med" len="med"/>
                      <a:tailEnd type="none" w="med" len="med"/>
                    </a:lnT>
                    <a:lnB w="19050" cap="flat" cmpd="sng" algn="ctr">
                      <a:solidFill>
                        <a:srgbClr val="0053A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altLang="zh-CN" sz="1050" kern="1200" dirty="0">
                          <a:gradFill>
                            <a:gsLst>
                              <a:gs pos="0">
                                <a:schemeClr val="tx1"/>
                              </a:gs>
                              <a:gs pos="100000">
                                <a:schemeClr val="tx1"/>
                              </a:gs>
                            </a:gsLst>
                            <a:lin ang="5400000" scaled="1"/>
                          </a:gradFill>
                          <a:latin typeface="Microsoft YaHei" panose="020B0503020204020204" pitchFamily="34" charset="-122"/>
                          <a:ea typeface="Microsoft YaHei" panose="020B0503020204020204" pitchFamily="34" charset="-122"/>
                          <a:cs typeface="+mn-cs"/>
                        </a:rPr>
                        <a:t>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0053A7"/>
                      </a:solidFill>
                      <a:prstDash val="solid"/>
                      <a:round/>
                      <a:headEnd type="none" w="med" len="med"/>
                      <a:tailEnd type="none" w="med" len="med"/>
                    </a:lnT>
                    <a:lnB w="19050" cap="flat" cmpd="sng" algn="ctr">
                      <a:solidFill>
                        <a:srgbClr val="0053A7"/>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altLang="zh-CN" sz="1050" kern="1200" dirty="0">
                          <a:gradFill>
                            <a:gsLst>
                              <a:gs pos="0">
                                <a:schemeClr val="tx1"/>
                              </a:gs>
                              <a:gs pos="100000">
                                <a:schemeClr val="tx1"/>
                              </a:gs>
                            </a:gsLst>
                            <a:lin ang="5400000" scaled="1"/>
                          </a:gradFill>
                          <a:latin typeface="Microsoft YaHei" panose="020B0503020204020204" pitchFamily="34" charset="-122"/>
                          <a:ea typeface="Microsoft YaHei" panose="020B0503020204020204" pitchFamily="34" charset="-122"/>
                          <a:cs typeface="+mn-cs"/>
                        </a:rPr>
                        <a:t>3.20%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0053A7"/>
                      </a:solidFill>
                      <a:prstDash val="solid"/>
                      <a:round/>
                      <a:headEnd type="none" w="med" len="med"/>
                      <a:tailEnd type="none" w="med" len="med"/>
                    </a:lnT>
                    <a:lnB w="19050" cap="flat" cmpd="sng" algn="ctr">
                      <a:solidFill>
                        <a:srgbClr val="0053A7"/>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67834331"/>
                  </a:ext>
                </a:extLst>
              </a:tr>
            </a:tbl>
          </a:graphicData>
        </a:graphic>
      </p:graphicFrame>
      <p:sp>
        <p:nvSpPr>
          <p:cNvPr id="16" name="文本框 15">
            <a:extLst>
              <a:ext uri="{FF2B5EF4-FFF2-40B4-BE49-F238E27FC236}">
                <a16:creationId xmlns:a16="http://schemas.microsoft.com/office/drawing/2014/main" id="{EF506EA5-1D5C-1174-18E0-E4720FEC9A25}"/>
              </a:ext>
            </a:extLst>
          </p:cNvPr>
          <p:cNvSpPr txBox="1"/>
          <p:nvPr/>
        </p:nvSpPr>
        <p:spPr>
          <a:xfrm>
            <a:off x="459289" y="1347259"/>
            <a:ext cx="5913103" cy="377411"/>
          </a:xfrm>
          <a:prstGeom prst="rect">
            <a:avLst/>
          </a:prstGeom>
          <a:noFill/>
        </p:spPr>
        <p:txBody>
          <a:bodyPr wrap="square">
            <a:spAutoFit/>
          </a:bodyPr>
          <a:lstStyle/>
          <a:p>
            <a:pPr marL="0" marR="0" lvl="0" indent="0" algn="l" defTabSz="914400" rtl="0" eaLnBrk="1" fontAlgn="auto" latinLnBrk="0" hangingPunct="1">
              <a:lnSpc>
                <a:spcPct val="150000"/>
              </a:lnSpc>
              <a:spcBef>
                <a:spcPts val="0"/>
              </a:spcBef>
              <a:spcAft>
                <a:spcPts val="600"/>
              </a:spcAft>
              <a:buClrTx/>
              <a:buSzTx/>
              <a:buFontTx/>
              <a:buNone/>
              <a:tabLst/>
              <a:defRPr/>
            </a:pPr>
            <a:r>
              <a:rPr kumimoji="0" lang="zh-CN" altLang="en-US" sz="1400" b="1" i="0" u="none" strike="noStrike" kern="1200" cap="none" spc="0" normalizeH="0" baseline="0" noProof="0" dirty="0">
                <a:ln>
                  <a:noFill/>
                </a:ln>
                <a:effectLst/>
                <a:uLnTx/>
                <a:uFillTx/>
                <a:latin typeface="Microsoft YaHei" panose="020B0503020204020204" pitchFamily="34" charset="-122"/>
                <a:ea typeface="Microsoft YaHei" panose="020B0503020204020204" pitchFamily="34" charset="-122"/>
                <a:cs typeface="+mn-cs"/>
              </a:rPr>
              <a:t>佐利替尼</a:t>
            </a:r>
            <a:r>
              <a:rPr kumimoji="0" lang="zh-CN" altLang="en-US" sz="1400" b="1" i="0" u="none" strike="noStrike" kern="1200" cap="none" spc="0" normalizeH="0" baseline="0" noProof="0" dirty="0">
                <a:ln>
                  <a:noFill/>
                </a:ln>
                <a:solidFill>
                  <a:srgbClr val="FF0000"/>
                </a:solidFill>
                <a:effectLst/>
                <a:uLnTx/>
                <a:uFillTx/>
                <a:latin typeface="Microsoft YaHei" panose="020B0503020204020204" pitchFamily="34" charset="-122"/>
                <a:ea typeface="Microsoft YaHei" panose="020B0503020204020204" pitchFamily="34" charset="-122"/>
                <a:cs typeface="+mn-cs"/>
              </a:rPr>
              <a:t>安全谱类型与其他</a:t>
            </a:r>
            <a:r>
              <a:rPr kumimoji="0" lang="en" altLang="zh-CN" sz="1400" b="1" i="0" u="none" strike="noStrike" kern="1200" cap="none" spc="0" normalizeH="0" baseline="0" noProof="0" dirty="0">
                <a:ln>
                  <a:noFill/>
                </a:ln>
                <a:solidFill>
                  <a:srgbClr val="FF0000"/>
                </a:solidFill>
                <a:effectLst/>
                <a:uLnTx/>
                <a:uFillTx/>
                <a:latin typeface="Microsoft YaHei" panose="020B0503020204020204" pitchFamily="34" charset="-122"/>
                <a:ea typeface="Microsoft YaHei" panose="020B0503020204020204" pitchFamily="34" charset="-122"/>
                <a:cs typeface="+mn-cs"/>
              </a:rPr>
              <a:t>EGFR-TKI</a:t>
            </a:r>
            <a:r>
              <a:rPr kumimoji="0" lang="zh-CN" altLang="en" sz="1400" b="1" i="0" u="none" strike="noStrike" kern="1200" cap="none" spc="0" normalizeH="0" baseline="0" noProof="0" dirty="0">
                <a:ln>
                  <a:noFill/>
                </a:ln>
                <a:solidFill>
                  <a:srgbClr val="FF0000"/>
                </a:solidFill>
                <a:effectLst/>
                <a:uLnTx/>
                <a:uFillTx/>
                <a:latin typeface="Microsoft YaHei" panose="020B0503020204020204" pitchFamily="34" charset="-122"/>
                <a:ea typeface="Microsoft YaHei" panose="020B0503020204020204" pitchFamily="34" charset="-122"/>
                <a:cs typeface="+mn-cs"/>
              </a:rPr>
              <a:t>药物</a:t>
            </a:r>
            <a:r>
              <a:rPr kumimoji="0" lang="zh-CN" altLang="en-US" sz="1400" b="1" i="0" u="none" strike="noStrike" kern="1200" cap="none" spc="0" normalizeH="0" baseline="0" noProof="0" dirty="0">
                <a:ln>
                  <a:noFill/>
                </a:ln>
                <a:solidFill>
                  <a:srgbClr val="FF0000"/>
                </a:solidFill>
                <a:effectLst/>
                <a:uLnTx/>
                <a:uFillTx/>
                <a:latin typeface="Microsoft YaHei" panose="020B0503020204020204" pitchFamily="34" charset="-122"/>
                <a:ea typeface="Microsoft YaHei" panose="020B0503020204020204" pitchFamily="34" charset="-122"/>
                <a:cs typeface="+mn-cs"/>
              </a:rPr>
              <a:t>一致</a:t>
            </a:r>
            <a:r>
              <a:rPr kumimoji="0" lang="en-US" altLang="zh-CN" sz="1400" i="0" u="none" strike="noStrike" kern="1200" cap="none" spc="0" normalizeH="0" baseline="30000" noProof="0" dirty="0">
                <a:ln>
                  <a:noFill/>
                </a:ln>
                <a:effectLst/>
                <a:uLnTx/>
                <a:uFillTx/>
                <a:latin typeface="Microsoft YaHei" panose="020B0503020204020204" pitchFamily="34" charset="-122"/>
                <a:ea typeface="Microsoft YaHei" panose="020B0503020204020204" pitchFamily="34" charset="-122"/>
                <a:cs typeface="+mn-cs"/>
              </a:rPr>
              <a:t>1-3</a:t>
            </a:r>
            <a:r>
              <a:rPr kumimoji="0" lang="zh-CN" altLang="en-US" sz="1400" i="0" u="none" strike="noStrike" kern="1200" cap="none" spc="0" normalizeH="0" baseline="0" noProof="0" dirty="0">
                <a:ln>
                  <a:noFill/>
                </a:ln>
                <a:effectLst/>
                <a:uLnTx/>
                <a:uFillTx/>
                <a:latin typeface="Microsoft YaHei" panose="020B0503020204020204" pitchFamily="34" charset="-122"/>
                <a:ea typeface="Microsoft YaHei" panose="020B0503020204020204" pitchFamily="34" charset="-122"/>
                <a:cs typeface="+mn-cs"/>
              </a:rPr>
              <a:t>，</a:t>
            </a:r>
            <a:r>
              <a:rPr kumimoji="0" lang="zh-CN" altLang="en-US" sz="1400" b="1" i="0" u="none" strike="noStrike" kern="1200" cap="none" spc="0" normalizeH="0" baseline="0" noProof="0" dirty="0">
                <a:ln>
                  <a:noFill/>
                </a:ln>
                <a:effectLst/>
                <a:uLnTx/>
                <a:uFillTx/>
                <a:latin typeface="Microsoft YaHei" panose="020B0503020204020204" pitchFamily="34" charset="-122"/>
                <a:ea typeface="Microsoft YaHei" panose="020B0503020204020204" pitchFamily="34" charset="-122"/>
                <a:cs typeface="+mn-cs"/>
              </a:rPr>
              <a:t>可预期、可管控</a:t>
            </a:r>
            <a:endParaRPr kumimoji="0" lang="en-US" altLang="zh-CN" sz="1400" b="1" i="0" u="none" strike="noStrike" kern="1200" cap="none" spc="0" normalizeH="0" baseline="0" noProof="0" dirty="0">
              <a:ln>
                <a:noFill/>
              </a:ln>
              <a:effectLst/>
              <a:uLnTx/>
              <a:uFillTx/>
              <a:latin typeface="Microsoft YaHei" panose="020B0503020204020204" pitchFamily="34" charset="-122"/>
              <a:ea typeface="Microsoft YaHei" panose="020B0503020204020204" pitchFamily="34" charset="-122"/>
              <a:cs typeface="+mn-cs"/>
            </a:endParaRPr>
          </a:p>
        </p:txBody>
      </p:sp>
      <p:sp>
        <p:nvSpPr>
          <p:cNvPr id="24" name="文本框 23">
            <a:extLst>
              <a:ext uri="{FF2B5EF4-FFF2-40B4-BE49-F238E27FC236}">
                <a16:creationId xmlns:a16="http://schemas.microsoft.com/office/drawing/2014/main" id="{836A3064-E0EB-86EE-1EC4-EA6BAC8E24A7}"/>
              </a:ext>
            </a:extLst>
          </p:cNvPr>
          <p:cNvSpPr txBox="1"/>
          <p:nvPr/>
        </p:nvSpPr>
        <p:spPr>
          <a:xfrm>
            <a:off x="459289" y="3118430"/>
            <a:ext cx="5425850" cy="377411"/>
          </a:xfrm>
          <a:prstGeom prst="rect">
            <a:avLst/>
          </a:prstGeom>
          <a:noFill/>
        </p:spPr>
        <p:txBody>
          <a:bodyPr wrap="square">
            <a:spAutoFit/>
          </a:bodyPr>
          <a:lstStyle/>
          <a:p>
            <a:pPr marL="0" marR="0" lvl="0" indent="0" algn="l" defTabSz="914400" rtl="0" eaLnBrk="1" fontAlgn="auto" latinLnBrk="0" hangingPunct="1">
              <a:lnSpc>
                <a:spcPct val="150000"/>
              </a:lnSpc>
              <a:spcBef>
                <a:spcPts val="0"/>
              </a:spcBef>
              <a:spcAft>
                <a:spcPts val="600"/>
              </a:spcAft>
              <a:buClrTx/>
              <a:buSzTx/>
              <a:buFontTx/>
              <a:buNone/>
              <a:tabLst/>
              <a:defRPr/>
            </a:pPr>
            <a:r>
              <a:rPr lang="zh-CN" altLang="en-US" sz="1400" b="1" dirty="0">
                <a:solidFill>
                  <a:srgbClr val="FF0000"/>
                </a:solidFill>
                <a:latin typeface="Microsoft YaHei" panose="020B0503020204020204" pitchFamily="34" charset="-122"/>
                <a:ea typeface="Microsoft YaHei" panose="020B0503020204020204" pitchFamily="34" charset="-122"/>
              </a:rPr>
              <a:t>未见间质性肺病和心肌病；血液毒性发生率明显低于低于奥希替尼</a:t>
            </a:r>
            <a:r>
              <a:rPr kumimoji="0" lang="en-US" altLang="zh-CN" sz="1400" i="0" u="none" strike="noStrike" kern="1200" cap="none" spc="0" normalizeH="0" baseline="30000" noProof="0" dirty="0">
                <a:ln>
                  <a:noFill/>
                </a:ln>
                <a:effectLst/>
                <a:uLnTx/>
                <a:uFillTx/>
                <a:latin typeface="Microsoft YaHei" panose="020B0503020204020204" pitchFamily="34" charset="-122"/>
                <a:ea typeface="Microsoft YaHei" panose="020B0503020204020204" pitchFamily="34" charset="-122"/>
                <a:cs typeface="+mn-cs"/>
              </a:rPr>
              <a:t>4</a:t>
            </a:r>
          </a:p>
        </p:txBody>
      </p:sp>
      <p:grpSp>
        <p:nvGrpSpPr>
          <p:cNvPr id="30" name="组合 29">
            <a:extLst>
              <a:ext uri="{FF2B5EF4-FFF2-40B4-BE49-F238E27FC236}">
                <a16:creationId xmlns:a16="http://schemas.microsoft.com/office/drawing/2014/main" id="{9DC96099-074E-B760-DF25-BDAADB739F53}"/>
              </a:ext>
            </a:extLst>
          </p:cNvPr>
          <p:cNvGrpSpPr/>
          <p:nvPr/>
        </p:nvGrpSpPr>
        <p:grpSpPr>
          <a:xfrm>
            <a:off x="520052" y="1835639"/>
            <a:ext cx="5156848" cy="982651"/>
            <a:chOff x="520052" y="2065349"/>
            <a:chExt cx="5156848" cy="550671"/>
          </a:xfrm>
        </p:grpSpPr>
        <p:sp>
          <p:nvSpPr>
            <p:cNvPr id="28" name="矩形 27">
              <a:extLst>
                <a:ext uri="{FF2B5EF4-FFF2-40B4-BE49-F238E27FC236}">
                  <a16:creationId xmlns:a16="http://schemas.microsoft.com/office/drawing/2014/main" id="{81CA0A0E-420E-A07C-9CB0-D9D1CA6E20B3}"/>
                </a:ext>
              </a:extLst>
            </p:cNvPr>
            <p:cNvSpPr/>
            <p:nvPr/>
          </p:nvSpPr>
          <p:spPr>
            <a:xfrm>
              <a:off x="520052" y="2065349"/>
              <a:ext cx="5156848" cy="250493"/>
            </a:xfrm>
            <a:prstGeom prst="rect">
              <a:avLst/>
            </a:prstGeom>
            <a:gradFill flip="none" rotWithShape="1">
              <a:gsLst>
                <a:gs pos="0">
                  <a:srgbClr val="0053A7">
                    <a:alpha val="9000"/>
                  </a:srgbClr>
                </a:gs>
                <a:gs pos="100000">
                  <a:srgbClr val="0053A7">
                    <a:alpha val="0"/>
                  </a:srgbClr>
                </a:gs>
              </a:gsLst>
              <a:lin ang="0" scaled="1"/>
              <a:tileRect/>
            </a:gradFill>
            <a:ln w="12700">
              <a:noFill/>
            </a:ln>
            <a:effectLst>
              <a:outerShdw blurRad="127000" dist="63500" dir="2700000" algn="tl" rotWithShape="0">
                <a:schemeClr val="accent1">
                  <a:alpha val="15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wrap="none" rtlCol="0" anchor="ctr">
              <a:noAutofit/>
            </a:bodyPr>
            <a:lstStyle/>
            <a:p>
              <a:pPr marL="171450" marR="0" lvl="0" indent="-171450" algn="just" defTabSz="914400" rtl="0" eaLnBrk="1" fontAlgn="auto" latinLnBrk="0" hangingPunct="1">
                <a:spcBef>
                  <a:spcPts val="0"/>
                </a:spcBef>
                <a:spcAft>
                  <a:spcPts val="0"/>
                </a:spcAft>
                <a:buClr>
                  <a:srgbClr val="0053A7"/>
                </a:buClr>
                <a:buSzTx/>
                <a:buFont typeface="Wingdings" panose="05000000000000000000" pitchFamily="2" charset="2"/>
                <a:buChar char="l"/>
                <a:tabLst/>
                <a:defRPr/>
              </a:pPr>
              <a:r>
                <a:rPr lang="en-US" altLang="zh-CN" sz="1100" dirty="0">
                  <a:gradFill>
                    <a:gsLst>
                      <a:gs pos="0">
                        <a:schemeClr val="tx1"/>
                      </a:gs>
                      <a:gs pos="100000">
                        <a:schemeClr val="tx1"/>
                      </a:gs>
                    </a:gsLst>
                    <a:lin ang="5400000" scaled="1"/>
                  </a:gradFill>
                  <a:latin typeface="Microsoft YaHei" panose="020B0503020204020204" pitchFamily="34" charset="-122"/>
                  <a:ea typeface="Microsoft YaHei" panose="020B0503020204020204" pitchFamily="34" charset="-122"/>
                </a:rPr>
                <a:t>   80%</a:t>
              </a:r>
              <a:r>
                <a:rPr lang="zh-CN" altLang="en-US" sz="1100" dirty="0">
                  <a:gradFill>
                    <a:gsLst>
                      <a:gs pos="0">
                        <a:schemeClr val="tx1"/>
                      </a:gs>
                      <a:gs pos="100000">
                        <a:schemeClr val="tx1"/>
                      </a:gs>
                    </a:gsLst>
                    <a:lin ang="5400000" scaled="1"/>
                  </a:gradFill>
                  <a:latin typeface="Microsoft YaHei" panose="020B0503020204020204" pitchFamily="34" charset="-122"/>
                  <a:ea typeface="Microsoft YaHei" panose="020B0503020204020204" pitchFamily="34" charset="-122"/>
                </a:rPr>
                <a:t>以上不良反应在研究中已恢复</a:t>
              </a:r>
            </a:p>
          </p:txBody>
        </p:sp>
        <p:sp>
          <p:nvSpPr>
            <p:cNvPr id="29" name="矩形 28">
              <a:extLst>
                <a:ext uri="{FF2B5EF4-FFF2-40B4-BE49-F238E27FC236}">
                  <a16:creationId xmlns:a16="http://schemas.microsoft.com/office/drawing/2014/main" id="{41DE39FF-4CCF-7F48-6EA5-671AA7F4438F}"/>
                </a:ext>
              </a:extLst>
            </p:cNvPr>
            <p:cNvSpPr/>
            <p:nvPr/>
          </p:nvSpPr>
          <p:spPr>
            <a:xfrm>
              <a:off x="520052" y="2365527"/>
              <a:ext cx="5156848" cy="250493"/>
            </a:xfrm>
            <a:prstGeom prst="rect">
              <a:avLst/>
            </a:prstGeom>
            <a:gradFill flip="none" rotWithShape="1">
              <a:gsLst>
                <a:gs pos="0">
                  <a:srgbClr val="0053A7">
                    <a:alpha val="9000"/>
                  </a:srgbClr>
                </a:gs>
                <a:gs pos="100000">
                  <a:srgbClr val="0053A7">
                    <a:alpha val="0"/>
                  </a:srgbClr>
                </a:gs>
              </a:gsLst>
              <a:lin ang="0" scaled="1"/>
              <a:tileRect/>
            </a:gradFill>
            <a:ln w="12700">
              <a:noFill/>
            </a:ln>
            <a:effectLst>
              <a:outerShdw blurRad="127000" dist="63500" dir="2700000" algn="tl" rotWithShape="0">
                <a:schemeClr val="accent1">
                  <a:alpha val="15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wrap="none" rtlCol="0" anchor="ctr">
              <a:noAutofit/>
            </a:bodyPr>
            <a:lstStyle/>
            <a:p>
              <a:pPr marL="285750" marR="0" lvl="0" indent="-285750" algn="just" defTabSz="914400" rtl="0" eaLnBrk="1" fontAlgn="auto" latinLnBrk="0" hangingPunct="1">
                <a:spcBef>
                  <a:spcPts val="0"/>
                </a:spcBef>
                <a:spcAft>
                  <a:spcPts val="0"/>
                </a:spcAft>
                <a:buClr>
                  <a:srgbClr val="0053A7"/>
                </a:buClr>
                <a:buSzTx/>
                <a:buFont typeface="Wingdings" panose="05000000000000000000" pitchFamily="2" charset="2"/>
                <a:buChar char="l"/>
                <a:tabLst/>
                <a:defRPr/>
              </a:pPr>
              <a:r>
                <a:rPr lang="zh-CN" altLang="en-US" sz="1100" dirty="0">
                  <a:gradFill>
                    <a:gsLst>
                      <a:gs pos="0">
                        <a:schemeClr val="tx1"/>
                      </a:gs>
                      <a:gs pos="100000">
                        <a:schemeClr val="tx1"/>
                      </a:gs>
                    </a:gsLst>
                    <a:lin ang="5400000" scaled="1"/>
                  </a:gradFill>
                  <a:latin typeface="Microsoft YaHei" panose="020B0503020204020204" pitchFamily="34" charset="-122"/>
                  <a:ea typeface="Microsoft YaHei" panose="020B0503020204020204" pitchFamily="34" charset="-122"/>
                </a:rPr>
                <a:t>≥</a:t>
              </a:r>
              <a:r>
                <a:rPr lang="en-US" altLang="zh-CN" sz="1100" dirty="0">
                  <a:gradFill>
                    <a:gsLst>
                      <a:gs pos="0">
                        <a:schemeClr val="tx1"/>
                      </a:gs>
                      <a:gs pos="100000">
                        <a:schemeClr val="tx1"/>
                      </a:gs>
                    </a:gsLst>
                    <a:lin ang="5400000" scaled="1"/>
                  </a:gradFill>
                  <a:latin typeface="Microsoft YaHei" panose="020B0503020204020204" pitchFamily="34" charset="-122"/>
                  <a:ea typeface="Microsoft YaHei" panose="020B0503020204020204" pitchFamily="34" charset="-122"/>
                </a:rPr>
                <a:t>3</a:t>
              </a:r>
              <a:r>
                <a:rPr lang="zh-CN" altLang="en-US" sz="1100" dirty="0">
                  <a:gradFill>
                    <a:gsLst>
                      <a:gs pos="0">
                        <a:schemeClr val="tx1"/>
                      </a:gs>
                      <a:gs pos="100000">
                        <a:schemeClr val="tx1"/>
                      </a:gs>
                    </a:gsLst>
                    <a:lin ang="5400000" scaled="1"/>
                  </a:gradFill>
                  <a:latin typeface="Microsoft YaHei" panose="020B0503020204020204" pitchFamily="34" charset="-122"/>
                  <a:ea typeface="Microsoft YaHei" panose="020B0503020204020204" pitchFamily="34" charset="-122"/>
                </a:rPr>
                <a:t>级不良反应主要是皮疹，痤疮样皮炎，腹泻 和肝酶升高</a:t>
              </a:r>
            </a:p>
          </p:txBody>
        </p:sp>
      </p:grpSp>
      <p:sp>
        <p:nvSpPr>
          <p:cNvPr id="33" name="文本框 32">
            <a:extLst>
              <a:ext uri="{FF2B5EF4-FFF2-40B4-BE49-F238E27FC236}">
                <a16:creationId xmlns:a16="http://schemas.microsoft.com/office/drawing/2014/main" id="{89BF40EC-4043-99A8-DD19-CE7BAEC2D888}"/>
              </a:ext>
            </a:extLst>
          </p:cNvPr>
          <p:cNvSpPr txBox="1"/>
          <p:nvPr/>
        </p:nvSpPr>
        <p:spPr>
          <a:xfrm>
            <a:off x="6381385" y="1350864"/>
            <a:ext cx="5278373" cy="377411"/>
          </a:xfrm>
          <a:prstGeom prst="rect">
            <a:avLst/>
          </a:prstGeom>
          <a:noFill/>
        </p:spPr>
        <p:txBody>
          <a:bodyPr wrap="square">
            <a:spAutoFit/>
          </a:bodyPr>
          <a:lstStyle/>
          <a:p>
            <a:pPr marL="0" marR="0" lvl="0" indent="0" algn="l" defTabSz="914400" rtl="0" eaLnBrk="1" fontAlgn="auto" latinLnBrk="0" hangingPunct="1">
              <a:lnSpc>
                <a:spcPct val="150000"/>
              </a:lnSpc>
              <a:spcBef>
                <a:spcPts val="0"/>
              </a:spcBef>
              <a:spcAft>
                <a:spcPts val="600"/>
              </a:spcAft>
              <a:buClrTx/>
              <a:buSzTx/>
              <a:buFontTx/>
              <a:buNone/>
              <a:tabLst/>
              <a:defRPr/>
            </a:pPr>
            <a:r>
              <a:rPr kumimoji="0" lang="zh-CN" altLang="en-US" sz="1400" b="1" i="0" u="none" strike="noStrike" kern="1200" cap="none" spc="0" normalizeH="0" baseline="0" noProof="0" dirty="0">
                <a:ln>
                  <a:noFill/>
                </a:ln>
                <a:effectLst/>
                <a:uLnTx/>
                <a:uFillTx/>
                <a:latin typeface="Microsoft YaHei" panose="020B0503020204020204" pitchFamily="34" charset="-122"/>
                <a:ea typeface="Microsoft YaHei" panose="020B0503020204020204" pitchFamily="34" charset="-122"/>
                <a:cs typeface="+mn-cs"/>
              </a:rPr>
              <a:t>佐利替尼</a:t>
            </a:r>
            <a:r>
              <a:rPr lang="zh-CN" altLang="en-US" sz="1400" b="1" dirty="0">
                <a:solidFill>
                  <a:srgbClr val="FF0000"/>
                </a:solidFill>
                <a:latin typeface="Microsoft YaHei" panose="020B0503020204020204" pitchFamily="34" charset="-122"/>
                <a:ea typeface="Microsoft YaHei" panose="020B0503020204020204" pitchFamily="34" charset="-122"/>
              </a:rPr>
              <a:t>终生停药</a:t>
            </a:r>
            <a:r>
              <a:rPr kumimoji="0" lang="zh-CN" altLang="en-US" sz="1400" b="1" i="0" u="none" strike="noStrike" kern="1200" cap="none" spc="0" normalizeH="0" baseline="0" noProof="0" dirty="0">
                <a:ln>
                  <a:noFill/>
                </a:ln>
                <a:effectLst/>
                <a:uLnTx/>
                <a:uFillTx/>
                <a:latin typeface="Microsoft YaHei" panose="020B0503020204020204" pitchFamily="34" charset="-122"/>
                <a:ea typeface="Microsoft YaHei" panose="020B0503020204020204" pitchFamily="34" charset="-122"/>
                <a:cs typeface="+mn-cs"/>
              </a:rPr>
              <a:t>患者比例</a:t>
            </a:r>
            <a:r>
              <a:rPr lang="zh-CN" altLang="en-US" sz="1400" b="1" dirty="0">
                <a:solidFill>
                  <a:srgbClr val="FF0000"/>
                </a:solidFill>
                <a:latin typeface="Microsoft YaHei" panose="020B0503020204020204" pitchFamily="34" charset="-122"/>
                <a:ea typeface="Microsoft YaHei" panose="020B0503020204020204" pitchFamily="34" charset="-122"/>
              </a:rPr>
              <a:t>明显低于</a:t>
            </a:r>
            <a:r>
              <a:rPr kumimoji="0" lang="zh-CN" altLang="en-US" sz="1400" b="1" i="0" u="none" strike="noStrike" kern="1200" cap="none" spc="0" normalizeH="0" baseline="0" noProof="0" dirty="0">
                <a:ln>
                  <a:noFill/>
                </a:ln>
                <a:effectLst/>
                <a:uLnTx/>
                <a:uFillTx/>
                <a:latin typeface="Microsoft YaHei" panose="020B0503020204020204" pitchFamily="34" charset="-122"/>
                <a:ea typeface="Microsoft YaHei" panose="020B0503020204020204" pitchFamily="34" charset="-122"/>
                <a:cs typeface="+mn-cs"/>
              </a:rPr>
              <a:t>奥希替尼</a:t>
            </a:r>
            <a:r>
              <a:rPr kumimoji="0" lang="en-US" altLang="zh-CN" sz="1400" i="0" u="none" strike="noStrike" kern="1200" cap="none" spc="0" normalizeH="0" baseline="30000" noProof="0" dirty="0">
                <a:ln>
                  <a:noFill/>
                </a:ln>
                <a:effectLst/>
                <a:uLnTx/>
                <a:uFillTx/>
                <a:latin typeface="Microsoft YaHei" panose="020B0503020204020204" pitchFamily="34" charset="-122"/>
                <a:ea typeface="Microsoft YaHei" panose="020B0503020204020204" pitchFamily="34" charset="-122"/>
                <a:cs typeface="+mn-cs"/>
              </a:rPr>
              <a:t>5-8</a:t>
            </a:r>
          </a:p>
        </p:txBody>
      </p:sp>
      <p:grpSp>
        <p:nvGrpSpPr>
          <p:cNvPr id="41" name="组合 40">
            <a:extLst>
              <a:ext uri="{FF2B5EF4-FFF2-40B4-BE49-F238E27FC236}">
                <a16:creationId xmlns:a16="http://schemas.microsoft.com/office/drawing/2014/main" id="{785A66EE-B55E-845F-8466-A7D00CA6A3AF}"/>
              </a:ext>
            </a:extLst>
          </p:cNvPr>
          <p:cNvGrpSpPr/>
          <p:nvPr/>
        </p:nvGrpSpPr>
        <p:grpSpPr>
          <a:xfrm>
            <a:off x="6393451" y="2343151"/>
            <a:ext cx="5408422" cy="2203460"/>
            <a:chOff x="6372394" y="2542600"/>
            <a:chExt cx="5408422" cy="2001381"/>
          </a:xfrm>
        </p:grpSpPr>
        <p:pic>
          <p:nvPicPr>
            <p:cNvPr id="34" name="图片 33" descr="图表, 条形图&#10;&#10;描述已自动生成">
              <a:extLst>
                <a:ext uri="{FF2B5EF4-FFF2-40B4-BE49-F238E27FC236}">
                  <a16:creationId xmlns:a16="http://schemas.microsoft.com/office/drawing/2014/main" id="{7D574DAC-E50D-1248-A710-9F30593B21DF}"/>
                </a:ext>
              </a:extLst>
            </p:cNvPr>
            <p:cNvPicPr>
              <a:picLocks noChangeAspect="1"/>
            </p:cNvPicPr>
            <p:nvPr/>
          </p:nvPicPr>
          <p:blipFill>
            <a:blip r:embed="rId6"/>
            <a:stretch>
              <a:fillRect/>
            </a:stretch>
          </p:blipFill>
          <p:spPr>
            <a:xfrm>
              <a:off x="6372394" y="2689900"/>
              <a:ext cx="5408422" cy="1843921"/>
            </a:xfrm>
            <a:prstGeom prst="rect">
              <a:avLst/>
            </a:prstGeom>
          </p:spPr>
        </p:pic>
        <p:sp>
          <p:nvSpPr>
            <p:cNvPr id="38" name="矩形 37">
              <a:extLst>
                <a:ext uri="{FF2B5EF4-FFF2-40B4-BE49-F238E27FC236}">
                  <a16:creationId xmlns:a16="http://schemas.microsoft.com/office/drawing/2014/main" id="{48D222DE-B8CB-2526-6B32-7103D249389C}"/>
                </a:ext>
              </a:extLst>
            </p:cNvPr>
            <p:cNvSpPr/>
            <p:nvPr/>
          </p:nvSpPr>
          <p:spPr>
            <a:xfrm>
              <a:off x="10869395" y="2542600"/>
              <a:ext cx="789140" cy="1991221"/>
            </a:xfrm>
            <a:prstGeom prst="rect">
              <a:avLst/>
            </a:prstGeom>
            <a:noFill/>
            <a:ln w="28575">
              <a:solidFill>
                <a:srgbClr val="7030A0"/>
              </a:solidFill>
              <a:prstDash val="sysDash"/>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dirty="0">
                <a:ln>
                  <a:noFill/>
                </a:ln>
                <a:solidFill>
                  <a:prstClr val="black"/>
                </a:solidFill>
                <a:effectLst/>
                <a:uLnTx/>
                <a:uFillTx/>
                <a:latin typeface="等线" panose="020F0502020204030204"/>
                <a:ea typeface="等线" panose="02010600030101010101" pitchFamily="2" charset="-122"/>
                <a:cs typeface="+mn-cs"/>
              </a:endParaRPr>
            </a:p>
          </p:txBody>
        </p:sp>
        <p:sp>
          <p:nvSpPr>
            <p:cNvPr id="39" name="矩形 38">
              <a:extLst>
                <a:ext uri="{FF2B5EF4-FFF2-40B4-BE49-F238E27FC236}">
                  <a16:creationId xmlns:a16="http://schemas.microsoft.com/office/drawing/2014/main" id="{E571AF5A-AC33-BB71-F35E-5A4C74F3B009}"/>
                </a:ext>
              </a:extLst>
            </p:cNvPr>
            <p:cNvSpPr/>
            <p:nvPr/>
          </p:nvSpPr>
          <p:spPr>
            <a:xfrm>
              <a:off x="6480275" y="3253800"/>
              <a:ext cx="789140" cy="1290181"/>
            </a:xfrm>
            <a:prstGeom prst="rect">
              <a:avLst/>
            </a:prstGeom>
            <a:noFill/>
            <a:ln w="28575">
              <a:solidFill>
                <a:srgbClr val="0053A7"/>
              </a:solidFill>
              <a:prstDash val="sysDash"/>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grpSp>
      <p:sp>
        <p:nvSpPr>
          <p:cNvPr id="40" name="矩形 39">
            <a:extLst>
              <a:ext uri="{FF2B5EF4-FFF2-40B4-BE49-F238E27FC236}">
                <a16:creationId xmlns:a16="http://schemas.microsoft.com/office/drawing/2014/main" id="{2BED8B96-9F98-C78A-74AA-F8197F8B78D5}"/>
              </a:ext>
            </a:extLst>
          </p:cNvPr>
          <p:cNvSpPr/>
          <p:nvPr/>
        </p:nvSpPr>
        <p:spPr>
          <a:xfrm>
            <a:off x="6372392" y="4402638"/>
            <a:ext cx="5296357" cy="960783"/>
          </a:xfrm>
          <a:prstGeom prst="rect">
            <a:avLst/>
          </a:prstGeom>
          <a:noFill/>
          <a:ln w="12700">
            <a:noFill/>
          </a:ln>
          <a:effectLst>
            <a:outerShdw blurRad="127000" dist="63500" dir="2700000" algn="tl" rotWithShape="0">
              <a:schemeClr val="accent1">
                <a:alpha val="15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wrap="none" rtlCol="0" anchor="ctr">
            <a:noAutofit/>
          </a:bodyPr>
          <a:lstStyle/>
          <a:p>
            <a:pPr algn="ctr">
              <a:lnSpc>
                <a:spcPct val="150000"/>
              </a:lnSpc>
              <a:buClr>
                <a:srgbClr val="0053A7"/>
              </a:buClr>
            </a:pPr>
            <a:r>
              <a:rPr lang="zh-CN" altLang="en-US" sz="1100" dirty="0">
                <a:gradFill>
                  <a:gsLst>
                    <a:gs pos="0">
                      <a:schemeClr val="tx1"/>
                    </a:gs>
                    <a:gs pos="100000">
                      <a:schemeClr val="tx1"/>
                    </a:gs>
                  </a:gsLst>
                  <a:lin ang="5400000" scaled="1"/>
                </a:gradFill>
                <a:latin typeface="Microsoft YaHei" panose="020B0503020204020204" pitchFamily="34" charset="-122"/>
                <a:ea typeface="Microsoft YaHei" panose="020B0503020204020204" pitchFamily="34" charset="-122"/>
              </a:rPr>
              <a:t>佐利替尼及部分</a:t>
            </a:r>
            <a:r>
              <a:rPr lang="en" altLang="zh-CN" sz="1100" dirty="0">
                <a:gradFill>
                  <a:gsLst>
                    <a:gs pos="0">
                      <a:schemeClr val="tx1"/>
                    </a:gs>
                    <a:gs pos="100000">
                      <a:schemeClr val="tx1"/>
                    </a:gs>
                  </a:gsLst>
                  <a:lin ang="5400000" scaled="1"/>
                </a:gradFill>
                <a:latin typeface="Microsoft YaHei" panose="020B0503020204020204" pitchFamily="34" charset="-122"/>
                <a:ea typeface="Microsoft YaHei" panose="020B0503020204020204" pitchFamily="34" charset="-122"/>
              </a:rPr>
              <a:t>EGFR-TKI</a:t>
            </a:r>
            <a:r>
              <a:rPr lang="zh-CN" altLang="en" sz="1100" dirty="0">
                <a:gradFill>
                  <a:gsLst>
                    <a:gs pos="0">
                      <a:schemeClr val="tx1"/>
                    </a:gs>
                    <a:gs pos="100000">
                      <a:schemeClr val="tx1"/>
                    </a:gs>
                  </a:gsLst>
                  <a:lin ang="5400000" scaled="1"/>
                </a:gradFill>
                <a:latin typeface="Microsoft YaHei" panose="020B0503020204020204" pitchFamily="34" charset="-122"/>
                <a:ea typeface="Microsoft YaHei" panose="020B0503020204020204" pitchFamily="34" charset="-122"/>
              </a:rPr>
              <a:t>药物</a:t>
            </a:r>
            <a:endParaRPr lang="en-US" altLang="zh-CN" sz="1100" dirty="0">
              <a:gradFill>
                <a:gsLst>
                  <a:gs pos="0">
                    <a:schemeClr val="tx1"/>
                  </a:gs>
                  <a:gs pos="100000">
                    <a:schemeClr val="tx1"/>
                  </a:gs>
                </a:gsLst>
                <a:lin ang="5400000" scaled="1"/>
              </a:gradFill>
              <a:latin typeface="Microsoft YaHei" panose="020B0503020204020204" pitchFamily="34" charset="-122"/>
              <a:ea typeface="Microsoft YaHei" panose="020B0503020204020204" pitchFamily="34" charset="-122"/>
            </a:endParaRPr>
          </a:p>
          <a:p>
            <a:pPr algn="ctr">
              <a:lnSpc>
                <a:spcPct val="150000"/>
              </a:lnSpc>
              <a:buClr>
                <a:srgbClr val="0053A7"/>
              </a:buClr>
            </a:pPr>
            <a:r>
              <a:rPr lang="zh-CN" altLang="en-US" sz="1100" dirty="0">
                <a:gradFill>
                  <a:gsLst>
                    <a:gs pos="0">
                      <a:schemeClr val="tx1"/>
                    </a:gs>
                    <a:gs pos="100000">
                      <a:schemeClr val="tx1"/>
                    </a:gs>
                  </a:gsLst>
                  <a:lin ang="5400000" scaled="1"/>
                </a:gradFill>
                <a:latin typeface="Microsoft YaHei" panose="020B0503020204020204" pitchFamily="34" charset="-122"/>
                <a:ea typeface="Microsoft YaHei" panose="020B0503020204020204" pitchFamily="34" charset="-122"/>
              </a:rPr>
              <a:t>已不良反应终生停药患者占比</a:t>
            </a:r>
          </a:p>
        </p:txBody>
      </p:sp>
      <p:sp>
        <p:nvSpPr>
          <p:cNvPr id="5" name="文本框 4">
            <a:extLst>
              <a:ext uri="{FF2B5EF4-FFF2-40B4-BE49-F238E27FC236}">
                <a16:creationId xmlns:a16="http://schemas.microsoft.com/office/drawing/2014/main" id="{BD411060-3EBF-5DE5-7F61-FFFC3C9E05FD}"/>
              </a:ext>
            </a:extLst>
          </p:cNvPr>
          <p:cNvSpPr txBox="1"/>
          <p:nvPr/>
        </p:nvSpPr>
        <p:spPr>
          <a:xfrm>
            <a:off x="2083" y="975"/>
            <a:ext cx="912971" cy="314697"/>
          </a:xfrm>
          <a:prstGeom prst="rect">
            <a:avLst/>
          </a:prstGeom>
          <a:solidFill>
            <a:schemeClr val="accent1"/>
          </a:solidFill>
        </p:spPr>
        <p:txBody>
          <a:bodyPr wrap="square" anchor="ctr">
            <a:noAutofit/>
          </a:bodyPr>
          <a:lstStyle/>
          <a:p>
            <a:pPr algn="ctr"/>
            <a:r>
              <a:rPr lang="zh-CN" altLang="en-US" b="1" dirty="0">
                <a:solidFill>
                  <a:schemeClr val="bg1"/>
                </a:solidFill>
                <a:latin typeface="Microsoft YaHei" panose="020B0503020204020204" pitchFamily="34" charset="-122"/>
                <a:ea typeface="Microsoft YaHei" panose="020B0503020204020204" pitchFamily="34" charset="-122"/>
              </a:rPr>
              <a:t>安全性</a:t>
            </a:r>
            <a:endParaRPr lang="zh-CN" altLang="en-US" b="1" dirty="0">
              <a:solidFill>
                <a:schemeClr val="bg1"/>
              </a:solidFill>
            </a:endParaRPr>
          </a:p>
        </p:txBody>
      </p:sp>
    </p:spTree>
    <p:extLst>
      <p:ext uri="{BB962C8B-B14F-4D97-AF65-F5344CB8AC3E}">
        <p14:creationId xmlns:p14="http://schemas.microsoft.com/office/powerpoint/2010/main" val="40444193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534B0E-BD56-42A2-988D-6B6DEFB2E12A}"/>
            </a:ext>
          </a:extLst>
        </p:cNvPr>
        <p:cNvGrpSpPr/>
        <p:nvPr/>
      </p:nvGrpSpPr>
      <p:grpSpPr>
        <a:xfrm>
          <a:off x="0" y="0"/>
          <a:ext cx="0" cy="0"/>
          <a:chOff x="0" y="0"/>
          <a:chExt cx="0" cy="0"/>
        </a:xfrm>
      </p:grpSpPr>
      <p:sp>
        <p:nvSpPr>
          <p:cNvPr id="12" name="矩形 11">
            <a:extLst>
              <a:ext uri="{FF2B5EF4-FFF2-40B4-BE49-F238E27FC236}">
                <a16:creationId xmlns:a16="http://schemas.microsoft.com/office/drawing/2014/main" id="{6AD3F3F4-1ECE-B4DB-6359-404B814C1830}"/>
              </a:ext>
            </a:extLst>
          </p:cNvPr>
          <p:cNvSpPr/>
          <p:nvPr/>
        </p:nvSpPr>
        <p:spPr>
          <a:xfrm>
            <a:off x="232475" y="392677"/>
            <a:ext cx="1410346" cy="48044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graphicFrame>
        <p:nvGraphicFramePr>
          <p:cNvPr id="3" name="think-cell data - do not delete" hidden="1">
            <a:extLst>
              <a:ext uri="{FF2B5EF4-FFF2-40B4-BE49-F238E27FC236}">
                <a16:creationId xmlns:a16="http://schemas.microsoft.com/office/drawing/2014/main" id="{F1CBFA3F-AA6B-D926-952A-9E81C36347E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幻灯片" r:id="rId4" imgW="360" imgH="360" progId="TCLayout.ActiveDocument.1">
                  <p:embed/>
                </p:oleObj>
              </mc:Choice>
              <mc:Fallback>
                <p:oleObj name="think-cell 幻灯片" r:id="rId4" imgW="360" imgH="360" progId="TCLayout.ActiveDocument.1">
                  <p:embed/>
                  <p:pic>
                    <p:nvPicPr>
                      <p:cNvPr id="3" name="think-cell data - do not delete" hidden="1">
                        <a:extLst>
                          <a:ext uri="{FF2B5EF4-FFF2-40B4-BE49-F238E27FC236}">
                            <a16:creationId xmlns:a16="http://schemas.microsoft.com/office/drawing/2014/main" id="{F1CBFA3F-AA6B-D926-952A-9E81C36347E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7" name="文本框 16">
            <a:extLst>
              <a:ext uri="{FF2B5EF4-FFF2-40B4-BE49-F238E27FC236}">
                <a16:creationId xmlns:a16="http://schemas.microsoft.com/office/drawing/2014/main" id="{91C6C97B-5E6C-FE91-7AA4-F11B85F5F4BF}"/>
              </a:ext>
            </a:extLst>
          </p:cNvPr>
          <p:cNvSpPr txBox="1"/>
          <p:nvPr/>
        </p:nvSpPr>
        <p:spPr>
          <a:xfrm>
            <a:off x="380655" y="393730"/>
            <a:ext cx="11430691" cy="461665"/>
          </a:xfrm>
          <a:prstGeom prst="rect">
            <a:avLst/>
          </a:prstGeom>
          <a:noFill/>
        </p:spPr>
        <p:txBody>
          <a:bodyPr wrap="square">
            <a:spAutoFit/>
          </a:bodyPr>
          <a:lstStyle/>
          <a:p>
            <a:pPr algn="ctr"/>
            <a:r>
              <a:rPr lang="zh-CN" altLang="en-US" sz="2400" b="1" dirty="0">
                <a:gradFill>
                  <a:gsLst>
                    <a:gs pos="0">
                      <a:schemeClr val="tx1"/>
                    </a:gs>
                    <a:gs pos="94000">
                      <a:schemeClr val="tx1"/>
                    </a:gs>
                  </a:gsLst>
                  <a:lin ang="2700000" scaled="1"/>
                </a:gradFill>
                <a:latin typeface="Microsoft YaHei" panose="020B0503020204020204" pitchFamily="34" charset="-122"/>
                <a:ea typeface="Microsoft YaHei" panose="020B0503020204020204" pitchFamily="34" charset="-122"/>
              </a:rPr>
              <a:t>为</a:t>
            </a:r>
            <a:r>
              <a:rPr lang="en-US" altLang="zh-CN" sz="2400" b="1" dirty="0">
                <a:gradFill>
                  <a:gsLst>
                    <a:gs pos="0">
                      <a:schemeClr val="tx1"/>
                    </a:gs>
                    <a:gs pos="94000">
                      <a:schemeClr val="tx1"/>
                    </a:gs>
                  </a:gsLst>
                  <a:lin ang="2700000" scaled="1"/>
                </a:gradFill>
                <a:latin typeface="Microsoft YaHei" panose="020B0503020204020204" pitchFamily="34" charset="-122"/>
                <a:ea typeface="Microsoft YaHei" panose="020B0503020204020204" pitchFamily="34" charset="-122"/>
              </a:rPr>
              <a:t>EGFR</a:t>
            </a:r>
            <a:r>
              <a:rPr lang="zh-CN" altLang="en-US" sz="2400" b="1" dirty="0">
                <a:gradFill>
                  <a:gsLst>
                    <a:gs pos="0">
                      <a:schemeClr val="tx1"/>
                    </a:gs>
                    <a:gs pos="94000">
                      <a:schemeClr val="tx1"/>
                    </a:gs>
                  </a:gsLst>
                  <a:lin ang="2700000" scaled="1"/>
                </a:gradFill>
                <a:latin typeface="Microsoft YaHei" panose="020B0503020204020204" pitchFamily="34" charset="-122"/>
                <a:ea typeface="Microsoft YaHei" panose="020B0503020204020204" pitchFamily="34" charset="-122"/>
              </a:rPr>
              <a:t>突变阳性非小细胞肺癌</a:t>
            </a:r>
            <a:r>
              <a:rPr lang="en-US" altLang="zh-CN" sz="2400" b="1" dirty="0">
                <a:gradFill>
                  <a:gsLst>
                    <a:gs pos="0">
                      <a:schemeClr val="tx1"/>
                    </a:gs>
                    <a:gs pos="94000">
                      <a:schemeClr val="tx1"/>
                    </a:gs>
                  </a:gsLst>
                  <a:lin ang="2700000" scaled="1"/>
                </a:gradFill>
                <a:latin typeface="Microsoft YaHei" panose="020B0503020204020204" pitchFamily="34" charset="-122"/>
                <a:ea typeface="Microsoft YaHei" panose="020B0503020204020204" pitchFamily="34" charset="-122"/>
              </a:rPr>
              <a:t>CNS</a:t>
            </a:r>
            <a:r>
              <a:rPr lang="zh-CN" altLang="en-US" sz="2400" b="1" dirty="0">
                <a:gradFill>
                  <a:gsLst>
                    <a:gs pos="0">
                      <a:schemeClr val="tx1"/>
                    </a:gs>
                    <a:gs pos="94000">
                      <a:schemeClr val="tx1"/>
                    </a:gs>
                  </a:gsLst>
                  <a:lin ang="2700000" scaled="1"/>
                </a:gradFill>
                <a:latin typeface="Microsoft YaHei" panose="020B0503020204020204" pitchFamily="34" charset="-122"/>
                <a:ea typeface="Microsoft YaHei" panose="020B0503020204020204" pitchFamily="34" charset="-122"/>
              </a:rPr>
              <a:t>转移患者提供更优的治疗药物，更好的生存获益</a:t>
            </a:r>
            <a:endParaRPr lang="zh-CN" altLang="en-US" sz="2400" b="1" dirty="0">
              <a:gradFill>
                <a:gsLst>
                  <a:gs pos="0">
                    <a:schemeClr val="tx1"/>
                  </a:gs>
                  <a:gs pos="94000">
                    <a:schemeClr val="tx1"/>
                  </a:gs>
                </a:gsLst>
                <a:lin ang="2700000" scaled="1"/>
              </a:gradFill>
            </a:endParaRPr>
          </a:p>
        </p:txBody>
      </p:sp>
      <p:sp>
        <p:nvSpPr>
          <p:cNvPr id="23" name="任意多边形: 形状 22">
            <a:extLst>
              <a:ext uri="{FF2B5EF4-FFF2-40B4-BE49-F238E27FC236}">
                <a16:creationId xmlns:a16="http://schemas.microsoft.com/office/drawing/2014/main" id="{D8EAECF1-FC94-F596-80E1-888004E0FFA1}"/>
              </a:ext>
            </a:extLst>
          </p:cNvPr>
          <p:cNvSpPr/>
          <p:nvPr/>
        </p:nvSpPr>
        <p:spPr>
          <a:xfrm>
            <a:off x="383083" y="1116000"/>
            <a:ext cx="5629274" cy="2568017"/>
          </a:xfrm>
          <a:custGeom>
            <a:avLst/>
            <a:gdLst>
              <a:gd name="connsiteX0" fmla="*/ 58371 w 5629274"/>
              <a:gd name="connsiteY0" fmla="*/ 0 h 2568017"/>
              <a:gd name="connsiteX1" fmla="*/ 5570903 w 5629274"/>
              <a:gd name="connsiteY1" fmla="*/ 0 h 2568017"/>
              <a:gd name="connsiteX2" fmla="*/ 5629274 w 5629274"/>
              <a:gd name="connsiteY2" fmla="*/ 58371 h 2568017"/>
              <a:gd name="connsiteX3" fmla="*/ 5629274 w 5629274"/>
              <a:gd name="connsiteY3" fmla="*/ 1611511 h 2568017"/>
              <a:gd name="connsiteX4" fmla="*/ 5606554 w 5629274"/>
              <a:gd name="connsiteY4" fmla="*/ 1612658 h 2568017"/>
              <a:gd name="connsiteX5" fmla="*/ 4693763 w 5629274"/>
              <a:gd name="connsiteY5" fmla="*/ 2437921 h 2568017"/>
              <a:gd name="connsiteX6" fmla="*/ 4680648 w 5629274"/>
              <a:gd name="connsiteY6" fmla="*/ 2568017 h 2568017"/>
              <a:gd name="connsiteX7" fmla="*/ 58371 w 5629274"/>
              <a:gd name="connsiteY7" fmla="*/ 2568017 h 2568017"/>
              <a:gd name="connsiteX8" fmla="*/ 0 w 5629274"/>
              <a:gd name="connsiteY8" fmla="*/ 2509646 h 2568017"/>
              <a:gd name="connsiteX9" fmla="*/ 0 w 5629274"/>
              <a:gd name="connsiteY9" fmla="*/ 58371 h 2568017"/>
              <a:gd name="connsiteX10" fmla="*/ 58371 w 5629274"/>
              <a:gd name="connsiteY10" fmla="*/ 0 h 2568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629274" h="2568017">
                <a:moveTo>
                  <a:pt x="58371" y="0"/>
                </a:moveTo>
                <a:lnTo>
                  <a:pt x="5570903" y="0"/>
                </a:lnTo>
                <a:cubicBezTo>
                  <a:pt x="5603140" y="0"/>
                  <a:pt x="5629274" y="26134"/>
                  <a:pt x="5629274" y="58371"/>
                </a:cubicBezTo>
                <a:lnTo>
                  <a:pt x="5629274" y="1611511"/>
                </a:lnTo>
                <a:lnTo>
                  <a:pt x="5606554" y="1612658"/>
                </a:lnTo>
                <a:cubicBezTo>
                  <a:pt x="5151924" y="1658828"/>
                  <a:pt x="4783837" y="1997739"/>
                  <a:pt x="4693763" y="2437921"/>
                </a:cubicBezTo>
                <a:lnTo>
                  <a:pt x="4680648" y="2568017"/>
                </a:lnTo>
                <a:lnTo>
                  <a:pt x="58371" y="2568017"/>
                </a:lnTo>
                <a:cubicBezTo>
                  <a:pt x="26134" y="2568017"/>
                  <a:pt x="0" y="2541883"/>
                  <a:pt x="0" y="2509646"/>
                </a:cubicBezTo>
                <a:lnTo>
                  <a:pt x="0" y="58371"/>
                </a:lnTo>
                <a:cubicBezTo>
                  <a:pt x="0" y="26134"/>
                  <a:pt x="26134" y="0"/>
                  <a:pt x="58371" y="0"/>
                </a:cubicBezTo>
                <a:close/>
              </a:path>
            </a:pathLst>
          </a:custGeom>
          <a:solidFill>
            <a:schemeClr val="bg1"/>
          </a:solidFill>
          <a:ln w="19050">
            <a:solidFill>
              <a:srgbClr val="0053A7"/>
            </a:solidFill>
          </a:ln>
          <a:effectLst>
            <a:outerShdw blurRad="127000" dist="127000" dir="2700000" algn="tl" rotWithShape="0">
              <a:srgbClr val="0053A7">
                <a:alpha val="10000"/>
              </a:srgb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24" name="任意多边形: 形状 23">
            <a:extLst>
              <a:ext uri="{FF2B5EF4-FFF2-40B4-BE49-F238E27FC236}">
                <a16:creationId xmlns:a16="http://schemas.microsoft.com/office/drawing/2014/main" id="{B179BBEA-824B-6624-1F35-015CB4EAE646}"/>
              </a:ext>
            </a:extLst>
          </p:cNvPr>
          <p:cNvSpPr/>
          <p:nvPr/>
        </p:nvSpPr>
        <p:spPr>
          <a:xfrm>
            <a:off x="383083" y="3843132"/>
            <a:ext cx="5629274" cy="2568017"/>
          </a:xfrm>
          <a:custGeom>
            <a:avLst/>
            <a:gdLst>
              <a:gd name="connsiteX0" fmla="*/ 58371 w 5629274"/>
              <a:gd name="connsiteY0" fmla="*/ 0 h 2568017"/>
              <a:gd name="connsiteX1" fmla="*/ 4680648 w 5629274"/>
              <a:gd name="connsiteY1" fmla="*/ 0 h 2568017"/>
              <a:gd name="connsiteX2" fmla="*/ 4693763 w 5629274"/>
              <a:gd name="connsiteY2" fmla="*/ 130097 h 2568017"/>
              <a:gd name="connsiteX3" fmla="*/ 5606554 w 5629274"/>
              <a:gd name="connsiteY3" fmla="*/ 955360 h 2568017"/>
              <a:gd name="connsiteX4" fmla="*/ 5629274 w 5629274"/>
              <a:gd name="connsiteY4" fmla="*/ 956508 h 2568017"/>
              <a:gd name="connsiteX5" fmla="*/ 5629274 w 5629274"/>
              <a:gd name="connsiteY5" fmla="*/ 2509646 h 2568017"/>
              <a:gd name="connsiteX6" fmla="*/ 5570903 w 5629274"/>
              <a:gd name="connsiteY6" fmla="*/ 2568017 h 2568017"/>
              <a:gd name="connsiteX7" fmla="*/ 58371 w 5629274"/>
              <a:gd name="connsiteY7" fmla="*/ 2568017 h 2568017"/>
              <a:gd name="connsiteX8" fmla="*/ 0 w 5629274"/>
              <a:gd name="connsiteY8" fmla="*/ 2509646 h 2568017"/>
              <a:gd name="connsiteX9" fmla="*/ 0 w 5629274"/>
              <a:gd name="connsiteY9" fmla="*/ 58371 h 2568017"/>
              <a:gd name="connsiteX10" fmla="*/ 58371 w 5629274"/>
              <a:gd name="connsiteY10" fmla="*/ 0 h 2568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629274" h="2568017">
                <a:moveTo>
                  <a:pt x="58371" y="0"/>
                </a:moveTo>
                <a:lnTo>
                  <a:pt x="4680648" y="0"/>
                </a:lnTo>
                <a:lnTo>
                  <a:pt x="4693763" y="130097"/>
                </a:lnTo>
                <a:cubicBezTo>
                  <a:pt x="4783837" y="570279"/>
                  <a:pt x="5151924" y="909190"/>
                  <a:pt x="5606554" y="955360"/>
                </a:cubicBezTo>
                <a:lnTo>
                  <a:pt x="5629274" y="956508"/>
                </a:lnTo>
                <a:lnTo>
                  <a:pt x="5629274" y="2509646"/>
                </a:lnTo>
                <a:cubicBezTo>
                  <a:pt x="5629274" y="2541883"/>
                  <a:pt x="5603140" y="2568017"/>
                  <a:pt x="5570903" y="2568017"/>
                </a:cubicBezTo>
                <a:lnTo>
                  <a:pt x="58371" y="2568017"/>
                </a:lnTo>
                <a:cubicBezTo>
                  <a:pt x="26134" y="2568017"/>
                  <a:pt x="0" y="2541883"/>
                  <a:pt x="0" y="2509646"/>
                </a:cubicBezTo>
                <a:lnTo>
                  <a:pt x="0" y="58371"/>
                </a:lnTo>
                <a:cubicBezTo>
                  <a:pt x="0" y="26134"/>
                  <a:pt x="26134" y="0"/>
                  <a:pt x="58371" y="0"/>
                </a:cubicBezTo>
                <a:close/>
              </a:path>
            </a:pathLst>
          </a:custGeom>
          <a:solidFill>
            <a:schemeClr val="bg1"/>
          </a:solidFill>
          <a:ln w="19050">
            <a:solidFill>
              <a:srgbClr val="0053A7"/>
            </a:solidFill>
          </a:ln>
          <a:effectLst>
            <a:outerShdw blurRad="127000" dist="127000" dir="2700000" algn="tl" rotWithShape="0">
              <a:srgbClr val="0053A7">
                <a:alpha val="10000"/>
              </a:srgb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22" name="任意多边形: 形状 21">
            <a:extLst>
              <a:ext uri="{FF2B5EF4-FFF2-40B4-BE49-F238E27FC236}">
                <a16:creationId xmlns:a16="http://schemas.microsoft.com/office/drawing/2014/main" id="{D72916E4-AC82-E1AD-90D9-6BEB71BB30E9}"/>
              </a:ext>
            </a:extLst>
          </p:cNvPr>
          <p:cNvSpPr/>
          <p:nvPr/>
        </p:nvSpPr>
        <p:spPr>
          <a:xfrm>
            <a:off x="6179643" y="1116000"/>
            <a:ext cx="5629274" cy="2568017"/>
          </a:xfrm>
          <a:custGeom>
            <a:avLst/>
            <a:gdLst>
              <a:gd name="connsiteX0" fmla="*/ 58371 w 5629274"/>
              <a:gd name="connsiteY0" fmla="*/ 0 h 2568017"/>
              <a:gd name="connsiteX1" fmla="*/ 5570903 w 5629274"/>
              <a:gd name="connsiteY1" fmla="*/ 0 h 2568017"/>
              <a:gd name="connsiteX2" fmla="*/ 5629274 w 5629274"/>
              <a:gd name="connsiteY2" fmla="*/ 58371 h 2568017"/>
              <a:gd name="connsiteX3" fmla="*/ 5629274 w 5629274"/>
              <a:gd name="connsiteY3" fmla="*/ 2509646 h 2568017"/>
              <a:gd name="connsiteX4" fmla="*/ 5570903 w 5629274"/>
              <a:gd name="connsiteY4" fmla="*/ 2568017 h 2568017"/>
              <a:gd name="connsiteX5" fmla="*/ 948627 w 5629274"/>
              <a:gd name="connsiteY5" fmla="*/ 2568017 h 2568017"/>
              <a:gd name="connsiteX6" fmla="*/ 935512 w 5629274"/>
              <a:gd name="connsiteY6" fmla="*/ 2437921 h 2568017"/>
              <a:gd name="connsiteX7" fmla="*/ 22722 w 5629274"/>
              <a:gd name="connsiteY7" fmla="*/ 1612658 h 2568017"/>
              <a:gd name="connsiteX8" fmla="*/ 0 w 5629274"/>
              <a:gd name="connsiteY8" fmla="*/ 1611511 h 2568017"/>
              <a:gd name="connsiteX9" fmla="*/ 0 w 5629274"/>
              <a:gd name="connsiteY9" fmla="*/ 58371 h 2568017"/>
              <a:gd name="connsiteX10" fmla="*/ 58371 w 5629274"/>
              <a:gd name="connsiteY10" fmla="*/ 0 h 2568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629274" h="2568017">
                <a:moveTo>
                  <a:pt x="58371" y="0"/>
                </a:moveTo>
                <a:lnTo>
                  <a:pt x="5570903" y="0"/>
                </a:lnTo>
                <a:cubicBezTo>
                  <a:pt x="5603140" y="0"/>
                  <a:pt x="5629274" y="26134"/>
                  <a:pt x="5629274" y="58371"/>
                </a:cubicBezTo>
                <a:lnTo>
                  <a:pt x="5629274" y="2509646"/>
                </a:lnTo>
                <a:cubicBezTo>
                  <a:pt x="5629274" y="2541883"/>
                  <a:pt x="5603140" y="2568017"/>
                  <a:pt x="5570903" y="2568017"/>
                </a:cubicBezTo>
                <a:lnTo>
                  <a:pt x="948627" y="2568017"/>
                </a:lnTo>
                <a:lnTo>
                  <a:pt x="935512" y="2437921"/>
                </a:lnTo>
                <a:cubicBezTo>
                  <a:pt x="845438" y="1997739"/>
                  <a:pt x="477351" y="1658828"/>
                  <a:pt x="22722" y="1612658"/>
                </a:cubicBezTo>
                <a:lnTo>
                  <a:pt x="0" y="1611511"/>
                </a:lnTo>
                <a:lnTo>
                  <a:pt x="0" y="58371"/>
                </a:lnTo>
                <a:cubicBezTo>
                  <a:pt x="0" y="26134"/>
                  <a:pt x="26134" y="0"/>
                  <a:pt x="58371" y="0"/>
                </a:cubicBezTo>
                <a:close/>
              </a:path>
            </a:pathLst>
          </a:custGeom>
          <a:solidFill>
            <a:schemeClr val="bg1"/>
          </a:solidFill>
          <a:ln w="19050">
            <a:solidFill>
              <a:srgbClr val="0053A7"/>
            </a:solidFill>
          </a:ln>
          <a:effectLst>
            <a:outerShdw blurRad="127000" dist="127000" dir="2700000" algn="tl" rotWithShape="0">
              <a:srgbClr val="0053A7">
                <a:alpha val="10000"/>
              </a:srgb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25" name="任意多边形: 形状 24">
            <a:extLst>
              <a:ext uri="{FF2B5EF4-FFF2-40B4-BE49-F238E27FC236}">
                <a16:creationId xmlns:a16="http://schemas.microsoft.com/office/drawing/2014/main" id="{917F8168-6134-F6F0-897D-0CCDB8C3D827}"/>
              </a:ext>
            </a:extLst>
          </p:cNvPr>
          <p:cNvSpPr/>
          <p:nvPr/>
        </p:nvSpPr>
        <p:spPr>
          <a:xfrm>
            <a:off x="6179643" y="3843132"/>
            <a:ext cx="5629274" cy="2568017"/>
          </a:xfrm>
          <a:custGeom>
            <a:avLst/>
            <a:gdLst>
              <a:gd name="connsiteX0" fmla="*/ 948626 w 5629274"/>
              <a:gd name="connsiteY0" fmla="*/ 0 h 2568017"/>
              <a:gd name="connsiteX1" fmla="*/ 5570903 w 5629274"/>
              <a:gd name="connsiteY1" fmla="*/ 0 h 2568017"/>
              <a:gd name="connsiteX2" fmla="*/ 5629274 w 5629274"/>
              <a:gd name="connsiteY2" fmla="*/ 58371 h 2568017"/>
              <a:gd name="connsiteX3" fmla="*/ 5629274 w 5629274"/>
              <a:gd name="connsiteY3" fmla="*/ 2509646 h 2568017"/>
              <a:gd name="connsiteX4" fmla="*/ 5570903 w 5629274"/>
              <a:gd name="connsiteY4" fmla="*/ 2568017 h 2568017"/>
              <a:gd name="connsiteX5" fmla="*/ 58371 w 5629274"/>
              <a:gd name="connsiteY5" fmla="*/ 2568017 h 2568017"/>
              <a:gd name="connsiteX6" fmla="*/ 0 w 5629274"/>
              <a:gd name="connsiteY6" fmla="*/ 2509646 h 2568017"/>
              <a:gd name="connsiteX7" fmla="*/ 0 w 5629274"/>
              <a:gd name="connsiteY7" fmla="*/ 956508 h 2568017"/>
              <a:gd name="connsiteX8" fmla="*/ 22721 w 5629274"/>
              <a:gd name="connsiteY8" fmla="*/ 955360 h 2568017"/>
              <a:gd name="connsiteX9" fmla="*/ 935511 w 5629274"/>
              <a:gd name="connsiteY9" fmla="*/ 130097 h 2568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29274" h="2568017">
                <a:moveTo>
                  <a:pt x="948626" y="0"/>
                </a:moveTo>
                <a:lnTo>
                  <a:pt x="5570903" y="0"/>
                </a:lnTo>
                <a:cubicBezTo>
                  <a:pt x="5603140" y="0"/>
                  <a:pt x="5629274" y="26134"/>
                  <a:pt x="5629274" y="58371"/>
                </a:cubicBezTo>
                <a:lnTo>
                  <a:pt x="5629274" y="2509646"/>
                </a:lnTo>
                <a:cubicBezTo>
                  <a:pt x="5629274" y="2541883"/>
                  <a:pt x="5603140" y="2568017"/>
                  <a:pt x="5570903" y="2568017"/>
                </a:cubicBezTo>
                <a:lnTo>
                  <a:pt x="58371" y="2568017"/>
                </a:lnTo>
                <a:cubicBezTo>
                  <a:pt x="26134" y="2568017"/>
                  <a:pt x="0" y="2541883"/>
                  <a:pt x="0" y="2509646"/>
                </a:cubicBezTo>
                <a:lnTo>
                  <a:pt x="0" y="956508"/>
                </a:lnTo>
                <a:lnTo>
                  <a:pt x="22721" y="955360"/>
                </a:lnTo>
                <a:cubicBezTo>
                  <a:pt x="477350" y="909190"/>
                  <a:pt x="845437" y="570279"/>
                  <a:pt x="935511" y="130097"/>
                </a:cubicBezTo>
                <a:close/>
              </a:path>
            </a:pathLst>
          </a:custGeom>
          <a:solidFill>
            <a:schemeClr val="bg1"/>
          </a:solidFill>
          <a:ln w="19050">
            <a:solidFill>
              <a:srgbClr val="0053A7"/>
            </a:solidFill>
          </a:ln>
          <a:effectLst>
            <a:outerShdw blurRad="127000" dist="127000" dir="2700000" algn="tl" rotWithShape="0">
              <a:srgbClr val="0053A7">
                <a:alpha val="10000"/>
              </a:srgb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26" name="流程图: 接点 25">
            <a:extLst>
              <a:ext uri="{FF2B5EF4-FFF2-40B4-BE49-F238E27FC236}">
                <a16:creationId xmlns:a16="http://schemas.microsoft.com/office/drawing/2014/main" id="{91082F3C-0B92-9901-1D45-3D4F3698ED73}"/>
              </a:ext>
            </a:extLst>
          </p:cNvPr>
          <p:cNvSpPr/>
          <p:nvPr/>
        </p:nvSpPr>
        <p:spPr>
          <a:xfrm>
            <a:off x="5181215" y="2848791"/>
            <a:ext cx="1829570" cy="1829568"/>
          </a:xfrm>
          <a:prstGeom prst="flowChartConnector">
            <a:avLst/>
          </a:prstGeom>
          <a:solidFill>
            <a:srgbClr val="0053A7"/>
          </a:solidFill>
          <a:ln w="38100">
            <a:noFill/>
          </a:ln>
          <a:effectLst>
            <a:outerShdw blurRad="127000" dist="127000" dir="2700000" algn="tl" rotWithShape="0">
              <a:srgbClr val="0053A7">
                <a:alpha val="10000"/>
              </a:srgbClr>
            </a:outerShdw>
          </a:effectLst>
        </p:spPr>
        <p:style>
          <a:lnRef idx="2">
            <a:schemeClr val="accent1">
              <a:shade val="15000"/>
            </a:schemeClr>
          </a:lnRef>
          <a:fillRef idx="1">
            <a:schemeClr val="accent1"/>
          </a:fillRef>
          <a:effectRef idx="0">
            <a:schemeClr val="accent1"/>
          </a:effectRef>
          <a:fontRef idx="minor">
            <a:schemeClr val="lt1"/>
          </a:fontRef>
        </p:style>
        <p:txBody>
          <a:bodyPr wrap="none" rtlCol="0" anchor="ctr">
            <a:noAutofit/>
          </a:bodyPr>
          <a:lstStyle/>
          <a:p>
            <a:pPr algn="ctr">
              <a:lnSpc>
                <a:spcPct val="150000"/>
              </a:lnSpc>
            </a:pPr>
            <a:r>
              <a:rPr lang="zh-CN" altLang="en-US" sz="3000" b="1" dirty="0">
                <a:solidFill>
                  <a:srgbClr val="FF0000"/>
                </a:solidFill>
              </a:rPr>
              <a:t>改 良</a:t>
            </a:r>
            <a:endParaRPr lang="en-US" altLang="zh-CN" sz="3000" b="1" dirty="0">
              <a:solidFill>
                <a:srgbClr val="FF0000"/>
              </a:solidFill>
            </a:endParaRPr>
          </a:p>
          <a:p>
            <a:pPr algn="ctr">
              <a:lnSpc>
                <a:spcPct val="150000"/>
              </a:lnSpc>
            </a:pPr>
            <a:r>
              <a:rPr lang="zh-CN" altLang="en-US" sz="1600" b="1" dirty="0">
                <a:gradFill>
                  <a:gsLst>
                    <a:gs pos="0">
                      <a:schemeClr val="bg1"/>
                    </a:gs>
                    <a:gs pos="100000">
                      <a:schemeClr val="bg1"/>
                    </a:gs>
                  </a:gsLst>
                  <a:lin ang="0" scaled="1"/>
                </a:gradFill>
              </a:rPr>
              <a:t>颅内更优</a:t>
            </a:r>
            <a:endParaRPr lang="en-US" altLang="zh-CN" sz="1600" b="1" dirty="0">
              <a:gradFill>
                <a:gsLst>
                  <a:gs pos="0">
                    <a:schemeClr val="bg1"/>
                  </a:gs>
                  <a:gs pos="100000">
                    <a:schemeClr val="bg1"/>
                  </a:gs>
                </a:gsLst>
                <a:lin ang="0" scaled="1"/>
              </a:gradFill>
            </a:endParaRPr>
          </a:p>
          <a:p>
            <a:pPr algn="ctr">
              <a:lnSpc>
                <a:spcPct val="150000"/>
              </a:lnSpc>
            </a:pPr>
            <a:r>
              <a:rPr lang="zh-CN" altLang="en-US" sz="1600" b="1" dirty="0">
                <a:gradFill>
                  <a:gsLst>
                    <a:gs pos="0">
                      <a:schemeClr val="bg1"/>
                    </a:gs>
                    <a:gs pos="100000">
                      <a:schemeClr val="bg1"/>
                    </a:gs>
                  </a:gsLst>
                  <a:lin ang="0" scaled="1"/>
                </a:gradFill>
              </a:rPr>
              <a:t>更好生存获益</a:t>
            </a:r>
          </a:p>
        </p:txBody>
      </p:sp>
      <p:sp>
        <p:nvSpPr>
          <p:cNvPr id="27" name="矩形 26">
            <a:extLst>
              <a:ext uri="{FF2B5EF4-FFF2-40B4-BE49-F238E27FC236}">
                <a16:creationId xmlns:a16="http://schemas.microsoft.com/office/drawing/2014/main" id="{F1839177-49AD-7FDD-EEED-6C5A2A5A2CDF}"/>
              </a:ext>
            </a:extLst>
          </p:cNvPr>
          <p:cNvSpPr/>
          <p:nvPr/>
        </p:nvSpPr>
        <p:spPr>
          <a:xfrm>
            <a:off x="383083" y="1116000"/>
            <a:ext cx="4395746" cy="400110"/>
          </a:xfrm>
          <a:prstGeom prst="rect">
            <a:avLst/>
          </a:prstGeom>
          <a:solidFill>
            <a:srgbClr val="0053A7"/>
          </a:solidFill>
          <a:ln w="12700">
            <a:noFill/>
          </a:ln>
          <a:effectLst>
            <a:outerShdw blurRad="127000" dist="63500" dir="2700000" algn="tl" rotWithShape="0">
              <a:schemeClr val="accent1">
                <a:alpha val="15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wrap="none" rtlCol="0" anchor="ctr">
            <a:noAutofit/>
          </a:bodyPr>
          <a:lstStyle/>
          <a:p>
            <a:pPr algn="ctr"/>
            <a:r>
              <a:rPr lang="zh-CN" altLang="en-US" sz="1600" b="1">
                <a:gradFill>
                  <a:gsLst>
                    <a:gs pos="0">
                      <a:schemeClr val="bg1"/>
                    </a:gs>
                    <a:gs pos="100000">
                      <a:schemeClr val="bg1"/>
                    </a:gs>
                  </a:gsLst>
                  <a:lin ang="5400000" scaled="1"/>
                </a:gradFill>
                <a:latin typeface="Microsoft YaHei" panose="020B0503020204020204" pitchFamily="34" charset="-122"/>
                <a:ea typeface="Microsoft YaHei" panose="020B0503020204020204" pitchFamily="34" charset="-122"/>
              </a:rPr>
              <a:t>显著减少所治疗疾病对公共健康的影响</a:t>
            </a:r>
          </a:p>
        </p:txBody>
      </p:sp>
      <p:sp>
        <p:nvSpPr>
          <p:cNvPr id="28" name="矩形 27">
            <a:extLst>
              <a:ext uri="{FF2B5EF4-FFF2-40B4-BE49-F238E27FC236}">
                <a16:creationId xmlns:a16="http://schemas.microsoft.com/office/drawing/2014/main" id="{028579EF-161F-67DA-F603-86E3DD8174A9}"/>
              </a:ext>
            </a:extLst>
          </p:cNvPr>
          <p:cNvSpPr/>
          <p:nvPr/>
        </p:nvSpPr>
        <p:spPr>
          <a:xfrm>
            <a:off x="7413171" y="1116000"/>
            <a:ext cx="4395746" cy="400110"/>
          </a:xfrm>
          <a:prstGeom prst="rect">
            <a:avLst/>
          </a:prstGeom>
          <a:solidFill>
            <a:srgbClr val="0053A7"/>
          </a:solidFill>
          <a:ln w="12700">
            <a:noFill/>
          </a:ln>
          <a:effectLst>
            <a:outerShdw blurRad="127000" dist="63500" dir="2700000" algn="tl" rotWithShape="0">
              <a:schemeClr val="accent1">
                <a:alpha val="15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wrap="none" rtlCol="0" anchor="ctr">
            <a:noAutofit/>
          </a:bodyPr>
          <a:lstStyle/>
          <a:p>
            <a:pPr algn="ctr"/>
            <a:r>
              <a:rPr lang="zh-CN" altLang="en-US" sz="1600" b="1" dirty="0">
                <a:gradFill>
                  <a:gsLst>
                    <a:gs pos="0">
                      <a:schemeClr val="bg1"/>
                    </a:gs>
                    <a:gs pos="100000">
                      <a:schemeClr val="bg1"/>
                    </a:gs>
                  </a:gsLst>
                  <a:lin ang="5400000" scaled="1"/>
                </a:gradFill>
                <a:latin typeface="Microsoft YaHei" panose="020B0503020204020204" pitchFamily="34" charset="-122"/>
                <a:ea typeface="Microsoft YaHei" panose="020B0503020204020204" pitchFamily="34" charset="-122"/>
              </a:rPr>
              <a:t>基金影响小，符合“保基本”</a:t>
            </a:r>
          </a:p>
        </p:txBody>
      </p:sp>
      <p:sp>
        <p:nvSpPr>
          <p:cNvPr id="29" name="矩形 28">
            <a:extLst>
              <a:ext uri="{FF2B5EF4-FFF2-40B4-BE49-F238E27FC236}">
                <a16:creationId xmlns:a16="http://schemas.microsoft.com/office/drawing/2014/main" id="{D6B1359F-4371-510F-8149-7236F916A5AA}"/>
              </a:ext>
            </a:extLst>
          </p:cNvPr>
          <p:cNvSpPr/>
          <p:nvPr/>
        </p:nvSpPr>
        <p:spPr>
          <a:xfrm>
            <a:off x="383083" y="3843132"/>
            <a:ext cx="4395746" cy="400110"/>
          </a:xfrm>
          <a:prstGeom prst="rect">
            <a:avLst/>
          </a:prstGeom>
          <a:solidFill>
            <a:srgbClr val="0053A7"/>
          </a:solidFill>
          <a:ln w="12700">
            <a:noFill/>
          </a:ln>
          <a:effectLst>
            <a:outerShdw blurRad="127000" dist="63500" dir="2700000" algn="tl" rotWithShape="0">
              <a:schemeClr val="accent1">
                <a:alpha val="15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wrap="none" rtlCol="0" anchor="ctr">
            <a:noAutofit/>
          </a:bodyPr>
          <a:lstStyle/>
          <a:p>
            <a:pPr algn="ctr"/>
            <a:r>
              <a:rPr lang="zh-CN" altLang="en-US" sz="1600" b="1">
                <a:gradFill>
                  <a:gsLst>
                    <a:gs pos="0">
                      <a:schemeClr val="bg1"/>
                    </a:gs>
                    <a:gs pos="100000">
                      <a:schemeClr val="bg1"/>
                    </a:gs>
                  </a:gsLst>
                  <a:lin ang="5400000" scaled="1"/>
                </a:gradFill>
                <a:latin typeface="Microsoft YaHei" panose="020B0503020204020204" pitchFamily="34" charset="-122"/>
                <a:ea typeface="Microsoft YaHei" panose="020B0503020204020204" pitchFamily="34" charset="-122"/>
              </a:rPr>
              <a:t>弥补“目录” 空白，解决“无靶”可用难题</a:t>
            </a:r>
          </a:p>
        </p:txBody>
      </p:sp>
      <p:sp>
        <p:nvSpPr>
          <p:cNvPr id="30" name="矩形 29">
            <a:extLst>
              <a:ext uri="{FF2B5EF4-FFF2-40B4-BE49-F238E27FC236}">
                <a16:creationId xmlns:a16="http://schemas.microsoft.com/office/drawing/2014/main" id="{FE5CDFE2-28FF-C9F3-0989-C4B20F0C91F1}"/>
              </a:ext>
            </a:extLst>
          </p:cNvPr>
          <p:cNvSpPr/>
          <p:nvPr/>
        </p:nvSpPr>
        <p:spPr>
          <a:xfrm>
            <a:off x="7413171" y="3843132"/>
            <a:ext cx="4395746" cy="400110"/>
          </a:xfrm>
          <a:prstGeom prst="rect">
            <a:avLst/>
          </a:prstGeom>
          <a:solidFill>
            <a:srgbClr val="0053A7"/>
          </a:solidFill>
          <a:ln w="12700">
            <a:noFill/>
          </a:ln>
          <a:effectLst>
            <a:outerShdw blurRad="127000" dist="63500" dir="2700000" algn="tl" rotWithShape="0">
              <a:schemeClr val="accent1">
                <a:alpha val="15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wrap="none" rtlCol="0" anchor="ctr">
            <a:noAutofit/>
          </a:bodyPr>
          <a:lstStyle/>
          <a:p>
            <a:pPr algn="ctr"/>
            <a:r>
              <a:rPr lang="zh-CN" altLang="en-US" sz="1600" b="1">
                <a:gradFill>
                  <a:gsLst>
                    <a:gs pos="0">
                      <a:schemeClr val="bg1"/>
                    </a:gs>
                    <a:gs pos="100000">
                      <a:schemeClr val="bg1"/>
                    </a:gs>
                  </a:gsLst>
                  <a:lin ang="5400000" scaled="1"/>
                </a:gradFill>
                <a:latin typeface="Microsoft YaHei" panose="020B0503020204020204" pitchFamily="34" charset="-122"/>
                <a:ea typeface="Microsoft YaHei" panose="020B0503020204020204" pitchFamily="34" charset="-122"/>
              </a:rPr>
              <a:t>用药管理便捷，无临床滥用风险</a:t>
            </a:r>
          </a:p>
        </p:txBody>
      </p:sp>
      <p:sp>
        <p:nvSpPr>
          <p:cNvPr id="33" name="矩形: 圆角 32">
            <a:extLst>
              <a:ext uri="{FF2B5EF4-FFF2-40B4-BE49-F238E27FC236}">
                <a16:creationId xmlns:a16="http://schemas.microsoft.com/office/drawing/2014/main" id="{0CFD9B42-53B6-CC5C-7E67-B9879594141B}"/>
              </a:ext>
            </a:extLst>
          </p:cNvPr>
          <p:cNvSpPr/>
          <p:nvPr/>
        </p:nvSpPr>
        <p:spPr>
          <a:xfrm>
            <a:off x="955901" y="2575827"/>
            <a:ext cx="4627313" cy="674441"/>
          </a:xfrm>
          <a:prstGeom prst="roundRect">
            <a:avLst>
              <a:gd name="adj" fmla="val 5369"/>
            </a:avLst>
          </a:prstGeom>
          <a:gradFill>
            <a:gsLst>
              <a:gs pos="0">
                <a:srgbClr val="0053A7">
                  <a:alpha val="10000"/>
                </a:srgbClr>
              </a:gs>
              <a:gs pos="100000">
                <a:srgbClr val="0053A7">
                  <a:alpha val="0"/>
                </a:srgbClr>
              </a:gs>
            </a:gsLst>
            <a:lin ang="0" scaled="0"/>
          </a:gradFill>
          <a:ln w="12700">
            <a:noFill/>
          </a:ln>
          <a:effectLst>
            <a:outerShdw blurRad="127000" dist="63500" dir="2700000" algn="tl" rotWithShape="0">
              <a:schemeClr val="accent1">
                <a:alpha val="15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nSpc>
                <a:spcPct val="130000"/>
              </a:lnSpc>
            </a:pPr>
            <a:r>
              <a:rPr lang="zh-CN" altLang="en-US" sz="1200" dirty="0">
                <a:gradFill>
                  <a:gsLst>
                    <a:gs pos="0">
                      <a:schemeClr val="tx1"/>
                    </a:gs>
                    <a:gs pos="100000">
                      <a:schemeClr val="tx1"/>
                    </a:gs>
                  </a:gsLst>
                  <a:lin ang="5400000" scaled="1"/>
                </a:gradFill>
                <a:latin typeface="Microsoft YaHei" panose="020B0503020204020204" pitchFamily="34" charset="-122"/>
                <a:ea typeface="Microsoft YaHei" panose="020B0503020204020204" pitchFamily="34" charset="-122"/>
              </a:rPr>
              <a:t>改善晚期</a:t>
            </a:r>
            <a:r>
              <a:rPr lang="en-US" altLang="zh-CN" sz="1200" dirty="0">
                <a:gradFill>
                  <a:gsLst>
                    <a:gs pos="0">
                      <a:schemeClr val="tx1"/>
                    </a:gs>
                    <a:gs pos="100000">
                      <a:schemeClr val="tx1"/>
                    </a:gs>
                  </a:gsLst>
                  <a:lin ang="5400000" scaled="1"/>
                </a:gradFill>
                <a:latin typeface="Microsoft YaHei" panose="020B0503020204020204" pitchFamily="34" charset="-122"/>
                <a:ea typeface="Microsoft YaHei" panose="020B0503020204020204" pitchFamily="34" charset="-122"/>
              </a:rPr>
              <a:t>NSCLC</a:t>
            </a:r>
            <a:r>
              <a:rPr lang="zh-CN" altLang="en-US" sz="1200" dirty="0">
                <a:gradFill>
                  <a:gsLst>
                    <a:gs pos="0">
                      <a:schemeClr val="tx1"/>
                    </a:gs>
                    <a:gs pos="100000">
                      <a:schemeClr val="tx1"/>
                    </a:gs>
                  </a:gsLst>
                  <a:lin ang="5400000" scaled="1"/>
                </a:gradFill>
                <a:latin typeface="Microsoft YaHei" panose="020B0503020204020204" pitchFamily="34" charset="-122"/>
                <a:ea typeface="Microsoft YaHei" panose="020B0503020204020204" pitchFamily="34" charset="-122"/>
              </a:rPr>
              <a:t> </a:t>
            </a:r>
            <a:r>
              <a:rPr lang="en-US" altLang="zh-CN" sz="1200" dirty="0">
                <a:gradFill>
                  <a:gsLst>
                    <a:gs pos="0">
                      <a:schemeClr val="tx1"/>
                    </a:gs>
                    <a:gs pos="100000">
                      <a:schemeClr val="tx1"/>
                    </a:gs>
                  </a:gsLst>
                  <a:lin ang="5400000" scaled="1"/>
                </a:gradFill>
                <a:latin typeface="Microsoft YaHei" panose="020B0503020204020204" pitchFamily="34" charset="-122"/>
                <a:ea typeface="Microsoft YaHei" panose="020B0503020204020204" pitchFamily="34" charset="-122"/>
              </a:rPr>
              <a:t>CNS</a:t>
            </a:r>
            <a:r>
              <a:rPr lang="zh-CN" altLang="en-US" sz="1200" dirty="0">
                <a:gradFill>
                  <a:gsLst>
                    <a:gs pos="0">
                      <a:schemeClr val="tx1"/>
                    </a:gs>
                    <a:gs pos="100000">
                      <a:schemeClr val="tx1"/>
                    </a:gs>
                  </a:gsLst>
                  <a:lin ang="5400000" scaled="1"/>
                </a:gradFill>
                <a:latin typeface="Microsoft YaHei" panose="020B0503020204020204" pitchFamily="34" charset="-122"/>
                <a:ea typeface="Microsoft YaHei" panose="020B0503020204020204" pitchFamily="34" charset="-122"/>
              </a:rPr>
              <a:t>转移患者的生活质量，</a:t>
            </a:r>
            <a:r>
              <a:rPr lang="zh-CN" altLang="en-US" sz="1200" b="1" dirty="0">
                <a:gradFill>
                  <a:gsLst>
                    <a:gs pos="0">
                      <a:schemeClr val="tx1"/>
                    </a:gs>
                    <a:gs pos="100000">
                      <a:schemeClr val="tx1"/>
                    </a:gs>
                  </a:gsLst>
                  <a:lin ang="5400000" scaled="1"/>
                </a:gradFill>
                <a:latin typeface="Microsoft YaHei" panose="020B0503020204020204" pitchFamily="34" charset="-122"/>
                <a:ea typeface="Microsoft YaHei" panose="020B0503020204020204" pitchFamily="34" charset="-122"/>
              </a:rPr>
              <a:t>减少社会负担</a:t>
            </a:r>
          </a:p>
        </p:txBody>
      </p:sp>
      <p:sp>
        <p:nvSpPr>
          <p:cNvPr id="36" name="矩形: 圆角 35">
            <a:extLst>
              <a:ext uri="{FF2B5EF4-FFF2-40B4-BE49-F238E27FC236}">
                <a16:creationId xmlns:a16="http://schemas.microsoft.com/office/drawing/2014/main" id="{3C8D3F17-B923-987D-371F-E3E099A5A0E6}"/>
              </a:ext>
            </a:extLst>
          </p:cNvPr>
          <p:cNvSpPr/>
          <p:nvPr/>
        </p:nvSpPr>
        <p:spPr>
          <a:xfrm>
            <a:off x="7413171" y="1674410"/>
            <a:ext cx="4153817" cy="534316"/>
          </a:xfrm>
          <a:prstGeom prst="roundRect">
            <a:avLst>
              <a:gd name="adj" fmla="val 5369"/>
            </a:avLst>
          </a:prstGeom>
          <a:gradFill>
            <a:gsLst>
              <a:gs pos="0">
                <a:srgbClr val="0053A7">
                  <a:alpha val="10000"/>
                </a:srgbClr>
              </a:gs>
              <a:gs pos="100000">
                <a:srgbClr val="0053A7">
                  <a:alpha val="0"/>
                </a:srgbClr>
              </a:gs>
            </a:gsLst>
            <a:lin ang="0" scaled="0"/>
          </a:gradFill>
          <a:ln w="12700">
            <a:noFill/>
          </a:ln>
          <a:effectLst>
            <a:outerShdw blurRad="127000" dist="63500" dir="2700000" algn="tl" rotWithShape="0">
              <a:schemeClr val="accent1">
                <a:alpha val="15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marR="0" lvl="0" defTabSz="914400" rtl="0" eaLnBrk="1" fontAlgn="auto" latinLnBrk="0" hangingPunct="1">
              <a:lnSpc>
                <a:spcPct val="130000"/>
              </a:lnSpc>
              <a:spcBef>
                <a:spcPts val="0"/>
              </a:spcBef>
              <a:spcAft>
                <a:spcPts val="0"/>
              </a:spcAft>
              <a:buClrTx/>
              <a:buSzTx/>
              <a:tabLst/>
              <a:defRPr/>
            </a:pPr>
            <a:r>
              <a:rPr lang="zh-CN" altLang="en-US" sz="1200" dirty="0">
                <a:gradFill>
                  <a:gsLst>
                    <a:gs pos="0">
                      <a:schemeClr val="tx1"/>
                    </a:gs>
                    <a:gs pos="100000">
                      <a:schemeClr val="tx1"/>
                    </a:gs>
                  </a:gsLst>
                  <a:lin ang="5400000" scaled="1"/>
                </a:gradFill>
                <a:latin typeface="Microsoft YaHei" panose="020B0503020204020204" pitchFamily="34" charset="-122"/>
                <a:ea typeface="Microsoft YaHei" panose="020B0503020204020204" pitchFamily="34" charset="-122"/>
              </a:rPr>
              <a:t>改良替代医保目录中现有药品，</a:t>
            </a:r>
            <a:r>
              <a:rPr lang="zh-CN" altLang="en-US" sz="1200" b="1" dirty="0">
                <a:gradFill>
                  <a:gsLst>
                    <a:gs pos="0">
                      <a:schemeClr val="tx1"/>
                    </a:gs>
                    <a:gs pos="100000">
                      <a:schemeClr val="tx1"/>
                    </a:gs>
                  </a:gsLst>
                  <a:lin ang="5400000" scaled="1"/>
                </a:gradFill>
                <a:latin typeface="Microsoft YaHei" panose="020B0503020204020204" pitchFamily="34" charset="-122"/>
                <a:ea typeface="Microsoft YaHei" panose="020B0503020204020204" pitchFamily="34" charset="-122"/>
              </a:rPr>
              <a:t>不增加医保负担</a:t>
            </a:r>
          </a:p>
        </p:txBody>
      </p:sp>
      <p:grpSp>
        <p:nvGrpSpPr>
          <p:cNvPr id="39" name="组合 38">
            <a:extLst>
              <a:ext uri="{FF2B5EF4-FFF2-40B4-BE49-F238E27FC236}">
                <a16:creationId xmlns:a16="http://schemas.microsoft.com/office/drawing/2014/main" id="{4D762F5C-5E31-AEC7-2237-030C0D20AE35}"/>
              </a:ext>
            </a:extLst>
          </p:cNvPr>
          <p:cNvGrpSpPr/>
          <p:nvPr/>
        </p:nvGrpSpPr>
        <p:grpSpPr>
          <a:xfrm>
            <a:off x="7413171" y="4410871"/>
            <a:ext cx="4153817" cy="1765796"/>
            <a:chOff x="559389" y="1596352"/>
            <a:chExt cx="4550331" cy="1493851"/>
          </a:xfrm>
        </p:grpSpPr>
        <p:sp>
          <p:nvSpPr>
            <p:cNvPr id="40" name="矩形: 圆角 39">
              <a:extLst>
                <a:ext uri="{FF2B5EF4-FFF2-40B4-BE49-F238E27FC236}">
                  <a16:creationId xmlns:a16="http://schemas.microsoft.com/office/drawing/2014/main" id="{F3133F60-A4FD-A7F2-4BDE-8EE8CE84D34E}"/>
                </a:ext>
              </a:extLst>
            </p:cNvPr>
            <p:cNvSpPr/>
            <p:nvPr/>
          </p:nvSpPr>
          <p:spPr>
            <a:xfrm>
              <a:off x="559389" y="1596352"/>
              <a:ext cx="4550331" cy="674441"/>
            </a:xfrm>
            <a:prstGeom prst="roundRect">
              <a:avLst>
                <a:gd name="adj" fmla="val 5369"/>
              </a:avLst>
            </a:prstGeom>
            <a:gradFill>
              <a:gsLst>
                <a:gs pos="0">
                  <a:srgbClr val="0053A7">
                    <a:alpha val="10000"/>
                  </a:srgbClr>
                </a:gs>
                <a:gs pos="100000">
                  <a:srgbClr val="0053A7">
                    <a:alpha val="0"/>
                  </a:srgbClr>
                </a:gs>
              </a:gsLst>
              <a:lin ang="0" scaled="0"/>
            </a:gradFill>
            <a:ln w="12700">
              <a:noFill/>
            </a:ln>
            <a:effectLst>
              <a:outerShdw blurRad="127000" dist="63500" dir="2700000" algn="tl" rotWithShape="0">
                <a:schemeClr val="accent1">
                  <a:alpha val="15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marR="0" lvl="0" defTabSz="914400" rtl="0" eaLnBrk="1" fontAlgn="auto" latinLnBrk="0" hangingPunct="1">
                <a:lnSpc>
                  <a:spcPct val="130000"/>
                </a:lnSpc>
                <a:spcBef>
                  <a:spcPts val="0"/>
                </a:spcBef>
                <a:spcAft>
                  <a:spcPts val="0"/>
                </a:spcAft>
                <a:buClrTx/>
                <a:buSzTx/>
                <a:tabLst/>
                <a:defRPr/>
              </a:pPr>
              <a:r>
                <a:rPr lang="zh-CN" altLang="en-US" sz="1200" dirty="0">
                  <a:gradFill>
                    <a:gsLst>
                      <a:gs pos="0">
                        <a:schemeClr val="tx1"/>
                      </a:gs>
                      <a:gs pos="100000">
                        <a:schemeClr val="tx1"/>
                      </a:gs>
                    </a:gsLst>
                    <a:lin ang="5400000" scaled="1"/>
                  </a:gradFill>
                  <a:latin typeface="Microsoft YaHei" panose="020B0503020204020204" pitchFamily="34" charset="-122"/>
                  <a:ea typeface="Microsoft YaHei" panose="020B0503020204020204" pitchFamily="34" charset="-122"/>
                </a:rPr>
                <a:t>患者群界定清晰、</a:t>
              </a:r>
              <a:r>
                <a:rPr lang="zh-CN" altLang="en-US" sz="1200" b="1" dirty="0">
                  <a:gradFill>
                    <a:gsLst>
                      <a:gs pos="0">
                        <a:schemeClr val="tx1"/>
                      </a:gs>
                      <a:gs pos="100000">
                        <a:schemeClr val="tx1"/>
                      </a:gs>
                    </a:gsLst>
                    <a:lin ang="5400000" scaled="1"/>
                  </a:gradFill>
                  <a:latin typeface="Microsoft YaHei" panose="020B0503020204020204" pitchFamily="34" charset="-122"/>
                  <a:ea typeface="Microsoft YaHei" panose="020B0503020204020204" pitchFamily="34" charset="-122"/>
                </a:rPr>
                <a:t>精准靶向治疗</a:t>
              </a:r>
              <a:r>
                <a:rPr lang="zh-CN" altLang="en-US" sz="1200" dirty="0">
                  <a:gradFill>
                    <a:gsLst>
                      <a:gs pos="0">
                        <a:schemeClr val="tx1"/>
                      </a:gs>
                      <a:gs pos="100000">
                        <a:schemeClr val="tx1"/>
                      </a:gs>
                    </a:gsLst>
                    <a:lin ang="5400000" scaled="1"/>
                  </a:gradFill>
                  <a:latin typeface="Microsoft YaHei" panose="020B0503020204020204" pitchFamily="34" charset="-122"/>
                  <a:ea typeface="Microsoft YaHei" panose="020B0503020204020204" pitchFamily="34" charset="-122"/>
                </a:rPr>
                <a:t>，指南推荐清晰，</a:t>
              </a:r>
              <a:r>
                <a:rPr lang="zh-CN" altLang="en-US" sz="1200" b="1" dirty="0">
                  <a:solidFill>
                    <a:srgbClr val="FF0000"/>
                  </a:solidFill>
                  <a:latin typeface="Microsoft YaHei" panose="020B0503020204020204" pitchFamily="34" charset="-122"/>
                  <a:ea typeface="Microsoft YaHei" panose="020B0503020204020204" pitchFamily="34" charset="-122"/>
                </a:rPr>
                <a:t>无临床滥用风险</a:t>
              </a:r>
            </a:p>
          </p:txBody>
        </p:sp>
        <p:sp>
          <p:nvSpPr>
            <p:cNvPr id="41" name="矩形: 圆角 40">
              <a:extLst>
                <a:ext uri="{FF2B5EF4-FFF2-40B4-BE49-F238E27FC236}">
                  <a16:creationId xmlns:a16="http://schemas.microsoft.com/office/drawing/2014/main" id="{3C8D3799-3E81-C864-4718-FF0F1DCD83D0}"/>
                </a:ext>
              </a:extLst>
            </p:cNvPr>
            <p:cNvSpPr/>
            <p:nvPr/>
          </p:nvSpPr>
          <p:spPr>
            <a:xfrm>
              <a:off x="559389" y="2415762"/>
              <a:ext cx="4550331" cy="674441"/>
            </a:xfrm>
            <a:prstGeom prst="roundRect">
              <a:avLst>
                <a:gd name="adj" fmla="val 5369"/>
              </a:avLst>
            </a:prstGeom>
            <a:gradFill>
              <a:gsLst>
                <a:gs pos="0">
                  <a:srgbClr val="0053A7">
                    <a:alpha val="10000"/>
                  </a:srgbClr>
                </a:gs>
                <a:gs pos="100000">
                  <a:srgbClr val="0053A7">
                    <a:alpha val="0"/>
                  </a:srgbClr>
                </a:gs>
              </a:gsLst>
              <a:lin ang="0" scaled="0"/>
            </a:gradFill>
            <a:ln w="12700">
              <a:noFill/>
            </a:ln>
            <a:effectLst>
              <a:outerShdw blurRad="127000" dist="63500" dir="2700000" algn="tl" rotWithShape="0">
                <a:schemeClr val="accent1">
                  <a:alpha val="15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just"/>
              <a:r>
                <a:rPr lang="zh-CN" altLang="en-US" sz="1200" dirty="0">
                  <a:gradFill>
                    <a:gsLst>
                      <a:gs pos="0">
                        <a:schemeClr val="tx1"/>
                      </a:gs>
                      <a:gs pos="100000">
                        <a:schemeClr val="tx1"/>
                      </a:gs>
                    </a:gsLst>
                    <a:lin ang="5400000" scaled="1"/>
                  </a:gradFill>
                  <a:latin typeface="Microsoft YaHei" panose="020B0503020204020204" pitchFamily="34" charset="-122"/>
                  <a:ea typeface="Microsoft YaHei" panose="020B0503020204020204" pitchFamily="34" charset="-122"/>
                </a:rPr>
                <a:t>口服药品，常温贮藏及转运，</a:t>
              </a:r>
              <a:r>
                <a:rPr lang="zh-CN" altLang="en-US" sz="1200" b="1" dirty="0">
                  <a:gradFill>
                    <a:gsLst>
                      <a:gs pos="0">
                        <a:schemeClr val="tx1"/>
                      </a:gs>
                      <a:gs pos="100000">
                        <a:schemeClr val="tx1"/>
                      </a:gs>
                    </a:gsLst>
                    <a:lin ang="5400000" scaled="1"/>
                  </a:gradFill>
                  <a:latin typeface="Microsoft YaHei" panose="020B0503020204020204" pitchFamily="34" charset="-122"/>
                  <a:ea typeface="Microsoft YaHei" panose="020B0503020204020204" pitchFamily="34" charset="-122"/>
                </a:rPr>
                <a:t>便于临床管理</a:t>
              </a:r>
            </a:p>
          </p:txBody>
        </p:sp>
      </p:grpSp>
      <p:sp>
        <p:nvSpPr>
          <p:cNvPr id="45" name="矩形: 圆角 44">
            <a:extLst>
              <a:ext uri="{FF2B5EF4-FFF2-40B4-BE49-F238E27FC236}">
                <a16:creationId xmlns:a16="http://schemas.microsoft.com/office/drawing/2014/main" id="{F45BCCE1-4CAC-13DF-A71E-A12651A35CA4}"/>
              </a:ext>
            </a:extLst>
          </p:cNvPr>
          <p:cNvSpPr/>
          <p:nvPr/>
        </p:nvSpPr>
        <p:spPr>
          <a:xfrm>
            <a:off x="955903" y="5326297"/>
            <a:ext cx="4627310" cy="674441"/>
          </a:xfrm>
          <a:prstGeom prst="roundRect">
            <a:avLst>
              <a:gd name="adj" fmla="val 5369"/>
            </a:avLst>
          </a:prstGeom>
          <a:gradFill>
            <a:gsLst>
              <a:gs pos="0">
                <a:srgbClr val="0053A7">
                  <a:alpha val="10000"/>
                </a:srgbClr>
              </a:gs>
              <a:gs pos="100000">
                <a:srgbClr val="0053A7">
                  <a:alpha val="0"/>
                </a:srgbClr>
              </a:gs>
            </a:gsLst>
            <a:lin ang="0" scaled="0"/>
          </a:gradFill>
          <a:ln w="12700">
            <a:noFill/>
          </a:ln>
          <a:effectLst>
            <a:outerShdw blurRad="127000" dist="63500" dir="2700000" algn="tl" rotWithShape="0">
              <a:schemeClr val="accent1">
                <a:alpha val="15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nSpc>
                <a:spcPct val="130000"/>
              </a:lnSpc>
            </a:pPr>
            <a:r>
              <a:rPr lang="zh-CN" altLang="en-US" sz="1200" dirty="0">
                <a:gradFill>
                  <a:gsLst>
                    <a:gs pos="0">
                      <a:schemeClr val="tx1"/>
                    </a:gs>
                    <a:gs pos="100000">
                      <a:schemeClr val="tx1"/>
                    </a:gs>
                  </a:gsLst>
                  <a:lin ang="5400000" scaled="1"/>
                </a:gradFill>
                <a:latin typeface="Microsoft YaHei" panose="020B0503020204020204" pitchFamily="34" charset="-122"/>
                <a:ea typeface="Microsoft YaHei" panose="020B0503020204020204" pitchFamily="34" charset="-122"/>
              </a:rPr>
              <a:t>后续靶向治疗更具可及性，</a:t>
            </a:r>
            <a:r>
              <a:rPr lang="zh-CN" altLang="en-US" sz="1200" b="1" dirty="0">
                <a:gradFill>
                  <a:gsLst>
                    <a:gs pos="0">
                      <a:schemeClr val="tx1"/>
                    </a:gs>
                    <a:gs pos="100000">
                      <a:schemeClr val="tx1"/>
                    </a:gs>
                  </a:gsLst>
                  <a:lin ang="5400000" scaled="1"/>
                </a:gradFill>
                <a:latin typeface="Microsoft YaHei" panose="020B0503020204020204" pitchFamily="34" charset="-122"/>
                <a:ea typeface="Microsoft YaHei" panose="020B0503020204020204" pitchFamily="34" charset="-122"/>
              </a:rPr>
              <a:t>解决</a:t>
            </a:r>
            <a:r>
              <a:rPr lang="zh-CN" altLang="en-US" sz="1200" dirty="0">
                <a:gradFill>
                  <a:gsLst>
                    <a:gs pos="0">
                      <a:schemeClr val="tx1"/>
                    </a:gs>
                    <a:gs pos="100000">
                      <a:schemeClr val="tx1"/>
                    </a:gs>
                  </a:gsLst>
                  <a:lin ang="5400000" scaled="1"/>
                </a:gradFill>
                <a:latin typeface="Microsoft YaHei" panose="020B0503020204020204" pitchFamily="34" charset="-122"/>
                <a:ea typeface="Microsoft YaHei" panose="020B0503020204020204" pitchFamily="34" charset="-122"/>
              </a:rPr>
              <a:t>第三代</a:t>
            </a:r>
            <a:r>
              <a:rPr lang="en-US" altLang="zh-CN" sz="1200" dirty="0">
                <a:gradFill>
                  <a:gsLst>
                    <a:gs pos="0">
                      <a:schemeClr val="tx1"/>
                    </a:gs>
                    <a:gs pos="100000">
                      <a:schemeClr val="tx1"/>
                    </a:gs>
                  </a:gsLst>
                  <a:lin ang="5400000" scaled="1"/>
                </a:gradFill>
                <a:latin typeface="Microsoft YaHei" panose="020B0503020204020204" pitchFamily="34" charset="-122"/>
                <a:ea typeface="Microsoft YaHei" panose="020B0503020204020204" pitchFamily="34" charset="-122"/>
              </a:rPr>
              <a:t>EGFR-TKI</a:t>
            </a:r>
            <a:r>
              <a:rPr lang="zh-CN" altLang="en-US" sz="1200" dirty="0">
                <a:gradFill>
                  <a:gsLst>
                    <a:gs pos="0">
                      <a:schemeClr val="tx1"/>
                    </a:gs>
                    <a:gs pos="100000">
                      <a:schemeClr val="tx1"/>
                    </a:gs>
                  </a:gsLst>
                  <a:lin ang="5400000" scaled="1"/>
                </a:gradFill>
                <a:latin typeface="Microsoft YaHei" panose="020B0503020204020204" pitchFamily="34" charset="-122"/>
                <a:ea typeface="Microsoft YaHei" panose="020B0503020204020204" pitchFamily="34" charset="-122"/>
              </a:rPr>
              <a:t>一线治疗后</a:t>
            </a:r>
            <a:r>
              <a:rPr lang="zh-CN" altLang="en-US" sz="1200" b="1" dirty="0">
                <a:gradFill>
                  <a:gsLst>
                    <a:gs pos="0">
                      <a:schemeClr val="tx1"/>
                    </a:gs>
                    <a:gs pos="100000">
                      <a:schemeClr val="tx1"/>
                    </a:gs>
                  </a:gsLst>
                  <a:lin ang="5400000" scaled="1"/>
                </a:gradFill>
                <a:latin typeface="Microsoft YaHei" panose="020B0503020204020204" pitchFamily="34" charset="-122"/>
                <a:ea typeface="Microsoft YaHei" panose="020B0503020204020204" pitchFamily="34" charset="-122"/>
              </a:rPr>
              <a:t>“无靶”可用的难题</a:t>
            </a:r>
            <a:r>
              <a:rPr lang="zh-CN" altLang="en-US" sz="1200" dirty="0">
                <a:gradFill>
                  <a:gsLst>
                    <a:gs pos="0">
                      <a:schemeClr val="tx1"/>
                    </a:gs>
                    <a:gs pos="100000">
                      <a:schemeClr val="tx1"/>
                    </a:gs>
                  </a:gsLst>
                  <a:lin ang="5400000" scaled="1"/>
                </a:gradFill>
                <a:latin typeface="Microsoft YaHei" panose="020B0503020204020204" pitchFamily="34" charset="-122"/>
                <a:ea typeface="Microsoft YaHei" panose="020B0503020204020204" pitchFamily="34" charset="-122"/>
              </a:rPr>
              <a:t>，</a:t>
            </a:r>
            <a:r>
              <a:rPr lang="zh-CN" altLang="en-US" sz="1200" b="1" dirty="0">
                <a:gradFill>
                  <a:gsLst>
                    <a:gs pos="0">
                      <a:schemeClr val="tx1"/>
                    </a:gs>
                    <a:gs pos="100000">
                      <a:schemeClr val="tx1"/>
                    </a:gs>
                  </a:gsLst>
                  <a:lin ang="5400000" scaled="1"/>
                </a:gradFill>
                <a:latin typeface="Microsoft YaHei" panose="020B0503020204020204" pitchFamily="34" charset="-122"/>
                <a:ea typeface="Microsoft YaHei" panose="020B0503020204020204" pitchFamily="34" charset="-122"/>
              </a:rPr>
              <a:t>给患者带来更好的生存获益</a:t>
            </a:r>
          </a:p>
        </p:txBody>
      </p:sp>
      <p:sp>
        <p:nvSpPr>
          <p:cNvPr id="47" name="矩形: 圆角 46">
            <a:extLst>
              <a:ext uri="{FF2B5EF4-FFF2-40B4-BE49-F238E27FC236}">
                <a16:creationId xmlns:a16="http://schemas.microsoft.com/office/drawing/2014/main" id="{EE0CFDDC-19DC-12D9-EA37-C398724DA008}"/>
              </a:ext>
            </a:extLst>
          </p:cNvPr>
          <p:cNvSpPr/>
          <p:nvPr/>
        </p:nvSpPr>
        <p:spPr>
          <a:xfrm>
            <a:off x="955903" y="1674409"/>
            <a:ext cx="4713376" cy="763971"/>
          </a:xfrm>
          <a:prstGeom prst="roundRect">
            <a:avLst>
              <a:gd name="adj" fmla="val 5369"/>
            </a:avLst>
          </a:prstGeom>
          <a:gradFill>
            <a:gsLst>
              <a:gs pos="0">
                <a:srgbClr val="0053A7">
                  <a:alpha val="10000"/>
                </a:srgbClr>
              </a:gs>
              <a:gs pos="100000">
                <a:srgbClr val="0053A7">
                  <a:alpha val="0"/>
                </a:srgbClr>
              </a:gs>
            </a:gsLst>
            <a:lin ang="0" scaled="0"/>
          </a:gradFill>
          <a:ln w="12700">
            <a:noFill/>
          </a:ln>
          <a:effectLst>
            <a:outerShdw blurRad="127000" dist="63500" dir="2700000" algn="tl" rotWithShape="0">
              <a:schemeClr val="accent1">
                <a:alpha val="15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marR="0" lvl="0" defTabSz="914400" rtl="0" eaLnBrk="1" fontAlgn="auto" latinLnBrk="0" hangingPunct="1">
              <a:lnSpc>
                <a:spcPct val="130000"/>
              </a:lnSpc>
              <a:spcBef>
                <a:spcPts val="0"/>
              </a:spcBef>
              <a:spcAft>
                <a:spcPts val="0"/>
              </a:spcAft>
              <a:buClrTx/>
              <a:buSzTx/>
              <a:tabLst/>
              <a:defRPr/>
            </a:pPr>
            <a:r>
              <a:rPr lang="zh-CN" altLang="en-US" sz="1200" dirty="0">
                <a:gradFill>
                  <a:gsLst>
                    <a:gs pos="0">
                      <a:schemeClr val="tx1"/>
                    </a:gs>
                    <a:gs pos="100000">
                      <a:schemeClr val="tx1"/>
                    </a:gs>
                  </a:gsLst>
                  <a:lin ang="5400000" scaled="1"/>
                </a:gradFill>
                <a:latin typeface="Microsoft YaHei" panose="020B0503020204020204" pitchFamily="34" charset="-122"/>
                <a:ea typeface="Microsoft YaHei" panose="020B0503020204020204" pitchFamily="34" charset="-122"/>
              </a:rPr>
              <a:t>延长晚期非小细胞肺癌（</a:t>
            </a:r>
            <a:r>
              <a:rPr lang="en-US" altLang="zh-CN" sz="1200" dirty="0">
                <a:gradFill>
                  <a:gsLst>
                    <a:gs pos="0">
                      <a:schemeClr val="tx1"/>
                    </a:gs>
                    <a:gs pos="100000">
                      <a:schemeClr val="tx1"/>
                    </a:gs>
                  </a:gsLst>
                  <a:lin ang="5400000" scaled="1"/>
                </a:gradFill>
                <a:latin typeface="Microsoft YaHei" panose="020B0503020204020204" pitchFamily="34" charset="-122"/>
                <a:ea typeface="Microsoft YaHei" panose="020B0503020204020204" pitchFamily="34" charset="-122"/>
              </a:rPr>
              <a:t>NSCLC</a:t>
            </a:r>
            <a:r>
              <a:rPr lang="zh-CN" altLang="en-US" sz="1200" dirty="0">
                <a:gradFill>
                  <a:gsLst>
                    <a:gs pos="0">
                      <a:schemeClr val="tx1"/>
                    </a:gs>
                    <a:gs pos="100000">
                      <a:schemeClr val="tx1"/>
                    </a:gs>
                  </a:gsLst>
                  <a:lin ang="5400000" scaled="1"/>
                </a:gradFill>
                <a:latin typeface="Microsoft YaHei" panose="020B0503020204020204" pitchFamily="34" charset="-122"/>
                <a:ea typeface="Microsoft YaHei" panose="020B0503020204020204" pitchFamily="34" charset="-122"/>
              </a:rPr>
              <a:t>）中枢神经系统（</a:t>
            </a:r>
            <a:r>
              <a:rPr lang="en-US" altLang="zh-CN" sz="1200" dirty="0">
                <a:gradFill>
                  <a:gsLst>
                    <a:gs pos="0">
                      <a:schemeClr val="tx1"/>
                    </a:gs>
                    <a:gs pos="100000">
                      <a:schemeClr val="tx1"/>
                    </a:gs>
                  </a:gsLst>
                  <a:lin ang="5400000" scaled="1"/>
                </a:gradFill>
                <a:latin typeface="Microsoft YaHei" panose="020B0503020204020204" pitchFamily="34" charset="-122"/>
                <a:ea typeface="Microsoft YaHei" panose="020B0503020204020204" pitchFamily="34" charset="-122"/>
              </a:rPr>
              <a:t>CNS</a:t>
            </a:r>
            <a:r>
              <a:rPr lang="zh-CN" altLang="en-US" sz="1200" dirty="0">
                <a:gradFill>
                  <a:gsLst>
                    <a:gs pos="0">
                      <a:schemeClr val="tx1"/>
                    </a:gs>
                    <a:gs pos="100000">
                      <a:schemeClr val="tx1"/>
                    </a:gs>
                  </a:gsLst>
                  <a:lin ang="5400000" scaled="1"/>
                </a:gradFill>
                <a:latin typeface="Microsoft YaHei" panose="020B0503020204020204" pitchFamily="34" charset="-122"/>
                <a:ea typeface="Microsoft YaHei" panose="020B0503020204020204" pitchFamily="34" charset="-122"/>
              </a:rPr>
              <a:t>）转移患者的总生存时间，</a:t>
            </a:r>
            <a:r>
              <a:rPr lang="zh-CN" altLang="en-US" sz="1200" b="1" dirty="0">
                <a:gradFill>
                  <a:gsLst>
                    <a:gs pos="0">
                      <a:schemeClr val="tx1"/>
                    </a:gs>
                    <a:gs pos="100000">
                      <a:schemeClr val="tx1"/>
                    </a:gs>
                  </a:gsLst>
                  <a:lin ang="5400000" scaled="1"/>
                </a:gradFill>
                <a:latin typeface="Microsoft YaHei" panose="020B0503020204020204" pitchFamily="34" charset="-122"/>
                <a:ea typeface="Microsoft YaHei" panose="020B0503020204020204" pitchFamily="34" charset="-122"/>
              </a:rPr>
              <a:t>为临床</a:t>
            </a:r>
            <a:r>
              <a:rPr lang="en-US" altLang="zh-CN" sz="1200" b="1" dirty="0">
                <a:gradFill>
                  <a:gsLst>
                    <a:gs pos="0">
                      <a:schemeClr val="tx1"/>
                    </a:gs>
                    <a:gs pos="100000">
                      <a:schemeClr val="tx1"/>
                    </a:gs>
                  </a:gsLst>
                  <a:lin ang="5400000" scaled="1"/>
                </a:gradFill>
                <a:latin typeface="Microsoft YaHei" panose="020B0503020204020204" pitchFamily="34" charset="-122"/>
                <a:ea typeface="Microsoft YaHei" panose="020B0503020204020204" pitchFamily="34" charset="-122"/>
              </a:rPr>
              <a:t>NSCLC</a:t>
            </a:r>
            <a:r>
              <a:rPr lang="zh-CN" altLang="en-US" sz="1200" b="1" dirty="0">
                <a:gradFill>
                  <a:gsLst>
                    <a:gs pos="0">
                      <a:schemeClr val="tx1"/>
                    </a:gs>
                    <a:gs pos="100000">
                      <a:schemeClr val="tx1"/>
                    </a:gs>
                  </a:gsLst>
                  <a:lin ang="5400000" scaled="1"/>
                </a:gradFill>
                <a:latin typeface="Microsoft YaHei" panose="020B0503020204020204" pitchFamily="34" charset="-122"/>
                <a:ea typeface="Microsoft YaHei" panose="020B0503020204020204" pitchFamily="34" charset="-122"/>
              </a:rPr>
              <a:t> </a:t>
            </a:r>
            <a:r>
              <a:rPr lang="en-US" altLang="zh-CN" sz="1200" b="1" dirty="0">
                <a:gradFill>
                  <a:gsLst>
                    <a:gs pos="0">
                      <a:schemeClr val="tx1"/>
                    </a:gs>
                    <a:gs pos="100000">
                      <a:schemeClr val="tx1"/>
                    </a:gs>
                  </a:gsLst>
                  <a:lin ang="5400000" scaled="1"/>
                </a:gradFill>
                <a:latin typeface="Microsoft YaHei" panose="020B0503020204020204" pitchFamily="34" charset="-122"/>
                <a:ea typeface="Microsoft YaHei" panose="020B0503020204020204" pitchFamily="34" charset="-122"/>
              </a:rPr>
              <a:t>CNS</a:t>
            </a:r>
            <a:r>
              <a:rPr lang="zh-CN" altLang="en-US" sz="1200" b="1" dirty="0">
                <a:gradFill>
                  <a:gsLst>
                    <a:gs pos="0">
                      <a:schemeClr val="tx1"/>
                    </a:gs>
                    <a:gs pos="100000">
                      <a:schemeClr val="tx1"/>
                    </a:gs>
                  </a:gsLst>
                  <a:lin ang="5400000" scaled="1"/>
                </a:gradFill>
                <a:latin typeface="Microsoft YaHei" panose="020B0503020204020204" pitchFamily="34" charset="-122"/>
                <a:ea typeface="Microsoft YaHei" panose="020B0503020204020204" pitchFamily="34" charset="-122"/>
              </a:rPr>
              <a:t>转移高进展风险患者带来可靠疗效</a:t>
            </a:r>
          </a:p>
        </p:txBody>
      </p:sp>
      <p:grpSp>
        <p:nvGrpSpPr>
          <p:cNvPr id="55" name="组合 54">
            <a:extLst>
              <a:ext uri="{FF2B5EF4-FFF2-40B4-BE49-F238E27FC236}">
                <a16:creationId xmlns:a16="http://schemas.microsoft.com/office/drawing/2014/main" id="{AEBFDFEF-8212-FC41-6019-3723E56340D1}"/>
              </a:ext>
            </a:extLst>
          </p:cNvPr>
          <p:cNvGrpSpPr/>
          <p:nvPr/>
        </p:nvGrpSpPr>
        <p:grpSpPr>
          <a:xfrm>
            <a:off x="666750" y="1925182"/>
            <a:ext cx="172894" cy="1005634"/>
            <a:chOff x="666750" y="1847125"/>
            <a:chExt cx="172894" cy="1005634"/>
          </a:xfrm>
        </p:grpSpPr>
        <p:grpSp>
          <p:nvGrpSpPr>
            <p:cNvPr id="49" name="组合 48">
              <a:extLst>
                <a:ext uri="{FF2B5EF4-FFF2-40B4-BE49-F238E27FC236}">
                  <a16:creationId xmlns:a16="http://schemas.microsoft.com/office/drawing/2014/main" id="{A6A90EDC-3D88-180A-1A52-515161777BC0}"/>
                </a:ext>
              </a:extLst>
            </p:cNvPr>
            <p:cNvGrpSpPr/>
            <p:nvPr/>
          </p:nvGrpSpPr>
          <p:grpSpPr>
            <a:xfrm>
              <a:off x="666750" y="1847125"/>
              <a:ext cx="172894" cy="172894"/>
              <a:chOff x="666750" y="1847125"/>
              <a:chExt cx="172894" cy="172894"/>
            </a:xfrm>
          </p:grpSpPr>
          <p:sp>
            <p:nvSpPr>
              <p:cNvPr id="46" name="椭圆 45">
                <a:extLst>
                  <a:ext uri="{FF2B5EF4-FFF2-40B4-BE49-F238E27FC236}">
                    <a16:creationId xmlns:a16="http://schemas.microsoft.com/office/drawing/2014/main" id="{4A33F76A-E768-567E-F1EE-7A39041FDD0E}"/>
                  </a:ext>
                </a:extLst>
              </p:cNvPr>
              <p:cNvSpPr/>
              <p:nvPr/>
            </p:nvSpPr>
            <p:spPr>
              <a:xfrm>
                <a:off x="666750" y="1847125"/>
                <a:ext cx="172894" cy="172894"/>
              </a:xfrm>
              <a:prstGeom prst="ellipse">
                <a:avLst/>
              </a:prstGeom>
              <a:solidFill>
                <a:srgbClr val="0053A7">
                  <a:alpha val="10000"/>
                </a:srgbClr>
              </a:solidFill>
              <a:ln w="12700">
                <a:noFill/>
              </a:ln>
              <a:effectLst>
                <a:outerShdw blurRad="127000" dist="63500" dir="2700000" algn="tl" rotWithShape="0">
                  <a:schemeClr val="accent1">
                    <a:alpha val="15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wrap="none" rtlCol="0" anchor="ctr">
                <a:noAutofit/>
              </a:bodyPr>
              <a:lstStyle/>
              <a:p>
                <a:pPr algn="ctr"/>
                <a:endParaRPr lang="zh-CN" altLang="en-US" sz="1600" b="1">
                  <a:gradFill>
                    <a:gsLst>
                      <a:gs pos="0">
                        <a:schemeClr val="bg1"/>
                      </a:gs>
                      <a:gs pos="100000">
                        <a:schemeClr val="bg1"/>
                      </a:gs>
                    </a:gsLst>
                    <a:lin ang="5400000" scaled="1"/>
                  </a:gradFill>
                  <a:latin typeface="Microsoft YaHei" panose="020B0503020204020204" pitchFamily="34" charset="-122"/>
                  <a:ea typeface="Microsoft YaHei" panose="020B0503020204020204" pitchFamily="34" charset="-122"/>
                </a:endParaRPr>
              </a:p>
            </p:txBody>
          </p:sp>
          <p:sp>
            <p:nvSpPr>
              <p:cNvPr id="48" name="椭圆 47">
                <a:extLst>
                  <a:ext uri="{FF2B5EF4-FFF2-40B4-BE49-F238E27FC236}">
                    <a16:creationId xmlns:a16="http://schemas.microsoft.com/office/drawing/2014/main" id="{6723E30B-A141-AE6F-BB3B-6FED7E25CF90}"/>
                  </a:ext>
                </a:extLst>
              </p:cNvPr>
              <p:cNvSpPr/>
              <p:nvPr/>
            </p:nvSpPr>
            <p:spPr>
              <a:xfrm>
                <a:off x="707534" y="1890713"/>
                <a:ext cx="85718" cy="85718"/>
              </a:xfrm>
              <a:prstGeom prst="ellipse">
                <a:avLst/>
              </a:prstGeom>
              <a:solidFill>
                <a:srgbClr val="0053A7"/>
              </a:solidFill>
              <a:ln w="12700">
                <a:noFill/>
              </a:ln>
              <a:effectLst>
                <a:outerShdw blurRad="127000" dist="63500" dir="2700000" algn="tl" rotWithShape="0">
                  <a:schemeClr val="accent1">
                    <a:alpha val="15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wrap="none" rtlCol="0" anchor="ctr">
                <a:noAutofit/>
              </a:bodyPr>
              <a:lstStyle/>
              <a:p>
                <a:pPr algn="ctr"/>
                <a:endParaRPr lang="zh-CN" altLang="en-US" sz="1600" b="1">
                  <a:gradFill>
                    <a:gsLst>
                      <a:gs pos="0">
                        <a:schemeClr val="bg1"/>
                      </a:gs>
                      <a:gs pos="100000">
                        <a:schemeClr val="bg1"/>
                      </a:gs>
                    </a:gsLst>
                    <a:lin ang="5400000" scaled="1"/>
                  </a:gradFill>
                  <a:latin typeface="Microsoft YaHei" panose="020B0503020204020204" pitchFamily="34" charset="-122"/>
                  <a:ea typeface="Microsoft YaHei" panose="020B0503020204020204" pitchFamily="34" charset="-122"/>
                </a:endParaRPr>
              </a:p>
            </p:txBody>
          </p:sp>
        </p:grpSp>
        <p:grpSp>
          <p:nvGrpSpPr>
            <p:cNvPr id="50" name="组合 49">
              <a:extLst>
                <a:ext uri="{FF2B5EF4-FFF2-40B4-BE49-F238E27FC236}">
                  <a16:creationId xmlns:a16="http://schemas.microsoft.com/office/drawing/2014/main" id="{9EB3D479-B2E3-CE74-EC8D-25F93AE608C5}"/>
                </a:ext>
              </a:extLst>
            </p:cNvPr>
            <p:cNvGrpSpPr/>
            <p:nvPr/>
          </p:nvGrpSpPr>
          <p:grpSpPr>
            <a:xfrm>
              <a:off x="666750" y="2679865"/>
              <a:ext cx="172894" cy="172894"/>
              <a:chOff x="666750" y="1847125"/>
              <a:chExt cx="172894" cy="172894"/>
            </a:xfrm>
          </p:grpSpPr>
          <p:sp>
            <p:nvSpPr>
              <p:cNvPr id="51" name="椭圆 50">
                <a:extLst>
                  <a:ext uri="{FF2B5EF4-FFF2-40B4-BE49-F238E27FC236}">
                    <a16:creationId xmlns:a16="http://schemas.microsoft.com/office/drawing/2014/main" id="{1C622536-21A5-97A1-67A8-65785DC1AAC2}"/>
                  </a:ext>
                </a:extLst>
              </p:cNvPr>
              <p:cNvSpPr/>
              <p:nvPr/>
            </p:nvSpPr>
            <p:spPr>
              <a:xfrm>
                <a:off x="666750" y="1847125"/>
                <a:ext cx="172894" cy="172894"/>
              </a:xfrm>
              <a:prstGeom prst="ellipse">
                <a:avLst/>
              </a:prstGeom>
              <a:solidFill>
                <a:srgbClr val="0053A7">
                  <a:alpha val="10000"/>
                </a:srgbClr>
              </a:solidFill>
              <a:ln w="12700">
                <a:noFill/>
              </a:ln>
              <a:effectLst>
                <a:outerShdw blurRad="127000" dist="63500" dir="2700000" algn="tl" rotWithShape="0">
                  <a:schemeClr val="accent1">
                    <a:alpha val="15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wrap="none" rtlCol="0" anchor="ctr">
                <a:noAutofit/>
              </a:bodyPr>
              <a:lstStyle/>
              <a:p>
                <a:pPr algn="ctr"/>
                <a:endParaRPr lang="zh-CN" altLang="en-US" sz="1600" b="1">
                  <a:gradFill>
                    <a:gsLst>
                      <a:gs pos="0">
                        <a:schemeClr val="bg1"/>
                      </a:gs>
                      <a:gs pos="100000">
                        <a:schemeClr val="bg1"/>
                      </a:gs>
                    </a:gsLst>
                    <a:lin ang="5400000" scaled="1"/>
                  </a:gradFill>
                  <a:latin typeface="Microsoft YaHei" panose="020B0503020204020204" pitchFamily="34" charset="-122"/>
                  <a:ea typeface="Microsoft YaHei" panose="020B0503020204020204" pitchFamily="34" charset="-122"/>
                </a:endParaRPr>
              </a:p>
            </p:txBody>
          </p:sp>
          <p:sp>
            <p:nvSpPr>
              <p:cNvPr id="52" name="椭圆 51">
                <a:extLst>
                  <a:ext uri="{FF2B5EF4-FFF2-40B4-BE49-F238E27FC236}">
                    <a16:creationId xmlns:a16="http://schemas.microsoft.com/office/drawing/2014/main" id="{D2BD8454-33DF-8E55-B1F9-1DE2EDF4AF3C}"/>
                  </a:ext>
                </a:extLst>
              </p:cNvPr>
              <p:cNvSpPr/>
              <p:nvPr/>
            </p:nvSpPr>
            <p:spPr>
              <a:xfrm>
                <a:off x="707534" y="1890713"/>
                <a:ext cx="85718" cy="85718"/>
              </a:xfrm>
              <a:prstGeom prst="ellipse">
                <a:avLst/>
              </a:prstGeom>
              <a:solidFill>
                <a:srgbClr val="0053A7"/>
              </a:solidFill>
              <a:ln w="12700">
                <a:noFill/>
              </a:ln>
              <a:effectLst>
                <a:outerShdw blurRad="127000" dist="63500" dir="2700000" algn="tl" rotWithShape="0">
                  <a:schemeClr val="accent1">
                    <a:alpha val="15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wrap="none" rtlCol="0" anchor="ctr">
                <a:noAutofit/>
              </a:bodyPr>
              <a:lstStyle/>
              <a:p>
                <a:pPr algn="ctr"/>
                <a:endParaRPr lang="zh-CN" altLang="en-US" sz="1600" b="1">
                  <a:gradFill>
                    <a:gsLst>
                      <a:gs pos="0">
                        <a:schemeClr val="bg1"/>
                      </a:gs>
                      <a:gs pos="100000">
                        <a:schemeClr val="bg1"/>
                      </a:gs>
                    </a:gsLst>
                    <a:lin ang="5400000" scaled="1"/>
                  </a:gradFill>
                  <a:latin typeface="Microsoft YaHei" panose="020B0503020204020204" pitchFamily="34" charset="-122"/>
                  <a:ea typeface="Microsoft YaHei" panose="020B0503020204020204" pitchFamily="34" charset="-122"/>
                </a:endParaRPr>
              </a:p>
            </p:txBody>
          </p:sp>
        </p:grpSp>
        <p:cxnSp>
          <p:nvCxnSpPr>
            <p:cNvPr id="54" name="直接连接符 53">
              <a:extLst>
                <a:ext uri="{FF2B5EF4-FFF2-40B4-BE49-F238E27FC236}">
                  <a16:creationId xmlns:a16="http://schemas.microsoft.com/office/drawing/2014/main" id="{6A517D0A-59B6-3907-4CDB-3A7C1F0F25BC}"/>
                </a:ext>
              </a:extLst>
            </p:cNvPr>
            <p:cNvCxnSpPr>
              <a:stCxn id="46" idx="4"/>
              <a:endCxn id="51" idx="0"/>
            </p:cNvCxnSpPr>
            <p:nvPr/>
          </p:nvCxnSpPr>
          <p:spPr>
            <a:xfrm>
              <a:off x="753197" y="2020019"/>
              <a:ext cx="0" cy="659846"/>
            </a:xfrm>
            <a:prstGeom prst="line">
              <a:avLst/>
            </a:prstGeom>
            <a:ln>
              <a:solidFill>
                <a:srgbClr val="0053A7"/>
              </a:solidFill>
              <a:prstDash val="dash"/>
            </a:ln>
          </p:spPr>
          <p:style>
            <a:lnRef idx="1">
              <a:schemeClr val="accent1"/>
            </a:lnRef>
            <a:fillRef idx="0">
              <a:schemeClr val="accent1"/>
            </a:fillRef>
            <a:effectRef idx="0">
              <a:schemeClr val="accent1"/>
            </a:effectRef>
            <a:fontRef idx="minor">
              <a:schemeClr val="tx1"/>
            </a:fontRef>
          </p:style>
        </p:cxnSp>
      </p:grpSp>
      <p:grpSp>
        <p:nvGrpSpPr>
          <p:cNvPr id="67" name="组合 66">
            <a:extLst>
              <a:ext uri="{FF2B5EF4-FFF2-40B4-BE49-F238E27FC236}">
                <a16:creationId xmlns:a16="http://schemas.microsoft.com/office/drawing/2014/main" id="{898F43A7-66C3-5959-89B7-C0D1BF486AC4}"/>
              </a:ext>
            </a:extLst>
          </p:cNvPr>
          <p:cNvGrpSpPr/>
          <p:nvPr/>
        </p:nvGrpSpPr>
        <p:grpSpPr>
          <a:xfrm>
            <a:off x="666750" y="4744330"/>
            <a:ext cx="172894" cy="1005634"/>
            <a:chOff x="666750" y="4666273"/>
            <a:chExt cx="172894" cy="1005634"/>
          </a:xfrm>
        </p:grpSpPr>
        <p:grpSp>
          <p:nvGrpSpPr>
            <p:cNvPr id="57" name="组合 56">
              <a:extLst>
                <a:ext uri="{FF2B5EF4-FFF2-40B4-BE49-F238E27FC236}">
                  <a16:creationId xmlns:a16="http://schemas.microsoft.com/office/drawing/2014/main" id="{E7268793-1173-2D59-0FFF-CEDAA90CB408}"/>
                </a:ext>
              </a:extLst>
            </p:cNvPr>
            <p:cNvGrpSpPr/>
            <p:nvPr/>
          </p:nvGrpSpPr>
          <p:grpSpPr>
            <a:xfrm>
              <a:off x="666750" y="4666273"/>
              <a:ext cx="172894" cy="172894"/>
              <a:chOff x="666750" y="1847125"/>
              <a:chExt cx="172894" cy="172894"/>
            </a:xfrm>
          </p:grpSpPr>
          <p:sp>
            <p:nvSpPr>
              <p:cNvPr id="64" name="椭圆 63">
                <a:extLst>
                  <a:ext uri="{FF2B5EF4-FFF2-40B4-BE49-F238E27FC236}">
                    <a16:creationId xmlns:a16="http://schemas.microsoft.com/office/drawing/2014/main" id="{28F9915A-5CD9-D689-A6E3-FDE2C2B75E5C}"/>
                  </a:ext>
                </a:extLst>
              </p:cNvPr>
              <p:cNvSpPr/>
              <p:nvPr/>
            </p:nvSpPr>
            <p:spPr>
              <a:xfrm>
                <a:off x="666750" y="1847125"/>
                <a:ext cx="172894" cy="172894"/>
              </a:xfrm>
              <a:prstGeom prst="ellipse">
                <a:avLst/>
              </a:prstGeom>
              <a:solidFill>
                <a:srgbClr val="0053A7">
                  <a:alpha val="10000"/>
                </a:srgbClr>
              </a:solidFill>
              <a:ln w="12700">
                <a:noFill/>
              </a:ln>
              <a:effectLst>
                <a:outerShdw blurRad="127000" dist="63500" dir="2700000" algn="tl" rotWithShape="0">
                  <a:schemeClr val="accent1">
                    <a:alpha val="15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wrap="none" rtlCol="0" anchor="ctr">
                <a:noAutofit/>
              </a:bodyPr>
              <a:lstStyle/>
              <a:p>
                <a:pPr algn="ctr"/>
                <a:endParaRPr lang="zh-CN" altLang="en-US" sz="1600" b="1">
                  <a:gradFill>
                    <a:gsLst>
                      <a:gs pos="0">
                        <a:schemeClr val="bg1"/>
                      </a:gs>
                      <a:gs pos="100000">
                        <a:schemeClr val="bg1"/>
                      </a:gs>
                    </a:gsLst>
                    <a:lin ang="5400000" scaled="1"/>
                  </a:gradFill>
                  <a:latin typeface="Microsoft YaHei" panose="020B0503020204020204" pitchFamily="34" charset="-122"/>
                  <a:ea typeface="Microsoft YaHei" panose="020B0503020204020204" pitchFamily="34" charset="-122"/>
                </a:endParaRPr>
              </a:p>
            </p:txBody>
          </p:sp>
          <p:sp>
            <p:nvSpPr>
              <p:cNvPr id="65" name="椭圆 64">
                <a:extLst>
                  <a:ext uri="{FF2B5EF4-FFF2-40B4-BE49-F238E27FC236}">
                    <a16:creationId xmlns:a16="http://schemas.microsoft.com/office/drawing/2014/main" id="{7749EB17-FE38-06B7-C270-32081D4F0967}"/>
                  </a:ext>
                </a:extLst>
              </p:cNvPr>
              <p:cNvSpPr/>
              <p:nvPr/>
            </p:nvSpPr>
            <p:spPr>
              <a:xfrm>
                <a:off x="707534" y="1890713"/>
                <a:ext cx="85718" cy="85718"/>
              </a:xfrm>
              <a:prstGeom prst="ellipse">
                <a:avLst/>
              </a:prstGeom>
              <a:solidFill>
                <a:srgbClr val="0053A7"/>
              </a:solidFill>
              <a:ln w="12700">
                <a:noFill/>
              </a:ln>
              <a:effectLst>
                <a:outerShdw blurRad="127000" dist="63500" dir="2700000" algn="tl" rotWithShape="0">
                  <a:schemeClr val="accent1">
                    <a:alpha val="15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wrap="none" rtlCol="0" anchor="ctr">
                <a:noAutofit/>
              </a:bodyPr>
              <a:lstStyle/>
              <a:p>
                <a:pPr algn="ctr"/>
                <a:endParaRPr lang="zh-CN" altLang="en-US" sz="1600" b="1">
                  <a:gradFill>
                    <a:gsLst>
                      <a:gs pos="0">
                        <a:schemeClr val="bg1"/>
                      </a:gs>
                      <a:gs pos="100000">
                        <a:schemeClr val="bg1"/>
                      </a:gs>
                    </a:gsLst>
                    <a:lin ang="5400000" scaled="1"/>
                  </a:gradFill>
                  <a:latin typeface="Microsoft YaHei" panose="020B0503020204020204" pitchFamily="34" charset="-122"/>
                  <a:ea typeface="Microsoft YaHei" panose="020B0503020204020204" pitchFamily="34" charset="-122"/>
                </a:endParaRPr>
              </a:p>
            </p:txBody>
          </p:sp>
        </p:grpSp>
        <p:grpSp>
          <p:nvGrpSpPr>
            <p:cNvPr id="58" name="组合 57">
              <a:extLst>
                <a:ext uri="{FF2B5EF4-FFF2-40B4-BE49-F238E27FC236}">
                  <a16:creationId xmlns:a16="http://schemas.microsoft.com/office/drawing/2014/main" id="{9870C9DF-FC46-E405-1199-A4CE619EC03E}"/>
                </a:ext>
              </a:extLst>
            </p:cNvPr>
            <p:cNvGrpSpPr/>
            <p:nvPr/>
          </p:nvGrpSpPr>
          <p:grpSpPr>
            <a:xfrm>
              <a:off x="666750" y="5499013"/>
              <a:ext cx="172894" cy="172894"/>
              <a:chOff x="666750" y="1847125"/>
              <a:chExt cx="172894" cy="172894"/>
            </a:xfrm>
          </p:grpSpPr>
          <p:sp>
            <p:nvSpPr>
              <p:cNvPr id="62" name="椭圆 61">
                <a:extLst>
                  <a:ext uri="{FF2B5EF4-FFF2-40B4-BE49-F238E27FC236}">
                    <a16:creationId xmlns:a16="http://schemas.microsoft.com/office/drawing/2014/main" id="{E3B3EFCC-DC7F-376E-1E2A-0023DA528CA6}"/>
                  </a:ext>
                </a:extLst>
              </p:cNvPr>
              <p:cNvSpPr/>
              <p:nvPr/>
            </p:nvSpPr>
            <p:spPr>
              <a:xfrm>
                <a:off x="666750" y="1847125"/>
                <a:ext cx="172894" cy="172894"/>
              </a:xfrm>
              <a:prstGeom prst="ellipse">
                <a:avLst/>
              </a:prstGeom>
              <a:solidFill>
                <a:srgbClr val="0053A7">
                  <a:alpha val="10000"/>
                </a:srgbClr>
              </a:solidFill>
              <a:ln w="12700">
                <a:noFill/>
              </a:ln>
              <a:effectLst>
                <a:outerShdw blurRad="127000" dist="63500" dir="2700000" algn="tl" rotWithShape="0">
                  <a:schemeClr val="accent1">
                    <a:alpha val="15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wrap="none" rtlCol="0" anchor="ctr">
                <a:noAutofit/>
              </a:bodyPr>
              <a:lstStyle/>
              <a:p>
                <a:pPr algn="ctr"/>
                <a:endParaRPr lang="zh-CN" altLang="en-US" sz="1600" b="1">
                  <a:gradFill>
                    <a:gsLst>
                      <a:gs pos="0">
                        <a:schemeClr val="bg1"/>
                      </a:gs>
                      <a:gs pos="100000">
                        <a:schemeClr val="bg1"/>
                      </a:gs>
                    </a:gsLst>
                    <a:lin ang="5400000" scaled="1"/>
                  </a:gradFill>
                  <a:latin typeface="Microsoft YaHei" panose="020B0503020204020204" pitchFamily="34" charset="-122"/>
                  <a:ea typeface="Microsoft YaHei" panose="020B0503020204020204" pitchFamily="34" charset="-122"/>
                </a:endParaRPr>
              </a:p>
            </p:txBody>
          </p:sp>
          <p:sp>
            <p:nvSpPr>
              <p:cNvPr id="63" name="椭圆 62">
                <a:extLst>
                  <a:ext uri="{FF2B5EF4-FFF2-40B4-BE49-F238E27FC236}">
                    <a16:creationId xmlns:a16="http://schemas.microsoft.com/office/drawing/2014/main" id="{70747835-FA57-B721-411B-F62374AE2614}"/>
                  </a:ext>
                </a:extLst>
              </p:cNvPr>
              <p:cNvSpPr/>
              <p:nvPr/>
            </p:nvSpPr>
            <p:spPr>
              <a:xfrm>
                <a:off x="707534" y="1890713"/>
                <a:ext cx="85718" cy="85718"/>
              </a:xfrm>
              <a:prstGeom prst="ellipse">
                <a:avLst/>
              </a:prstGeom>
              <a:solidFill>
                <a:srgbClr val="0053A7"/>
              </a:solidFill>
              <a:ln w="12700">
                <a:noFill/>
              </a:ln>
              <a:effectLst>
                <a:outerShdw blurRad="127000" dist="63500" dir="2700000" algn="tl" rotWithShape="0">
                  <a:schemeClr val="accent1">
                    <a:alpha val="15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wrap="none" rtlCol="0" anchor="ctr">
                <a:noAutofit/>
              </a:bodyPr>
              <a:lstStyle/>
              <a:p>
                <a:pPr algn="ctr"/>
                <a:endParaRPr lang="zh-CN" altLang="en-US" sz="1600" b="1">
                  <a:gradFill>
                    <a:gsLst>
                      <a:gs pos="0">
                        <a:schemeClr val="bg1"/>
                      </a:gs>
                      <a:gs pos="100000">
                        <a:schemeClr val="bg1"/>
                      </a:gs>
                    </a:gsLst>
                    <a:lin ang="5400000" scaled="1"/>
                  </a:gradFill>
                  <a:latin typeface="Microsoft YaHei" panose="020B0503020204020204" pitchFamily="34" charset="-122"/>
                  <a:ea typeface="Microsoft YaHei" panose="020B0503020204020204" pitchFamily="34" charset="-122"/>
                </a:endParaRPr>
              </a:p>
            </p:txBody>
          </p:sp>
        </p:grpSp>
        <p:cxnSp>
          <p:nvCxnSpPr>
            <p:cNvPr id="61" name="直接连接符 60">
              <a:extLst>
                <a:ext uri="{FF2B5EF4-FFF2-40B4-BE49-F238E27FC236}">
                  <a16:creationId xmlns:a16="http://schemas.microsoft.com/office/drawing/2014/main" id="{BCFEA828-FD4C-5213-644F-37355D01E6DF}"/>
                </a:ext>
              </a:extLst>
            </p:cNvPr>
            <p:cNvCxnSpPr>
              <a:stCxn id="64" idx="4"/>
              <a:endCxn id="62" idx="0"/>
            </p:cNvCxnSpPr>
            <p:nvPr/>
          </p:nvCxnSpPr>
          <p:spPr>
            <a:xfrm>
              <a:off x="753197" y="4839167"/>
              <a:ext cx="0" cy="659846"/>
            </a:xfrm>
            <a:prstGeom prst="line">
              <a:avLst/>
            </a:prstGeom>
            <a:ln>
              <a:solidFill>
                <a:srgbClr val="0053A7"/>
              </a:solidFill>
              <a:prstDash val="dash"/>
            </a:ln>
          </p:spPr>
          <p:style>
            <a:lnRef idx="1">
              <a:schemeClr val="accent1"/>
            </a:lnRef>
            <a:fillRef idx="0">
              <a:schemeClr val="accent1"/>
            </a:fillRef>
            <a:effectRef idx="0">
              <a:schemeClr val="accent1"/>
            </a:effectRef>
            <a:fontRef idx="minor">
              <a:schemeClr val="tx1"/>
            </a:fontRef>
          </p:style>
        </p:cxnSp>
      </p:grpSp>
      <p:sp>
        <p:nvSpPr>
          <p:cNvPr id="66" name="矩形: 圆角 65">
            <a:extLst>
              <a:ext uri="{FF2B5EF4-FFF2-40B4-BE49-F238E27FC236}">
                <a16:creationId xmlns:a16="http://schemas.microsoft.com/office/drawing/2014/main" id="{A13F5DC3-3B2A-B52C-9A91-048987D2C1E4}"/>
              </a:ext>
            </a:extLst>
          </p:cNvPr>
          <p:cNvSpPr/>
          <p:nvPr/>
        </p:nvSpPr>
        <p:spPr>
          <a:xfrm>
            <a:off x="955903" y="4493557"/>
            <a:ext cx="4627310" cy="674441"/>
          </a:xfrm>
          <a:prstGeom prst="roundRect">
            <a:avLst>
              <a:gd name="adj" fmla="val 5369"/>
            </a:avLst>
          </a:prstGeom>
          <a:gradFill>
            <a:gsLst>
              <a:gs pos="0">
                <a:srgbClr val="0053A7">
                  <a:alpha val="10000"/>
                </a:srgbClr>
              </a:gs>
              <a:gs pos="100000">
                <a:srgbClr val="0053A7">
                  <a:alpha val="0"/>
                </a:srgbClr>
              </a:gs>
            </a:gsLst>
            <a:lin ang="0" scaled="0"/>
          </a:gradFill>
          <a:ln w="12700">
            <a:noFill/>
          </a:ln>
          <a:effectLst>
            <a:outerShdw blurRad="127000" dist="63500" dir="2700000" algn="tl" rotWithShape="0">
              <a:schemeClr val="accent1">
                <a:alpha val="15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marR="0" lvl="0" defTabSz="914400" rtl="0" eaLnBrk="1" fontAlgn="auto" latinLnBrk="0" hangingPunct="1">
              <a:lnSpc>
                <a:spcPct val="130000"/>
              </a:lnSpc>
              <a:spcBef>
                <a:spcPts val="0"/>
              </a:spcBef>
              <a:spcAft>
                <a:spcPts val="0"/>
              </a:spcAft>
              <a:buClrTx/>
              <a:buSzTx/>
              <a:tabLst/>
              <a:defRPr/>
            </a:pPr>
            <a:r>
              <a:rPr lang="zh-CN" altLang="en-US" sz="1200" dirty="0">
                <a:gradFill>
                  <a:gsLst>
                    <a:gs pos="0">
                      <a:schemeClr val="tx1"/>
                    </a:gs>
                    <a:gs pos="100000">
                      <a:schemeClr val="tx1"/>
                    </a:gs>
                  </a:gsLst>
                  <a:lin ang="5400000" scaled="1"/>
                </a:gradFill>
                <a:latin typeface="Microsoft YaHei" panose="020B0503020204020204" pitchFamily="34" charset="-122"/>
                <a:ea typeface="Microsoft YaHei" panose="020B0503020204020204" pitchFamily="34" charset="-122"/>
              </a:rPr>
              <a:t>首个获批</a:t>
            </a:r>
            <a:r>
              <a:rPr lang="en-US" altLang="zh-CN" sz="1200" dirty="0">
                <a:gradFill>
                  <a:gsLst>
                    <a:gs pos="0">
                      <a:schemeClr val="tx1"/>
                    </a:gs>
                    <a:gs pos="100000">
                      <a:schemeClr val="tx1"/>
                    </a:gs>
                  </a:gsLst>
                  <a:lin ang="5400000" scaled="1"/>
                </a:gradFill>
                <a:latin typeface="Microsoft YaHei" panose="020B0503020204020204" pitchFamily="34" charset="-122"/>
                <a:ea typeface="Microsoft YaHei" panose="020B0503020204020204" pitchFamily="34" charset="-122"/>
              </a:rPr>
              <a:t>CNS</a:t>
            </a:r>
            <a:r>
              <a:rPr lang="zh-CN" altLang="en-US" sz="1200" dirty="0">
                <a:gradFill>
                  <a:gsLst>
                    <a:gs pos="0">
                      <a:schemeClr val="tx1"/>
                    </a:gs>
                    <a:gs pos="100000">
                      <a:schemeClr val="tx1"/>
                    </a:gs>
                  </a:gsLst>
                  <a:lin ang="5400000" scaled="1"/>
                </a:gradFill>
                <a:latin typeface="Microsoft YaHei" panose="020B0503020204020204" pitchFamily="34" charset="-122"/>
                <a:ea typeface="Microsoft YaHei" panose="020B0503020204020204" pitchFamily="34" charset="-122"/>
              </a:rPr>
              <a:t>转移适应症的 </a:t>
            </a:r>
            <a:r>
              <a:rPr lang="en-US" altLang="zh-CN" sz="1200" dirty="0">
                <a:gradFill>
                  <a:gsLst>
                    <a:gs pos="0">
                      <a:schemeClr val="tx1"/>
                    </a:gs>
                    <a:gs pos="100000">
                      <a:schemeClr val="tx1"/>
                    </a:gs>
                  </a:gsLst>
                  <a:lin ang="5400000" scaled="1"/>
                </a:gradFill>
                <a:latin typeface="Microsoft YaHei" panose="020B0503020204020204" pitchFamily="34" charset="-122"/>
                <a:ea typeface="Microsoft YaHei" panose="020B0503020204020204" pitchFamily="34" charset="-122"/>
              </a:rPr>
              <a:t>EGFR-TKI</a:t>
            </a:r>
            <a:r>
              <a:rPr lang="zh-CN" altLang="en-US" sz="1200" dirty="0">
                <a:gradFill>
                  <a:gsLst>
                    <a:gs pos="0">
                      <a:schemeClr val="tx1"/>
                    </a:gs>
                    <a:gs pos="100000">
                      <a:schemeClr val="tx1"/>
                    </a:gs>
                  </a:gsLst>
                  <a:lin ang="5400000" scaled="1"/>
                </a:gradFill>
                <a:latin typeface="Microsoft YaHei" panose="020B0503020204020204" pitchFamily="34" charset="-122"/>
                <a:ea typeface="Microsoft YaHei" panose="020B0503020204020204" pitchFamily="34" charset="-122"/>
              </a:rPr>
              <a:t>，</a:t>
            </a:r>
            <a:r>
              <a:rPr lang="zh-CN" altLang="en-US" sz="1200" b="1" dirty="0">
                <a:gradFill>
                  <a:gsLst>
                    <a:gs pos="0">
                      <a:schemeClr val="tx1"/>
                    </a:gs>
                    <a:gs pos="100000">
                      <a:schemeClr val="tx1"/>
                    </a:gs>
                  </a:gsLst>
                  <a:lin ang="5400000" scaled="1"/>
                </a:gradFill>
                <a:latin typeface="Microsoft YaHei" panose="020B0503020204020204" pitchFamily="34" charset="-122"/>
                <a:ea typeface="Microsoft YaHei" panose="020B0503020204020204" pitchFamily="34" charset="-122"/>
              </a:rPr>
              <a:t>可有效弥补目录内没有一个非外排蛋白底物的</a:t>
            </a:r>
            <a:r>
              <a:rPr lang="en-US" altLang="zh-CN" sz="1200" b="1" dirty="0">
                <a:gradFill>
                  <a:gsLst>
                    <a:gs pos="0">
                      <a:schemeClr val="tx1"/>
                    </a:gs>
                    <a:gs pos="100000">
                      <a:schemeClr val="tx1"/>
                    </a:gs>
                  </a:gsLst>
                  <a:lin ang="5400000" scaled="1"/>
                </a:gradFill>
                <a:latin typeface="Microsoft YaHei" panose="020B0503020204020204" pitchFamily="34" charset="-122"/>
                <a:ea typeface="Microsoft YaHei" panose="020B0503020204020204" pitchFamily="34" charset="-122"/>
              </a:rPr>
              <a:t>EGFR-TKI</a:t>
            </a:r>
            <a:r>
              <a:rPr lang="zh-CN" altLang="en-US" sz="1200" b="1" dirty="0">
                <a:gradFill>
                  <a:gsLst>
                    <a:gs pos="0">
                      <a:schemeClr val="tx1"/>
                    </a:gs>
                    <a:gs pos="100000">
                      <a:schemeClr val="tx1"/>
                    </a:gs>
                  </a:gsLst>
                  <a:lin ang="5400000" scaled="1"/>
                </a:gradFill>
                <a:latin typeface="Microsoft YaHei" panose="020B0503020204020204" pitchFamily="34" charset="-122"/>
                <a:ea typeface="Microsoft YaHei" panose="020B0503020204020204" pitchFamily="34" charset="-122"/>
              </a:rPr>
              <a:t>的空白</a:t>
            </a:r>
          </a:p>
        </p:txBody>
      </p:sp>
      <p:grpSp>
        <p:nvGrpSpPr>
          <p:cNvPr id="68" name="组合 67">
            <a:extLst>
              <a:ext uri="{FF2B5EF4-FFF2-40B4-BE49-F238E27FC236}">
                <a16:creationId xmlns:a16="http://schemas.microsoft.com/office/drawing/2014/main" id="{D1C404AF-1440-668B-E85C-03E0BB021CEC}"/>
              </a:ext>
            </a:extLst>
          </p:cNvPr>
          <p:cNvGrpSpPr/>
          <p:nvPr/>
        </p:nvGrpSpPr>
        <p:grpSpPr>
          <a:xfrm>
            <a:off x="7122515" y="4744330"/>
            <a:ext cx="172894" cy="1005634"/>
            <a:chOff x="666750" y="4666273"/>
            <a:chExt cx="172894" cy="1005634"/>
          </a:xfrm>
        </p:grpSpPr>
        <p:grpSp>
          <p:nvGrpSpPr>
            <p:cNvPr id="69" name="组合 68">
              <a:extLst>
                <a:ext uri="{FF2B5EF4-FFF2-40B4-BE49-F238E27FC236}">
                  <a16:creationId xmlns:a16="http://schemas.microsoft.com/office/drawing/2014/main" id="{C0D8094B-7D97-823D-4DAF-8B9C2BF56289}"/>
                </a:ext>
              </a:extLst>
            </p:cNvPr>
            <p:cNvGrpSpPr/>
            <p:nvPr/>
          </p:nvGrpSpPr>
          <p:grpSpPr>
            <a:xfrm>
              <a:off x="666750" y="4666273"/>
              <a:ext cx="172894" cy="172894"/>
              <a:chOff x="666750" y="1847125"/>
              <a:chExt cx="172894" cy="172894"/>
            </a:xfrm>
          </p:grpSpPr>
          <p:sp>
            <p:nvSpPr>
              <p:cNvPr id="82" name="椭圆 81">
                <a:extLst>
                  <a:ext uri="{FF2B5EF4-FFF2-40B4-BE49-F238E27FC236}">
                    <a16:creationId xmlns:a16="http://schemas.microsoft.com/office/drawing/2014/main" id="{D4B593C9-04AA-C36C-B66C-4A9BC6E8982D}"/>
                  </a:ext>
                </a:extLst>
              </p:cNvPr>
              <p:cNvSpPr/>
              <p:nvPr/>
            </p:nvSpPr>
            <p:spPr>
              <a:xfrm>
                <a:off x="666750" y="1847125"/>
                <a:ext cx="172894" cy="172894"/>
              </a:xfrm>
              <a:prstGeom prst="ellipse">
                <a:avLst/>
              </a:prstGeom>
              <a:solidFill>
                <a:srgbClr val="0053A7">
                  <a:alpha val="10000"/>
                </a:srgbClr>
              </a:solidFill>
              <a:ln w="12700">
                <a:noFill/>
              </a:ln>
              <a:effectLst>
                <a:outerShdw blurRad="127000" dist="63500" dir="2700000" algn="tl" rotWithShape="0">
                  <a:schemeClr val="accent1">
                    <a:alpha val="15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wrap="none" rtlCol="0" anchor="ctr">
                <a:noAutofit/>
              </a:bodyPr>
              <a:lstStyle/>
              <a:p>
                <a:pPr algn="ctr"/>
                <a:endParaRPr lang="zh-CN" altLang="en-US" sz="1600" b="1">
                  <a:gradFill>
                    <a:gsLst>
                      <a:gs pos="0">
                        <a:schemeClr val="bg1"/>
                      </a:gs>
                      <a:gs pos="100000">
                        <a:schemeClr val="bg1"/>
                      </a:gs>
                    </a:gsLst>
                    <a:lin ang="5400000" scaled="1"/>
                  </a:gradFill>
                  <a:latin typeface="Microsoft YaHei" panose="020B0503020204020204" pitchFamily="34" charset="-122"/>
                  <a:ea typeface="Microsoft YaHei" panose="020B0503020204020204" pitchFamily="34" charset="-122"/>
                </a:endParaRPr>
              </a:p>
            </p:txBody>
          </p:sp>
          <p:sp>
            <p:nvSpPr>
              <p:cNvPr id="85" name="椭圆 84">
                <a:extLst>
                  <a:ext uri="{FF2B5EF4-FFF2-40B4-BE49-F238E27FC236}">
                    <a16:creationId xmlns:a16="http://schemas.microsoft.com/office/drawing/2014/main" id="{284B04C9-7BC0-9F3C-E25A-0C0452AC339B}"/>
                  </a:ext>
                </a:extLst>
              </p:cNvPr>
              <p:cNvSpPr/>
              <p:nvPr/>
            </p:nvSpPr>
            <p:spPr>
              <a:xfrm>
                <a:off x="707534" y="1890713"/>
                <a:ext cx="85718" cy="85718"/>
              </a:xfrm>
              <a:prstGeom prst="ellipse">
                <a:avLst/>
              </a:prstGeom>
              <a:solidFill>
                <a:srgbClr val="0053A7"/>
              </a:solidFill>
              <a:ln w="12700">
                <a:noFill/>
              </a:ln>
              <a:effectLst>
                <a:outerShdw blurRad="127000" dist="63500" dir="2700000" algn="tl" rotWithShape="0">
                  <a:schemeClr val="accent1">
                    <a:alpha val="15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wrap="none" rtlCol="0" anchor="ctr">
                <a:noAutofit/>
              </a:bodyPr>
              <a:lstStyle/>
              <a:p>
                <a:pPr algn="ctr"/>
                <a:endParaRPr lang="zh-CN" altLang="en-US" sz="1600" b="1">
                  <a:gradFill>
                    <a:gsLst>
                      <a:gs pos="0">
                        <a:schemeClr val="bg1"/>
                      </a:gs>
                      <a:gs pos="100000">
                        <a:schemeClr val="bg1"/>
                      </a:gs>
                    </a:gsLst>
                    <a:lin ang="5400000" scaled="1"/>
                  </a:gradFill>
                  <a:latin typeface="Microsoft YaHei" panose="020B0503020204020204" pitchFamily="34" charset="-122"/>
                  <a:ea typeface="Microsoft YaHei" panose="020B0503020204020204" pitchFamily="34" charset="-122"/>
                </a:endParaRPr>
              </a:p>
            </p:txBody>
          </p:sp>
        </p:grpSp>
        <p:grpSp>
          <p:nvGrpSpPr>
            <p:cNvPr id="70" name="组合 69">
              <a:extLst>
                <a:ext uri="{FF2B5EF4-FFF2-40B4-BE49-F238E27FC236}">
                  <a16:creationId xmlns:a16="http://schemas.microsoft.com/office/drawing/2014/main" id="{380D73FE-D407-194A-9921-476739B9E683}"/>
                </a:ext>
              </a:extLst>
            </p:cNvPr>
            <p:cNvGrpSpPr/>
            <p:nvPr/>
          </p:nvGrpSpPr>
          <p:grpSpPr>
            <a:xfrm>
              <a:off x="666750" y="5499013"/>
              <a:ext cx="172894" cy="172894"/>
              <a:chOff x="666750" y="1847125"/>
              <a:chExt cx="172894" cy="172894"/>
            </a:xfrm>
          </p:grpSpPr>
          <p:sp>
            <p:nvSpPr>
              <p:cNvPr id="80" name="椭圆 79">
                <a:extLst>
                  <a:ext uri="{FF2B5EF4-FFF2-40B4-BE49-F238E27FC236}">
                    <a16:creationId xmlns:a16="http://schemas.microsoft.com/office/drawing/2014/main" id="{19361CBA-8026-E9BF-2CC5-C4F5C3A1A02F}"/>
                  </a:ext>
                </a:extLst>
              </p:cNvPr>
              <p:cNvSpPr/>
              <p:nvPr/>
            </p:nvSpPr>
            <p:spPr>
              <a:xfrm>
                <a:off x="666750" y="1847125"/>
                <a:ext cx="172894" cy="172894"/>
              </a:xfrm>
              <a:prstGeom prst="ellipse">
                <a:avLst/>
              </a:prstGeom>
              <a:solidFill>
                <a:srgbClr val="0053A7">
                  <a:alpha val="10000"/>
                </a:srgbClr>
              </a:solidFill>
              <a:ln w="12700">
                <a:noFill/>
              </a:ln>
              <a:effectLst>
                <a:outerShdw blurRad="127000" dist="63500" dir="2700000" algn="tl" rotWithShape="0">
                  <a:schemeClr val="accent1">
                    <a:alpha val="15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wrap="none" rtlCol="0" anchor="ctr">
                <a:noAutofit/>
              </a:bodyPr>
              <a:lstStyle/>
              <a:p>
                <a:pPr algn="ctr"/>
                <a:endParaRPr lang="zh-CN" altLang="en-US" sz="1600" b="1">
                  <a:gradFill>
                    <a:gsLst>
                      <a:gs pos="0">
                        <a:schemeClr val="bg1"/>
                      </a:gs>
                      <a:gs pos="100000">
                        <a:schemeClr val="bg1"/>
                      </a:gs>
                    </a:gsLst>
                    <a:lin ang="5400000" scaled="1"/>
                  </a:gradFill>
                  <a:latin typeface="Microsoft YaHei" panose="020B0503020204020204" pitchFamily="34" charset="-122"/>
                  <a:ea typeface="Microsoft YaHei" panose="020B0503020204020204" pitchFamily="34" charset="-122"/>
                </a:endParaRPr>
              </a:p>
            </p:txBody>
          </p:sp>
          <p:sp>
            <p:nvSpPr>
              <p:cNvPr id="81" name="椭圆 80">
                <a:extLst>
                  <a:ext uri="{FF2B5EF4-FFF2-40B4-BE49-F238E27FC236}">
                    <a16:creationId xmlns:a16="http://schemas.microsoft.com/office/drawing/2014/main" id="{E57C24E5-068B-128C-1E27-A85A8BE555AB}"/>
                  </a:ext>
                </a:extLst>
              </p:cNvPr>
              <p:cNvSpPr/>
              <p:nvPr/>
            </p:nvSpPr>
            <p:spPr>
              <a:xfrm>
                <a:off x="707534" y="1890713"/>
                <a:ext cx="85718" cy="85718"/>
              </a:xfrm>
              <a:prstGeom prst="ellipse">
                <a:avLst/>
              </a:prstGeom>
              <a:solidFill>
                <a:srgbClr val="0053A7"/>
              </a:solidFill>
              <a:ln w="12700">
                <a:noFill/>
              </a:ln>
              <a:effectLst>
                <a:outerShdw blurRad="127000" dist="63500" dir="2700000" algn="tl" rotWithShape="0">
                  <a:schemeClr val="accent1">
                    <a:alpha val="15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wrap="none" rtlCol="0" anchor="ctr">
                <a:noAutofit/>
              </a:bodyPr>
              <a:lstStyle/>
              <a:p>
                <a:pPr algn="ctr"/>
                <a:endParaRPr lang="zh-CN" altLang="en-US" sz="1600" b="1">
                  <a:gradFill>
                    <a:gsLst>
                      <a:gs pos="0">
                        <a:schemeClr val="bg1"/>
                      </a:gs>
                      <a:gs pos="100000">
                        <a:schemeClr val="bg1"/>
                      </a:gs>
                    </a:gsLst>
                    <a:lin ang="5400000" scaled="1"/>
                  </a:gradFill>
                  <a:latin typeface="Microsoft YaHei" panose="020B0503020204020204" pitchFamily="34" charset="-122"/>
                  <a:ea typeface="Microsoft YaHei" panose="020B0503020204020204" pitchFamily="34" charset="-122"/>
                </a:endParaRPr>
              </a:p>
            </p:txBody>
          </p:sp>
        </p:grpSp>
        <p:cxnSp>
          <p:nvCxnSpPr>
            <p:cNvPr id="71" name="直接连接符 70">
              <a:extLst>
                <a:ext uri="{FF2B5EF4-FFF2-40B4-BE49-F238E27FC236}">
                  <a16:creationId xmlns:a16="http://schemas.microsoft.com/office/drawing/2014/main" id="{687FDC14-D476-73CC-D729-4957DEBAAE7D}"/>
                </a:ext>
              </a:extLst>
            </p:cNvPr>
            <p:cNvCxnSpPr>
              <a:stCxn id="82" idx="4"/>
              <a:endCxn id="80" idx="0"/>
            </p:cNvCxnSpPr>
            <p:nvPr/>
          </p:nvCxnSpPr>
          <p:spPr>
            <a:xfrm>
              <a:off x="753197" y="4839167"/>
              <a:ext cx="0" cy="659846"/>
            </a:xfrm>
            <a:prstGeom prst="line">
              <a:avLst/>
            </a:prstGeom>
            <a:ln>
              <a:solidFill>
                <a:srgbClr val="0053A7"/>
              </a:solidFill>
              <a:prstDash val="dash"/>
            </a:ln>
          </p:spPr>
          <p:style>
            <a:lnRef idx="1">
              <a:schemeClr val="accent1"/>
            </a:lnRef>
            <a:fillRef idx="0">
              <a:schemeClr val="accent1"/>
            </a:fillRef>
            <a:effectRef idx="0">
              <a:schemeClr val="accent1"/>
            </a:effectRef>
            <a:fontRef idx="minor">
              <a:schemeClr val="tx1"/>
            </a:fontRef>
          </p:style>
        </p:cxnSp>
      </p:grpSp>
      <p:grpSp>
        <p:nvGrpSpPr>
          <p:cNvPr id="87" name="组合 86">
            <a:extLst>
              <a:ext uri="{FF2B5EF4-FFF2-40B4-BE49-F238E27FC236}">
                <a16:creationId xmlns:a16="http://schemas.microsoft.com/office/drawing/2014/main" id="{E845413E-C3D0-A669-85DD-F428C5689C37}"/>
              </a:ext>
            </a:extLst>
          </p:cNvPr>
          <p:cNvGrpSpPr/>
          <p:nvPr/>
        </p:nvGrpSpPr>
        <p:grpSpPr>
          <a:xfrm>
            <a:off x="7122515" y="1902077"/>
            <a:ext cx="172894" cy="172894"/>
            <a:chOff x="666750" y="1847125"/>
            <a:chExt cx="172894" cy="172894"/>
          </a:xfrm>
        </p:grpSpPr>
        <p:sp>
          <p:nvSpPr>
            <p:cNvPr id="92" name="椭圆 91">
              <a:extLst>
                <a:ext uri="{FF2B5EF4-FFF2-40B4-BE49-F238E27FC236}">
                  <a16:creationId xmlns:a16="http://schemas.microsoft.com/office/drawing/2014/main" id="{EC16B994-9E87-799A-7385-B66271BEEEB0}"/>
                </a:ext>
              </a:extLst>
            </p:cNvPr>
            <p:cNvSpPr/>
            <p:nvPr/>
          </p:nvSpPr>
          <p:spPr>
            <a:xfrm>
              <a:off x="666750" y="1847125"/>
              <a:ext cx="172894" cy="172894"/>
            </a:xfrm>
            <a:prstGeom prst="ellipse">
              <a:avLst/>
            </a:prstGeom>
            <a:solidFill>
              <a:srgbClr val="0053A7">
                <a:alpha val="10000"/>
              </a:srgbClr>
            </a:solidFill>
            <a:ln w="12700">
              <a:noFill/>
            </a:ln>
            <a:effectLst>
              <a:outerShdw blurRad="127000" dist="63500" dir="2700000" algn="tl" rotWithShape="0">
                <a:schemeClr val="accent1">
                  <a:alpha val="15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wrap="none" rtlCol="0" anchor="ctr">
              <a:noAutofit/>
            </a:bodyPr>
            <a:lstStyle/>
            <a:p>
              <a:pPr algn="ctr"/>
              <a:endParaRPr lang="zh-CN" altLang="en-US" sz="1600" b="1">
                <a:gradFill>
                  <a:gsLst>
                    <a:gs pos="0">
                      <a:schemeClr val="bg1"/>
                    </a:gs>
                    <a:gs pos="100000">
                      <a:schemeClr val="bg1"/>
                    </a:gs>
                  </a:gsLst>
                  <a:lin ang="5400000" scaled="1"/>
                </a:gradFill>
                <a:latin typeface="Microsoft YaHei" panose="020B0503020204020204" pitchFamily="34" charset="-122"/>
                <a:ea typeface="Microsoft YaHei" panose="020B0503020204020204" pitchFamily="34" charset="-122"/>
              </a:endParaRPr>
            </a:p>
          </p:txBody>
        </p:sp>
        <p:sp>
          <p:nvSpPr>
            <p:cNvPr id="93" name="椭圆 92">
              <a:extLst>
                <a:ext uri="{FF2B5EF4-FFF2-40B4-BE49-F238E27FC236}">
                  <a16:creationId xmlns:a16="http://schemas.microsoft.com/office/drawing/2014/main" id="{949A4536-78E4-B1B3-E123-C72476DC44BF}"/>
                </a:ext>
              </a:extLst>
            </p:cNvPr>
            <p:cNvSpPr/>
            <p:nvPr/>
          </p:nvSpPr>
          <p:spPr>
            <a:xfrm>
              <a:off x="707534" y="1890713"/>
              <a:ext cx="85718" cy="85718"/>
            </a:xfrm>
            <a:prstGeom prst="ellipse">
              <a:avLst/>
            </a:prstGeom>
            <a:solidFill>
              <a:srgbClr val="0053A7"/>
            </a:solidFill>
            <a:ln w="12700">
              <a:noFill/>
            </a:ln>
            <a:effectLst>
              <a:outerShdw blurRad="127000" dist="63500" dir="2700000" algn="tl" rotWithShape="0">
                <a:schemeClr val="accent1">
                  <a:alpha val="15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wrap="none" rtlCol="0" anchor="ctr">
              <a:noAutofit/>
            </a:bodyPr>
            <a:lstStyle/>
            <a:p>
              <a:pPr algn="ctr"/>
              <a:endParaRPr lang="zh-CN" altLang="en-US" sz="1600" b="1">
                <a:gradFill>
                  <a:gsLst>
                    <a:gs pos="0">
                      <a:schemeClr val="bg1"/>
                    </a:gs>
                    <a:gs pos="100000">
                      <a:schemeClr val="bg1"/>
                    </a:gs>
                  </a:gsLst>
                  <a:lin ang="5400000" scaled="1"/>
                </a:gradFill>
                <a:latin typeface="Microsoft YaHei" panose="020B0503020204020204" pitchFamily="34" charset="-122"/>
                <a:ea typeface="Microsoft YaHei" panose="020B0503020204020204" pitchFamily="34" charset="-122"/>
              </a:endParaRPr>
            </a:p>
          </p:txBody>
        </p:sp>
      </p:grpSp>
      <p:grpSp>
        <p:nvGrpSpPr>
          <p:cNvPr id="88" name="组合 87">
            <a:extLst>
              <a:ext uri="{FF2B5EF4-FFF2-40B4-BE49-F238E27FC236}">
                <a16:creationId xmlns:a16="http://schemas.microsoft.com/office/drawing/2014/main" id="{3650AF86-50CD-CFB5-8126-6EC132A4C2DF}"/>
              </a:ext>
            </a:extLst>
          </p:cNvPr>
          <p:cNvGrpSpPr/>
          <p:nvPr/>
        </p:nvGrpSpPr>
        <p:grpSpPr>
          <a:xfrm>
            <a:off x="7122515" y="2504287"/>
            <a:ext cx="172894" cy="172894"/>
            <a:chOff x="666750" y="1847125"/>
            <a:chExt cx="172894" cy="172894"/>
          </a:xfrm>
        </p:grpSpPr>
        <p:sp>
          <p:nvSpPr>
            <p:cNvPr id="90" name="椭圆 89">
              <a:extLst>
                <a:ext uri="{FF2B5EF4-FFF2-40B4-BE49-F238E27FC236}">
                  <a16:creationId xmlns:a16="http://schemas.microsoft.com/office/drawing/2014/main" id="{17CFB90E-7120-4DDE-A1F4-6B6B9E940615}"/>
                </a:ext>
              </a:extLst>
            </p:cNvPr>
            <p:cNvSpPr/>
            <p:nvPr/>
          </p:nvSpPr>
          <p:spPr>
            <a:xfrm>
              <a:off x="666750" y="1847125"/>
              <a:ext cx="172894" cy="172894"/>
            </a:xfrm>
            <a:prstGeom prst="ellipse">
              <a:avLst/>
            </a:prstGeom>
            <a:solidFill>
              <a:srgbClr val="0053A7">
                <a:alpha val="10000"/>
              </a:srgbClr>
            </a:solidFill>
            <a:ln w="12700">
              <a:noFill/>
            </a:ln>
            <a:effectLst>
              <a:outerShdw blurRad="127000" dist="63500" dir="2700000" algn="tl" rotWithShape="0">
                <a:schemeClr val="accent1">
                  <a:alpha val="15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wrap="none" rtlCol="0" anchor="ctr">
              <a:noAutofit/>
            </a:bodyPr>
            <a:lstStyle/>
            <a:p>
              <a:pPr algn="ctr"/>
              <a:endParaRPr lang="zh-CN" altLang="en-US" sz="1600" b="1">
                <a:gradFill>
                  <a:gsLst>
                    <a:gs pos="0">
                      <a:schemeClr val="bg1"/>
                    </a:gs>
                    <a:gs pos="100000">
                      <a:schemeClr val="bg1"/>
                    </a:gs>
                  </a:gsLst>
                  <a:lin ang="5400000" scaled="1"/>
                </a:gradFill>
                <a:latin typeface="Microsoft YaHei" panose="020B0503020204020204" pitchFamily="34" charset="-122"/>
                <a:ea typeface="Microsoft YaHei" panose="020B0503020204020204" pitchFamily="34" charset="-122"/>
              </a:endParaRPr>
            </a:p>
          </p:txBody>
        </p:sp>
        <p:sp>
          <p:nvSpPr>
            <p:cNvPr id="91" name="椭圆 90">
              <a:extLst>
                <a:ext uri="{FF2B5EF4-FFF2-40B4-BE49-F238E27FC236}">
                  <a16:creationId xmlns:a16="http://schemas.microsoft.com/office/drawing/2014/main" id="{77619AC1-C04B-1AA1-B351-52768D822AE8}"/>
                </a:ext>
              </a:extLst>
            </p:cNvPr>
            <p:cNvSpPr/>
            <p:nvPr/>
          </p:nvSpPr>
          <p:spPr>
            <a:xfrm>
              <a:off x="707534" y="1890713"/>
              <a:ext cx="85718" cy="85718"/>
            </a:xfrm>
            <a:prstGeom prst="ellipse">
              <a:avLst/>
            </a:prstGeom>
            <a:solidFill>
              <a:srgbClr val="0053A7"/>
            </a:solidFill>
            <a:ln w="12700">
              <a:noFill/>
            </a:ln>
            <a:effectLst>
              <a:outerShdw blurRad="127000" dist="63500" dir="2700000" algn="tl" rotWithShape="0">
                <a:schemeClr val="accent1">
                  <a:alpha val="15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wrap="none" rtlCol="0" anchor="ctr">
              <a:noAutofit/>
            </a:bodyPr>
            <a:lstStyle/>
            <a:p>
              <a:pPr algn="ctr"/>
              <a:endParaRPr lang="zh-CN" altLang="en-US" sz="1600" b="1">
                <a:gradFill>
                  <a:gsLst>
                    <a:gs pos="0">
                      <a:schemeClr val="bg1"/>
                    </a:gs>
                    <a:gs pos="100000">
                      <a:schemeClr val="bg1"/>
                    </a:gs>
                  </a:gsLst>
                  <a:lin ang="5400000" scaled="1"/>
                </a:gradFill>
                <a:latin typeface="Microsoft YaHei" panose="020B0503020204020204" pitchFamily="34" charset="-122"/>
                <a:ea typeface="Microsoft YaHei" panose="020B0503020204020204" pitchFamily="34" charset="-122"/>
              </a:endParaRPr>
            </a:p>
          </p:txBody>
        </p:sp>
      </p:grpSp>
      <p:cxnSp>
        <p:nvCxnSpPr>
          <p:cNvPr id="89" name="直接连接符 88">
            <a:extLst>
              <a:ext uri="{FF2B5EF4-FFF2-40B4-BE49-F238E27FC236}">
                <a16:creationId xmlns:a16="http://schemas.microsoft.com/office/drawing/2014/main" id="{FC7CA6F2-4F7A-380D-401D-672E003E7A14}"/>
              </a:ext>
            </a:extLst>
          </p:cNvPr>
          <p:cNvCxnSpPr>
            <a:cxnSpLocks/>
            <a:stCxn id="92" idx="4"/>
            <a:endCxn id="90" idx="0"/>
          </p:cNvCxnSpPr>
          <p:nvPr/>
        </p:nvCxnSpPr>
        <p:spPr>
          <a:xfrm>
            <a:off x="7208962" y="2074971"/>
            <a:ext cx="0" cy="429316"/>
          </a:xfrm>
          <a:prstGeom prst="line">
            <a:avLst/>
          </a:prstGeom>
          <a:ln>
            <a:solidFill>
              <a:srgbClr val="0053A7"/>
            </a:solidFill>
            <a:prstDash val="dash"/>
          </a:ln>
        </p:spPr>
        <p:style>
          <a:lnRef idx="1">
            <a:schemeClr val="accent1"/>
          </a:lnRef>
          <a:fillRef idx="0">
            <a:schemeClr val="accent1"/>
          </a:fillRef>
          <a:effectRef idx="0">
            <a:schemeClr val="accent1"/>
          </a:effectRef>
          <a:fontRef idx="minor">
            <a:schemeClr val="tx1"/>
          </a:fontRef>
        </p:style>
      </p:cxnSp>
      <p:grpSp>
        <p:nvGrpSpPr>
          <p:cNvPr id="95" name="组合 94">
            <a:extLst>
              <a:ext uri="{FF2B5EF4-FFF2-40B4-BE49-F238E27FC236}">
                <a16:creationId xmlns:a16="http://schemas.microsoft.com/office/drawing/2014/main" id="{5163CA65-3824-11DB-2F7E-2E0881D369F7}"/>
              </a:ext>
            </a:extLst>
          </p:cNvPr>
          <p:cNvGrpSpPr/>
          <p:nvPr/>
        </p:nvGrpSpPr>
        <p:grpSpPr>
          <a:xfrm>
            <a:off x="7122515" y="3153453"/>
            <a:ext cx="172894" cy="172894"/>
            <a:chOff x="666750" y="1847125"/>
            <a:chExt cx="172894" cy="172894"/>
          </a:xfrm>
        </p:grpSpPr>
        <p:sp>
          <p:nvSpPr>
            <p:cNvPr id="96" name="椭圆 95">
              <a:extLst>
                <a:ext uri="{FF2B5EF4-FFF2-40B4-BE49-F238E27FC236}">
                  <a16:creationId xmlns:a16="http://schemas.microsoft.com/office/drawing/2014/main" id="{869D5618-BA47-5212-B9F2-2F4B1261A4AC}"/>
                </a:ext>
              </a:extLst>
            </p:cNvPr>
            <p:cNvSpPr/>
            <p:nvPr/>
          </p:nvSpPr>
          <p:spPr>
            <a:xfrm>
              <a:off x="666750" y="1847125"/>
              <a:ext cx="172894" cy="172894"/>
            </a:xfrm>
            <a:prstGeom prst="ellipse">
              <a:avLst/>
            </a:prstGeom>
            <a:solidFill>
              <a:srgbClr val="0053A7">
                <a:alpha val="10000"/>
              </a:srgbClr>
            </a:solidFill>
            <a:ln w="12700">
              <a:noFill/>
            </a:ln>
            <a:effectLst>
              <a:outerShdw blurRad="127000" dist="63500" dir="2700000" algn="tl" rotWithShape="0">
                <a:schemeClr val="accent1">
                  <a:alpha val="15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wrap="none" rtlCol="0" anchor="ctr">
              <a:noAutofit/>
            </a:bodyPr>
            <a:lstStyle/>
            <a:p>
              <a:pPr algn="ctr"/>
              <a:endParaRPr lang="zh-CN" altLang="en-US" sz="1600" b="1">
                <a:gradFill>
                  <a:gsLst>
                    <a:gs pos="0">
                      <a:schemeClr val="bg1"/>
                    </a:gs>
                    <a:gs pos="100000">
                      <a:schemeClr val="bg1"/>
                    </a:gs>
                  </a:gsLst>
                  <a:lin ang="5400000" scaled="1"/>
                </a:gradFill>
                <a:latin typeface="Microsoft YaHei" panose="020B0503020204020204" pitchFamily="34" charset="-122"/>
                <a:ea typeface="Microsoft YaHei" panose="020B0503020204020204" pitchFamily="34" charset="-122"/>
              </a:endParaRPr>
            </a:p>
          </p:txBody>
        </p:sp>
        <p:sp>
          <p:nvSpPr>
            <p:cNvPr id="97" name="椭圆 96">
              <a:extLst>
                <a:ext uri="{FF2B5EF4-FFF2-40B4-BE49-F238E27FC236}">
                  <a16:creationId xmlns:a16="http://schemas.microsoft.com/office/drawing/2014/main" id="{B27396E3-6CD4-F2B8-9ABE-D21900DD360F}"/>
                </a:ext>
              </a:extLst>
            </p:cNvPr>
            <p:cNvSpPr/>
            <p:nvPr/>
          </p:nvSpPr>
          <p:spPr>
            <a:xfrm>
              <a:off x="707534" y="1890713"/>
              <a:ext cx="85718" cy="85718"/>
            </a:xfrm>
            <a:prstGeom prst="ellipse">
              <a:avLst/>
            </a:prstGeom>
            <a:solidFill>
              <a:srgbClr val="0053A7"/>
            </a:solidFill>
            <a:ln w="12700">
              <a:noFill/>
            </a:ln>
            <a:effectLst>
              <a:outerShdw blurRad="127000" dist="63500" dir="2700000" algn="tl" rotWithShape="0">
                <a:schemeClr val="accent1">
                  <a:alpha val="15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wrap="none" rtlCol="0" anchor="ctr">
              <a:noAutofit/>
            </a:bodyPr>
            <a:lstStyle/>
            <a:p>
              <a:pPr algn="ctr"/>
              <a:endParaRPr lang="zh-CN" altLang="en-US" sz="1600" b="1">
                <a:gradFill>
                  <a:gsLst>
                    <a:gs pos="0">
                      <a:schemeClr val="bg1"/>
                    </a:gs>
                    <a:gs pos="100000">
                      <a:schemeClr val="bg1"/>
                    </a:gs>
                  </a:gsLst>
                  <a:lin ang="5400000" scaled="1"/>
                </a:gradFill>
                <a:latin typeface="Microsoft YaHei" panose="020B0503020204020204" pitchFamily="34" charset="-122"/>
                <a:ea typeface="Microsoft YaHei" panose="020B0503020204020204" pitchFamily="34" charset="-122"/>
              </a:endParaRPr>
            </a:p>
          </p:txBody>
        </p:sp>
      </p:grpSp>
      <p:sp>
        <p:nvSpPr>
          <p:cNvPr id="98" name="矩形: 圆角 97">
            <a:extLst>
              <a:ext uri="{FF2B5EF4-FFF2-40B4-BE49-F238E27FC236}">
                <a16:creationId xmlns:a16="http://schemas.microsoft.com/office/drawing/2014/main" id="{CB02B3F5-A8E2-82E9-FCED-5DD0D1A98DCA}"/>
              </a:ext>
            </a:extLst>
          </p:cNvPr>
          <p:cNvSpPr/>
          <p:nvPr/>
        </p:nvSpPr>
        <p:spPr>
          <a:xfrm>
            <a:off x="7413171" y="2323576"/>
            <a:ext cx="4153817" cy="534316"/>
          </a:xfrm>
          <a:prstGeom prst="roundRect">
            <a:avLst>
              <a:gd name="adj" fmla="val 5369"/>
            </a:avLst>
          </a:prstGeom>
          <a:gradFill>
            <a:gsLst>
              <a:gs pos="0">
                <a:srgbClr val="0053A7">
                  <a:alpha val="10000"/>
                </a:srgbClr>
              </a:gs>
              <a:gs pos="100000">
                <a:srgbClr val="0053A7">
                  <a:alpha val="0"/>
                </a:srgbClr>
              </a:gs>
            </a:gsLst>
            <a:lin ang="0" scaled="0"/>
          </a:gradFill>
          <a:ln w="12700">
            <a:noFill/>
          </a:ln>
          <a:effectLst>
            <a:outerShdw blurRad="127000" dist="63500" dir="2700000" algn="tl" rotWithShape="0">
              <a:schemeClr val="accent1">
                <a:alpha val="15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nSpc>
                <a:spcPct val="130000"/>
              </a:lnSpc>
            </a:pPr>
            <a:r>
              <a:rPr lang="zh-CN" altLang="en-US" sz="1200" dirty="0">
                <a:gradFill>
                  <a:gsLst>
                    <a:gs pos="0">
                      <a:schemeClr val="tx1"/>
                    </a:gs>
                    <a:gs pos="100000">
                      <a:schemeClr val="tx1"/>
                    </a:gs>
                  </a:gsLst>
                  <a:lin ang="5400000" scaled="1"/>
                </a:gradFill>
                <a:latin typeface="Microsoft YaHei" panose="020B0503020204020204" pitchFamily="34" charset="-122"/>
                <a:ea typeface="Microsoft YaHei" panose="020B0503020204020204" pitchFamily="34" charset="-122"/>
              </a:rPr>
              <a:t>单药一线治疗既能达到总生存的获益，又</a:t>
            </a:r>
            <a:r>
              <a:rPr lang="zh-CN" altLang="en-US" sz="1200" b="1" dirty="0">
                <a:gradFill>
                  <a:gsLst>
                    <a:gs pos="0">
                      <a:schemeClr val="tx1"/>
                    </a:gs>
                    <a:gs pos="100000">
                      <a:schemeClr val="tx1"/>
                    </a:gs>
                  </a:gsLst>
                  <a:lin ang="5400000" scaled="1"/>
                </a:gradFill>
                <a:latin typeface="Microsoft YaHei" panose="020B0503020204020204" pitchFamily="34" charset="-122"/>
                <a:ea typeface="Microsoft YaHei" panose="020B0503020204020204" pitchFamily="34" charset="-122"/>
              </a:rPr>
              <a:t>减少了因控制颅内进展的住院额外负担</a:t>
            </a:r>
          </a:p>
        </p:txBody>
      </p:sp>
      <p:sp>
        <p:nvSpPr>
          <p:cNvPr id="99" name="矩形: 圆角 98">
            <a:extLst>
              <a:ext uri="{FF2B5EF4-FFF2-40B4-BE49-F238E27FC236}">
                <a16:creationId xmlns:a16="http://schemas.microsoft.com/office/drawing/2014/main" id="{14B91167-0C5B-D213-1495-4E4EF082C2A8}"/>
              </a:ext>
            </a:extLst>
          </p:cNvPr>
          <p:cNvSpPr/>
          <p:nvPr/>
        </p:nvSpPr>
        <p:spPr>
          <a:xfrm>
            <a:off x="7413171" y="2972742"/>
            <a:ext cx="4153817" cy="534316"/>
          </a:xfrm>
          <a:prstGeom prst="roundRect">
            <a:avLst>
              <a:gd name="adj" fmla="val 5369"/>
            </a:avLst>
          </a:prstGeom>
          <a:gradFill>
            <a:gsLst>
              <a:gs pos="0">
                <a:srgbClr val="0053A7">
                  <a:alpha val="10000"/>
                </a:srgbClr>
              </a:gs>
              <a:gs pos="100000">
                <a:srgbClr val="0053A7">
                  <a:alpha val="0"/>
                </a:srgbClr>
              </a:gs>
            </a:gsLst>
            <a:lin ang="0" scaled="0"/>
          </a:gradFill>
          <a:ln w="12700">
            <a:noFill/>
          </a:ln>
          <a:effectLst>
            <a:outerShdw blurRad="127000" dist="63500" dir="2700000" algn="tl" rotWithShape="0">
              <a:schemeClr val="accent1">
                <a:alpha val="15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just"/>
            <a:r>
              <a:rPr lang="zh-CN" altLang="en-US" sz="1200" dirty="0">
                <a:gradFill>
                  <a:gsLst>
                    <a:gs pos="0">
                      <a:schemeClr val="tx1"/>
                    </a:gs>
                    <a:gs pos="100000">
                      <a:schemeClr val="tx1"/>
                    </a:gs>
                  </a:gsLst>
                  <a:lin ang="5400000" scaled="1"/>
                </a:gradFill>
                <a:latin typeface="Microsoft YaHei" panose="020B0503020204020204" pitchFamily="34" charset="-122"/>
                <a:ea typeface="Microsoft YaHei" panose="020B0503020204020204" pitchFamily="34" charset="-122"/>
              </a:rPr>
              <a:t>只针对</a:t>
            </a:r>
            <a:r>
              <a:rPr lang="en-US" altLang="zh-CN" sz="1200" dirty="0">
                <a:gradFill>
                  <a:gsLst>
                    <a:gs pos="0">
                      <a:schemeClr val="tx1"/>
                    </a:gs>
                    <a:gs pos="100000">
                      <a:schemeClr val="tx1"/>
                    </a:gs>
                  </a:gsLst>
                  <a:lin ang="5400000" scaled="1"/>
                </a:gradFill>
                <a:latin typeface="Microsoft YaHei" panose="020B0503020204020204" pitchFamily="34" charset="-122"/>
                <a:ea typeface="Microsoft YaHei" panose="020B0503020204020204" pitchFamily="34" charset="-122"/>
              </a:rPr>
              <a:t>CNS</a:t>
            </a:r>
            <a:r>
              <a:rPr lang="zh-CN" altLang="en-US" sz="1200" dirty="0">
                <a:gradFill>
                  <a:gsLst>
                    <a:gs pos="0">
                      <a:schemeClr val="tx1"/>
                    </a:gs>
                    <a:gs pos="100000">
                      <a:schemeClr val="tx1"/>
                    </a:gs>
                  </a:gsLst>
                  <a:lin ang="5400000" scaled="1"/>
                </a:gradFill>
                <a:latin typeface="Microsoft YaHei" panose="020B0503020204020204" pitchFamily="34" charset="-122"/>
                <a:ea typeface="Microsoft YaHei" panose="020B0503020204020204" pitchFamily="34" charset="-122"/>
              </a:rPr>
              <a:t>转移患者，年新发患者人数可控，</a:t>
            </a:r>
            <a:r>
              <a:rPr lang="zh-CN" altLang="en-US" sz="1200" b="1" dirty="0">
                <a:solidFill>
                  <a:srgbClr val="FF0000"/>
                </a:solidFill>
                <a:latin typeface="Microsoft YaHei" panose="020B0503020204020204" pitchFamily="34" charset="-122"/>
                <a:ea typeface="Microsoft YaHei" panose="020B0503020204020204" pitchFamily="34" charset="-122"/>
              </a:rPr>
              <a:t>医保基金影响小 </a:t>
            </a:r>
          </a:p>
        </p:txBody>
      </p:sp>
      <p:cxnSp>
        <p:nvCxnSpPr>
          <p:cNvPr id="100" name="直接连接符 99">
            <a:extLst>
              <a:ext uri="{FF2B5EF4-FFF2-40B4-BE49-F238E27FC236}">
                <a16:creationId xmlns:a16="http://schemas.microsoft.com/office/drawing/2014/main" id="{8FAC7CD2-7F49-9591-85B3-D171AAE34374}"/>
              </a:ext>
            </a:extLst>
          </p:cNvPr>
          <p:cNvCxnSpPr>
            <a:cxnSpLocks/>
            <a:stCxn id="90" idx="4"/>
            <a:endCxn id="96" idx="0"/>
          </p:cNvCxnSpPr>
          <p:nvPr/>
        </p:nvCxnSpPr>
        <p:spPr>
          <a:xfrm>
            <a:off x="7208962" y="2677181"/>
            <a:ext cx="0" cy="476272"/>
          </a:xfrm>
          <a:prstGeom prst="line">
            <a:avLst/>
          </a:prstGeom>
          <a:ln>
            <a:solidFill>
              <a:srgbClr val="0053A7"/>
            </a:solidFill>
            <a:prstDash val="dash"/>
          </a:ln>
        </p:spPr>
        <p:style>
          <a:lnRef idx="1">
            <a:schemeClr val="accent1"/>
          </a:lnRef>
          <a:fillRef idx="0">
            <a:schemeClr val="accent1"/>
          </a:fillRef>
          <a:effectRef idx="0">
            <a:schemeClr val="accent1"/>
          </a:effectRef>
          <a:fontRef idx="minor">
            <a:schemeClr val="tx1"/>
          </a:fontRef>
        </p:style>
      </p:cxnSp>
      <p:sp>
        <p:nvSpPr>
          <p:cNvPr id="4" name="文本框 3">
            <a:extLst>
              <a:ext uri="{FF2B5EF4-FFF2-40B4-BE49-F238E27FC236}">
                <a16:creationId xmlns:a16="http://schemas.microsoft.com/office/drawing/2014/main" id="{8E54873F-15C3-5C04-73A9-F865B59F9011}"/>
              </a:ext>
            </a:extLst>
          </p:cNvPr>
          <p:cNvSpPr txBox="1"/>
          <p:nvPr/>
        </p:nvSpPr>
        <p:spPr>
          <a:xfrm>
            <a:off x="2083" y="975"/>
            <a:ext cx="912971" cy="314697"/>
          </a:xfrm>
          <a:prstGeom prst="rect">
            <a:avLst/>
          </a:prstGeom>
          <a:solidFill>
            <a:schemeClr val="accent1"/>
          </a:solidFill>
        </p:spPr>
        <p:txBody>
          <a:bodyPr wrap="square" anchor="ctr">
            <a:noAutofit/>
          </a:bodyPr>
          <a:lstStyle/>
          <a:p>
            <a:pPr algn="ctr"/>
            <a:r>
              <a:rPr lang="zh-CN" altLang="en-US" b="1" dirty="0">
                <a:solidFill>
                  <a:schemeClr val="bg1"/>
                </a:solidFill>
                <a:latin typeface="Microsoft YaHei" panose="020B0503020204020204" pitchFamily="34" charset="-122"/>
                <a:ea typeface="Microsoft YaHei" panose="020B0503020204020204" pitchFamily="34" charset="-122"/>
              </a:rPr>
              <a:t>公平性</a:t>
            </a:r>
            <a:endParaRPr lang="zh-CN" altLang="en-US" b="1" dirty="0">
              <a:solidFill>
                <a:schemeClr val="bg1"/>
              </a:solidFill>
            </a:endParaRPr>
          </a:p>
        </p:txBody>
      </p:sp>
    </p:spTree>
    <p:extLst>
      <p:ext uri="{BB962C8B-B14F-4D97-AF65-F5344CB8AC3E}">
        <p14:creationId xmlns:p14="http://schemas.microsoft.com/office/powerpoint/2010/main" val="17832091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56403DDB-C370-0FCE-1501-F2396D3BDE10}"/>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幻灯片" r:id="rId4" imgW="416" imgH="416" progId="TCLayout.ActiveDocument.1">
                  <p:embed/>
                </p:oleObj>
              </mc:Choice>
              <mc:Fallback>
                <p:oleObj name="think-cell 幻灯片" r:id="rId4" imgW="416" imgH="416" progId="TCLayout.ActiveDocument.1">
                  <p:embed/>
                  <p:pic>
                    <p:nvPicPr>
                      <p:cNvPr id="4" name="think-cell data - do not delete" hidden="1">
                        <a:extLst>
                          <a:ext uri="{FF2B5EF4-FFF2-40B4-BE49-F238E27FC236}">
                            <a16:creationId xmlns:a16="http://schemas.microsoft.com/office/drawing/2014/main" id="{56403DDB-C370-0FCE-1501-F2396D3BDE1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0" name="文本框 9">
            <a:extLst>
              <a:ext uri="{FF2B5EF4-FFF2-40B4-BE49-F238E27FC236}">
                <a16:creationId xmlns:a16="http://schemas.microsoft.com/office/drawing/2014/main" id="{71E4122E-5C92-60CC-DCD6-8AA9DE4E130C}"/>
              </a:ext>
            </a:extLst>
          </p:cNvPr>
          <p:cNvSpPr txBox="1"/>
          <p:nvPr/>
        </p:nvSpPr>
        <p:spPr>
          <a:xfrm>
            <a:off x="1475197" y="361505"/>
            <a:ext cx="6457950" cy="523220"/>
          </a:xfrm>
          <a:prstGeom prst="rect">
            <a:avLst/>
          </a:prstGeom>
          <a:noFill/>
        </p:spPr>
        <p:txBody>
          <a:bodyPr wrap="square">
            <a:spAutoFit/>
          </a:bodyPr>
          <a:lstStyle>
            <a:defPPr>
              <a:defRPr lang="zh-CN"/>
            </a:defPPr>
            <a:lvl1pPr>
              <a:defRPr sz="4000" b="1">
                <a:gradFill>
                  <a:gsLst>
                    <a:gs pos="0">
                      <a:srgbClr val="0053A7"/>
                    </a:gs>
                    <a:gs pos="100000">
                      <a:srgbClr val="0053A7"/>
                    </a:gs>
                  </a:gsLst>
                  <a:lin ang="5400000" scaled="1"/>
                </a:gradFill>
                <a:latin typeface="Microsoft YaHei" panose="020B0503020204020204" pitchFamily="34" charset="-122"/>
                <a:ea typeface="Microsoft YaHei" panose="020B0503020204020204" pitchFamily="34" charset="-122"/>
              </a:defRPr>
            </a:lvl1pPr>
          </a:lstStyle>
          <a:p>
            <a:r>
              <a:rPr lang="zh-CN" altLang="en-US" sz="2800" dirty="0"/>
              <a:t>目录</a:t>
            </a:r>
            <a:endParaRPr lang="en-US" altLang="zh-CN" sz="2800" dirty="0"/>
          </a:p>
        </p:txBody>
      </p:sp>
      <p:sp>
        <p:nvSpPr>
          <p:cNvPr id="16" name="矩形: 圆角 15">
            <a:extLst>
              <a:ext uri="{FF2B5EF4-FFF2-40B4-BE49-F238E27FC236}">
                <a16:creationId xmlns:a16="http://schemas.microsoft.com/office/drawing/2014/main" id="{C517E3FD-6E4F-E207-A1C2-09BB25DE99B1}"/>
              </a:ext>
            </a:extLst>
          </p:cNvPr>
          <p:cNvSpPr/>
          <p:nvPr/>
        </p:nvSpPr>
        <p:spPr>
          <a:xfrm>
            <a:off x="857250" y="1407713"/>
            <a:ext cx="5115773" cy="1375977"/>
          </a:xfrm>
          <a:prstGeom prst="roundRect">
            <a:avLst>
              <a:gd name="adj" fmla="val 10133"/>
            </a:avLst>
          </a:prstGeom>
          <a:solidFill>
            <a:srgbClr val="E5EDFB"/>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grpSp>
        <p:nvGrpSpPr>
          <p:cNvPr id="26" name="组合 25">
            <a:extLst>
              <a:ext uri="{FF2B5EF4-FFF2-40B4-BE49-F238E27FC236}">
                <a16:creationId xmlns:a16="http://schemas.microsoft.com/office/drawing/2014/main" id="{F7A7D765-1CF8-1A42-6D01-F488CB6BE3A4}"/>
              </a:ext>
            </a:extLst>
          </p:cNvPr>
          <p:cNvGrpSpPr/>
          <p:nvPr/>
        </p:nvGrpSpPr>
        <p:grpSpPr>
          <a:xfrm>
            <a:off x="737043" y="1610217"/>
            <a:ext cx="1834534" cy="986357"/>
            <a:chOff x="441768" y="1390776"/>
            <a:chExt cx="1834534" cy="986357"/>
          </a:xfrm>
        </p:grpSpPr>
        <p:sp>
          <p:nvSpPr>
            <p:cNvPr id="22" name="文本框 21">
              <a:extLst>
                <a:ext uri="{FF2B5EF4-FFF2-40B4-BE49-F238E27FC236}">
                  <a16:creationId xmlns:a16="http://schemas.microsoft.com/office/drawing/2014/main" id="{3C9E2996-9FDE-AD4E-3F2A-2FE1FF8664E3}"/>
                </a:ext>
              </a:extLst>
            </p:cNvPr>
            <p:cNvSpPr txBox="1"/>
            <p:nvPr/>
          </p:nvSpPr>
          <p:spPr>
            <a:xfrm>
              <a:off x="752408" y="1390776"/>
              <a:ext cx="1213255" cy="646331"/>
            </a:xfrm>
            <a:prstGeom prst="rect">
              <a:avLst/>
            </a:prstGeom>
            <a:noFill/>
          </p:spPr>
          <p:txBody>
            <a:bodyPr wrap="square" rtlCol="0" anchor="ctr">
              <a:spAutoFit/>
            </a:bodyPr>
            <a:lstStyle/>
            <a:p>
              <a:pPr algn="ctr"/>
              <a:r>
                <a:rPr lang="en-US" altLang="zh-CN" sz="3600" b="1" dirty="0">
                  <a:effectLst>
                    <a:outerShdw blurRad="38100" dist="38100" dir="2700000" algn="tl">
                      <a:srgbClr val="000000">
                        <a:alpha val="43137"/>
                      </a:srgbClr>
                    </a:outerShdw>
                  </a:effectLst>
                  <a:latin typeface="+mj-lt"/>
                </a:rPr>
                <a:t>01</a:t>
              </a:r>
              <a:endParaRPr lang="zh-CN" altLang="en-US" sz="3600" b="1" dirty="0">
                <a:effectLst>
                  <a:outerShdw blurRad="38100" dist="38100" dir="2700000" algn="tl">
                    <a:srgbClr val="000000">
                      <a:alpha val="43137"/>
                    </a:srgbClr>
                  </a:outerShdw>
                </a:effectLst>
                <a:latin typeface="+mj-lt"/>
              </a:endParaRPr>
            </a:p>
          </p:txBody>
        </p:sp>
        <p:sp>
          <p:nvSpPr>
            <p:cNvPr id="23" name="文本框 22">
              <a:extLst>
                <a:ext uri="{FF2B5EF4-FFF2-40B4-BE49-F238E27FC236}">
                  <a16:creationId xmlns:a16="http://schemas.microsoft.com/office/drawing/2014/main" id="{8F597221-21E7-35E2-D63F-4FC538E1E516}"/>
                </a:ext>
              </a:extLst>
            </p:cNvPr>
            <p:cNvSpPr txBox="1"/>
            <p:nvPr/>
          </p:nvSpPr>
          <p:spPr>
            <a:xfrm>
              <a:off x="441768" y="2007801"/>
              <a:ext cx="1834534" cy="369332"/>
            </a:xfrm>
            <a:prstGeom prst="rect">
              <a:avLst/>
            </a:prstGeom>
            <a:noFill/>
          </p:spPr>
          <p:txBody>
            <a:bodyPr wrap="square" rtlCol="0" anchor="ctr">
              <a:spAutoFit/>
            </a:bodyPr>
            <a:lstStyle/>
            <a:p>
              <a:pPr algn="ctr"/>
              <a:r>
                <a:rPr lang="zh-CN" altLang="en-US" b="1" dirty="0">
                  <a:gradFill>
                    <a:gsLst>
                      <a:gs pos="0">
                        <a:schemeClr val="tx1"/>
                      </a:gs>
                      <a:gs pos="100000">
                        <a:schemeClr val="tx1"/>
                      </a:gs>
                    </a:gsLst>
                    <a:lin ang="5400000" scaled="1"/>
                  </a:gradFill>
                  <a:latin typeface="+mj-lt"/>
                </a:rPr>
                <a:t>疾病情况</a:t>
              </a:r>
            </a:p>
          </p:txBody>
        </p:sp>
      </p:grpSp>
      <p:sp>
        <p:nvSpPr>
          <p:cNvPr id="25" name="文本框 24">
            <a:extLst>
              <a:ext uri="{FF2B5EF4-FFF2-40B4-BE49-F238E27FC236}">
                <a16:creationId xmlns:a16="http://schemas.microsoft.com/office/drawing/2014/main" id="{BA0EA0F3-96FF-7D11-8F2B-FB8FE1E768A7}"/>
              </a:ext>
            </a:extLst>
          </p:cNvPr>
          <p:cNvSpPr txBox="1"/>
          <p:nvPr/>
        </p:nvSpPr>
        <p:spPr>
          <a:xfrm>
            <a:off x="2211615" y="1613390"/>
            <a:ext cx="3455760" cy="964623"/>
          </a:xfrm>
          <a:prstGeom prst="rect">
            <a:avLst/>
          </a:prstGeom>
          <a:noFill/>
        </p:spPr>
        <p:txBody>
          <a:bodyPr wrap="square" anchor="ctr">
            <a:spAutoFit/>
          </a:bodyPr>
          <a:lstStyle/>
          <a:p>
            <a:pPr marL="171450" indent="-171450">
              <a:lnSpc>
                <a:spcPct val="120000"/>
              </a:lnSpc>
              <a:spcAft>
                <a:spcPts val="600"/>
              </a:spcAft>
              <a:buFont typeface="Arial" panose="020B0604020202020204" pitchFamily="34" charset="0"/>
              <a:buChar char="•"/>
            </a:pPr>
            <a:r>
              <a:rPr lang="zh-CN" altLang="en-US" sz="1100" dirty="0">
                <a:gradFill>
                  <a:gsLst>
                    <a:gs pos="0">
                      <a:schemeClr val="tx1"/>
                    </a:gs>
                    <a:gs pos="100000">
                      <a:schemeClr val="tx1">
                        <a:lumMod val="95000"/>
                        <a:lumOff val="5000"/>
                      </a:schemeClr>
                    </a:gs>
                  </a:gsLst>
                  <a:lin ang="5400000" scaled="1"/>
                </a:gradFill>
                <a:latin typeface="Microsoft YaHei" panose="020B0503020204020204" pitchFamily="34" charset="-122"/>
                <a:ea typeface="Microsoft YaHei" panose="020B0503020204020204" pitchFamily="34" charset="-122"/>
              </a:rPr>
              <a:t>中枢神经系统（</a:t>
            </a:r>
            <a:r>
              <a:rPr lang="en-US" altLang="zh-CN" sz="1100" dirty="0">
                <a:gradFill>
                  <a:gsLst>
                    <a:gs pos="0">
                      <a:schemeClr val="tx1"/>
                    </a:gs>
                    <a:gs pos="100000">
                      <a:schemeClr val="tx1">
                        <a:lumMod val="95000"/>
                        <a:lumOff val="5000"/>
                      </a:schemeClr>
                    </a:gs>
                  </a:gsLst>
                  <a:lin ang="5400000" scaled="1"/>
                </a:gradFill>
                <a:latin typeface="Microsoft YaHei" panose="020B0503020204020204" pitchFamily="34" charset="-122"/>
                <a:ea typeface="Microsoft YaHei" panose="020B0503020204020204" pitchFamily="34" charset="-122"/>
              </a:rPr>
              <a:t>CNS</a:t>
            </a:r>
            <a:r>
              <a:rPr lang="zh-CN" altLang="en-US" sz="1100" dirty="0">
                <a:gradFill>
                  <a:gsLst>
                    <a:gs pos="0">
                      <a:schemeClr val="tx1"/>
                    </a:gs>
                    <a:gs pos="100000">
                      <a:schemeClr val="tx1">
                        <a:lumMod val="95000"/>
                        <a:lumOff val="5000"/>
                      </a:schemeClr>
                    </a:gs>
                  </a:gsLst>
                  <a:lin ang="5400000" scaled="1"/>
                </a:gradFill>
                <a:latin typeface="Microsoft YaHei" panose="020B0503020204020204" pitchFamily="34" charset="-122"/>
                <a:ea typeface="Microsoft YaHei" panose="020B0503020204020204" pitchFamily="34" charset="-122"/>
              </a:rPr>
              <a:t>）是</a:t>
            </a:r>
            <a:r>
              <a:rPr lang="en-US" altLang="zh-CN" sz="1100" dirty="0">
                <a:gradFill>
                  <a:gsLst>
                    <a:gs pos="0">
                      <a:schemeClr val="tx1"/>
                    </a:gs>
                    <a:gs pos="100000">
                      <a:schemeClr val="tx1">
                        <a:lumMod val="95000"/>
                        <a:lumOff val="5000"/>
                      </a:schemeClr>
                    </a:gs>
                  </a:gsLst>
                  <a:lin ang="5400000" scaled="1"/>
                </a:gradFill>
                <a:latin typeface="Microsoft YaHei" panose="020B0503020204020204" pitchFamily="34" charset="-122"/>
                <a:ea typeface="Microsoft YaHei" panose="020B0503020204020204" pitchFamily="34" charset="-122"/>
              </a:rPr>
              <a:t>EGFR</a:t>
            </a:r>
            <a:r>
              <a:rPr lang="zh-CN" altLang="en-US" sz="1100" dirty="0">
                <a:gradFill>
                  <a:gsLst>
                    <a:gs pos="0">
                      <a:schemeClr val="tx1"/>
                    </a:gs>
                    <a:gs pos="100000">
                      <a:schemeClr val="tx1">
                        <a:lumMod val="95000"/>
                        <a:lumOff val="5000"/>
                      </a:schemeClr>
                    </a:gs>
                  </a:gsLst>
                  <a:lin ang="5400000" scaled="1"/>
                </a:gradFill>
                <a:latin typeface="Microsoft YaHei" panose="020B0503020204020204" pitchFamily="34" charset="-122"/>
                <a:ea typeface="Microsoft YaHei" panose="020B0503020204020204" pitchFamily="34" charset="-122"/>
              </a:rPr>
              <a:t>突变阳性非小细胞肺癌患者的主要转移部位，预后差</a:t>
            </a:r>
            <a:endParaRPr lang="en-US" altLang="zh-CN" sz="1100" dirty="0">
              <a:gradFill>
                <a:gsLst>
                  <a:gs pos="0">
                    <a:schemeClr val="tx1"/>
                  </a:gs>
                  <a:gs pos="100000">
                    <a:schemeClr val="tx1">
                      <a:lumMod val="95000"/>
                      <a:lumOff val="5000"/>
                    </a:schemeClr>
                  </a:gs>
                </a:gsLst>
                <a:lin ang="5400000" scaled="1"/>
              </a:gradFill>
              <a:latin typeface="Microsoft YaHei" panose="020B0503020204020204" pitchFamily="34" charset="-122"/>
              <a:ea typeface="Microsoft YaHei" panose="020B0503020204020204" pitchFamily="34" charset="-122"/>
            </a:endParaRPr>
          </a:p>
          <a:p>
            <a:pPr marL="171450" indent="-171450">
              <a:lnSpc>
                <a:spcPct val="120000"/>
              </a:lnSpc>
              <a:spcAft>
                <a:spcPts val="600"/>
              </a:spcAft>
              <a:buFont typeface="Arial" panose="020B0604020202020204" pitchFamily="34" charset="0"/>
              <a:buChar char="•"/>
            </a:pPr>
            <a:r>
              <a:rPr lang="zh-CN" altLang="en-US" sz="1100" b="1" dirty="0">
                <a:gradFill>
                  <a:gsLst>
                    <a:gs pos="0">
                      <a:schemeClr val="tx1"/>
                    </a:gs>
                    <a:gs pos="100000">
                      <a:schemeClr val="tx1">
                        <a:lumMod val="95000"/>
                        <a:lumOff val="5000"/>
                      </a:schemeClr>
                    </a:gs>
                  </a:gsLst>
                  <a:lin ang="5400000" scaled="1"/>
                </a:gradFill>
                <a:latin typeface="Microsoft YaHei" panose="020B0503020204020204" pitchFamily="34" charset="-122"/>
                <a:ea typeface="Microsoft YaHei" panose="020B0503020204020204" pitchFamily="34" charset="-122"/>
              </a:rPr>
              <a:t>当前医保目录缺乏有效控制肺癌</a:t>
            </a:r>
            <a:r>
              <a:rPr lang="en-US" altLang="zh-CN" sz="1100" b="1" dirty="0">
                <a:gradFill>
                  <a:gsLst>
                    <a:gs pos="0">
                      <a:schemeClr val="tx1"/>
                    </a:gs>
                    <a:gs pos="100000">
                      <a:schemeClr val="tx1">
                        <a:lumMod val="95000"/>
                        <a:lumOff val="5000"/>
                      </a:schemeClr>
                    </a:gs>
                  </a:gsLst>
                  <a:lin ang="5400000" scaled="1"/>
                </a:gradFill>
                <a:latin typeface="Microsoft YaHei" panose="020B0503020204020204" pitchFamily="34" charset="-122"/>
                <a:ea typeface="Microsoft YaHei" panose="020B0503020204020204" pitchFamily="34" charset="-122"/>
              </a:rPr>
              <a:t>CNS</a:t>
            </a:r>
            <a:r>
              <a:rPr lang="zh-CN" altLang="en-US" sz="1100" b="1" dirty="0">
                <a:gradFill>
                  <a:gsLst>
                    <a:gs pos="0">
                      <a:schemeClr val="tx1"/>
                    </a:gs>
                    <a:gs pos="100000">
                      <a:schemeClr val="tx1">
                        <a:lumMod val="95000"/>
                        <a:lumOff val="5000"/>
                      </a:schemeClr>
                    </a:gs>
                  </a:gsLst>
                  <a:lin ang="5400000" scaled="1"/>
                </a:gradFill>
                <a:latin typeface="Microsoft YaHei" panose="020B0503020204020204" pitchFamily="34" charset="-122"/>
                <a:ea typeface="Microsoft YaHei" panose="020B0503020204020204" pitchFamily="34" charset="-122"/>
              </a:rPr>
              <a:t>转移患者颅内病灶的药物</a:t>
            </a:r>
            <a:endParaRPr lang="en-US" altLang="zh-CN" sz="1100" b="1" dirty="0">
              <a:gradFill>
                <a:gsLst>
                  <a:gs pos="0">
                    <a:schemeClr val="tx1"/>
                  </a:gs>
                  <a:gs pos="100000">
                    <a:schemeClr val="tx1">
                      <a:lumMod val="95000"/>
                      <a:lumOff val="5000"/>
                    </a:schemeClr>
                  </a:gs>
                </a:gsLst>
                <a:lin ang="5400000" scaled="1"/>
              </a:gradFill>
              <a:latin typeface="Microsoft YaHei" panose="020B0503020204020204" pitchFamily="34" charset="-122"/>
              <a:ea typeface="Microsoft YaHei" panose="020B0503020204020204" pitchFamily="34" charset="-122"/>
            </a:endParaRPr>
          </a:p>
        </p:txBody>
      </p:sp>
      <p:sp>
        <p:nvSpPr>
          <p:cNvPr id="27" name="矩形: 圆角 26">
            <a:extLst>
              <a:ext uri="{FF2B5EF4-FFF2-40B4-BE49-F238E27FC236}">
                <a16:creationId xmlns:a16="http://schemas.microsoft.com/office/drawing/2014/main" id="{5D85EAF9-C1BA-E81A-67DC-7F2C339BB5B7}"/>
              </a:ext>
            </a:extLst>
          </p:cNvPr>
          <p:cNvSpPr/>
          <p:nvPr/>
        </p:nvSpPr>
        <p:spPr>
          <a:xfrm>
            <a:off x="857250" y="3007534"/>
            <a:ext cx="5115774" cy="1375977"/>
          </a:xfrm>
          <a:prstGeom prst="roundRect">
            <a:avLst>
              <a:gd name="adj" fmla="val 10133"/>
            </a:avLst>
          </a:prstGeom>
          <a:solidFill>
            <a:srgbClr val="E5EDFB"/>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grpSp>
        <p:nvGrpSpPr>
          <p:cNvPr id="28" name="组合 27">
            <a:extLst>
              <a:ext uri="{FF2B5EF4-FFF2-40B4-BE49-F238E27FC236}">
                <a16:creationId xmlns:a16="http://schemas.microsoft.com/office/drawing/2014/main" id="{A6B1942A-C8FE-7060-E83F-81C4D168EF7E}"/>
              </a:ext>
            </a:extLst>
          </p:cNvPr>
          <p:cNvGrpSpPr/>
          <p:nvPr/>
        </p:nvGrpSpPr>
        <p:grpSpPr>
          <a:xfrm>
            <a:off x="737043" y="3210038"/>
            <a:ext cx="1834534" cy="986357"/>
            <a:chOff x="441768" y="1390776"/>
            <a:chExt cx="1834534" cy="986357"/>
          </a:xfrm>
        </p:grpSpPr>
        <p:sp>
          <p:nvSpPr>
            <p:cNvPr id="29" name="文本框 28">
              <a:extLst>
                <a:ext uri="{FF2B5EF4-FFF2-40B4-BE49-F238E27FC236}">
                  <a16:creationId xmlns:a16="http://schemas.microsoft.com/office/drawing/2014/main" id="{0593FBE7-9617-86FF-FB07-CD4B02076351}"/>
                </a:ext>
              </a:extLst>
            </p:cNvPr>
            <p:cNvSpPr txBox="1"/>
            <p:nvPr/>
          </p:nvSpPr>
          <p:spPr>
            <a:xfrm>
              <a:off x="752408" y="1390776"/>
              <a:ext cx="1213255" cy="646331"/>
            </a:xfrm>
            <a:prstGeom prst="rect">
              <a:avLst/>
            </a:prstGeom>
            <a:noFill/>
          </p:spPr>
          <p:txBody>
            <a:bodyPr wrap="square" rtlCol="0" anchor="ctr">
              <a:spAutoFit/>
            </a:bodyPr>
            <a:lstStyle/>
            <a:p>
              <a:pPr algn="ctr"/>
              <a:r>
                <a:rPr lang="en-US" altLang="zh-CN" sz="3600" b="1">
                  <a:effectLst>
                    <a:outerShdw blurRad="38100" dist="38100" dir="2700000" algn="tl">
                      <a:srgbClr val="000000">
                        <a:alpha val="43137"/>
                      </a:srgbClr>
                    </a:outerShdw>
                  </a:effectLst>
                  <a:latin typeface="+mj-lt"/>
                </a:rPr>
                <a:t>03</a:t>
              </a:r>
            </a:p>
          </p:txBody>
        </p:sp>
        <p:sp>
          <p:nvSpPr>
            <p:cNvPr id="30" name="文本框 29">
              <a:extLst>
                <a:ext uri="{FF2B5EF4-FFF2-40B4-BE49-F238E27FC236}">
                  <a16:creationId xmlns:a16="http://schemas.microsoft.com/office/drawing/2014/main" id="{A6947123-F8AB-520B-57DE-E88598E1B327}"/>
                </a:ext>
              </a:extLst>
            </p:cNvPr>
            <p:cNvSpPr txBox="1"/>
            <p:nvPr/>
          </p:nvSpPr>
          <p:spPr>
            <a:xfrm>
              <a:off x="441768" y="2007801"/>
              <a:ext cx="1834534" cy="369332"/>
            </a:xfrm>
            <a:prstGeom prst="rect">
              <a:avLst/>
            </a:prstGeom>
            <a:noFill/>
          </p:spPr>
          <p:txBody>
            <a:bodyPr wrap="square" rtlCol="0" anchor="ctr">
              <a:spAutoFit/>
            </a:bodyPr>
            <a:lstStyle/>
            <a:p>
              <a:pPr algn="ctr"/>
              <a:r>
                <a:rPr lang="zh-CN" altLang="en-US" b="1" dirty="0">
                  <a:gradFill>
                    <a:gsLst>
                      <a:gs pos="0">
                        <a:schemeClr val="tx1"/>
                      </a:gs>
                      <a:gs pos="100000">
                        <a:schemeClr val="tx1"/>
                      </a:gs>
                    </a:gsLst>
                    <a:lin ang="5400000" scaled="1"/>
                  </a:gradFill>
                  <a:latin typeface="+mj-lt"/>
                </a:rPr>
                <a:t>创新性</a:t>
              </a:r>
            </a:p>
          </p:txBody>
        </p:sp>
      </p:grpSp>
      <p:sp>
        <p:nvSpPr>
          <p:cNvPr id="31" name="文本框 30">
            <a:extLst>
              <a:ext uri="{FF2B5EF4-FFF2-40B4-BE49-F238E27FC236}">
                <a16:creationId xmlns:a16="http://schemas.microsoft.com/office/drawing/2014/main" id="{100E7B26-873A-1ACD-CECA-A159323EFC22}"/>
              </a:ext>
            </a:extLst>
          </p:cNvPr>
          <p:cNvSpPr txBox="1"/>
          <p:nvPr/>
        </p:nvSpPr>
        <p:spPr>
          <a:xfrm>
            <a:off x="2211615" y="3213211"/>
            <a:ext cx="3455760" cy="964623"/>
          </a:xfrm>
          <a:prstGeom prst="rect">
            <a:avLst/>
          </a:prstGeom>
          <a:noFill/>
        </p:spPr>
        <p:txBody>
          <a:bodyPr wrap="square" anchor="ctr">
            <a:spAutoFit/>
          </a:bodyPr>
          <a:lstStyle/>
          <a:p>
            <a:pPr marL="171450" indent="-171450">
              <a:lnSpc>
                <a:spcPct val="120000"/>
              </a:lnSpc>
              <a:spcAft>
                <a:spcPts val="600"/>
              </a:spcAft>
              <a:buFont typeface="Arial" panose="020B0604020202020204" pitchFamily="34" charset="0"/>
              <a:buChar char="•"/>
            </a:pPr>
            <a:r>
              <a:rPr lang="zh-CN" altLang="en-US" sz="1100" dirty="0">
                <a:gradFill>
                  <a:gsLst>
                    <a:gs pos="0">
                      <a:schemeClr val="tx1"/>
                    </a:gs>
                    <a:gs pos="100000">
                      <a:schemeClr val="tx1">
                        <a:lumMod val="95000"/>
                        <a:lumOff val="5000"/>
                      </a:schemeClr>
                    </a:gs>
                  </a:gsLst>
                  <a:lin ang="5400000" scaled="1"/>
                </a:gradFill>
                <a:latin typeface="Microsoft YaHei" panose="020B0503020204020204" pitchFamily="34" charset="-122"/>
                <a:ea typeface="Microsoft YaHei" panose="020B0503020204020204" pitchFamily="34" charset="-122"/>
              </a:rPr>
              <a:t>全球首款采用“抗肿瘤药物</a:t>
            </a:r>
            <a:r>
              <a:rPr lang="en-US" altLang="zh-CN" sz="1100" dirty="0">
                <a:gradFill>
                  <a:gsLst>
                    <a:gs pos="0">
                      <a:schemeClr val="tx1"/>
                    </a:gs>
                    <a:gs pos="100000">
                      <a:schemeClr val="tx1">
                        <a:lumMod val="95000"/>
                        <a:lumOff val="5000"/>
                      </a:schemeClr>
                    </a:gs>
                  </a:gsLst>
                  <a:lin ang="5400000" scaled="1"/>
                </a:gradFill>
                <a:latin typeface="Microsoft YaHei" panose="020B0503020204020204" pitchFamily="34" charset="-122"/>
                <a:ea typeface="Microsoft YaHei" panose="020B0503020204020204" pitchFamily="34" charset="-122"/>
              </a:rPr>
              <a:t>+CNS</a:t>
            </a:r>
            <a:r>
              <a:rPr lang="zh-CN" altLang="en-US" sz="1100" dirty="0">
                <a:gradFill>
                  <a:gsLst>
                    <a:gs pos="0">
                      <a:schemeClr val="tx1"/>
                    </a:gs>
                    <a:gs pos="100000">
                      <a:schemeClr val="tx1">
                        <a:lumMod val="95000"/>
                        <a:lumOff val="5000"/>
                      </a:schemeClr>
                    </a:gs>
                  </a:gsLst>
                  <a:lin ang="5400000" scaled="1"/>
                </a:gradFill>
                <a:latin typeface="Microsoft YaHei" panose="020B0503020204020204" pitchFamily="34" charset="-122"/>
                <a:ea typeface="Microsoft YaHei" panose="020B0503020204020204" pitchFamily="34" charset="-122"/>
              </a:rPr>
              <a:t>药物”双模型筛选的新一代</a:t>
            </a:r>
            <a:r>
              <a:rPr lang="en-US" altLang="zh-CN" sz="1100" dirty="0">
                <a:gradFill>
                  <a:gsLst>
                    <a:gs pos="0">
                      <a:schemeClr val="tx1"/>
                    </a:gs>
                    <a:gs pos="100000">
                      <a:schemeClr val="tx1">
                        <a:lumMod val="95000"/>
                        <a:lumOff val="5000"/>
                      </a:schemeClr>
                    </a:gs>
                  </a:gsLst>
                  <a:lin ang="5400000" scaled="1"/>
                </a:gradFill>
                <a:latin typeface="Microsoft YaHei" panose="020B0503020204020204" pitchFamily="34" charset="-122"/>
                <a:ea typeface="Microsoft YaHei" panose="020B0503020204020204" pitchFamily="34" charset="-122"/>
              </a:rPr>
              <a:t>EGFR-TKI</a:t>
            </a:r>
          </a:p>
          <a:p>
            <a:pPr marL="171450" indent="-171450">
              <a:lnSpc>
                <a:spcPct val="120000"/>
              </a:lnSpc>
              <a:spcAft>
                <a:spcPts val="600"/>
              </a:spcAft>
              <a:buFont typeface="Arial" panose="020B0604020202020204" pitchFamily="34" charset="0"/>
              <a:buChar char="•"/>
            </a:pPr>
            <a:r>
              <a:rPr lang="zh-CN" altLang="en-US" sz="1100" b="1" dirty="0">
                <a:gradFill>
                  <a:gsLst>
                    <a:gs pos="0">
                      <a:schemeClr val="tx1"/>
                    </a:gs>
                    <a:gs pos="100000">
                      <a:schemeClr val="tx1">
                        <a:lumMod val="95000"/>
                        <a:lumOff val="5000"/>
                      </a:schemeClr>
                    </a:gs>
                  </a:gsLst>
                  <a:lin ang="5400000" scaled="1"/>
                </a:gradFill>
                <a:latin typeface="Microsoft YaHei" panose="020B0503020204020204" pitchFamily="34" charset="-122"/>
                <a:ea typeface="Microsoft YaHei" panose="020B0503020204020204" pitchFamily="34" charset="-122"/>
              </a:rPr>
              <a:t>唯一非外排蛋白底物设计、具有</a:t>
            </a:r>
            <a:r>
              <a:rPr lang="en-US" altLang="zh-CN" sz="1100" b="1" dirty="0">
                <a:gradFill>
                  <a:gsLst>
                    <a:gs pos="0">
                      <a:schemeClr val="tx1"/>
                    </a:gs>
                    <a:gs pos="100000">
                      <a:schemeClr val="tx1">
                        <a:lumMod val="95000"/>
                        <a:lumOff val="5000"/>
                      </a:schemeClr>
                    </a:gs>
                  </a:gsLst>
                  <a:lin ang="5400000" scaled="1"/>
                </a:gradFill>
                <a:latin typeface="Microsoft YaHei" panose="020B0503020204020204" pitchFamily="34" charset="-122"/>
                <a:ea typeface="Microsoft YaHei" panose="020B0503020204020204" pitchFamily="34" charset="-122"/>
              </a:rPr>
              <a:t>100%</a:t>
            </a:r>
            <a:r>
              <a:rPr lang="zh-CN" altLang="en-US" sz="1100" b="1" dirty="0">
                <a:gradFill>
                  <a:gsLst>
                    <a:gs pos="0">
                      <a:schemeClr val="tx1"/>
                    </a:gs>
                    <a:gs pos="100000">
                      <a:schemeClr val="tx1">
                        <a:lumMod val="95000"/>
                        <a:lumOff val="5000"/>
                      </a:schemeClr>
                    </a:gs>
                  </a:gsLst>
                  <a:lin ang="5400000" scaled="1"/>
                </a:gradFill>
                <a:latin typeface="Microsoft YaHei" panose="020B0503020204020204" pitchFamily="34" charset="-122"/>
                <a:ea typeface="Microsoft YaHei" panose="020B0503020204020204" pitchFamily="34" charset="-122"/>
              </a:rPr>
              <a:t>透脑能力的新一代</a:t>
            </a:r>
            <a:r>
              <a:rPr lang="en-US" altLang="zh-CN" sz="1100" b="1" dirty="0">
                <a:gradFill>
                  <a:gsLst>
                    <a:gs pos="0">
                      <a:schemeClr val="tx1"/>
                    </a:gs>
                    <a:gs pos="100000">
                      <a:schemeClr val="tx1">
                        <a:lumMod val="95000"/>
                        <a:lumOff val="5000"/>
                      </a:schemeClr>
                    </a:gs>
                  </a:gsLst>
                  <a:lin ang="5400000" scaled="1"/>
                </a:gradFill>
                <a:latin typeface="Microsoft YaHei" panose="020B0503020204020204" pitchFamily="34" charset="-122"/>
                <a:ea typeface="Microsoft YaHei" panose="020B0503020204020204" pitchFamily="34" charset="-122"/>
              </a:rPr>
              <a:t>EGFR-TKI</a:t>
            </a:r>
          </a:p>
        </p:txBody>
      </p:sp>
      <p:sp>
        <p:nvSpPr>
          <p:cNvPr id="32" name="矩形: 圆角 31">
            <a:extLst>
              <a:ext uri="{FF2B5EF4-FFF2-40B4-BE49-F238E27FC236}">
                <a16:creationId xmlns:a16="http://schemas.microsoft.com/office/drawing/2014/main" id="{4899C811-CFEC-D527-83E8-E049E807CD35}"/>
              </a:ext>
            </a:extLst>
          </p:cNvPr>
          <p:cNvSpPr/>
          <p:nvPr/>
        </p:nvSpPr>
        <p:spPr>
          <a:xfrm>
            <a:off x="857250" y="4640047"/>
            <a:ext cx="5115774" cy="1375977"/>
          </a:xfrm>
          <a:prstGeom prst="roundRect">
            <a:avLst>
              <a:gd name="adj" fmla="val 10133"/>
            </a:avLst>
          </a:prstGeom>
          <a:solidFill>
            <a:srgbClr val="E5EDFB"/>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p>
        </p:txBody>
      </p:sp>
      <p:grpSp>
        <p:nvGrpSpPr>
          <p:cNvPr id="33" name="组合 32">
            <a:extLst>
              <a:ext uri="{FF2B5EF4-FFF2-40B4-BE49-F238E27FC236}">
                <a16:creationId xmlns:a16="http://schemas.microsoft.com/office/drawing/2014/main" id="{C564BDBF-2731-66E2-EEE7-01EB5665D83D}"/>
              </a:ext>
            </a:extLst>
          </p:cNvPr>
          <p:cNvGrpSpPr/>
          <p:nvPr/>
        </p:nvGrpSpPr>
        <p:grpSpPr>
          <a:xfrm>
            <a:off x="737043" y="4842551"/>
            <a:ext cx="1834534" cy="986357"/>
            <a:chOff x="441768" y="1390776"/>
            <a:chExt cx="1834534" cy="986357"/>
          </a:xfrm>
        </p:grpSpPr>
        <p:sp>
          <p:nvSpPr>
            <p:cNvPr id="34" name="文本框 33">
              <a:extLst>
                <a:ext uri="{FF2B5EF4-FFF2-40B4-BE49-F238E27FC236}">
                  <a16:creationId xmlns:a16="http://schemas.microsoft.com/office/drawing/2014/main" id="{7CCE8985-E0FF-47C2-4134-84A5DF2A7868}"/>
                </a:ext>
              </a:extLst>
            </p:cNvPr>
            <p:cNvSpPr txBox="1"/>
            <p:nvPr/>
          </p:nvSpPr>
          <p:spPr>
            <a:xfrm>
              <a:off x="752408" y="1390776"/>
              <a:ext cx="1213255" cy="646331"/>
            </a:xfrm>
            <a:prstGeom prst="rect">
              <a:avLst/>
            </a:prstGeom>
            <a:noFill/>
          </p:spPr>
          <p:txBody>
            <a:bodyPr wrap="square" rtlCol="0" anchor="ctr">
              <a:spAutoFit/>
            </a:bodyPr>
            <a:lstStyle/>
            <a:p>
              <a:pPr algn="ctr"/>
              <a:r>
                <a:rPr lang="en-US" altLang="zh-CN" sz="3600" b="1">
                  <a:effectLst>
                    <a:outerShdw blurRad="38100" dist="38100" dir="2700000" algn="tl">
                      <a:srgbClr val="000000">
                        <a:alpha val="43137"/>
                      </a:srgbClr>
                    </a:outerShdw>
                  </a:effectLst>
                  <a:latin typeface="+mj-lt"/>
                </a:rPr>
                <a:t>05</a:t>
              </a:r>
            </a:p>
          </p:txBody>
        </p:sp>
        <p:sp>
          <p:nvSpPr>
            <p:cNvPr id="35" name="文本框 34">
              <a:extLst>
                <a:ext uri="{FF2B5EF4-FFF2-40B4-BE49-F238E27FC236}">
                  <a16:creationId xmlns:a16="http://schemas.microsoft.com/office/drawing/2014/main" id="{556A9490-7BAB-CF3A-3EAD-577E456E223C}"/>
                </a:ext>
              </a:extLst>
            </p:cNvPr>
            <p:cNvSpPr txBox="1"/>
            <p:nvPr/>
          </p:nvSpPr>
          <p:spPr>
            <a:xfrm>
              <a:off x="441768" y="2007801"/>
              <a:ext cx="1834534" cy="369332"/>
            </a:xfrm>
            <a:prstGeom prst="rect">
              <a:avLst/>
            </a:prstGeom>
            <a:noFill/>
          </p:spPr>
          <p:txBody>
            <a:bodyPr wrap="square" rtlCol="0" anchor="ctr">
              <a:spAutoFit/>
            </a:bodyPr>
            <a:lstStyle/>
            <a:p>
              <a:pPr algn="ctr"/>
              <a:r>
                <a:rPr lang="zh-CN" altLang="en-US" b="1" dirty="0">
                  <a:gradFill>
                    <a:gsLst>
                      <a:gs pos="0">
                        <a:schemeClr val="tx1"/>
                      </a:gs>
                      <a:gs pos="100000">
                        <a:schemeClr val="tx1"/>
                      </a:gs>
                    </a:gsLst>
                    <a:lin ang="5400000" scaled="1"/>
                  </a:gradFill>
                  <a:latin typeface="+mj-lt"/>
                </a:rPr>
                <a:t>安全性</a:t>
              </a:r>
            </a:p>
          </p:txBody>
        </p:sp>
      </p:grpSp>
      <p:sp>
        <p:nvSpPr>
          <p:cNvPr id="37" name="文本框 36">
            <a:extLst>
              <a:ext uri="{FF2B5EF4-FFF2-40B4-BE49-F238E27FC236}">
                <a16:creationId xmlns:a16="http://schemas.microsoft.com/office/drawing/2014/main" id="{2A70E739-3E9A-92E7-BB7E-F27DFD7389F9}"/>
              </a:ext>
            </a:extLst>
          </p:cNvPr>
          <p:cNvSpPr txBox="1"/>
          <p:nvPr/>
        </p:nvSpPr>
        <p:spPr>
          <a:xfrm>
            <a:off x="2211615" y="5048856"/>
            <a:ext cx="3761410" cy="558358"/>
          </a:xfrm>
          <a:prstGeom prst="rect">
            <a:avLst/>
          </a:prstGeom>
          <a:noFill/>
        </p:spPr>
        <p:txBody>
          <a:bodyPr wrap="square" anchor="ctr">
            <a:spAutoFit/>
          </a:bodyPr>
          <a:lstStyle/>
          <a:p>
            <a:pPr marL="171450" indent="-171450">
              <a:lnSpc>
                <a:spcPct val="120000"/>
              </a:lnSpc>
              <a:spcAft>
                <a:spcPts val="600"/>
              </a:spcAft>
              <a:buFont typeface="Arial" panose="020B0604020202020204" pitchFamily="34" charset="0"/>
              <a:buChar char="•"/>
            </a:pPr>
            <a:r>
              <a:rPr lang="zh-CN" altLang="en-US" sz="1100" dirty="0">
                <a:gradFill>
                  <a:gsLst>
                    <a:gs pos="0">
                      <a:schemeClr val="tx1"/>
                    </a:gs>
                    <a:gs pos="100000">
                      <a:schemeClr val="tx1">
                        <a:lumMod val="95000"/>
                        <a:lumOff val="5000"/>
                      </a:schemeClr>
                    </a:gs>
                  </a:gsLst>
                  <a:lin ang="5400000" scaled="1"/>
                </a:gradFill>
                <a:latin typeface="Microsoft YaHei" panose="020B0503020204020204" pitchFamily="34" charset="-122"/>
                <a:ea typeface="Microsoft YaHei" panose="020B0503020204020204" pitchFamily="34" charset="-122"/>
              </a:rPr>
              <a:t>可预期、可管控，</a:t>
            </a:r>
            <a:r>
              <a:rPr lang="zh-CN" altLang="en-US" sz="1100" b="1" dirty="0">
                <a:gradFill>
                  <a:gsLst>
                    <a:gs pos="0">
                      <a:schemeClr val="tx1"/>
                    </a:gs>
                    <a:gs pos="100000">
                      <a:schemeClr val="tx1">
                        <a:lumMod val="95000"/>
                        <a:lumOff val="5000"/>
                      </a:schemeClr>
                    </a:gs>
                  </a:gsLst>
                  <a:lin ang="5400000" scaled="1"/>
                </a:gradFill>
                <a:latin typeface="Microsoft YaHei" panose="020B0503020204020204" pitchFamily="34" charset="-122"/>
                <a:ea typeface="Microsoft YaHei" panose="020B0503020204020204" pitchFamily="34" charset="-122"/>
              </a:rPr>
              <a:t>心肺安全性优于奥希替尼</a:t>
            </a:r>
            <a:endParaRPr lang="en-US" altLang="zh-CN" sz="1100" b="1" dirty="0">
              <a:gradFill>
                <a:gsLst>
                  <a:gs pos="0">
                    <a:schemeClr val="tx1"/>
                  </a:gs>
                  <a:gs pos="100000">
                    <a:schemeClr val="tx1">
                      <a:lumMod val="95000"/>
                      <a:lumOff val="5000"/>
                    </a:schemeClr>
                  </a:gs>
                </a:gsLst>
                <a:lin ang="5400000" scaled="1"/>
              </a:gradFill>
              <a:latin typeface="Microsoft YaHei" panose="020B0503020204020204" pitchFamily="34" charset="-122"/>
              <a:ea typeface="Microsoft YaHei" panose="020B0503020204020204" pitchFamily="34" charset="-122"/>
            </a:endParaRPr>
          </a:p>
          <a:p>
            <a:pPr marL="171450" indent="-171450">
              <a:lnSpc>
                <a:spcPct val="120000"/>
              </a:lnSpc>
              <a:spcAft>
                <a:spcPts val="600"/>
              </a:spcAft>
              <a:buFont typeface="Arial" panose="020B0604020202020204" pitchFamily="34" charset="0"/>
              <a:buChar char="•"/>
            </a:pPr>
            <a:r>
              <a:rPr lang="zh-CN" altLang="en-US" sz="1100" b="1" dirty="0">
                <a:gradFill>
                  <a:gsLst>
                    <a:gs pos="0">
                      <a:schemeClr val="tx1"/>
                    </a:gs>
                    <a:gs pos="100000">
                      <a:schemeClr val="tx1">
                        <a:lumMod val="95000"/>
                        <a:lumOff val="5000"/>
                      </a:schemeClr>
                    </a:gs>
                  </a:gsLst>
                  <a:lin ang="5400000" scaled="1"/>
                </a:gradFill>
                <a:latin typeface="Microsoft YaHei" panose="020B0503020204020204" pitchFamily="34" charset="-122"/>
                <a:ea typeface="Microsoft YaHei" panose="020B0503020204020204" pitchFamily="34" charset="-122"/>
              </a:rPr>
              <a:t>血液学毒性和停药比例明显低于</a:t>
            </a:r>
            <a:r>
              <a:rPr lang="zh-CN" altLang="en-US" sz="1100" dirty="0">
                <a:gradFill>
                  <a:gsLst>
                    <a:gs pos="0">
                      <a:schemeClr val="tx1"/>
                    </a:gs>
                    <a:gs pos="100000">
                      <a:schemeClr val="tx1">
                        <a:lumMod val="95000"/>
                        <a:lumOff val="5000"/>
                      </a:schemeClr>
                    </a:gs>
                  </a:gsLst>
                  <a:lin ang="5400000" scaled="1"/>
                </a:gradFill>
                <a:latin typeface="Microsoft YaHei" panose="020B0503020204020204" pitchFamily="34" charset="-122"/>
                <a:ea typeface="Microsoft YaHei" panose="020B0503020204020204" pitchFamily="34" charset="-122"/>
              </a:rPr>
              <a:t>奥希替尼</a:t>
            </a:r>
            <a:endParaRPr lang="en-US" altLang="zh-CN" sz="1100" dirty="0">
              <a:gradFill>
                <a:gsLst>
                  <a:gs pos="0">
                    <a:schemeClr val="tx1"/>
                  </a:gs>
                  <a:gs pos="100000">
                    <a:schemeClr val="tx1">
                      <a:lumMod val="95000"/>
                      <a:lumOff val="5000"/>
                    </a:schemeClr>
                  </a:gs>
                </a:gsLst>
                <a:lin ang="5400000" scaled="1"/>
              </a:gradFill>
              <a:latin typeface="Microsoft YaHei" panose="020B0503020204020204" pitchFamily="34" charset="-122"/>
              <a:ea typeface="Microsoft YaHei" panose="020B0503020204020204" pitchFamily="34" charset="-122"/>
            </a:endParaRPr>
          </a:p>
        </p:txBody>
      </p:sp>
      <p:sp>
        <p:nvSpPr>
          <p:cNvPr id="38" name="矩形: 圆角 37">
            <a:extLst>
              <a:ext uri="{FF2B5EF4-FFF2-40B4-BE49-F238E27FC236}">
                <a16:creationId xmlns:a16="http://schemas.microsoft.com/office/drawing/2014/main" id="{3F128A8A-60AF-FC13-06C6-2D08B34D9FCB}"/>
              </a:ext>
            </a:extLst>
          </p:cNvPr>
          <p:cNvSpPr/>
          <p:nvPr/>
        </p:nvSpPr>
        <p:spPr>
          <a:xfrm>
            <a:off x="6218975" y="1407713"/>
            <a:ext cx="5068217" cy="1375977"/>
          </a:xfrm>
          <a:prstGeom prst="roundRect">
            <a:avLst>
              <a:gd name="adj" fmla="val 10133"/>
            </a:avLst>
          </a:prstGeom>
          <a:solidFill>
            <a:srgbClr val="E5EDFB"/>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grpSp>
        <p:nvGrpSpPr>
          <p:cNvPr id="39" name="组合 38">
            <a:extLst>
              <a:ext uri="{FF2B5EF4-FFF2-40B4-BE49-F238E27FC236}">
                <a16:creationId xmlns:a16="http://schemas.microsoft.com/office/drawing/2014/main" id="{39D58581-6059-EA28-6B2B-1E13C25BFBCE}"/>
              </a:ext>
            </a:extLst>
          </p:cNvPr>
          <p:cNvGrpSpPr/>
          <p:nvPr/>
        </p:nvGrpSpPr>
        <p:grpSpPr>
          <a:xfrm>
            <a:off x="6076100" y="1610217"/>
            <a:ext cx="1834534" cy="986357"/>
            <a:chOff x="441768" y="1390776"/>
            <a:chExt cx="1834534" cy="986357"/>
          </a:xfrm>
        </p:grpSpPr>
        <p:sp>
          <p:nvSpPr>
            <p:cNvPr id="40" name="文本框 39">
              <a:extLst>
                <a:ext uri="{FF2B5EF4-FFF2-40B4-BE49-F238E27FC236}">
                  <a16:creationId xmlns:a16="http://schemas.microsoft.com/office/drawing/2014/main" id="{FE893DD5-9ABD-36FE-BA4E-B64312D616D1}"/>
                </a:ext>
              </a:extLst>
            </p:cNvPr>
            <p:cNvSpPr txBox="1"/>
            <p:nvPr/>
          </p:nvSpPr>
          <p:spPr>
            <a:xfrm>
              <a:off x="752408" y="1390776"/>
              <a:ext cx="1213255" cy="646331"/>
            </a:xfrm>
            <a:prstGeom prst="rect">
              <a:avLst/>
            </a:prstGeom>
            <a:noFill/>
          </p:spPr>
          <p:txBody>
            <a:bodyPr wrap="square" rtlCol="0" anchor="ctr">
              <a:spAutoFit/>
            </a:bodyPr>
            <a:lstStyle/>
            <a:p>
              <a:pPr algn="ctr"/>
              <a:r>
                <a:rPr lang="en-US" altLang="zh-CN" sz="3600" b="1">
                  <a:effectLst>
                    <a:outerShdw blurRad="38100" dist="38100" dir="2700000" algn="tl">
                      <a:srgbClr val="000000">
                        <a:alpha val="43137"/>
                      </a:srgbClr>
                    </a:outerShdw>
                  </a:effectLst>
                  <a:latin typeface="+mj-lt"/>
                </a:rPr>
                <a:t>02</a:t>
              </a:r>
            </a:p>
          </p:txBody>
        </p:sp>
        <p:sp>
          <p:nvSpPr>
            <p:cNvPr id="41" name="文本框 40">
              <a:extLst>
                <a:ext uri="{FF2B5EF4-FFF2-40B4-BE49-F238E27FC236}">
                  <a16:creationId xmlns:a16="http://schemas.microsoft.com/office/drawing/2014/main" id="{25C47601-BB3C-BBF0-62D5-BA5EBE436CA0}"/>
                </a:ext>
              </a:extLst>
            </p:cNvPr>
            <p:cNvSpPr txBox="1"/>
            <p:nvPr/>
          </p:nvSpPr>
          <p:spPr>
            <a:xfrm>
              <a:off x="441768" y="2007801"/>
              <a:ext cx="1834534" cy="369332"/>
            </a:xfrm>
            <a:prstGeom prst="rect">
              <a:avLst/>
            </a:prstGeom>
            <a:noFill/>
          </p:spPr>
          <p:txBody>
            <a:bodyPr wrap="square" rtlCol="0" anchor="ctr">
              <a:spAutoFit/>
            </a:bodyPr>
            <a:lstStyle/>
            <a:p>
              <a:pPr algn="ctr"/>
              <a:r>
                <a:rPr lang="zh-CN" altLang="en-US" b="1" dirty="0">
                  <a:gradFill>
                    <a:gsLst>
                      <a:gs pos="0">
                        <a:schemeClr val="tx1"/>
                      </a:gs>
                      <a:gs pos="100000">
                        <a:schemeClr val="tx1"/>
                      </a:gs>
                    </a:gsLst>
                    <a:lin ang="5400000" scaled="1"/>
                  </a:gradFill>
                  <a:latin typeface="+mj-lt"/>
                </a:rPr>
                <a:t>药品基本信息</a:t>
              </a:r>
            </a:p>
          </p:txBody>
        </p:sp>
      </p:grpSp>
      <p:sp>
        <p:nvSpPr>
          <p:cNvPr id="42" name="文本框 41">
            <a:extLst>
              <a:ext uri="{FF2B5EF4-FFF2-40B4-BE49-F238E27FC236}">
                <a16:creationId xmlns:a16="http://schemas.microsoft.com/office/drawing/2014/main" id="{A13867BB-A1D0-D9D2-DED9-FDC175E95AAD}"/>
              </a:ext>
            </a:extLst>
          </p:cNvPr>
          <p:cNvSpPr txBox="1"/>
          <p:nvPr/>
        </p:nvSpPr>
        <p:spPr>
          <a:xfrm>
            <a:off x="7693547" y="1536830"/>
            <a:ext cx="3450770" cy="1117742"/>
          </a:xfrm>
          <a:prstGeom prst="rect">
            <a:avLst/>
          </a:prstGeom>
          <a:noFill/>
        </p:spPr>
        <p:txBody>
          <a:bodyPr wrap="square" anchor="ctr">
            <a:spAutoFit/>
          </a:bodyPr>
          <a:lstStyle/>
          <a:p>
            <a:pPr marL="171450" indent="-171450">
              <a:lnSpc>
                <a:spcPct val="120000"/>
              </a:lnSpc>
              <a:spcAft>
                <a:spcPts val="600"/>
              </a:spcAft>
              <a:buFont typeface="Arial" panose="020B0604020202020204" pitchFamily="34" charset="0"/>
              <a:buChar char="•"/>
            </a:pPr>
            <a:r>
              <a:rPr lang="zh-CN" altLang="en-US" sz="1100" b="1" dirty="0">
                <a:gradFill>
                  <a:gsLst>
                    <a:gs pos="0">
                      <a:schemeClr val="tx1"/>
                    </a:gs>
                    <a:gs pos="100000">
                      <a:schemeClr val="tx1">
                        <a:lumMod val="95000"/>
                        <a:lumOff val="5000"/>
                      </a:schemeClr>
                    </a:gs>
                  </a:gsLst>
                  <a:lin ang="5400000" scaled="1"/>
                </a:gradFill>
                <a:latin typeface="Microsoft YaHei" panose="020B0503020204020204" pitchFamily="34" charset="-122"/>
                <a:ea typeface="Microsoft YaHei" panose="020B0503020204020204" pitchFamily="34" charset="-122"/>
              </a:rPr>
              <a:t>参照药：甲磺酸奥希替尼片</a:t>
            </a:r>
            <a:endParaRPr lang="en-US" altLang="zh-CN" sz="1100" b="1" dirty="0">
              <a:gradFill>
                <a:gsLst>
                  <a:gs pos="0">
                    <a:schemeClr val="tx1"/>
                  </a:gs>
                  <a:gs pos="100000">
                    <a:schemeClr val="tx1">
                      <a:lumMod val="95000"/>
                      <a:lumOff val="5000"/>
                    </a:schemeClr>
                  </a:gs>
                </a:gsLst>
                <a:lin ang="5400000" scaled="1"/>
              </a:gradFill>
              <a:latin typeface="Microsoft YaHei" panose="020B0503020204020204" pitchFamily="34" charset="-122"/>
              <a:ea typeface="Microsoft YaHei" panose="020B0503020204020204" pitchFamily="34" charset="-122"/>
            </a:endParaRPr>
          </a:p>
          <a:p>
            <a:pPr>
              <a:lnSpc>
                <a:spcPts val="1000"/>
              </a:lnSpc>
              <a:spcAft>
                <a:spcPts val="600"/>
              </a:spcAft>
              <a:defRPr/>
            </a:pPr>
            <a:r>
              <a:rPr lang="zh-CN" altLang="en-US" sz="1100" dirty="0">
                <a:latin typeface="Microsoft YaHei" panose="020B0503020204020204" pitchFamily="34" charset="-122"/>
                <a:ea typeface="Microsoft YaHei" panose="020B0503020204020204" pitchFamily="34" charset="-122"/>
              </a:rPr>
              <a:t>     选择理由：多个指南推荐、临床上一线肺癌</a:t>
            </a:r>
            <a:r>
              <a:rPr lang="en-US" altLang="zh-CN" sz="1100" dirty="0">
                <a:latin typeface="Microsoft YaHei" panose="020B0503020204020204" pitchFamily="34" charset="-122"/>
                <a:ea typeface="Microsoft YaHei" panose="020B0503020204020204" pitchFamily="34" charset="-122"/>
              </a:rPr>
              <a:t>CNS  </a:t>
            </a:r>
          </a:p>
          <a:p>
            <a:pPr>
              <a:lnSpc>
                <a:spcPts val="1000"/>
              </a:lnSpc>
              <a:spcAft>
                <a:spcPts val="600"/>
              </a:spcAft>
              <a:defRPr/>
            </a:pPr>
            <a:r>
              <a:rPr lang="en-US" altLang="zh-CN" sz="1100" dirty="0">
                <a:latin typeface="Microsoft YaHei" panose="020B0503020204020204" pitchFamily="34" charset="-122"/>
                <a:ea typeface="Microsoft YaHei" panose="020B0503020204020204" pitchFamily="34" charset="-122"/>
              </a:rPr>
              <a:t>     </a:t>
            </a:r>
            <a:r>
              <a:rPr lang="zh-CN" altLang="en-US" sz="1100" dirty="0">
                <a:latin typeface="Microsoft YaHei" panose="020B0503020204020204" pitchFamily="34" charset="-122"/>
                <a:ea typeface="Microsoft YaHei" panose="020B0503020204020204" pitchFamily="34" charset="-122"/>
              </a:rPr>
              <a:t>转移治疗使用最广泛；上市多年，临床价值已被</a:t>
            </a:r>
            <a:endParaRPr lang="en-US" altLang="zh-CN" sz="1100" dirty="0">
              <a:latin typeface="Microsoft YaHei" panose="020B0503020204020204" pitchFamily="34" charset="-122"/>
              <a:ea typeface="Microsoft YaHei" panose="020B0503020204020204" pitchFamily="34" charset="-122"/>
            </a:endParaRPr>
          </a:p>
          <a:p>
            <a:pPr>
              <a:lnSpc>
                <a:spcPts val="1000"/>
              </a:lnSpc>
              <a:spcAft>
                <a:spcPts val="600"/>
              </a:spcAft>
              <a:defRPr/>
            </a:pPr>
            <a:r>
              <a:rPr lang="en-US" altLang="zh-CN" sz="1100" dirty="0">
                <a:latin typeface="Microsoft YaHei" panose="020B0503020204020204" pitchFamily="34" charset="-122"/>
                <a:ea typeface="Microsoft YaHei" panose="020B0503020204020204" pitchFamily="34" charset="-122"/>
              </a:rPr>
              <a:t>    </a:t>
            </a:r>
            <a:r>
              <a:rPr lang="zh-CN" altLang="en-US" sz="1100" dirty="0">
                <a:latin typeface="Microsoft YaHei" panose="020B0503020204020204" pitchFamily="34" charset="-122"/>
                <a:ea typeface="Microsoft YaHei" panose="020B0503020204020204" pitchFamily="34" charset="-122"/>
              </a:rPr>
              <a:t>证明的医保目录內药品</a:t>
            </a:r>
            <a:endParaRPr lang="en-US" altLang="zh-CN" sz="1100" dirty="0">
              <a:latin typeface="Microsoft YaHei" panose="020B0503020204020204" pitchFamily="34" charset="-122"/>
              <a:ea typeface="Microsoft YaHei" panose="020B0503020204020204" pitchFamily="34" charset="-122"/>
            </a:endParaRPr>
          </a:p>
          <a:p>
            <a:pPr marL="171450" indent="-171450">
              <a:lnSpc>
                <a:spcPts val="1000"/>
              </a:lnSpc>
              <a:spcAft>
                <a:spcPts val="600"/>
              </a:spcAft>
              <a:buFont typeface="Arial" panose="020B0604020202020204" pitchFamily="34" charset="0"/>
              <a:buChar char="•"/>
              <a:defRPr/>
            </a:pPr>
            <a:r>
              <a:rPr lang="zh-CN" altLang="en-US" sz="1100" b="1" dirty="0">
                <a:gradFill>
                  <a:gsLst>
                    <a:gs pos="0">
                      <a:schemeClr val="tx1"/>
                    </a:gs>
                    <a:gs pos="100000">
                      <a:schemeClr val="tx1">
                        <a:lumMod val="95000"/>
                        <a:lumOff val="5000"/>
                      </a:schemeClr>
                    </a:gs>
                  </a:gsLst>
                  <a:lin ang="5400000" scaled="1"/>
                </a:gradFill>
                <a:latin typeface="Microsoft YaHei" panose="020B0503020204020204" pitchFamily="34" charset="-122"/>
                <a:ea typeface="Microsoft YaHei" panose="020B0503020204020204" pitchFamily="34" charset="-122"/>
              </a:rPr>
              <a:t>等级评价建议：改良</a:t>
            </a:r>
            <a:endParaRPr kumimoji="0" lang="zh-CN" altLang="en-US" sz="1100" i="0" u="none" strike="noStrike" kern="1200" cap="none" spc="0" normalizeH="0" baseline="0" noProof="0" dirty="0">
              <a:ln>
                <a:noFill/>
              </a:ln>
              <a:effectLst/>
              <a:uLnTx/>
              <a:uFillTx/>
              <a:latin typeface="Microsoft YaHei" panose="020B0503020204020204" pitchFamily="34" charset="-122"/>
              <a:ea typeface="Microsoft YaHei" panose="020B0503020204020204" pitchFamily="34" charset="-122"/>
              <a:cs typeface="+mn-cs"/>
            </a:endParaRPr>
          </a:p>
        </p:txBody>
      </p:sp>
      <p:sp>
        <p:nvSpPr>
          <p:cNvPr id="43" name="矩形: 圆角 42">
            <a:extLst>
              <a:ext uri="{FF2B5EF4-FFF2-40B4-BE49-F238E27FC236}">
                <a16:creationId xmlns:a16="http://schemas.microsoft.com/office/drawing/2014/main" id="{8BB8735A-2D41-1F1A-7848-D382CC58A9B3}"/>
              </a:ext>
            </a:extLst>
          </p:cNvPr>
          <p:cNvSpPr/>
          <p:nvPr/>
        </p:nvSpPr>
        <p:spPr>
          <a:xfrm>
            <a:off x="6218975" y="3007534"/>
            <a:ext cx="5068217" cy="1375977"/>
          </a:xfrm>
          <a:prstGeom prst="roundRect">
            <a:avLst>
              <a:gd name="adj" fmla="val 10133"/>
            </a:avLst>
          </a:prstGeom>
          <a:solidFill>
            <a:srgbClr val="E5EDFB"/>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grpSp>
        <p:nvGrpSpPr>
          <p:cNvPr id="44" name="组合 43">
            <a:extLst>
              <a:ext uri="{FF2B5EF4-FFF2-40B4-BE49-F238E27FC236}">
                <a16:creationId xmlns:a16="http://schemas.microsoft.com/office/drawing/2014/main" id="{83C94409-8608-7C0C-0AE2-6D5DAD240DE1}"/>
              </a:ext>
            </a:extLst>
          </p:cNvPr>
          <p:cNvGrpSpPr/>
          <p:nvPr/>
        </p:nvGrpSpPr>
        <p:grpSpPr>
          <a:xfrm>
            <a:off x="6076100" y="3210038"/>
            <a:ext cx="1834534" cy="986357"/>
            <a:chOff x="441768" y="1390776"/>
            <a:chExt cx="1834534" cy="986357"/>
          </a:xfrm>
        </p:grpSpPr>
        <p:sp>
          <p:nvSpPr>
            <p:cNvPr id="45" name="文本框 44">
              <a:extLst>
                <a:ext uri="{FF2B5EF4-FFF2-40B4-BE49-F238E27FC236}">
                  <a16:creationId xmlns:a16="http://schemas.microsoft.com/office/drawing/2014/main" id="{B1824308-83F2-D461-D868-99AEAB89172A}"/>
                </a:ext>
              </a:extLst>
            </p:cNvPr>
            <p:cNvSpPr txBox="1"/>
            <p:nvPr/>
          </p:nvSpPr>
          <p:spPr>
            <a:xfrm>
              <a:off x="752408" y="1390776"/>
              <a:ext cx="1213255" cy="646331"/>
            </a:xfrm>
            <a:prstGeom prst="rect">
              <a:avLst/>
            </a:prstGeom>
            <a:noFill/>
          </p:spPr>
          <p:txBody>
            <a:bodyPr wrap="square" rtlCol="0" anchor="ctr">
              <a:spAutoFit/>
            </a:bodyPr>
            <a:lstStyle/>
            <a:p>
              <a:pPr algn="ctr"/>
              <a:r>
                <a:rPr lang="en-US" altLang="zh-CN" sz="3600" b="1">
                  <a:effectLst>
                    <a:outerShdw blurRad="38100" dist="38100" dir="2700000" algn="tl">
                      <a:srgbClr val="000000">
                        <a:alpha val="43137"/>
                      </a:srgbClr>
                    </a:outerShdw>
                  </a:effectLst>
                  <a:latin typeface="+mj-lt"/>
                </a:rPr>
                <a:t>04</a:t>
              </a:r>
            </a:p>
          </p:txBody>
        </p:sp>
        <p:sp>
          <p:nvSpPr>
            <p:cNvPr id="47" name="文本框 46">
              <a:extLst>
                <a:ext uri="{FF2B5EF4-FFF2-40B4-BE49-F238E27FC236}">
                  <a16:creationId xmlns:a16="http://schemas.microsoft.com/office/drawing/2014/main" id="{4BDD53BE-E893-53E9-3CB8-49C3B474D68C}"/>
                </a:ext>
              </a:extLst>
            </p:cNvPr>
            <p:cNvSpPr txBox="1"/>
            <p:nvPr/>
          </p:nvSpPr>
          <p:spPr>
            <a:xfrm>
              <a:off x="441768" y="2007801"/>
              <a:ext cx="1834534" cy="369332"/>
            </a:xfrm>
            <a:prstGeom prst="rect">
              <a:avLst/>
            </a:prstGeom>
            <a:noFill/>
          </p:spPr>
          <p:txBody>
            <a:bodyPr wrap="square" rtlCol="0" anchor="ctr">
              <a:spAutoFit/>
            </a:bodyPr>
            <a:lstStyle/>
            <a:p>
              <a:pPr algn="ctr"/>
              <a:r>
                <a:rPr lang="zh-CN" altLang="en-US" b="1" dirty="0">
                  <a:gradFill>
                    <a:gsLst>
                      <a:gs pos="0">
                        <a:schemeClr val="tx1"/>
                      </a:gs>
                      <a:gs pos="100000">
                        <a:schemeClr val="tx1"/>
                      </a:gs>
                    </a:gsLst>
                    <a:lin ang="5400000" scaled="1"/>
                  </a:gradFill>
                  <a:latin typeface="+mj-lt"/>
                </a:rPr>
                <a:t>有效性</a:t>
              </a:r>
            </a:p>
          </p:txBody>
        </p:sp>
      </p:grpSp>
      <p:sp>
        <p:nvSpPr>
          <p:cNvPr id="48" name="文本框 47">
            <a:extLst>
              <a:ext uri="{FF2B5EF4-FFF2-40B4-BE49-F238E27FC236}">
                <a16:creationId xmlns:a16="http://schemas.microsoft.com/office/drawing/2014/main" id="{06A31799-2B21-BC38-9B36-64E484436D49}"/>
              </a:ext>
            </a:extLst>
          </p:cNvPr>
          <p:cNvSpPr txBox="1"/>
          <p:nvPr/>
        </p:nvSpPr>
        <p:spPr>
          <a:xfrm>
            <a:off x="7762714" y="3054393"/>
            <a:ext cx="3381603" cy="1244700"/>
          </a:xfrm>
          <a:prstGeom prst="rect">
            <a:avLst/>
          </a:prstGeom>
          <a:noFill/>
        </p:spPr>
        <p:txBody>
          <a:bodyPr wrap="square" anchor="ctr">
            <a:spAutoFit/>
          </a:bodyPr>
          <a:lstStyle/>
          <a:p>
            <a:pPr marL="171450" indent="-171450">
              <a:lnSpc>
                <a:spcPct val="120000"/>
              </a:lnSpc>
              <a:spcAft>
                <a:spcPts val="600"/>
              </a:spcAft>
              <a:buFont typeface="Arial" panose="020B0604020202020204" pitchFamily="34" charset="0"/>
              <a:buChar char="•"/>
            </a:pPr>
            <a:r>
              <a:rPr lang="zh-CN" altLang="en-US" sz="1100" dirty="0">
                <a:gradFill>
                  <a:gsLst>
                    <a:gs pos="0">
                      <a:schemeClr val="tx1"/>
                    </a:gs>
                    <a:gs pos="100000">
                      <a:schemeClr val="tx1">
                        <a:lumMod val="95000"/>
                        <a:lumOff val="5000"/>
                      </a:schemeClr>
                    </a:gs>
                  </a:gsLst>
                  <a:lin ang="5400000" scaled="1"/>
                </a:gradFill>
                <a:latin typeface="Microsoft YaHei" panose="020B0503020204020204" pitchFamily="34" charset="-122"/>
                <a:ea typeface="Microsoft YaHei" panose="020B0503020204020204" pitchFamily="34" charset="-122"/>
              </a:rPr>
              <a:t>获多个</a:t>
            </a:r>
            <a:r>
              <a:rPr lang="zh-CN" altLang="en-US" sz="1100" b="1" dirty="0">
                <a:gradFill>
                  <a:gsLst>
                    <a:gs pos="0">
                      <a:schemeClr val="tx1"/>
                    </a:gs>
                    <a:gs pos="100000">
                      <a:schemeClr val="tx1">
                        <a:lumMod val="95000"/>
                        <a:lumOff val="5000"/>
                      </a:schemeClr>
                    </a:gs>
                  </a:gsLst>
                  <a:lin ang="5400000" scaled="1"/>
                </a:gradFill>
                <a:latin typeface="Microsoft YaHei" panose="020B0503020204020204" pitchFamily="34" charset="-122"/>
                <a:ea typeface="Microsoft YaHei" panose="020B0503020204020204" pitchFamily="34" charset="-122"/>
              </a:rPr>
              <a:t>权威指南推荐</a:t>
            </a:r>
            <a:endParaRPr lang="en-US" altLang="zh-CN" sz="1100" b="1" dirty="0">
              <a:gradFill>
                <a:gsLst>
                  <a:gs pos="0">
                    <a:schemeClr val="tx1"/>
                  </a:gs>
                  <a:gs pos="100000">
                    <a:schemeClr val="tx1">
                      <a:lumMod val="95000"/>
                      <a:lumOff val="5000"/>
                    </a:schemeClr>
                  </a:gs>
                </a:gsLst>
                <a:lin ang="5400000" scaled="1"/>
              </a:gradFill>
              <a:latin typeface="Microsoft YaHei" panose="020B0503020204020204" pitchFamily="34" charset="-122"/>
              <a:ea typeface="Microsoft YaHei" panose="020B0503020204020204" pitchFamily="34" charset="-122"/>
            </a:endParaRPr>
          </a:p>
          <a:p>
            <a:pPr marL="171450" indent="-171450">
              <a:lnSpc>
                <a:spcPct val="120000"/>
              </a:lnSpc>
              <a:spcAft>
                <a:spcPts val="600"/>
              </a:spcAft>
              <a:buFont typeface="Arial" panose="020B0604020202020204" pitchFamily="34" charset="0"/>
              <a:buChar char="•"/>
            </a:pPr>
            <a:r>
              <a:rPr lang="zh-CN" altLang="en-US" sz="1100" dirty="0">
                <a:gradFill>
                  <a:gsLst>
                    <a:gs pos="0">
                      <a:schemeClr val="tx1"/>
                    </a:gs>
                    <a:gs pos="100000">
                      <a:schemeClr val="tx1">
                        <a:lumMod val="95000"/>
                        <a:lumOff val="5000"/>
                      </a:schemeClr>
                    </a:gs>
                  </a:gsLst>
                  <a:lin ang="5400000" scaled="1"/>
                </a:gradFill>
                <a:latin typeface="Microsoft YaHei" panose="020B0503020204020204" pitchFamily="34" charset="-122"/>
                <a:ea typeface="Microsoft YaHei" panose="020B0503020204020204" pitchFamily="34" charset="-122"/>
              </a:rPr>
              <a:t>一线治疗肺癌</a:t>
            </a:r>
            <a:r>
              <a:rPr lang="en-US" altLang="zh-CN" sz="1100" dirty="0">
                <a:gradFill>
                  <a:gsLst>
                    <a:gs pos="0">
                      <a:schemeClr val="tx1"/>
                    </a:gs>
                    <a:gs pos="100000">
                      <a:schemeClr val="tx1">
                        <a:lumMod val="95000"/>
                        <a:lumOff val="5000"/>
                      </a:schemeClr>
                    </a:gs>
                  </a:gsLst>
                  <a:lin ang="5400000" scaled="1"/>
                </a:gradFill>
                <a:latin typeface="Microsoft YaHei" panose="020B0503020204020204" pitchFamily="34" charset="-122"/>
                <a:ea typeface="Microsoft YaHei" panose="020B0503020204020204" pitchFamily="34" charset="-122"/>
              </a:rPr>
              <a:t>CNS</a:t>
            </a:r>
            <a:r>
              <a:rPr lang="zh-CN" altLang="en-US" sz="1100" dirty="0">
                <a:gradFill>
                  <a:gsLst>
                    <a:gs pos="0">
                      <a:schemeClr val="tx1"/>
                    </a:gs>
                    <a:gs pos="100000">
                      <a:schemeClr val="tx1">
                        <a:lumMod val="95000"/>
                        <a:lumOff val="5000"/>
                      </a:schemeClr>
                    </a:gs>
                  </a:gsLst>
                  <a:lin ang="5400000" scaled="1"/>
                </a:gradFill>
                <a:latin typeface="Microsoft YaHei" panose="020B0503020204020204" pitchFamily="34" charset="-122"/>
                <a:ea typeface="Microsoft YaHei" panose="020B0503020204020204" pitchFamily="34" charset="-122"/>
              </a:rPr>
              <a:t>转移患者的</a:t>
            </a:r>
            <a:r>
              <a:rPr lang="zh-CN" altLang="en-US" sz="1100" b="1" dirty="0">
                <a:gradFill>
                  <a:gsLst>
                    <a:gs pos="0">
                      <a:schemeClr val="tx1"/>
                    </a:gs>
                    <a:gs pos="100000">
                      <a:schemeClr val="tx1">
                        <a:lumMod val="95000"/>
                        <a:lumOff val="5000"/>
                      </a:schemeClr>
                    </a:gs>
                  </a:gsLst>
                  <a:lin ang="5400000" scaled="1"/>
                </a:gradFill>
                <a:latin typeface="Microsoft YaHei" panose="020B0503020204020204" pitchFamily="34" charset="-122"/>
                <a:ea typeface="Microsoft YaHei" panose="020B0503020204020204" pitchFamily="34" charset="-122"/>
              </a:rPr>
              <a:t>颅内肿瘤控制能力和总生存获益均优于</a:t>
            </a:r>
            <a:r>
              <a:rPr lang="zh-CN" altLang="en-US" sz="1100" dirty="0">
                <a:gradFill>
                  <a:gsLst>
                    <a:gs pos="0">
                      <a:schemeClr val="tx1"/>
                    </a:gs>
                    <a:gs pos="100000">
                      <a:schemeClr val="tx1">
                        <a:lumMod val="95000"/>
                        <a:lumOff val="5000"/>
                      </a:schemeClr>
                    </a:gs>
                  </a:gsLst>
                  <a:lin ang="5400000" scaled="1"/>
                </a:gradFill>
                <a:latin typeface="Microsoft YaHei" panose="020B0503020204020204" pitchFamily="34" charset="-122"/>
                <a:ea typeface="Microsoft YaHei" panose="020B0503020204020204" pitchFamily="34" charset="-122"/>
              </a:rPr>
              <a:t>奥希替尼</a:t>
            </a:r>
            <a:endParaRPr lang="en-US" altLang="zh-CN" sz="1100" dirty="0">
              <a:gradFill>
                <a:gsLst>
                  <a:gs pos="0">
                    <a:schemeClr val="tx1"/>
                  </a:gs>
                  <a:gs pos="100000">
                    <a:schemeClr val="tx1">
                      <a:lumMod val="95000"/>
                      <a:lumOff val="5000"/>
                    </a:schemeClr>
                  </a:gs>
                </a:gsLst>
                <a:lin ang="5400000" scaled="1"/>
              </a:gradFill>
              <a:latin typeface="Microsoft YaHei" panose="020B0503020204020204" pitchFamily="34" charset="-122"/>
              <a:ea typeface="Microsoft YaHei" panose="020B0503020204020204" pitchFamily="34" charset="-122"/>
            </a:endParaRPr>
          </a:p>
          <a:p>
            <a:pPr marL="171450" indent="-171450">
              <a:lnSpc>
                <a:spcPct val="120000"/>
              </a:lnSpc>
              <a:spcAft>
                <a:spcPts val="600"/>
              </a:spcAft>
              <a:buFont typeface="Arial" panose="020B0604020202020204" pitchFamily="34" charset="0"/>
              <a:buChar char="•"/>
            </a:pPr>
            <a:r>
              <a:rPr lang="zh-CN" altLang="en-US" sz="1100" dirty="0">
                <a:gradFill>
                  <a:gsLst>
                    <a:gs pos="0">
                      <a:schemeClr val="tx1"/>
                    </a:gs>
                    <a:gs pos="100000">
                      <a:schemeClr val="tx1">
                        <a:lumMod val="95000"/>
                        <a:lumOff val="5000"/>
                      </a:schemeClr>
                    </a:gs>
                  </a:gsLst>
                  <a:lin ang="5400000" scaled="1"/>
                </a:gradFill>
                <a:latin typeface="Microsoft YaHei" panose="020B0503020204020204" pitchFamily="34" charset="-122"/>
                <a:ea typeface="Microsoft YaHei" panose="020B0503020204020204" pitchFamily="34" charset="-122"/>
              </a:rPr>
              <a:t>佐利替尼序贯三代</a:t>
            </a:r>
            <a:r>
              <a:rPr lang="en-US" altLang="zh-CN" sz="1100" dirty="0">
                <a:gradFill>
                  <a:gsLst>
                    <a:gs pos="0">
                      <a:schemeClr val="tx1"/>
                    </a:gs>
                    <a:gs pos="100000">
                      <a:schemeClr val="tx1">
                        <a:lumMod val="95000"/>
                        <a:lumOff val="5000"/>
                      </a:schemeClr>
                    </a:gs>
                  </a:gsLst>
                  <a:lin ang="5400000" scaled="1"/>
                </a:gradFill>
                <a:latin typeface="Microsoft YaHei" panose="020B0503020204020204" pitchFamily="34" charset="-122"/>
                <a:ea typeface="Microsoft YaHei" panose="020B0503020204020204" pitchFamily="34" charset="-122"/>
              </a:rPr>
              <a:t>EGFR-TKI</a:t>
            </a:r>
            <a:r>
              <a:rPr lang="zh-CN" altLang="en-US" sz="1100" dirty="0">
                <a:gradFill>
                  <a:gsLst>
                    <a:gs pos="0">
                      <a:schemeClr val="tx1"/>
                    </a:gs>
                    <a:gs pos="100000">
                      <a:schemeClr val="tx1">
                        <a:lumMod val="95000"/>
                        <a:lumOff val="5000"/>
                      </a:schemeClr>
                    </a:gs>
                  </a:gsLst>
                  <a:lin ang="5400000" scaled="1"/>
                </a:gradFill>
                <a:latin typeface="Microsoft YaHei" panose="020B0503020204020204" pitchFamily="34" charset="-122"/>
                <a:ea typeface="Microsoft YaHei" panose="020B0503020204020204" pitchFamily="34" charset="-122"/>
              </a:rPr>
              <a:t>治疗方案</a:t>
            </a:r>
            <a:r>
              <a:rPr lang="zh-CN" altLang="en-US" sz="1100" b="1" dirty="0">
                <a:gradFill>
                  <a:gsLst>
                    <a:gs pos="0">
                      <a:schemeClr val="tx1"/>
                    </a:gs>
                    <a:gs pos="100000">
                      <a:schemeClr val="tx1">
                        <a:lumMod val="95000"/>
                        <a:lumOff val="5000"/>
                      </a:schemeClr>
                    </a:gs>
                  </a:gsLst>
                  <a:lin ang="5400000" scaled="1"/>
                </a:gradFill>
                <a:latin typeface="Microsoft YaHei" panose="020B0503020204020204" pitchFamily="34" charset="-122"/>
                <a:ea typeface="Microsoft YaHei" panose="020B0503020204020204" pitchFamily="34" charset="-122"/>
              </a:rPr>
              <a:t>总生存获益远优于一线奥希替尼治疗</a:t>
            </a:r>
            <a:endParaRPr lang="en-US" altLang="zh-CN" sz="1100" b="1" dirty="0">
              <a:gradFill>
                <a:gsLst>
                  <a:gs pos="0">
                    <a:schemeClr val="tx1"/>
                  </a:gs>
                  <a:gs pos="100000">
                    <a:schemeClr val="tx1">
                      <a:lumMod val="95000"/>
                      <a:lumOff val="5000"/>
                    </a:schemeClr>
                  </a:gs>
                </a:gsLst>
                <a:lin ang="5400000" scaled="1"/>
              </a:gradFill>
              <a:latin typeface="Microsoft YaHei" panose="020B0503020204020204" pitchFamily="34" charset="-122"/>
              <a:ea typeface="Microsoft YaHei" panose="020B0503020204020204" pitchFamily="34" charset="-122"/>
            </a:endParaRPr>
          </a:p>
        </p:txBody>
      </p:sp>
      <p:sp>
        <p:nvSpPr>
          <p:cNvPr id="2" name="矩形: 圆角 1">
            <a:extLst>
              <a:ext uri="{FF2B5EF4-FFF2-40B4-BE49-F238E27FC236}">
                <a16:creationId xmlns:a16="http://schemas.microsoft.com/office/drawing/2014/main" id="{304B2324-EB18-8440-81E7-B5E2F22F8E92}"/>
              </a:ext>
            </a:extLst>
          </p:cNvPr>
          <p:cNvSpPr/>
          <p:nvPr/>
        </p:nvSpPr>
        <p:spPr>
          <a:xfrm>
            <a:off x="6218975" y="4640047"/>
            <a:ext cx="5068217" cy="1375977"/>
          </a:xfrm>
          <a:prstGeom prst="roundRect">
            <a:avLst>
              <a:gd name="adj" fmla="val 10133"/>
            </a:avLst>
          </a:prstGeom>
          <a:solidFill>
            <a:srgbClr val="E5EDFB"/>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grpSp>
        <p:nvGrpSpPr>
          <p:cNvPr id="3" name="组合 2">
            <a:extLst>
              <a:ext uri="{FF2B5EF4-FFF2-40B4-BE49-F238E27FC236}">
                <a16:creationId xmlns:a16="http://schemas.microsoft.com/office/drawing/2014/main" id="{2CFE03F1-8D4F-5DDA-1603-69DE61C403C9}"/>
              </a:ext>
            </a:extLst>
          </p:cNvPr>
          <p:cNvGrpSpPr/>
          <p:nvPr/>
        </p:nvGrpSpPr>
        <p:grpSpPr>
          <a:xfrm>
            <a:off x="6076100" y="4842551"/>
            <a:ext cx="1834534" cy="986357"/>
            <a:chOff x="441768" y="1390776"/>
            <a:chExt cx="1834534" cy="986357"/>
          </a:xfrm>
        </p:grpSpPr>
        <p:sp>
          <p:nvSpPr>
            <p:cNvPr id="5" name="文本框 4">
              <a:extLst>
                <a:ext uri="{FF2B5EF4-FFF2-40B4-BE49-F238E27FC236}">
                  <a16:creationId xmlns:a16="http://schemas.microsoft.com/office/drawing/2014/main" id="{04EAA91A-7235-03D8-35F3-2E4E5A6501E3}"/>
                </a:ext>
              </a:extLst>
            </p:cNvPr>
            <p:cNvSpPr txBox="1"/>
            <p:nvPr/>
          </p:nvSpPr>
          <p:spPr>
            <a:xfrm>
              <a:off x="752408" y="1390776"/>
              <a:ext cx="1213255" cy="646331"/>
            </a:xfrm>
            <a:prstGeom prst="rect">
              <a:avLst/>
            </a:prstGeom>
            <a:noFill/>
          </p:spPr>
          <p:txBody>
            <a:bodyPr wrap="square" rtlCol="0" anchor="ctr">
              <a:spAutoFit/>
            </a:bodyPr>
            <a:lstStyle/>
            <a:p>
              <a:pPr algn="ctr"/>
              <a:r>
                <a:rPr lang="en-US" altLang="zh-CN" sz="3600" b="1" dirty="0">
                  <a:effectLst>
                    <a:outerShdw blurRad="38100" dist="38100" dir="2700000" algn="tl">
                      <a:srgbClr val="000000">
                        <a:alpha val="43137"/>
                      </a:srgbClr>
                    </a:outerShdw>
                  </a:effectLst>
                  <a:latin typeface="+mj-lt"/>
                </a:rPr>
                <a:t>06</a:t>
              </a:r>
            </a:p>
          </p:txBody>
        </p:sp>
        <p:sp>
          <p:nvSpPr>
            <p:cNvPr id="6" name="文本框 5">
              <a:extLst>
                <a:ext uri="{FF2B5EF4-FFF2-40B4-BE49-F238E27FC236}">
                  <a16:creationId xmlns:a16="http://schemas.microsoft.com/office/drawing/2014/main" id="{F21C20A0-6807-5E7F-7A89-55DB9CCE0E23}"/>
                </a:ext>
              </a:extLst>
            </p:cNvPr>
            <p:cNvSpPr txBox="1"/>
            <p:nvPr/>
          </p:nvSpPr>
          <p:spPr>
            <a:xfrm>
              <a:off x="441768" y="2007801"/>
              <a:ext cx="1834534" cy="369332"/>
            </a:xfrm>
            <a:prstGeom prst="rect">
              <a:avLst/>
            </a:prstGeom>
            <a:noFill/>
          </p:spPr>
          <p:txBody>
            <a:bodyPr wrap="square" rtlCol="0" anchor="ctr">
              <a:spAutoFit/>
            </a:bodyPr>
            <a:lstStyle/>
            <a:p>
              <a:pPr algn="ctr"/>
              <a:r>
                <a:rPr lang="zh-CN" altLang="en-US" b="1" dirty="0">
                  <a:gradFill>
                    <a:gsLst>
                      <a:gs pos="0">
                        <a:schemeClr val="tx1"/>
                      </a:gs>
                      <a:gs pos="100000">
                        <a:schemeClr val="tx1"/>
                      </a:gs>
                    </a:gsLst>
                    <a:lin ang="5400000" scaled="1"/>
                  </a:gradFill>
                  <a:latin typeface="+mj-lt"/>
                </a:rPr>
                <a:t>公平性</a:t>
              </a:r>
            </a:p>
          </p:txBody>
        </p:sp>
      </p:grpSp>
      <p:sp>
        <p:nvSpPr>
          <p:cNvPr id="7" name="文本框 6">
            <a:extLst>
              <a:ext uri="{FF2B5EF4-FFF2-40B4-BE49-F238E27FC236}">
                <a16:creationId xmlns:a16="http://schemas.microsoft.com/office/drawing/2014/main" id="{8570DD3E-F6B9-85F8-C304-11B6FC719DA9}"/>
              </a:ext>
            </a:extLst>
          </p:cNvPr>
          <p:cNvSpPr txBox="1"/>
          <p:nvPr/>
        </p:nvSpPr>
        <p:spPr>
          <a:xfrm>
            <a:off x="7693547" y="4908819"/>
            <a:ext cx="3761410" cy="838435"/>
          </a:xfrm>
          <a:prstGeom prst="rect">
            <a:avLst/>
          </a:prstGeom>
          <a:noFill/>
        </p:spPr>
        <p:txBody>
          <a:bodyPr wrap="square" anchor="ctr">
            <a:spAutoFit/>
          </a:bodyPr>
          <a:lstStyle/>
          <a:p>
            <a:pPr marL="171450" indent="-171450">
              <a:lnSpc>
                <a:spcPct val="120000"/>
              </a:lnSpc>
              <a:spcAft>
                <a:spcPts val="600"/>
              </a:spcAft>
              <a:buFont typeface="Arial" panose="020B0604020202020204" pitchFamily="34" charset="0"/>
              <a:buChar char="•"/>
            </a:pPr>
            <a:r>
              <a:rPr lang="zh-CN" altLang="en-US" sz="1100" dirty="0">
                <a:gradFill>
                  <a:gsLst>
                    <a:gs pos="0">
                      <a:schemeClr val="tx1"/>
                    </a:gs>
                    <a:gs pos="100000">
                      <a:schemeClr val="tx1">
                        <a:lumMod val="95000"/>
                        <a:lumOff val="5000"/>
                      </a:schemeClr>
                    </a:gs>
                  </a:gsLst>
                  <a:lin ang="5400000" scaled="1"/>
                </a:gradFill>
                <a:latin typeface="Microsoft YaHei" panose="020B0503020204020204" pitchFamily="34" charset="-122"/>
                <a:ea typeface="Microsoft YaHei" panose="020B0503020204020204" pitchFamily="34" charset="-122"/>
              </a:rPr>
              <a:t>填补医保目录短板</a:t>
            </a:r>
            <a:endParaRPr lang="en-US" altLang="zh-CN" sz="1100" dirty="0">
              <a:gradFill>
                <a:gsLst>
                  <a:gs pos="0">
                    <a:schemeClr val="tx1"/>
                  </a:gs>
                  <a:gs pos="100000">
                    <a:schemeClr val="tx1">
                      <a:lumMod val="95000"/>
                      <a:lumOff val="5000"/>
                    </a:schemeClr>
                  </a:gs>
                </a:gsLst>
                <a:lin ang="5400000" scaled="1"/>
              </a:gradFill>
              <a:latin typeface="Microsoft YaHei" panose="020B0503020204020204" pitchFamily="34" charset="-122"/>
              <a:ea typeface="Microsoft YaHei" panose="020B0503020204020204" pitchFamily="34" charset="-122"/>
            </a:endParaRPr>
          </a:p>
          <a:p>
            <a:pPr marL="171450" indent="-171450">
              <a:lnSpc>
                <a:spcPct val="120000"/>
              </a:lnSpc>
              <a:spcAft>
                <a:spcPts val="600"/>
              </a:spcAft>
              <a:buFont typeface="Arial" panose="020B0604020202020204" pitchFamily="34" charset="0"/>
              <a:buChar char="•"/>
            </a:pPr>
            <a:r>
              <a:rPr lang="zh-CN" altLang="en-US" sz="1100" dirty="0">
                <a:gradFill>
                  <a:gsLst>
                    <a:gs pos="0">
                      <a:schemeClr val="tx1"/>
                    </a:gs>
                    <a:gs pos="100000">
                      <a:schemeClr val="tx1">
                        <a:lumMod val="95000"/>
                        <a:lumOff val="5000"/>
                      </a:schemeClr>
                    </a:gs>
                  </a:gsLst>
                  <a:lin ang="5400000" scaled="1"/>
                </a:gradFill>
                <a:latin typeface="Microsoft YaHei" panose="020B0503020204020204" pitchFamily="34" charset="-122"/>
                <a:ea typeface="Microsoft YaHei" panose="020B0503020204020204" pitchFamily="34" charset="-122"/>
              </a:rPr>
              <a:t>减少社会负担</a:t>
            </a:r>
            <a:endParaRPr lang="en-US" altLang="zh-CN" sz="1100" dirty="0">
              <a:gradFill>
                <a:gsLst>
                  <a:gs pos="0">
                    <a:schemeClr val="tx1"/>
                  </a:gs>
                  <a:gs pos="100000">
                    <a:schemeClr val="tx1">
                      <a:lumMod val="95000"/>
                      <a:lumOff val="5000"/>
                    </a:schemeClr>
                  </a:gs>
                </a:gsLst>
                <a:lin ang="5400000" scaled="1"/>
              </a:gradFill>
              <a:latin typeface="Microsoft YaHei" panose="020B0503020204020204" pitchFamily="34" charset="-122"/>
              <a:ea typeface="Microsoft YaHei" panose="020B0503020204020204" pitchFamily="34" charset="-122"/>
            </a:endParaRPr>
          </a:p>
          <a:p>
            <a:pPr marL="171450" indent="-171450">
              <a:lnSpc>
                <a:spcPct val="120000"/>
              </a:lnSpc>
              <a:spcAft>
                <a:spcPts val="600"/>
              </a:spcAft>
              <a:buFont typeface="Arial" panose="020B0604020202020204" pitchFamily="34" charset="0"/>
              <a:buChar char="•"/>
            </a:pPr>
            <a:r>
              <a:rPr lang="zh-CN" altLang="en-US" sz="1100" dirty="0">
                <a:gradFill>
                  <a:gsLst>
                    <a:gs pos="0">
                      <a:schemeClr val="tx1"/>
                    </a:gs>
                    <a:gs pos="100000">
                      <a:schemeClr val="tx1">
                        <a:lumMod val="95000"/>
                        <a:lumOff val="5000"/>
                      </a:schemeClr>
                    </a:gs>
                  </a:gsLst>
                  <a:lin ang="5400000" scaled="1"/>
                </a:gradFill>
                <a:latin typeface="Microsoft YaHei" panose="020B0503020204020204" pitchFamily="34" charset="-122"/>
                <a:ea typeface="Microsoft YaHei" panose="020B0503020204020204" pitchFamily="34" charset="-122"/>
              </a:rPr>
              <a:t>无滥用风险</a:t>
            </a:r>
            <a:endParaRPr lang="en-US" altLang="zh-CN" sz="1100" dirty="0">
              <a:gradFill>
                <a:gsLst>
                  <a:gs pos="0">
                    <a:schemeClr val="tx1"/>
                  </a:gs>
                  <a:gs pos="100000">
                    <a:schemeClr val="tx1">
                      <a:lumMod val="95000"/>
                      <a:lumOff val="5000"/>
                    </a:schemeClr>
                  </a:gs>
                </a:gsLst>
                <a:lin ang="5400000" scaled="1"/>
              </a:gradFill>
              <a:latin typeface="Microsoft YaHei" panose="020B0503020204020204" pitchFamily="34" charset="-122"/>
              <a:ea typeface="Microsoft YaHei" panose="020B0503020204020204" pitchFamily="34" charset="-122"/>
            </a:endParaRPr>
          </a:p>
        </p:txBody>
      </p:sp>
    </p:spTree>
    <p:extLst>
      <p:ext uri="{BB962C8B-B14F-4D97-AF65-F5344CB8AC3E}">
        <p14:creationId xmlns:p14="http://schemas.microsoft.com/office/powerpoint/2010/main" val="23483763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a:extLst>
              <a:ext uri="{FF2B5EF4-FFF2-40B4-BE49-F238E27FC236}">
                <a16:creationId xmlns:a16="http://schemas.microsoft.com/office/drawing/2014/main" id="{23EB01CD-F4ED-DAE9-ED46-049355251617}"/>
              </a:ext>
            </a:extLst>
          </p:cNvPr>
          <p:cNvSpPr/>
          <p:nvPr/>
        </p:nvSpPr>
        <p:spPr>
          <a:xfrm>
            <a:off x="232475" y="392677"/>
            <a:ext cx="1410346" cy="48044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graphicFrame>
        <p:nvGraphicFramePr>
          <p:cNvPr id="3" name="think-cell data - do not delete" hidden="1">
            <a:extLst>
              <a:ext uri="{FF2B5EF4-FFF2-40B4-BE49-F238E27FC236}">
                <a16:creationId xmlns:a16="http://schemas.microsoft.com/office/drawing/2014/main" id="{0310A2DE-C814-C90E-0C84-BD7E2A4155DE}"/>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幻灯片" r:id="rId4" imgW="360" imgH="360" progId="TCLayout.ActiveDocument.1">
                  <p:embed/>
                </p:oleObj>
              </mc:Choice>
              <mc:Fallback>
                <p:oleObj name="think-cell 幻灯片" r:id="rId4" imgW="360" imgH="360" progId="TCLayout.ActiveDocument.1">
                  <p:embed/>
                  <p:pic>
                    <p:nvPicPr>
                      <p:cNvPr id="3" name="think-cell data - do not delete" hidden="1">
                        <a:extLst>
                          <a:ext uri="{FF2B5EF4-FFF2-40B4-BE49-F238E27FC236}">
                            <a16:creationId xmlns:a16="http://schemas.microsoft.com/office/drawing/2014/main" id="{0310A2DE-C814-C90E-0C84-BD7E2A4155DE}"/>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0" name="文本框 9">
            <a:extLst>
              <a:ext uri="{FF2B5EF4-FFF2-40B4-BE49-F238E27FC236}">
                <a16:creationId xmlns:a16="http://schemas.microsoft.com/office/drawing/2014/main" id="{771FE99D-0D4A-1BBF-5EAC-8FAD6348AF5F}"/>
              </a:ext>
            </a:extLst>
          </p:cNvPr>
          <p:cNvSpPr txBox="1"/>
          <p:nvPr/>
        </p:nvSpPr>
        <p:spPr>
          <a:xfrm>
            <a:off x="512804" y="6358389"/>
            <a:ext cx="11166391" cy="415498"/>
          </a:xfrm>
          <a:prstGeom prst="rect">
            <a:avLst/>
          </a:prstGeom>
          <a:noFill/>
        </p:spPr>
        <p:txBody>
          <a:bodyPr wrap="square" anchor="b">
            <a:spAutoFit/>
          </a:bodyPr>
          <a:lstStyle>
            <a:defPPr>
              <a:defRPr lang="zh-CN"/>
            </a:defPPr>
            <a:lvl1pPr marR="0" lvl="0" indent="0" fontAlgn="auto">
              <a:lnSpc>
                <a:spcPct val="100000"/>
              </a:lnSpc>
              <a:spcBef>
                <a:spcPts val="0"/>
              </a:spcBef>
              <a:spcAft>
                <a:spcPts val="0"/>
              </a:spcAft>
              <a:buClrTx/>
              <a:buSzTx/>
              <a:buFontTx/>
              <a:buNone/>
              <a:tabLst/>
              <a:defRPr kumimoji="0" sz="800" b="0" i="0" u="none" strike="noStrike" cap="none" spc="0" normalizeH="0" baseline="0">
                <a:ln>
                  <a:noFill/>
                </a:ln>
                <a:gradFill>
                  <a:gsLst>
                    <a:gs pos="0">
                      <a:schemeClr val="tx1"/>
                    </a:gs>
                    <a:gs pos="94000">
                      <a:schemeClr val="tx1"/>
                    </a:gs>
                  </a:gsLst>
                  <a:lin ang="2700000" scaled="1"/>
                </a:gradFill>
                <a:effectLst/>
                <a:uLnTx/>
                <a:uFillTx/>
                <a:latin typeface="+mn-ea"/>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700" b="0" i="0" u="none" strike="noStrike" kern="1200" cap="none" spc="0" normalizeH="0" baseline="0" noProof="0" dirty="0">
                <a:ln>
                  <a:noFill/>
                </a:ln>
                <a:gradFill>
                  <a:gsLst>
                    <a:gs pos="0">
                      <a:prstClr val="black"/>
                    </a:gs>
                    <a:gs pos="94000">
                      <a:prstClr val="black"/>
                    </a:gs>
                  </a:gsLst>
                  <a:lin ang="2700000" scaled="1"/>
                </a:gradFill>
                <a:effectLst/>
                <a:uLnTx/>
                <a:uFillTx/>
                <a:latin typeface="微软雅黑"/>
                <a:ea typeface="微软雅黑"/>
                <a:cs typeface="+mn-cs"/>
              </a:rPr>
              <a:t>参考信息</a:t>
            </a:r>
            <a:r>
              <a:rPr kumimoji="0" lang="en-US" altLang="zh-CN" sz="700" b="0" i="0" u="none" strike="noStrike" kern="1200" cap="none" spc="0" normalizeH="0" baseline="0" noProof="0" dirty="0">
                <a:ln>
                  <a:noFill/>
                </a:ln>
                <a:gradFill>
                  <a:gsLst>
                    <a:gs pos="0">
                      <a:prstClr val="black"/>
                    </a:gs>
                    <a:gs pos="94000">
                      <a:prstClr val="black"/>
                    </a:gs>
                  </a:gsLst>
                  <a:lin ang="2700000" scaled="1"/>
                </a:gradFill>
                <a:effectLst/>
                <a:uLnTx/>
                <a:uFillTx/>
                <a:latin typeface="微软雅黑"/>
                <a:ea typeface="微软雅黑"/>
                <a:cs typeface="+mn-cs"/>
              </a:rPr>
              <a:t>: 1. Kim M, et al. Radiology. 2020 Nov;297(2):419-427.  2. </a:t>
            </a:r>
            <a:r>
              <a:rPr kumimoji="0" lang="en-US" altLang="zh-CN" sz="700" b="0" i="0" u="none" strike="noStrike" kern="1200" cap="none" spc="0" normalizeH="0" baseline="0" noProof="0" dirty="0" err="1">
                <a:ln>
                  <a:noFill/>
                </a:ln>
                <a:gradFill>
                  <a:gsLst>
                    <a:gs pos="0">
                      <a:prstClr val="black"/>
                    </a:gs>
                    <a:gs pos="94000">
                      <a:prstClr val="black"/>
                    </a:gs>
                  </a:gsLst>
                  <a:lin ang="2700000" scaled="1"/>
                </a:gradFill>
                <a:effectLst/>
                <a:uLnTx/>
                <a:uFillTx/>
                <a:latin typeface="微软雅黑"/>
                <a:ea typeface="微软雅黑"/>
                <a:cs typeface="+mn-cs"/>
              </a:rPr>
              <a:t>Preusser</a:t>
            </a:r>
            <a:r>
              <a:rPr kumimoji="0" lang="en-US" altLang="zh-CN" sz="700" b="0" i="0" u="none" strike="noStrike" kern="1200" cap="none" spc="0" normalizeH="0" baseline="0" noProof="0" dirty="0">
                <a:ln>
                  <a:noFill/>
                </a:ln>
                <a:gradFill>
                  <a:gsLst>
                    <a:gs pos="0">
                      <a:prstClr val="black"/>
                    </a:gs>
                    <a:gs pos="94000">
                      <a:prstClr val="black"/>
                    </a:gs>
                  </a:gsLst>
                  <a:lin ang="2700000" scaled="1"/>
                </a:gradFill>
                <a:effectLst/>
                <a:uLnTx/>
                <a:uFillTx/>
                <a:latin typeface="微软雅黑"/>
                <a:ea typeface="微软雅黑"/>
                <a:cs typeface="+mn-cs"/>
              </a:rPr>
              <a:t> M,</a:t>
            </a:r>
            <a:r>
              <a:rPr kumimoji="0" lang="zh-CN" altLang="en-US" sz="700" b="0" i="0" u="none" strike="noStrike" kern="1200" cap="none" spc="0" normalizeH="0" baseline="0" noProof="0" dirty="0">
                <a:ln>
                  <a:noFill/>
                </a:ln>
                <a:gradFill>
                  <a:gsLst>
                    <a:gs pos="0">
                      <a:prstClr val="black"/>
                    </a:gs>
                    <a:gs pos="94000">
                      <a:prstClr val="black"/>
                    </a:gs>
                  </a:gsLst>
                  <a:lin ang="2700000" scaled="1"/>
                </a:gradFill>
                <a:effectLst/>
                <a:uLnTx/>
                <a:uFillTx/>
                <a:latin typeface="微软雅黑"/>
                <a:ea typeface="微软雅黑"/>
                <a:cs typeface="+mn-cs"/>
              </a:rPr>
              <a:t> </a:t>
            </a:r>
            <a:r>
              <a:rPr kumimoji="0" lang="en-US" altLang="zh-CN" sz="700" b="0" i="0" u="none" strike="noStrike" kern="1200" cap="none" spc="0" normalizeH="0" baseline="0" noProof="0" dirty="0">
                <a:ln>
                  <a:noFill/>
                </a:ln>
                <a:gradFill>
                  <a:gsLst>
                    <a:gs pos="0">
                      <a:prstClr val="black"/>
                    </a:gs>
                    <a:gs pos="94000">
                      <a:prstClr val="black"/>
                    </a:gs>
                  </a:gsLst>
                  <a:lin ang="2700000" scaled="1"/>
                </a:gradFill>
                <a:effectLst/>
                <a:uLnTx/>
                <a:uFillTx/>
                <a:latin typeface="微软雅黑"/>
                <a:ea typeface="微软雅黑"/>
                <a:cs typeface="+mn-cs"/>
              </a:rPr>
              <a:t>et</a:t>
            </a:r>
            <a:r>
              <a:rPr kumimoji="0" lang="zh-CN" altLang="en-US" sz="700" b="0" i="0" u="none" strike="noStrike" kern="1200" cap="none" spc="0" normalizeH="0" baseline="0" noProof="0" dirty="0">
                <a:ln>
                  <a:noFill/>
                </a:ln>
                <a:gradFill>
                  <a:gsLst>
                    <a:gs pos="0">
                      <a:prstClr val="black"/>
                    </a:gs>
                    <a:gs pos="94000">
                      <a:prstClr val="black"/>
                    </a:gs>
                  </a:gsLst>
                  <a:lin ang="2700000" scaled="1"/>
                </a:gradFill>
                <a:effectLst/>
                <a:uLnTx/>
                <a:uFillTx/>
                <a:latin typeface="微软雅黑"/>
                <a:ea typeface="微软雅黑"/>
                <a:cs typeface="+mn-cs"/>
              </a:rPr>
              <a:t> </a:t>
            </a:r>
            <a:r>
              <a:rPr kumimoji="0" lang="en-US" altLang="zh-CN" sz="700" b="0" i="0" u="none" strike="noStrike" kern="1200" cap="none" spc="0" normalizeH="0" baseline="0" noProof="0" dirty="0">
                <a:ln>
                  <a:noFill/>
                </a:ln>
                <a:gradFill>
                  <a:gsLst>
                    <a:gs pos="0">
                      <a:prstClr val="black"/>
                    </a:gs>
                    <a:gs pos="94000">
                      <a:prstClr val="black"/>
                    </a:gs>
                  </a:gsLst>
                  <a:lin ang="2700000" scaled="1"/>
                </a:gradFill>
                <a:effectLst/>
                <a:uLnTx/>
                <a:uFillTx/>
                <a:latin typeface="微软雅黑"/>
                <a:ea typeface="微软雅黑"/>
                <a:cs typeface="+mn-cs"/>
              </a:rPr>
              <a:t>al.</a:t>
            </a:r>
            <a:r>
              <a:rPr kumimoji="0" lang="zh-CN" altLang="en-US" sz="700" b="0" i="0" u="none" strike="noStrike" kern="1200" cap="none" spc="0" normalizeH="0" baseline="0" noProof="0" dirty="0">
                <a:ln>
                  <a:noFill/>
                </a:ln>
                <a:gradFill>
                  <a:gsLst>
                    <a:gs pos="0">
                      <a:prstClr val="black"/>
                    </a:gs>
                    <a:gs pos="94000">
                      <a:prstClr val="black"/>
                    </a:gs>
                  </a:gsLst>
                  <a:lin ang="2700000" scaled="1"/>
                </a:gradFill>
                <a:effectLst/>
                <a:uLnTx/>
                <a:uFillTx/>
                <a:latin typeface="微软雅黑"/>
                <a:ea typeface="微软雅黑"/>
                <a:cs typeface="+mn-cs"/>
              </a:rPr>
              <a:t> </a:t>
            </a:r>
            <a:r>
              <a:rPr kumimoji="0" lang="nl-NL" altLang="zh-CN" sz="700" b="0" i="0" u="none" strike="noStrike" kern="1200" cap="none" spc="0" normalizeH="0" baseline="0" noProof="0" dirty="0">
                <a:ln>
                  <a:noFill/>
                </a:ln>
                <a:gradFill>
                  <a:gsLst>
                    <a:gs pos="0">
                      <a:prstClr val="black"/>
                    </a:gs>
                    <a:gs pos="94000">
                      <a:prstClr val="black"/>
                    </a:gs>
                  </a:gsLst>
                  <a:lin ang="2700000" scaled="1"/>
                </a:gradFill>
                <a:effectLst/>
                <a:uLnTx/>
                <a:uFillTx/>
                <a:latin typeface="微软雅黑"/>
                <a:ea typeface="微软雅黑"/>
                <a:cs typeface="+mn-cs"/>
              </a:rPr>
              <a:t>ESMO Open. 2018 Jan 26;3(1):e000262. </a:t>
            </a:r>
            <a:r>
              <a:rPr kumimoji="0" lang="en-US" altLang="zh-CN" sz="700" b="0" i="0" u="none" strike="noStrike" kern="1200" cap="none" spc="0" normalizeH="0" baseline="0" noProof="0" dirty="0">
                <a:ln>
                  <a:noFill/>
                </a:ln>
                <a:gradFill>
                  <a:gsLst>
                    <a:gs pos="0">
                      <a:prstClr val="black"/>
                    </a:gs>
                    <a:gs pos="94000">
                      <a:prstClr val="black"/>
                    </a:gs>
                  </a:gsLst>
                  <a:lin ang="2700000" scaled="1"/>
                </a:gradFill>
                <a:effectLst/>
                <a:uLnTx/>
                <a:uFillTx/>
                <a:latin typeface="微软雅黑"/>
                <a:ea typeface="微软雅黑"/>
                <a:cs typeface="+mn-cs"/>
              </a:rPr>
              <a:t>3.</a:t>
            </a:r>
            <a:r>
              <a:rPr kumimoji="0" lang="zh-CN" altLang="en-US" sz="700" b="0" i="0" u="none" strike="noStrike" kern="1200" cap="none" spc="0" normalizeH="0" baseline="0" noProof="0" dirty="0">
                <a:ln>
                  <a:noFill/>
                </a:ln>
                <a:gradFill>
                  <a:gsLst>
                    <a:gs pos="0">
                      <a:prstClr val="black"/>
                    </a:gs>
                    <a:gs pos="94000">
                      <a:prstClr val="black"/>
                    </a:gs>
                  </a:gsLst>
                  <a:lin ang="2700000" scaled="1"/>
                </a:gradFill>
                <a:effectLst/>
                <a:uLnTx/>
                <a:uFillTx/>
                <a:latin typeface="微软雅黑"/>
                <a:ea typeface="微软雅黑"/>
                <a:cs typeface="+mn-cs"/>
              </a:rPr>
              <a:t>中国驱动基因阳性非小细胞肺癌脑转移临床诊疗指南（</a:t>
            </a:r>
            <a:r>
              <a:rPr kumimoji="0" lang="en-US" altLang="zh-CN" sz="700" b="0" i="0" u="none" strike="noStrike" kern="1200" cap="none" spc="0" normalizeH="0" baseline="0" noProof="0" dirty="0">
                <a:ln>
                  <a:noFill/>
                </a:ln>
                <a:gradFill>
                  <a:gsLst>
                    <a:gs pos="0">
                      <a:prstClr val="black"/>
                    </a:gs>
                    <a:gs pos="94000">
                      <a:prstClr val="black"/>
                    </a:gs>
                  </a:gsLst>
                  <a:lin ang="2700000" scaled="1"/>
                </a:gradFill>
                <a:effectLst/>
                <a:uLnTx/>
                <a:uFillTx/>
                <a:latin typeface="微软雅黑"/>
                <a:ea typeface="微软雅黑"/>
                <a:cs typeface="+mn-cs"/>
              </a:rPr>
              <a:t>2025</a:t>
            </a:r>
            <a:r>
              <a:rPr kumimoji="0" lang="zh-CN" altLang="en-US" sz="700" b="0" i="0" u="none" strike="noStrike" kern="1200" cap="none" spc="0" normalizeH="0" baseline="0" noProof="0" dirty="0">
                <a:ln>
                  <a:noFill/>
                </a:ln>
                <a:gradFill>
                  <a:gsLst>
                    <a:gs pos="0">
                      <a:prstClr val="black"/>
                    </a:gs>
                    <a:gs pos="94000">
                      <a:prstClr val="black"/>
                    </a:gs>
                  </a:gsLst>
                  <a:lin ang="2700000" scaled="1"/>
                </a:gradFill>
                <a:effectLst/>
                <a:uLnTx/>
                <a:uFillTx/>
                <a:latin typeface="微软雅黑"/>
                <a:ea typeface="微软雅黑"/>
                <a:cs typeface="+mn-cs"/>
              </a:rPr>
              <a:t>版）</a:t>
            </a:r>
            <a:r>
              <a:rPr kumimoji="0" lang="nl-NL" altLang="zh-CN" sz="700" b="0" i="0" u="none" strike="noStrike" kern="1200" cap="none" spc="0" normalizeH="0" baseline="0" noProof="0" dirty="0">
                <a:ln>
                  <a:noFill/>
                </a:ln>
                <a:gradFill>
                  <a:gsLst>
                    <a:gs pos="0">
                      <a:prstClr val="black"/>
                    </a:gs>
                    <a:gs pos="94000">
                      <a:prstClr val="black"/>
                    </a:gs>
                  </a:gsLst>
                  <a:lin ang="2700000" scaled="1"/>
                </a:gradFill>
                <a:effectLst/>
                <a:uLnTx/>
                <a:uFillTx/>
                <a:latin typeface="微软雅黑"/>
                <a:ea typeface="微软雅黑"/>
                <a:cs typeface="+mn-cs"/>
              </a:rPr>
              <a:t> </a:t>
            </a:r>
            <a:r>
              <a:rPr kumimoji="0" lang="en-US" altLang="zh-CN" sz="700" b="0" i="0" u="none" strike="noStrike" kern="1200" cap="none" spc="0" normalizeH="0" baseline="0" noProof="0" dirty="0">
                <a:ln>
                  <a:noFill/>
                </a:ln>
                <a:gradFill>
                  <a:gsLst>
                    <a:gs pos="0">
                      <a:prstClr val="black"/>
                    </a:gs>
                    <a:gs pos="94000">
                      <a:prstClr val="black"/>
                    </a:gs>
                  </a:gsLst>
                  <a:lin ang="2700000" scaled="1"/>
                </a:gradFill>
                <a:effectLst/>
                <a:uLnTx/>
                <a:uFillTx/>
                <a:latin typeface="微软雅黑"/>
                <a:ea typeface="微软雅黑"/>
                <a:cs typeface="+mn-cs"/>
              </a:rPr>
              <a:t>4. Ouyang, W., et al. BMC cancer,2020. 20, 1-11. . 5. Ramotar M, et al. Adv </a:t>
            </a:r>
            <a:r>
              <a:rPr kumimoji="0" lang="en-US" altLang="zh-CN" sz="700" b="0" i="0" u="none" strike="noStrike" kern="1200" cap="none" spc="0" normalizeH="0" baseline="0" noProof="0" dirty="0" err="1">
                <a:ln>
                  <a:noFill/>
                </a:ln>
                <a:gradFill>
                  <a:gsLst>
                    <a:gs pos="0">
                      <a:prstClr val="black"/>
                    </a:gs>
                    <a:gs pos="94000">
                      <a:prstClr val="black"/>
                    </a:gs>
                  </a:gsLst>
                  <a:lin ang="2700000" scaled="1"/>
                </a:gradFill>
                <a:effectLst/>
                <a:uLnTx/>
                <a:uFillTx/>
                <a:latin typeface="微软雅黑"/>
                <a:ea typeface="微软雅黑"/>
                <a:cs typeface="+mn-cs"/>
              </a:rPr>
              <a:t>Radiat</a:t>
            </a:r>
            <a:r>
              <a:rPr kumimoji="0" lang="en-US" altLang="zh-CN" sz="700" b="0" i="0" u="none" strike="noStrike" kern="1200" cap="none" spc="0" normalizeH="0" baseline="0" noProof="0" dirty="0">
                <a:ln>
                  <a:noFill/>
                </a:ln>
                <a:gradFill>
                  <a:gsLst>
                    <a:gs pos="0">
                      <a:prstClr val="black"/>
                    </a:gs>
                    <a:gs pos="94000">
                      <a:prstClr val="black"/>
                    </a:gs>
                  </a:gsLst>
                  <a:lin ang="2700000" scaled="1"/>
                </a:gradFill>
                <a:effectLst/>
                <a:uLnTx/>
                <a:uFillTx/>
                <a:latin typeface="微软雅黑"/>
                <a:ea typeface="微软雅黑"/>
                <a:cs typeface="+mn-cs"/>
              </a:rPr>
              <a:t> Oncol. 2019 Nov 26;5(3):350-357.   6.Peters S,, et al.. Cancer Treat Rev. 2016 Apr;45:139-62.  7. Shim YB, et al. </a:t>
            </a:r>
            <a:r>
              <a:rPr kumimoji="0" lang="en-US" altLang="zh-CN" sz="700" b="0" i="0" u="none" strike="noStrike" kern="1200" cap="none" spc="0" normalizeH="0" baseline="0" noProof="0" dirty="0" err="1">
                <a:ln>
                  <a:noFill/>
                </a:ln>
                <a:gradFill>
                  <a:gsLst>
                    <a:gs pos="0">
                      <a:prstClr val="black"/>
                    </a:gs>
                    <a:gs pos="94000">
                      <a:prstClr val="black"/>
                    </a:gs>
                  </a:gsLst>
                  <a:lin ang="2700000" scaled="1"/>
                </a:gradFill>
                <a:effectLst/>
                <a:uLnTx/>
                <a:uFillTx/>
                <a:latin typeface="微软雅黑"/>
                <a:ea typeface="微软雅黑"/>
                <a:cs typeface="+mn-cs"/>
              </a:rPr>
              <a:t>PLoS</a:t>
            </a:r>
            <a:r>
              <a:rPr kumimoji="0" lang="en-US" altLang="zh-CN" sz="700" b="0" i="0" u="none" strike="noStrike" kern="1200" cap="none" spc="0" normalizeH="0" baseline="0" noProof="0" dirty="0">
                <a:ln>
                  <a:noFill/>
                </a:ln>
                <a:gradFill>
                  <a:gsLst>
                    <a:gs pos="0">
                      <a:prstClr val="black"/>
                    </a:gs>
                    <a:gs pos="94000">
                      <a:prstClr val="black"/>
                    </a:gs>
                  </a:gsLst>
                  <a:lin ang="2700000" scaled="1"/>
                </a:gradFill>
                <a:effectLst/>
                <a:uLnTx/>
                <a:uFillTx/>
                <a:latin typeface="微软雅黑"/>
                <a:ea typeface="微软雅黑"/>
                <a:cs typeface="+mn-cs"/>
              </a:rPr>
              <a:t> One. 2022 Sep 20;17(9):e0274876.    8. .</a:t>
            </a:r>
            <a:r>
              <a:rPr kumimoji="0" lang="zh-CN" altLang="en-US" sz="700" b="0" i="0" u="none" strike="noStrike" kern="1200" cap="none" spc="0" normalizeH="0" baseline="0" noProof="0" dirty="0">
                <a:ln>
                  <a:noFill/>
                </a:ln>
                <a:gradFill>
                  <a:gsLst>
                    <a:gs pos="0">
                      <a:prstClr val="black"/>
                    </a:gs>
                    <a:gs pos="94000">
                      <a:prstClr val="black"/>
                    </a:gs>
                  </a:gsLst>
                  <a:lin ang="2700000" scaled="1"/>
                </a:gradFill>
                <a:effectLst/>
                <a:uLnTx/>
                <a:uFillTx/>
                <a:latin typeface="微软雅黑"/>
                <a:ea typeface="微软雅黑"/>
                <a:cs typeface="+mn-cs"/>
              </a:rPr>
              <a:t>医药魔方针对初诊晚期</a:t>
            </a:r>
            <a:r>
              <a:rPr kumimoji="0" lang="en-US" altLang="zh-CN" sz="700" b="0" i="0" u="none" strike="noStrike" kern="1200" cap="none" spc="0" normalizeH="0" baseline="0" noProof="0" dirty="0">
                <a:ln>
                  <a:noFill/>
                </a:ln>
                <a:gradFill>
                  <a:gsLst>
                    <a:gs pos="0">
                      <a:prstClr val="black"/>
                    </a:gs>
                    <a:gs pos="94000">
                      <a:prstClr val="black"/>
                    </a:gs>
                  </a:gsLst>
                  <a:lin ang="2700000" scaled="1"/>
                </a:gradFill>
                <a:effectLst/>
                <a:uLnTx/>
                <a:uFillTx/>
                <a:latin typeface="微软雅黑"/>
                <a:ea typeface="微软雅黑"/>
                <a:cs typeface="+mn-cs"/>
              </a:rPr>
              <a:t>EGFR</a:t>
            </a:r>
            <a:r>
              <a:rPr kumimoji="0" lang="zh-CN" altLang="en-US" sz="700" b="0" i="0" u="none" strike="noStrike" kern="1200" cap="none" spc="0" normalizeH="0" baseline="0" noProof="0" dirty="0">
                <a:ln>
                  <a:noFill/>
                </a:ln>
                <a:gradFill>
                  <a:gsLst>
                    <a:gs pos="0">
                      <a:prstClr val="black"/>
                    </a:gs>
                    <a:gs pos="94000">
                      <a:prstClr val="black"/>
                    </a:gs>
                  </a:gsLst>
                  <a:lin ang="2700000" scaled="1"/>
                </a:gradFill>
                <a:effectLst/>
                <a:uLnTx/>
                <a:uFillTx/>
                <a:latin typeface="微软雅黑"/>
                <a:ea typeface="微软雅黑"/>
                <a:cs typeface="+mn-cs"/>
              </a:rPr>
              <a:t>敏感突变的</a:t>
            </a:r>
            <a:r>
              <a:rPr kumimoji="0" lang="en-US" altLang="zh-CN" sz="700" b="0" i="0" u="none" strike="noStrike" kern="1200" cap="none" spc="0" normalizeH="0" baseline="0" noProof="0" dirty="0">
                <a:ln>
                  <a:noFill/>
                </a:ln>
                <a:gradFill>
                  <a:gsLst>
                    <a:gs pos="0">
                      <a:prstClr val="black"/>
                    </a:gs>
                    <a:gs pos="94000">
                      <a:prstClr val="black"/>
                    </a:gs>
                  </a:gsLst>
                  <a:lin ang="2700000" scaled="1"/>
                </a:gradFill>
                <a:effectLst/>
                <a:uLnTx/>
                <a:uFillTx/>
                <a:latin typeface="微软雅黑"/>
                <a:ea typeface="微软雅黑"/>
                <a:cs typeface="+mn-cs"/>
              </a:rPr>
              <a:t>NSCLC</a:t>
            </a:r>
            <a:r>
              <a:rPr kumimoji="0" lang="zh-CN" altLang="en-US" sz="700" b="0" i="0" u="none" strike="noStrike" kern="1200" cap="none" spc="0" normalizeH="0" baseline="0" noProof="0" dirty="0">
                <a:ln>
                  <a:noFill/>
                </a:ln>
                <a:gradFill>
                  <a:gsLst>
                    <a:gs pos="0">
                      <a:prstClr val="black"/>
                    </a:gs>
                    <a:gs pos="94000">
                      <a:prstClr val="black"/>
                    </a:gs>
                  </a:gsLst>
                  <a:lin ang="2700000" scaled="1"/>
                </a:gradFill>
                <a:effectLst/>
                <a:uLnTx/>
                <a:uFillTx/>
                <a:latin typeface="微软雅黑"/>
                <a:ea typeface="微软雅黑"/>
                <a:cs typeface="+mn-cs"/>
              </a:rPr>
              <a:t>伴脑转移患者一线治疗情况的一项独立的网上医生定量问卷调查结果</a:t>
            </a:r>
            <a:r>
              <a:rPr kumimoji="0" lang="en-US" altLang="zh-CN" sz="700" b="0" i="0" u="none" strike="noStrike" kern="1200" cap="none" spc="0" normalizeH="0" baseline="0" noProof="0" dirty="0">
                <a:ln>
                  <a:noFill/>
                </a:ln>
                <a:gradFill>
                  <a:gsLst>
                    <a:gs pos="0">
                      <a:prstClr val="black"/>
                    </a:gs>
                    <a:gs pos="94000">
                      <a:prstClr val="black"/>
                    </a:gs>
                  </a:gsLst>
                  <a:lin ang="2700000" scaled="1"/>
                </a:gradFill>
                <a:effectLst/>
                <a:uLnTx/>
                <a:uFillTx/>
                <a:latin typeface="微软雅黑"/>
                <a:ea typeface="微软雅黑"/>
                <a:cs typeface="+mn-cs"/>
              </a:rPr>
              <a:t>.</a:t>
            </a:r>
            <a:r>
              <a:rPr kumimoji="0" lang="zh-CN" altLang="en-US" sz="700" b="0" i="0" u="none" strike="noStrike" kern="1200" cap="none" spc="0" normalizeH="0" baseline="0" noProof="0" dirty="0">
                <a:ln>
                  <a:noFill/>
                </a:ln>
                <a:gradFill>
                  <a:gsLst>
                    <a:gs pos="0">
                      <a:prstClr val="black"/>
                    </a:gs>
                    <a:gs pos="94000">
                      <a:prstClr val="black"/>
                    </a:gs>
                  </a:gsLst>
                  <a:lin ang="2700000" scaled="1"/>
                </a:gradFill>
                <a:effectLst/>
                <a:uLnTx/>
                <a:uFillTx/>
                <a:latin typeface="微软雅黑"/>
                <a:ea typeface="微软雅黑"/>
                <a:cs typeface="+mn-cs"/>
              </a:rPr>
              <a:t> </a:t>
            </a:r>
            <a:r>
              <a:rPr kumimoji="0" lang="en-US" altLang="zh-CN" sz="700" b="0" i="0" u="none" strike="noStrike" kern="1200" cap="none" spc="0" normalizeH="0" baseline="0" noProof="0" dirty="0">
                <a:ln>
                  <a:noFill/>
                </a:ln>
                <a:gradFill>
                  <a:gsLst>
                    <a:gs pos="0">
                      <a:prstClr val="black"/>
                    </a:gs>
                    <a:gs pos="94000">
                      <a:prstClr val="black"/>
                    </a:gs>
                  </a:gsLst>
                  <a:lin ang="2700000" scaled="1"/>
                </a:gradFill>
                <a:effectLst/>
                <a:uLnTx/>
                <a:uFillTx/>
                <a:latin typeface="微软雅黑"/>
                <a:ea typeface="微软雅黑"/>
                <a:cs typeface="+mn-cs"/>
              </a:rPr>
              <a:t>9. Ouyang, W., et al. BMC cancer,2020. 20, 1-11.  10. Cheng Y, et al. Target Oncol. 2021 Mar;16(2):165-176.   11. S.S. Ramalingam, et al. N Engl J Med 2020;382:41-50. </a:t>
            </a:r>
          </a:p>
        </p:txBody>
      </p:sp>
      <p:sp>
        <p:nvSpPr>
          <p:cNvPr id="55" name="文本框 54">
            <a:extLst>
              <a:ext uri="{FF2B5EF4-FFF2-40B4-BE49-F238E27FC236}">
                <a16:creationId xmlns:a16="http://schemas.microsoft.com/office/drawing/2014/main" id="{2B41626B-97D7-CA79-CB1D-F7D91DC71DA7}"/>
              </a:ext>
            </a:extLst>
          </p:cNvPr>
          <p:cNvSpPr txBox="1"/>
          <p:nvPr/>
        </p:nvSpPr>
        <p:spPr>
          <a:xfrm>
            <a:off x="10996" y="273341"/>
            <a:ext cx="12181004" cy="83099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400" b="1" i="0" u="none" strike="noStrike" kern="1200" cap="none" spc="0" normalizeH="0" baseline="0" noProof="0" dirty="0">
                <a:ln>
                  <a:noFill/>
                </a:ln>
                <a:gradFill>
                  <a:gsLst>
                    <a:gs pos="0">
                      <a:prstClr val="black"/>
                    </a:gs>
                    <a:gs pos="94000">
                      <a:prstClr val="black"/>
                    </a:gs>
                  </a:gsLst>
                  <a:lin ang="2700000" scaled="1"/>
                </a:gradFill>
                <a:effectLst/>
                <a:uLnTx/>
                <a:uFillTx/>
                <a:latin typeface="Microsoft YaHei" panose="020B0503020204020204" pitchFamily="34" charset="-122"/>
                <a:ea typeface="Microsoft YaHei" panose="020B0503020204020204" pitchFamily="34" charset="-122"/>
                <a:cs typeface="+mn-cs"/>
              </a:rPr>
              <a:t>   CNS</a:t>
            </a:r>
            <a:r>
              <a:rPr kumimoji="0" lang="zh-CN" altLang="en-US" sz="2400" b="1" i="0" u="none" strike="noStrike" kern="1200" cap="none" spc="0" normalizeH="0" baseline="0" noProof="0" dirty="0">
                <a:ln>
                  <a:noFill/>
                </a:ln>
                <a:gradFill>
                  <a:gsLst>
                    <a:gs pos="0">
                      <a:prstClr val="black"/>
                    </a:gs>
                    <a:gs pos="94000">
                      <a:prstClr val="black"/>
                    </a:gs>
                  </a:gsLst>
                  <a:lin ang="2700000" scaled="1"/>
                </a:gradFill>
                <a:effectLst/>
                <a:uLnTx/>
                <a:uFillTx/>
                <a:latin typeface="Microsoft YaHei" panose="020B0503020204020204" pitchFamily="34" charset="-122"/>
                <a:ea typeface="Microsoft YaHei" panose="020B0503020204020204" pitchFamily="34" charset="-122"/>
                <a:cs typeface="+mn-cs"/>
              </a:rPr>
              <a:t>转移严重影响</a:t>
            </a:r>
            <a:r>
              <a:rPr kumimoji="0" lang="en-US" altLang="zh-CN" sz="2400" b="1" i="0" u="none" strike="noStrike" kern="1200" cap="none" spc="0" normalizeH="0" baseline="0" noProof="0" dirty="0">
                <a:ln>
                  <a:noFill/>
                </a:ln>
                <a:gradFill>
                  <a:gsLst>
                    <a:gs pos="0">
                      <a:prstClr val="black"/>
                    </a:gs>
                    <a:gs pos="94000">
                      <a:prstClr val="black"/>
                    </a:gs>
                  </a:gsLst>
                  <a:lin ang="2700000" scaled="1"/>
                </a:gradFill>
                <a:effectLst/>
                <a:uLnTx/>
                <a:uFillTx/>
                <a:latin typeface="Microsoft YaHei" panose="020B0503020204020204" pitchFamily="34" charset="-122"/>
                <a:ea typeface="Microsoft YaHei" panose="020B0503020204020204" pitchFamily="34" charset="-122"/>
                <a:cs typeface="+mn-cs"/>
              </a:rPr>
              <a:t>EGFR</a:t>
            </a:r>
            <a:r>
              <a:rPr kumimoji="0" lang="zh-CN" altLang="en-US" sz="2400" b="1" i="0" u="none" strike="noStrike" kern="1200" cap="none" spc="0" normalizeH="0" baseline="0" noProof="0" dirty="0">
                <a:ln>
                  <a:noFill/>
                </a:ln>
                <a:gradFill>
                  <a:gsLst>
                    <a:gs pos="0">
                      <a:prstClr val="black"/>
                    </a:gs>
                    <a:gs pos="94000">
                      <a:prstClr val="black"/>
                    </a:gs>
                  </a:gsLst>
                  <a:lin ang="2700000" scaled="1"/>
                </a:gradFill>
                <a:effectLst/>
                <a:uLnTx/>
                <a:uFillTx/>
                <a:latin typeface="Microsoft YaHei" panose="020B0503020204020204" pitchFamily="34" charset="-122"/>
                <a:ea typeface="Microsoft YaHei" panose="020B0503020204020204" pitchFamily="34" charset="-122"/>
                <a:cs typeface="+mn-cs"/>
              </a:rPr>
              <a:t>突变阳性非小细胞肺癌患者的预后</a:t>
            </a:r>
            <a:endParaRPr kumimoji="0" lang="en-US" altLang="zh-CN" sz="2400" b="1" i="0" u="none" strike="noStrike" kern="1200" cap="none" spc="0" normalizeH="0" baseline="0" noProof="0" dirty="0">
              <a:ln>
                <a:noFill/>
              </a:ln>
              <a:gradFill>
                <a:gsLst>
                  <a:gs pos="0">
                    <a:prstClr val="black"/>
                  </a:gs>
                  <a:gs pos="94000">
                    <a:prstClr val="black"/>
                  </a:gs>
                </a:gsLst>
                <a:lin ang="2700000" scaled="1"/>
              </a:gradFill>
              <a:effectLst/>
              <a:uLnTx/>
              <a:uFillTx/>
              <a:latin typeface="Microsoft YaHei" panose="020B0503020204020204" pitchFamily="34" charset="-122"/>
              <a:ea typeface="Microsoft YaHei" panose="020B0503020204020204" pitchFamily="34" charset="-122"/>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2400" b="1" i="0" u="none" strike="noStrike" kern="1200" cap="none" spc="0" normalizeH="0" baseline="0" noProof="0" dirty="0">
                <a:ln>
                  <a:noFill/>
                </a:ln>
                <a:gradFill>
                  <a:gsLst>
                    <a:gs pos="0">
                      <a:prstClr val="black"/>
                    </a:gs>
                    <a:gs pos="94000">
                      <a:prstClr val="black"/>
                    </a:gs>
                  </a:gsLst>
                  <a:lin ang="2700000" scaled="1"/>
                </a:gradFill>
                <a:effectLst/>
                <a:uLnTx/>
                <a:uFillTx/>
                <a:latin typeface="Microsoft YaHei" panose="020B0503020204020204" pitchFamily="34" charset="-122"/>
                <a:ea typeface="Microsoft YaHei" panose="020B0503020204020204" pitchFamily="34" charset="-122"/>
                <a:cs typeface="+mn-cs"/>
              </a:rPr>
              <a:t>当前医保目录缺乏有效控制</a:t>
            </a:r>
            <a:r>
              <a:rPr kumimoji="0" lang="en-US" altLang="zh-CN" sz="2400" b="1" i="0" u="none" strike="noStrike" kern="1200" cap="none" spc="0" normalizeH="0" baseline="0" noProof="0" dirty="0">
                <a:ln>
                  <a:noFill/>
                </a:ln>
                <a:gradFill>
                  <a:gsLst>
                    <a:gs pos="0">
                      <a:prstClr val="black"/>
                    </a:gs>
                    <a:gs pos="94000">
                      <a:prstClr val="black"/>
                    </a:gs>
                  </a:gsLst>
                  <a:lin ang="2700000" scaled="1"/>
                </a:gradFill>
                <a:effectLst/>
                <a:uLnTx/>
                <a:uFillTx/>
                <a:latin typeface="Microsoft YaHei" panose="020B0503020204020204" pitchFamily="34" charset="-122"/>
                <a:ea typeface="Microsoft YaHei" panose="020B0503020204020204" pitchFamily="34" charset="-122"/>
                <a:cs typeface="+mn-cs"/>
              </a:rPr>
              <a:t>CNS</a:t>
            </a:r>
            <a:r>
              <a:rPr kumimoji="0" lang="zh-CN" altLang="en-US" sz="2400" b="1" i="0" u="none" strike="noStrike" kern="1200" cap="none" spc="0" normalizeH="0" baseline="0" noProof="0" dirty="0">
                <a:ln>
                  <a:noFill/>
                </a:ln>
                <a:gradFill>
                  <a:gsLst>
                    <a:gs pos="0">
                      <a:prstClr val="black"/>
                    </a:gs>
                    <a:gs pos="94000">
                      <a:prstClr val="black"/>
                    </a:gs>
                  </a:gsLst>
                  <a:lin ang="2700000" scaled="1"/>
                </a:gradFill>
                <a:effectLst/>
                <a:uLnTx/>
                <a:uFillTx/>
                <a:latin typeface="Microsoft YaHei" panose="020B0503020204020204" pitchFamily="34" charset="-122"/>
                <a:ea typeface="Microsoft YaHei" panose="020B0503020204020204" pitchFamily="34" charset="-122"/>
                <a:cs typeface="+mn-cs"/>
              </a:rPr>
              <a:t>转移患者颅内病灶的药物</a:t>
            </a:r>
          </a:p>
        </p:txBody>
      </p:sp>
      <p:sp>
        <p:nvSpPr>
          <p:cNvPr id="23" name="文本框 22">
            <a:extLst>
              <a:ext uri="{FF2B5EF4-FFF2-40B4-BE49-F238E27FC236}">
                <a16:creationId xmlns:a16="http://schemas.microsoft.com/office/drawing/2014/main" id="{DEAA0D93-4763-DC11-8E33-071F65B567E6}"/>
              </a:ext>
            </a:extLst>
          </p:cNvPr>
          <p:cNvSpPr txBox="1"/>
          <p:nvPr/>
        </p:nvSpPr>
        <p:spPr>
          <a:xfrm>
            <a:off x="10996" y="12357"/>
            <a:ext cx="1104695" cy="314697"/>
          </a:xfrm>
          <a:prstGeom prst="rect">
            <a:avLst/>
          </a:prstGeom>
          <a:solidFill>
            <a:schemeClr val="accent1"/>
          </a:solidFill>
        </p:spPr>
        <p:txBody>
          <a:bodyPr wrap="square"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800" b="1" i="0" u="none" strike="noStrike" kern="1200" cap="none" spc="0" normalizeH="0" baseline="0" noProof="0" dirty="0">
                <a:ln>
                  <a:noFill/>
                </a:ln>
                <a:solidFill>
                  <a:prstClr val="white"/>
                </a:solidFill>
                <a:effectLst/>
                <a:uLnTx/>
                <a:uFillTx/>
                <a:latin typeface="Microsoft YaHei" panose="020B0503020204020204" pitchFamily="34" charset="-122"/>
                <a:ea typeface="Microsoft YaHei" panose="020B0503020204020204" pitchFamily="34" charset="-122"/>
                <a:cs typeface="+mn-cs"/>
              </a:rPr>
              <a:t>疾病情况</a:t>
            </a:r>
            <a:endParaRPr kumimoji="0" lang="zh-CN" altLang="en-US" sz="1800" b="1" i="0" u="none" strike="noStrike" kern="1200" cap="none" spc="0" normalizeH="0" baseline="0" noProof="0" dirty="0">
              <a:ln>
                <a:noFill/>
              </a:ln>
              <a:solidFill>
                <a:prstClr val="white"/>
              </a:solidFill>
              <a:effectLst/>
              <a:uLnTx/>
              <a:uFillTx/>
              <a:latin typeface="微软雅黑"/>
              <a:ea typeface="微软雅黑"/>
              <a:cs typeface="+mn-cs"/>
            </a:endParaRPr>
          </a:p>
        </p:txBody>
      </p:sp>
      <p:sp>
        <p:nvSpPr>
          <p:cNvPr id="38" name="文本框 37">
            <a:extLst>
              <a:ext uri="{FF2B5EF4-FFF2-40B4-BE49-F238E27FC236}">
                <a16:creationId xmlns:a16="http://schemas.microsoft.com/office/drawing/2014/main" id="{DC6201C8-E786-B5D0-462E-C9B4EE9A5154}"/>
              </a:ext>
            </a:extLst>
          </p:cNvPr>
          <p:cNvSpPr txBox="1"/>
          <p:nvPr/>
        </p:nvSpPr>
        <p:spPr>
          <a:xfrm>
            <a:off x="6602421" y="2033625"/>
            <a:ext cx="5092701" cy="1775486"/>
          </a:xfrm>
          <a:prstGeom prst="rect">
            <a:avLst/>
          </a:prstGeom>
          <a:noFill/>
        </p:spPr>
        <p:txBody>
          <a:bodyPr wrap="square">
            <a:spAutoFit/>
          </a:bodyPr>
          <a:lstStyle/>
          <a:p>
            <a:pPr marL="0" marR="0" lvl="0" indent="0" algn="l" defTabSz="914400" rtl="0" eaLnBrk="1" fontAlgn="auto" latinLnBrk="0" hangingPunct="1">
              <a:lnSpc>
                <a:spcPct val="120000"/>
              </a:lnSpc>
              <a:spcBef>
                <a:spcPts val="0"/>
              </a:spcBef>
              <a:spcAft>
                <a:spcPts val="600"/>
              </a:spcAft>
              <a:buClrTx/>
              <a:buSzTx/>
              <a:buFontTx/>
              <a:buNone/>
              <a:tabLst/>
              <a:defRPr/>
            </a:pPr>
            <a:r>
              <a:rPr kumimoji="0" lang="zh-CN" altLang="en-US" sz="1400" b="0" i="0" u="none" strike="noStrike" kern="1200" cap="none" spc="0" normalizeH="0" baseline="0" noProof="0" dirty="0">
                <a:ln>
                  <a:noFill/>
                </a:ln>
                <a:gradFill>
                  <a:gsLst>
                    <a:gs pos="54000">
                      <a:prstClr val="black"/>
                    </a:gs>
                    <a:gs pos="100000">
                      <a:prstClr val="black"/>
                    </a:gs>
                  </a:gsLst>
                  <a:lin ang="5400000" scaled="1"/>
                </a:gradFill>
                <a:effectLst/>
                <a:uLnTx/>
                <a:uFillTx/>
                <a:latin typeface="Microsoft YaHei" panose="020B0503020204020204" pitchFamily="34" charset="-122"/>
                <a:ea typeface="Microsoft YaHei" panose="020B0503020204020204" pitchFamily="34" charset="-122"/>
                <a:cs typeface="+mn-cs"/>
              </a:rPr>
              <a:t>目前医保目录中的</a:t>
            </a:r>
            <a:r>
              <a:rPr kumimoji="0" lang="en-US" altLang="zh-CN" sz="1400" b="0" i="0" u="none" strike="noStrike" kern="1200" cap="none" spc="0" normalizeH="0" baseline="0" noProof="0" dirty="0">
                <a:ln>
                  <a:noFill/>
                </a:ln>
                <a:gradFill>
                  <a:gsLst>
                    <a:gs pos="54000">
                      <a:prstClr val="black"/>
                    </a:gs>
                    <a:gs pos="100000">
                      <a:prstClr val="black"/>
                    </a:gs>
                  </a:gsLst>
                  <a:lin ang="5400000" scaled="1"/>
                </a:gradFill>
                <a:effectLst/>
                <a:uLnTx/>
                <a:uFillTx/>
                <a:latin typeface="Microsoft YaHei" panose="020B0503020204020204" pitchFamily="34" charset="-122"/>
                <a:ea typeface="Microsoft YaHei" panose="020B0503020204020204" pitchFamily="34" charset="-122"/>
                <a:cs typeface="+mn-cs"/>
              </a:rPr>
              <a:t>EGFR-TKI</a:t>
            </a:r>
            <a:r>
              <a:rPr kumimoji="0" lang="zh-CN" altLang="en-US" sz="1400" b="0" i="0" u="none" strike="noStrike" kern="1200" cap="none" spc="0" normalizeH="0" baseline="0" noProof="0" dirty="0">
                <a:ln>
                  <a:noFill/>
                </a:ln>
                <a:gradFill>
                  <a:gsLst>
                    <a:gs pos="54000">
                      <a:prstClr val="black"/>
                    </a:gs>
                    <a:gs pos="100000">
                      <a:prstClr val="black"/>
                    </a:gs>
                  </a:gsLst>
                  <a:lin ang="5400000" scaled="1"/>
                </a:gradFill>
                <a:effectLst/>
                <a:uLnTx/>
                <a:uFillTx/>
                <a:latin typeface="Microsoft YaHei" panose="020B0503020204020204" pitchFamily="34" charset="-122"/>
                <a:ea typeface="Microsoft YaHei" panose="020B0503020204020204" pitchFamily="34" charset="-122"/>
                <a:cs typeface="+mn-cs"/>
              </a:rPr>
              <a:t>药物</a:t>
            </a:r>
            <a:r>
              <a:rPr kumimoji="0" lang="zh-CN" altLang="en-US" sz="1400" b="1" i="0" u="none" strike="noStrike" kern="1200" cap="none" spc="0" normalizeH="0" baseline="0" noProof="0" dirty="0">
                <a:ln>
                  <a:noFill/>
                </a:ln>
                <a:gradFill>
                  <a:gsLst>
                    <a:gs pos="0">
                      <a:srgbClr val="C00000"/>
                    </a:gs>
                    <a:gs pos="100000">
                      <a:srgbClr val="C00000"/>
                    </a:gs>
                  </a:gsLst>
                  <a:lin ang="5400000" scaled="1"/>
                </a:gradFill>
                <a:effectLst/>
                <a:uLnTx/>
                <a:uFillTx/>
                <a:latin typeface="Microsoft YaHei" panose="020B0503020204020204" pitchFamily="34" charset="-122"/>
                <a:ea typeface="Microsoft YaHei" panose="020B0503020204020204" pitchFamily="34" charset="-122"/>
                <a:cs typeface="+mn-cs"/>
              </a:rPr>
              <a:t>皆为外排蛋白底物</a:t>
            </a:r>
            <a:r>
              <a:rPr kumimoji="0" lang="zh-CN" altLang="en-US" sz="1400" b="0" i="0" u="none" strike="noStrike" kern="1200" cap="none" spc="0" normalizeH="0" baseline="0" noProof="0" dirty="0">
                <a:ln>
                  <a:noFill/>
                </a:ln>
                <a:gradFill>
                  <a:gsLst>
                    <a:gs pos="54000">
                      <a:prstClr val="black"/>
                    </a:gs>
                    <a:gs pos="100000">
                      <a:prstClr val="black"/>
                    </a:gs>
                  </a:gsLst>
                  <a:lin ang="5400000" scaled="1"/>
                </a:gradFill>
                <a:effectLst/>
                <a:uLnTx/>
                <a:uFillTx/>
                <a:latin typeface="Microsoft YaHei" panose="020B0503020204020204" pitchFamily="34" charset="-122"/>
                <a:ea typeface="Microsoft YaHei" panose="020B0503020204020204" pitchFamily="34" charset="-122"/>
                <a:cs typeface="+mn-cs"/>
              </a:rPr>
              <a:t>，受外排蛋白药代动力学耐药影响，对伴</a:t>
            </a:r>
            <a:r>
              <a:rPr kumimoji="0" lang="en-US" altLang="zh-CN" sz="1400" b="0" i="0" u="none" strike="noStrike" kern="1200" cap="none" spc="0" normalizeH="0" baseline="0" noProof="0" dirty="0">
                <a:ln>
                  <a:noFill/>
                </a:ln>
                <a:gradFill>
                  <a:gsLst>
                    <a:gs pos="54000">
                      <a:prstClr val="black"/>
                    </a:gs>
                    <a:gs pos="100000">
                      <a:prstClr val="black"/>
                    </a:gs>
                  </a:gsLst>
                  <a:lin ang="5400000" scaled="1"/>
                </a:gradFill>
                <a:effectLst/>
                <a:uLnTx/>
                <a:uFillTx/>
                <a:latin typeface="Microsoft YaHei" panose="020B0503020204020204" pitchFamily="34" charset="-122"/>
                <a:ea typeface="Microsoft YaHei" panose="020B0503020204020204" pitchFamily="34" charset="-122"/>
                <a:cs typeface="+mn-cs"/>
              </a:rPr>
              <a:t>CNS</a:t>
            </a:r>
            <a:r>
              <a:rPr kumimoji="0" lang="zh-CN" altLang="en-US" sz="1400" b="0" i="0" u="none" strike="noStrike" kern="1200" cap="none" spc="0" normalizeH="0" baseline="0" noProof="0" dirty="0">
                <a:ln>
                  <a:noFill/>
                </a:ln>
                <a:gradFill>
                  <a:gsLst>
                    <a:gs pos="54000">
                      <a:prstClr val="black"/>
                    </a:gs>
                    <a:gs pos="100000">
                      <a:prstClr val="black"/>
                    </a:gs>
                  </a:gsLst>
                  <a:lin ang="5400000" scaled="1"/>
                </a:gradFill>
                <a:effectLst/>
                <a:uLnTx/>
                <a:uFillTx/>
                <a:latin typeface="Microsoft YaHei" panose="020B0503020204020204" pitchFamily="34" charset="-122"/>
                <a:ea typeface="Microsoft YaHei" panose="020B0503020204020204" pitchFamily="34" charset="-122"/>
                <a:cs typeface="+mn-cs"/>
              </a:rPr>
              <a:t>转移的 </a:t>
            </a:r>
            <a:r>
              <a:rPr kumimoji="0" lang="en-US" altLang="zh-CN" sz="1400" b="0" i="0" u="none" strike="noStrike" kern="1200" cap="none" spc="0" normalizeH="0" baseline="0" noProof="0" dirty="0">
                <a:ln>
                  <a:noFill/>
                </a:ln>
                <a:gradFill>
                  <a:gsLst>
                    <a:gs pos="54000">
                      <a:prstClr val="black"/>
                    </a:gs>
                    <a:gs pos="100000">
                      <a:prstClr val="black"/>
                    </a:gs>
                  </a:gsLst>
                  <a:lin ang="5400000" scaled="1"/>
                </a:gradFill>
                <a:effectLst/>
                <a:uLnTx/>
                <a:uFillTx/>
                <a:latin typeface="Microsoft YaHei" panose="020B0503020204020204" pitchFamily="34" charset="-122"/>
                <a:ea typeface="Microsoft YaHei" panose="020B0503020204020204" pitchFamily="34" charset="-122"/>
                <a:cs typeface="+mn-cs"/>
              </a:rPr>
              <a:t>EGFR </a:t>
            </a:r>
            <a:r>
              <a:rPr kumimoji="0" lang="zh-CN" altLang="en-US" sz="1400" b="0" i="0" u="none" strike="noStrike" kern="1200" cap="none" spc="0" normalizeH="0" baseline="0" noProof="0" dirty="0">
                <a:ln>
                  <a:noFill/>
                </a:ln>
                <a:gradFill>
                  <a:gsLst>
                    <a:gs pos="54000">
                      <a:prstClr val="black"/>
                    </a:gs>
                    <a:gs pos="100000">
                      <a:prstClr val="black"/>
                    </a:gs>
                  </a:gsLst>
                  <a:lin ang="5400000" scaled="1"/>
                </a:gradFill>
                <a:effectLst/>
                <a:uLnTx/>
                <a:uFillTx/>
                <a:latin typeface="Microsoft YaHei" panose="020B0503020204020204" pitchFamily="34" charset="-122"/>
                <a:ea typeface="Microsoft YaHei" panose="020B0503020204020204" pitchFamily="34" charset="-122"/>
                <a:cs typeface="+mn-cs"/>
              </a:rPr>
              <a:t>敏感突变晚期 </a:t>
            </a:r>
            <a:r>
              <a:rPr kumimoji="0" lang="en-US" altLang="zh-CN" sz="1400" b="0" i="0" u="none" strike="noStrike" kern="1200" cap="none" spc="0" normalizeH="0" baseline="0" noProof="0" dirty="0">
                <a:ln>
                  <a:noFill/>
                </a:ln>
                <a:gradFill>
                  <a:gsLst>
                    <a:gs pos="54000">
                      <a:prstClr val="black"/>
                    </a:gs>
                    <a:gs pos="100000">
                      <a:prstClr val="black"/>
                    </a:gs>
                  </a:gsLst>
                  <a:lin ang="5400000" scaled="1"/>
                </a:gradFill>
                <a:effectLst/>
                <a:uLnTx/>
                <a:uFillTx/>
                <a:latin typeface="Microsoft YaHei" panose="020B0503020204020204" pitchFamily="34" charset="-122"/>
                <a:ea typeface="Microsoft YaHei" panose="020B0503020204020204" pitchFamily="34" charset="-122"/>
                <a:cs typeface="+mn-cs"/>
              </a:rPr>
              <a:t>NSCLC </a:t>
            </a:r>
            <a:r>
              <a:rPr kumimoji="0" lang="zh-CN" altLang="en-US" sz="1400" b="0" i="0" u="none" strike="noStrike" kern="1200" cap="none" spc="0" normalizeH="0" baseline="0" noProof="0" dirty="0">
                <a:ln>
                  <a:noFill/>
                </a:ln>
                <a:gradFill>
                  <a:gsLst>
                    <a:gs pos="54000">
                      <a:prstClr val="black"/>
                    </a:gs>
                    <a:gs pos="100000">
                      <a:prstClr val="black"/>
                    </a:gs>
                  </a:gsLst>
                  <a:lin ang="5400000" scaled="1"/>
                </a:gradFill>
                <a:effectLst/>
                <a:uLnTx/>
                <a:uFillTx/>
                <a:latin typeface="Microsoft YaHei" panose="020B0503020204020204" pitchFamily="34" charset="-122"/>
                <a:ea typeface="Microsoft YaHei" panose="020B0503020204020204" pitchFamily="34" charset="-122"/>
                <a:cs typeface="+mn-cs"/>
              </a:rPr>
              <a:t>患者颅内病灶的控制有限</a:t>
            </a:r>
          </a:p>
          <a:p>
            <a:pPr marL="0" marR="0" lvl="0" indent="0" algn="l" defTabSz="914400" rtl="0" eaLnBrk="1" fontAlgn="auto" latinLnBrk="0" hangingPunct="1">
              <a:lnSpc>
                <a:spcPct val="120000"/>
              </a:lnSpc>
              <a:spcBef>
                <a:spcPts val="0"/>
              </a:spcBef>
              <a:spcAft>
                <a:spcPts val="0"/>
              </a:spcAft>
              <a:buClrTx/>
              <a:buSzTx/>
              <a:buFontTx/>
              <a:buNone/>
              <a:tabLst/>
              <a:defRPr/>
            </a:pPr>
            <a:endParaRPr kumimoji="0" lang="zh-CN" altLang="en-US" sz="1400" b="0" i="0" u="none" strike="noStrike" kern="1200" cap="none" spc="0" normalizeH="0" baseline="0" noProof="0" dirty="0">
              <a:ln>
                <a:noFill/>
              </a:ln>
              <a:gradFill>
                <a:gsLst>
                  <a:gs pos="54000">
                    <a:prstClr val="black"/>
                  </a:gs>
                  <a:gs pos="100000">
                    <a:prstClr val="black"/>
                  </a:gs>
                </a:gsLst>
                <a:lin ang="5400000" scaled="1"/>
              </a:gradFill>
              <a:effectLst/>
              <a:uLnTx/>
              <a:uFillTx/>
              <a:latin typeface="Microsoft YaHei" panose="020B0503020204020204" pitchFamily="34" charset="-122"/>
              <a:ea typeface="Microsoft YaHei" panose="020B0503020204020204" pitchFamily="34" charset="-122"/>
              <a:cs typeface="+mn-cs"/>
            </a:endParaRPr>
          </a:p>
          <a:p>
            <a:pPr marL="0" marR="0" lvl="0" indent="0" algn="l" defTabSz="914400" rtl="0" eaLnBrk="1" fontAlgn="auto" latinLnBrk="0" hangingPunct="1">
              <a:lnSpc>
                <a:spcPct val="120000"/>
              </a:lnSpc>
              <a:spcBef>
                <a:spcPts val="600"/>
              </a:spcBef>
              <a:spcAft>
                <a:spcPts val="0"/>
              </a:spcAft>
              <a:buClrTx/>
              <a:buSzTx/>
              <a:buFontTx/>
              <a:buNone/>
              <a:tabLst/>
              <a:defRPr/>
            </a:pPr>
            <a:r>
              <a:rPr kumimoji="0" lang="zh-CN" altLang="en-US" sz="1400" b="0" i="0" u="none" strike="noStrike" kern="1200" cap="none" spc="0" normalizeH="0" baseline="0" noProof="0" dirty="0">
                <a:ln>
                  <a:noFill/>
                </a:ln>
                <a:gradFill>
                  <a:gsLst>
                    <a:gs pos="54000">
                      <a:prstClr val="black"/>
                    </a:gs>
                    <a:gs pos="100000">
                      <a:prstClr val="black"/>
                    </a:gs>
                  </a:gsLst>
                  <a:lin ang="5400000" scaled="1"/>
                </a:gradFill>
                <a:effectLst/>
                <a:uLnTx/>
                <a:uFillTx/>
                <a:latin typeface="Microsoft YaHei" panose="020B0503020204020204" pitchFamily="34" charset="-122"/>
                <a:ea typeface="Microsoft YaHei" panose="020B0503020204020204" pitchFamily="34" charset="-122"/>
                <a:cs typeface="+mn-cs"/>
              </a:rPr>
              <a:t>因而更大程度的</a:t>
            </a:r>
            <a:r>
              <a:rPr kumimoji="0" lang="zh-CN" altLang="en-US" sz="1400" b="1" i="0" u="none" strike="noStrike" kern="1200" cap="none" spc="0" normalizeH="0" baseline="0" noProof="0" dirty="0">
                <a:ln>
                  <a:noFill/>
                </a:ln>
                <a:gradFill>
                  <a:gsLst>
                    <a:gs pos="0">
                      <a:srgbClr val="C00000"/>
                    </a:gs>
                    <a:gs pos="100000">
                      <a:srgbClr val="C00000"/>
                    </a:gs>
                  </a:gsLst>
                  <a:lin ang="5400000" scaled="1"/>
                </a:gradFill>
                <a:effectLst/>
                <a:uLnTx/>
                <a:uFillTx/>
                <a:latin typeface="Microsoft YaHei" panose="020B0503020204020204" pitchFamily="34" charset="-122"/>
                <a:ea typeface="Microsoft YaHei" panose="020B0503020204020204" pitchFamily="34" charset="-122"/>
                <a:cs typeface="+mn-cs"/>
              </a:rPr>
              <a:t>依赖加量</a:t>
            </a:r>
            <a:r>
              <a:rPr kumimoji="0" lang="en-US" altLang="zh-CN" sz="1400" b="0" i="0" u="none" strike="noStrike" kern="1200" cap="none" spc="0" normalizeH="0" baseline="30000" noProof="0" dirty="0">
                <a:ln>
                  <a:noFill/>
                </a:ln>
                <a:gradFill>
                  <a:gsLst>
                    <a:gs pos="54000">
                      <a:prstClr val="black"/>
                    </a:gs>
                    <a:gs pos="100000">
                      <a:prstClr val="black"/>
                    </a:gs>
                  </a:gsLst>
                  <a:lin ang="5400000" scaled="1"/>
                </a:gradFill>
                <a:effectLst/>
                <a:uLnTx/>
                <a:uFillTx/>
                <a:latin typeface="Microsoft YaHei" panose="020B0503020204020204" pitchFamily="34" charset="-122"/>
                <a:ea typeface="Microsoft YaHei" panose="020B0503020204020204" pitchFamily="34" charset="-122"/>
                <a:cs typeface="+mn-cs"/>
              </a:rPr>
              <a:t>8</a:t>
            </a:r>
            <a:r>
              <a:rPr kumimoji="0" lang="zh-CN" altLang="en-US" sz="1400" b="0" i="0" u="none" strike="noStrike" kern="1200" cap="none" spc="0" normalizeH="0" baseline="0" noProof="0" dirty="0">
                <a:ln>
                  <a:noFill/>
                </a:ln>
                <a:gradFill>
                  <a:gsLst>
                    <a:gs pos="54000">
                      <a:prstClr val="black"/>
                    </a:gs>
                    <a:gs pos="100000">
                      <a:prstClr val="black"/>
                    </a:gs>
                  </a:gsLst>
                  <a:lin ang="5400000" scaled="1"/>
                </a:gradFill>
                <a:effectLst/>
                <a:uLnTx/>
                <a:uFillTx/>
                <a:latin typeface="Microsoft YaHei" panose="020B0503020204020204" pitchFamily="34" charset="-122"/>
                <a:ea typeface="Microsoft YaHei" panose="020B0503020204020204" pitchFamily="34" charset="-122"/>
                <a:cs typeface="+mn-cs"/>
              </a:rPr>
              <a:t>（</a:t>
            </a:r>
            <a:r>
              <a:rPr kumimoji="0" lang="en-US" altLang="zh-CN" sz="1400" b="0" i="0" u="none" strike="noStrike" kern="1200" cap="none" spc="0" normalizeH="0" baseline="0" noProof="0" dirty="0">
                <a:ln>
                  <a:noFill/>
                </a:ln>
                <a:gradFill>
                  <a:gsLst>
                    <a:gs pos="54000">
                      <a:prstClr val="black"/>
                    </a:gs>
                    <a:gs pos="100000">
                      <a:prstClr val="black"/>
                    </a:gs>
                  </a:gsLst>
                  <a:lin ang="5400000" scaled="1"/>
                </a:gradFill>
                <a:effectLst/>
                <a:uLnTx/>
                <a:uFillTx/>
                <a:latin typeface="Microsoft YaHei" panose="020B0503020204020204" pitchFamily="34" charset="-122"/>
                <a:ea typeface="Microsoft YaHei" panose="020B0503020204020204" pitchFamily="34" charset="-122"/>
                <a:cs typeface="+mn-cs"/>
              </a:rPr>
              <a:t>45%</a:t>
            </a:r>
            <a:r>
              <a:rPr kumimoji="0" lang="zh-CN" altLang="en-US" sz="1400" b="0" i="0" u="none" strike="noStrike" kern="1200" cap="none" spc="0" normalizeH="0" baseline="0" noProof="0" dirty="0">
                <a:ln>
                  <a:noFill/>
                </a:ln>
                <a:gradFill>
                  <a:gsLst>
                    <a:gs pos="54000">
                      <a:prstClr val="black"/>
                    </a:gs>
                    <a:gs pos="100000">
                      <a:prstClr val="black"/>
                    </a:gs>
                  </a:gsLst>
                  <a:lin ang="5400000" scaled="1"/>
                </a:gradFill>
                <a:effectLst/>
                <a:uLnTx/>
                <a:uFillTx/>
                <a:latin typeface="Microsoft YaHei" panose="020B0503020204020204" pitchFamily="34" charset="-122"/>
                <a:ea typeface="Microsoft YaHei" panose="020B0503020204020204" pitchFamily="34" charset="-122"/>
                <a:cs typeface="+mn-cs"/>
              </a:rPr>
              <a:t>患者加量）、联合与局部放疗，带来</a:t>
            </a:r>
            <a:r>
              <a:rPr kumimoji="0" lang="zh-CN" altLang="en-US" sz="1400" b="1" i="0" u="none" strike="noStrike" kern="1200" cap="none" spc="0" normalizeH="0" baseline="0" noProof="0" dirty="0">
                <a:ln>
                  <a:noFill/>
                </a:ln>
                <a:gradFill>
                  <a:gsLst>
                    <a:gs pos="0">
                      <a:srgbClr val="C00000"/>
                    </a:gs>
                    <a:gs pos="100000">
                      <a:srgbClr val="C00000"/>
                    </a:gs>
                  </a:gsLst>
                  <a:lin ang="5400000" scaled="1"/>
                </a:gradFill>
                <a:effectLst/>
                <a:uLnTx/>
                <a:uFillTx/>
                <a:latin typeface="Microsoft YaHei" panose="020B0503020204020204" pitchFamily="34" charset="-122"/>
                <a:ea typeface="Microsoft YaHei" panose="020B0503020204020204" pitchFamily="34" charset="-122"/>
                <a:cs typeface="+mn-cs"/>
              </a:rPr>
              <a:t>安全性问题和费用问题</a:t>
            </a:r>
          </a:p>
        </p:txBody>
      </p:sp>
      <p:sp>
        <p:nvSpPr>
          <p:cNvPr id="40" name="文本框 39">
            <a:extLst>
              <a:ext uri="{FF2B5EF4-FFF2-40B4-BE49-F238E27FC236}">
                <a16:creationId xmlns:a16="http://schemas.microsoft.com/office/drawing/2014/main" id="{7CD80F33-A773-307C-2597-77B6B42C0E5A}"/>
              </a:ext>
            </a:extLst>
          </p:cNvPr>
          <p:cNvSpPr txBox="1"/>
          <p:nvPr/>
        </p:nvSpPr>
        <p:spPr>
          <a:xfrm>
            <a:off x="410521" y="1324461"/>
            <a:ext cx="5578383" cy="570059"/>
          </a:xfrm>
          <a:prstGeom prst="roundRect">
            <a:avLst>
              <a:gd name="adj" fmla="val 5029"/>
            </a:avLst>
          </a:prstGeom>
          <a:solidFill>
            <a:schemeClr val="accent5">
              <a:lumMod val="40000"/>
              <a:lumOff val="60000"/>
            </a:schemeClr>
          </a:solidFill>
        </p:spPr>
        <p:txBody>
          <a:bodyPr wrap="square" anchor="ctr">
            <a:noAutofit/>
          </a:bodyPr>
          <a:lstStyle>
            <a:defPPr>
              <a:defRPr lang="zh-CN"/>
            </a:defPPr>
            <a:lvl1pPr>
              <a:defRPr sz="2000" b="1">
                <a:gradFill>
                  <a:gsLst>
                    <a:gs pos="0">
                      <a:schemeClr val="tx1"/>
                    </a:gs>
                    <a:gs pos="94000">
                      <a:schemeClr val="tx1"/>
                    </a:gs>
                  </a:gsLst>
                  <a:lin ang="2700000" scaled="1"/>
                </a:gradFill>
                <a:latin typeface="Microsoft YaHei" panose="020B0503020204020204" pitchFamily="34" charset="-122"/>
                <a:ea typeface="Microsoft YaHei" panose="020B0503020204020204" pitchFamily="34" charset="-122"/>
              </a:defRPr>
            </a:lvl1p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altLang="zh-CN" sz="1600" b="1" i="0" u="none" strike="noStrike" kern="1200" cap="none" spc="0" normalizeH="0" baseline="0" noProof="0" dirty="0">
                <a:ln>
                  <a:noFill/>
                </a:ln>
                <a:gradFill>
                  <a:gsLst>
                    <a:gs pos="0">
                      <a:prstClr val="white"/>
                    </a:gs>
                    <a:gs pos="100000">
                      <a:prstClr val="white"/>
                    </a:gs>
                  </a:gsLst>
                  <a:lin ang="2700000" scaled="1"/>
                </a:gradFill>
                <a:effectLst/>
                <a:uLnTx/>
                <a:uFillTx/>
                <a:latin typeface="Microsoft YaHei" panose="020B0503020204020204" pitchFamily="34" charset="-122"/>
                <a:ea typeface="Microsoft YaHei" panose="020B0503020204020204" pitchFamily="34" charset="-122"/>
                <a:cs typeface="+mn-cs"/>
              </a:rPr>
              <a:t>     </a:t>
            </a:r>
            <a:r>
              <a:rPr kumimoji="0" lang="zh-CN" altLang="en-US" sz="1600" b="1"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cs"/>
              </a:rPr>
              <a:t>中枢神经系统是</a:t>
            </a:r>
            <a:r>
              <a:rPr kumimoji="0" lang="en-US" altLang="zh-CN" sz="1600" b="1"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cs"/>
              </a:rPr>
              <a:t>EGFR</a:t>
            </a:r>
            <a:r>
              <a:rPr kumimoji="0" lang="zh-CN" altLang="en-US" sz="1600" b="1"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cs"/>
              </a:rPr>
              <a:t>突变阳性非小细胞肺癌患者的</a:t>
            </a:r>
            <a:endParaRPr kumimoji="0" lang="en-US" altLang="zh-CN" sz="1600" b="1"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cs"/>
            </a:endParaRP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zh-CN" altLang="en-US" sz="1600" b="1" i="0" u="none" strike="noStrike" kern="1200" cap="none" spc="0" normalizeH="0" baseline="0" noProof="0" dirty="0">
                <a:ln>
                  <a:noFill/>
                </a:ln>
                <a:solidFill>
                  <a:srgbClr val="FF0000"/>
                </a:solidFill>
                <a:effectLst/>
                <a:uLnTx/>
                <a:uFillTx/>
                <a:latin typeface="Microsoft YaHei" panose="020B0503020204020204" pitchFamily="34" charset="-122"/>
                <a:ea typeface="Microsoft YaHei" panose="020B0503020204020204" pitchFamily="34" charset="-122"/>
                <a:cs typeface="+mn-cs"/>
              </a:rPr>
              <a:t>主要转移部位之一，预后较差</a:t>
            </a:r>
          </a:p>
        </p:txBody>
      </p:sp>
      <p:sp>
        <p:nvSpPr>
          <p:cNvPr id="41" name="文本框 40">
            <a:extLst>
              <a:ext uri="{FF2B5EF4-FFF2-40B4-BE49-F238E27FC236}">
                <a16:creationId xmlns:a16="http://schemas.microsoft.com/office/drawing/2014/main" id="{472648C0-97E7-C06C-481A-8F7B8D9B6720}"/>
              </a:ext>
            </a:extLst>
          </p:cNvPr>
          <p:cNvSpPr txBox="1"/>
          <p:nvPr/>
        </p:nvSpPr>
        <p:spPr>
          <a:xfrm>
            <a:off x="403955" y="3950476"/>
            <a:ext cx="5578383" cy="571214"/>
          </a:xfrm>
          <a:prstGeom prst="roundRect">
            <a:avLst>
              <a:gd name="adj" fmla="val 6322"/>
            </a:avLst>
          </a:prstGeom>
          <a:solidFill>
            <a:schemeClr val="accent5">
              <a:lumMod val="40000"/>
              <a:lumOff val="60000"/>
            </a:schemeClr>
          </a:solidFill>
        </p:spPr>
        <p:txBody>
          <a:bodyPr wrap="square" anchor="ctr">
            <a:noAutofit/>
          </a:bodyPr>
          <a:lstStyle>
            <a:defPPr>
              <a:defRPr lang="zh-CN"/>
            </a:defPPr>
            <a:lvl1pPr>
              <a:defRPr sz="2000" b="1">
                <a:gradFill>
                  <a:gsLst>
                    <a:gs pos="0">
                      <a:schemeClr val="tx1"/>
                    </a:gs>
                    <a:gs pos="94000">
                      <a:schemeClr val="tx1"/>
                    </a:gs>
                  </a:gsLst>
                  <a:lin ang="2700000" scaled="1"/>
                </a:gradFill>
                <a:latin typeface="Microsoft YaHei" panose="020B0503020204020204" pitchFamily="34" charset="-122"/>
                <a:ea typeface="Microsoft YaHei" panose="020B0503020204020204" pitchFamily="34" charset="-122"/>
              </a:defRPr>
            </a:lvl1p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zh-CN" altLang="en-US" sz="1600" b="1" i="0" u="none" strike="noStrike" kern="1200" cap="none" spc="0" normalizeH="0" baseline="0" noProof="0" dirty="0">
                <a:ln>
                  <a:noFill/>
                </a:ln>
                <a:gradFill>
                  <a:gsLst>
                    <a:gs pos="0">
                      <a:prstClr val="white"/>
                    </a:gs>
                    <a:gs pos="100000">
                      <a:prstClr val="white"/>
                    </a:gs>
                  </a:gsLst>
                  <a:lin ang="2700000" scaled="1"/>
                </a:gradFill>
                <a:effectLst/>
                <a:uLnTx/>
                <a:uFillTx/>
                <a:latin typeface="Microsoft YaHei" panose="020B0503020204020204" pitchFamily="34" charset="-122"/>
                <a:ea typeface="Microsoft YaHei" panose="020B0503020204020204" pitchFamily="34" charset="-122"/>
                <a:cs typeface="+mn-cs"/>
              </a:rPr>
              <a:t>      </a:t>
            </a:r>
            <a:r>
              <a:rPr kumimoji="0" lang="zh-CN" altLang="en-US" sz="1600" b="1"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cs"/>
              </a:rPr>
              <a:t>颅内病灶进展</a:t>
            </a:r>
            <a:r>
              <a:rPr kumimoji="0" lang="zh-CN" altLang="en-US" sz="1600" b="1" i="0" u="none" strike="noStrike" kern="1200" cap="none" spc="0" normalizeH="0" baseline="0" noProof="0" dirty="0">
                <a:ln>
                  <a:noFill/>
                </a:ln>
                <a:solidFill>
                  <a:srgbClr val="FF0000"/>
                </a:solidFill>
                <a:effectLst/>
                <a:uLnTx/>
                <a:uFillTx/>
                <a:latin typeface="Microsoft YaHei" panose="020B0503020204020204" pitchFamily="34" charset="-122"/>
                <a:ea typeface="Microsoft YaHei" panose="020B0503020204020204" pitchFamily="34" charset="-122"/>
                <a:cs typeface="+mn-cs"/>
              </a:rPr>
              <a:t>严重影响患者生活质量，是首要死亡原因</a:t>
            </a:r>
            <a:endParaRPr kumimoji="0" lang="en-US" altLang="zh-CN" sz="1600" b="0" i="0" u="none" strike="noStrike" kern="1200" cap="none" spc="0" normalizeH="0" baseline="30000" noProof="0" dirty="0">
              <a:ln>
                <a:noFill/>
              </a:ln>
              <a:solidFill>
                <a:srgbClr val="FF0000"/>
              </a:solidFill>
              <a:effectLst/>
              <a:uLnTx/>
              <a:uFillTx/>
              <a:latin typeface="Microsoft YaHei" panose="020B0503020204020204" pitchFamily="34" charset="-122"/>
              <a:ea typeface="Microsoft YaHei" panose="020B0503020204020204" pitchFamily="34" charset="-122"/>
              <a:cs typeface="+mn-cs"/>
            </a:endParaRPr>
          </a:p>
        </p:txBody>
      </p:sp>
      <p:sp>
        <p:nvSpPr>
          <p:cNvPr id="42" name="文本框 41">
            <a:extLst>
              <a:ext uri="{FF2B5EF4-FFF2-40B4-BE49-F238E27FC236}">
                <a16:creationId xmlns:a16="http://schemas.microsoft.com/office/drawing/2014/main" id="{657DF596-D07B-5C19-94C7-BA668AF3019F}"/>
              </a:ext>
            </a:extLst>
          </p:cNvPr>
          <p:cNvSpPr txBox="1"/>
          <p:nvPr/>
        </p:nvSpPr>
        <p:spPr>
          <a:xfrm>
            <a:off x="760877" y="1961431"/>
            <a:ext cx="5236330" cy="700576"/>
          </a:xfrm>
          <a:prstGeom prst="rect">
            <a:avLst/>
          </a:prstGeom>
          <a:noFill/>
          <a:ln>
            <a:noFill/>
          </a:ln>
        </p:spPr>
        <p:txBody>
          <a:bodyPr wrap="square">
            <a:spAutoFit/>
          </a:bodyPr>
          <a:lstStyle/>
          <a:p>
            <a:pPr marL="0" marR="0" lvl="0" indent="0" algn="l" defTabSz="914400" rtl="0" eaLnBrk="1" fontAlgn="auto" latinLnBrk="0" hangingPunct="1">
              <a:lnSpc>
                <a:spcPct val="150000"/>
              </a:lnSpc>
              <a:spcBef>
                <a:spcPts val="0"/>
              </a:spcBef>
              <a:spcAft>
                <a:spcPts val="0"/>
              </a:spcAft>
              <a:buClr>
                <a:srgbClr val="0053A7"/>
              </a:buClr>
              <a:buSzTx/>
              <a:buFontTx/>
              <a:buNone/>
              <a:tabLst/>
              <a:defRPr/>
            </a:pPr>
            <a:r>
              <a:rPr kumimoji="0" lang="en-US" altLang="zh-CN" sz="1400" b="1" i="0" u="none" strike="noStrike" kern="1200" cap="none" spc="0" normalizeH="0" baseline="0" noProof="0" dirty="0">
                <a:ln>
                  <a:noFill/>
                </a:ln>
                <a:gradFill>
                  <a:gsLst>
                    <a:gs pos="0">
                      <a:srgbClr val="C00000"/>
                    </a:gs>
                    <a:gs pos="100000">
                      <a:srgbClr val="C00000"/>
                    </a:gs>
                  </a:gsLst>
                  <a:lin ang="5400000" scaled="1"/>
                </a:gradFill>
                <a:effectLst/>
                <a:uLnTx/>
                <a:uFillTx/>
                <a:latin typeface="Microsoft YaHei" panose="020B0503020204020204" pitchFamily="34" charset="-122"/>
                <a:ea typeface="Microsoft YaHei" panose="020B0503020204020204" pitchFamily="34" charset="-122"/>
                <a:cs typeface="+mn-cs"/>
              </a:rPr>
              <a:t>17.5-25%</a:t>
            </a:r>
            <a:r>
              <a:rPr kumimoji="0" lang="zh-CN" altLang="en-US" sz="1400" b="0" i="0" u="none" strike="noStrike" kern="1200" cap="none" spc="0" normalizeH="0" baseline="0" noProof="0" dirty="0">
                <a:ln>
                  <a:noFill/>
                </a:ln>
                <a:gradFill>
                  <a:gsLst>
                    <a:gs pos="54000">
                      <a:prstClr val="black"/>
                    </a:gs>
                    <a:gs pos="100000">
                      <a:prstClr val="black"/>
                    </a:gs>
                  </a:gsLst>
                  <a:lin ang="5400000" scaled="1"/>
                </a:gradFill>
                <a:effectLst/>
                <a:uLnTx/>
                <a:uFillTx/>
                <a:latin typeface="Microsoft YaHei" panose="020B0503020204020204" pitchFamily="34" charset="-122"/>
                <a:ea typeface="Microsoft YaHei" panose="020B0503020204020204" pitchFamily="34" charset="-122"/>
                <a:cs typeface="+mn-cs"/>
              </a:rPr>
              <a:t>的</a:t>
            </a:r>
            <a:r>
              <a:rPr kumimoji="0" lang="en-US" altLang="zh-CN" sz="1400" b="0" i="0" u="none" strike="noStrike" kern="1200" cap="none" spc="0" normalizeH="0" baseline="0" noProof="0" dirty="0">
                <a:ln>
                  <a:noFill/>
                </a:ln>
                <a:gradFill>
                  <a:gsLst>
                    <a:gs pos="54000">
                      <a:prstClr val="black"/>
                    </a:gs>
                    <a:gs pos="100000">
                      <a:prstClr val="black"/>
                    </a:gs>
                  </a:gsLst>
                  <a:lin ang="5400000" scaled="1"/>
                </a:gradFill>
                <a:effectLst/>
                <a:uLnTx/>
                <a:uFillTx/>
                <a:latin typeface="Microsoft YaHei" panose="020B0503020204020204" pitchFamily="34" charset="-122"/>
                <a:ea typeface="Microsoft YaHei" panose="020B0503020204020204" pitchFamily="34" charset="-122"/>
                <a:cs typeface="+mn-cs"/>
              </a:rPr>
              <a:t>EGFR</a:t>
            </a:r>
            <a:r>
              <a:rPr kumimoji="0" lang="zh-CN" altLang="en-US" sz="1400" b="0" i="0" u="none" strike="noStrike" kern="1200" cap="none" spc="0" normalizeH="0" baseline="0" noProof="0" dirty="0">
                <a:ln>
                  <a:noFill/>
                </a:ln>
                <a:gradFill>
                  <a:gsLst>
                    <a:gs pos="54000">
                      <a:prstClr val="black"/>
                    </a:gs>
                    <a:gs pos="100000">
                      <a:prstClr val="black"/>
                    </a:gs>
                  </a:gsLst>
                  <a:lin ang="5400000" scaled="1"/>
                </a:gradFill>
                <a:effectLst/>
                <a:uLnTx/>
                <a:uFillTx/>
                <a:latin typeface="Microsoft YaHei" panose="020B0503020204020204" pitchFamily="34" charset="-122"/>
                <a:ea typeface="Microsoft YaHei" panose="020B0503020204020204" pitchFamily="34" charset="-122"/>
                <a:cs typeface="+mn-cs"/>
              </a:rPr>
              <a:t>突变阳性非小细胞肺癌（</a:t>
            </a:r>
            <a:r>
              <a:rPr kumimoji="0" lang="en-US" altLang="zh-CN" sz="1400" b="0" i="0" u="none" strike="noStrike" kern="1200" cap="none" spc="0" normalizeH="0" baseline="0" noProof="0" dirty="0">
                <a:ln>
                  <a:noFill/>
                </a:ln>
                <a:gradFill>
                  <a:gsLst>
                    <a:gs pos="54000">
                      <a:prstClr val="black"/>
                    </a:gs>
                    <a:gs pos="100000">
                      <a:prstClr val="black"/>
                    </a:gs>
                  </a:gsLst>
                  <a:lin ang="5400000" scaled="1"/>
                </a:gradFill>
                <a:effectLst/>
                <a:uLnTx/>
                <a:uFillTx/>
                <a:latin typeface="Microsoft YaHei" panose="020B0503020204020204" pitchFamily="34" charset="-122"/>
                <a:ea typeface="Microsoft YaHei" panose="020B0503020204020204" pitchFamily="34" charset="-122"/>
                <a:cs typeface="+mn-cs"/>
              </a:rPr>
              <a:t>NSCLC</a:t>
            </a:r>
            <a:r>
              <a:rPr kumimoji="0" lang="zh-CN" altLang="en-US" sz="1400" b="0" i="0" u="none" strike="noStrike" kern="1200" cap="none" spc="0" normalizeH="0" baseline="0" noProof="0" dirty="0">
                <a:ln>
                  <a:noFill/>
                </a:ln>
                <a:gradFill>
                  <a:gsLst>
                    <a:gs pos="54000">
                      <a:prstClr val="black"/>
                    </a:gs>
                    <a:gs pos="100000">
                      <a:prstClr val="black"/>
                    </a:gs>
                  </a:gsLst>
                  <a:lin ang="5400000" scaled="1"/>
                </a:gradFill>
                <a:effectLst/>
                <a:uLnTx/>
                <a:uFillTx/>
                <a:latin typeface="Microsoft YaHei" panose="020B0503020204020204" pitchFamily="34" charset="-122"/>
                <a:ea typeface="Microsoft YaHei" panose="020B0503020204020204" pitchFamily="34" charset="-122"/>
                <a:cs typeface="+mn-cs"/>
              </a:rPr>
              <a:t>）在初诊就伴发中枢神经系统（</a:t>
            </a:r>
            <a:r>
              <a:rPr kumimoji="0" lang="en-US" altLang="zh-CN" sz="1400" b="0" i="0" u="none" strike="noStrike" kern="1200" cap="none" spc="0" normalizeH="0" baseline="0" noProof="0" dirty="0">
                <a:ln>
                  <a:noFill/>
                </a:ln>
                <a:gradFill>
                  <a:gsLst>
                    <a:gs pos="54000">
                      <a:prstClr val="black"/>
                    </a:gs>
                    <a:gs pos="100000">
                      <a:prstClr val="black"/>
                    </a:gs>
                  </a:gsLst>
                  <a:lin ang="5400000" scaled="1"/>
                </a:gradFill>
                <a:effectLst/>
                <a:uLnTx/>
                <a:uFillTx/>
                <a:latin typeface="Microsoft YaHei" panose="020B0503020204020204" pitchFamily="34" charset="-122"/>
                <a:ea typeface="Microsoft YaHei" panose="020B0503020204020204" pitchFamily="34" charset="-122"/>
                <a:cs typeface="+mn-cs"/>
              </a:rPr>
              <a:t>CNS</a:t>
            </a:r>
            <a:r>
              <a:rPr kumimoji="0" lang="zh-CN" altLang="en-US" sz="1400" b="0" i="0" u="none" strike="noStrike" kern="1200" cap="none" spc="0" normalizeH="0" baseline="0" noProof="0" dirty="0">
                <a:ln>
                  <a:noFill/>
                </a:ln>
                <a:gradFill>
                  <a:gsLst>
                    <a:gs pos="54000">
                      <a:prstClr val="black"/>
                    </a:gs>
                    <a:gs pos="100000">
                      <a:prstClr val="black"/>
                    </a:gs>
                  </a:gsLst>
                  <a:lin ang="5400000" scaled="1"/>
                </a:gradFill>
                <a:effectLst/>
                <a:uLnTx/>
                <a:uFillTx/>
                <a:latin typeface="Microsoft YaHei" panose="020B0503020204020204" pitchFamily="34" charset="-122"/>
                <a:ea typeface="Microsoft YaHei" panose="020B0503020204020204" pitchFamily="34" charset="-122"/>
                <a:cs typeface="+mn-cs"/>
              </a:rPr>
              <a:t>）转移</a:t>
            </a:r>
            <a:r>
              <a:rPr kumimoji="0" lang="en-US" altLang="zh-CN" sz="1200" b="0" i="0" u="none" strike="noStrike" kern="1200" cap="none" spc="0" normalizeH="0" baseline="30000" noProof="0" dirty="0">
                <a:ln>
                  <a:noFill/>
                </a:ln>
                <a:solidFill>
                  <a:prstClr val="black"/>
                </a:solidFill>
                <a:effectLst/>
                <a:uLnTx/>
                <a:uFillTx/>
                <a:latin typeface="Microsoft YaHei" panose="020B0503020204020204" pitchFamily="34" charset="-122"/>
                <a:ea typeface="Microsoft YaHei" panose="020B0503020204020204" pitchFamily="34" charset="-122"/>
                <a:cs typeface="+mn-cs"/>
              </a:rPr>
              <a:t>1,2</a:t>
            </a:r>
          </a:p>
        </p:txBody>
      </p:sp>
      <p:sp>
        <p:nvSpPr>
          <p:cNvPr id="43" name="文本框 42">
            <a:extLst>
              <a:ext uri="{FF2B5EF4-FFF2-40B4-BE49-F238E27FC236}">
                <a16:creationId xmlns:a16="http://schemas.microsoft.com/office/drawing/2014/main" id="{7F1ECF72-D0BF-0305-4349-340BC1F90C8E}"/>
              </a:ext>
            </a:extLst>
          </p:cNvPr>
          <p:cNvSpPr txBox="1"/>
          <p:nvPr/>
        </p:nvSpPr>
        <p:spPr>
          <a:xfrm>
            <a:off x="742982" y="2724174"/>
            <a:ext cx="5092701" cy="1023742"/>
          </a:xfrm>
          <a:prstGeom prst="rect">
            <a:avLst/>
          </a:prstGeom>
          <a:noFill/>
          <a:ln>
            <a:noFill/>
          </a:ln>
        </p:spPr>
        <p:txBody>
          <a:bodyPr wrap="square">
            <a:spAutoFit/>
          </a:bodyPr>
          <a:lstStyle/>
          <a:p>
            <a:pPr marL="171450" marR="0" lvl="0" indent="-171450" algn="l" defTabSz="914400" rtl="0" eaLnBrk="1" fontAlgn="auto" latinLnBrk="0" hangingPunct="1">
              <a:lnSpc>
                <a:spcPct val="150000"/>
              </a:lnSpc>
              <a:spcBef>
                <a:spcPts val="0"/>
              </a:spcBef>
              <a:spcAft>
                <a:spcPts val="0"/>
              </a:spcAft>
              <a:buClrTx/>
              <a:buSzTx/>
              <a:buFont typeface="Wingdings" panose="05000000000000000000" pitchFamily="2" charset="2"/>
              <a:buChar char="l"/>
              <a:tabLst/>
              <a:defRPr/>
            </a:pPr>
            <a:r>
              <a:rPr kumimoji="0" lang="en-US" altLang="zh-CN" sz="1400" b="1" i="0" u="none" strike="noStrike" kern="1200" cap="none" spc="0" normalizeH="0" baseline="0" noProof="0" dirty="0">
                <a:ln>
                  <a:noFill/>
                </a:ln>
                <a:gradFill>
                  <a:gsLst>
                    <a:gs pos="0">
                      <a:srgbClr val="C00000"/>
                    </a:gs>
                    <a:gs pos="100000">
                      <a:srgbClr val="C00000"/>
                    </a:gs>
                  </a:gsLst>
                  <a:lin ang="5400000" scaled="1"/>
                </a:gradFill>
                <a:effectLst/>
                <a:uLnTx/>
                <a:uFillTx/>
                <a:latin typeface="Microsoft YaHei" panose="020B0503020204020204" pitchFamily="34" charset="-122"/>
                <a:ea typeface="Microsoft YaHei" panose="020B0503020204020204" pitchFamily="34" charset="-122"/>
                <a:cs typeface="+mn-cs"/>
              </a:rPr>
              <a:t>CNS</a:t>
            </a:r>
            <a:r>
              <a:rPr kumimoji="0" lang="zh-CN" altLang="en-US" sz="1400" b="1" i="0" u="none" strike="noStrike" kern="1200" cap="none" spc="0" normalizeH="0" baseline="0" noProof="0" dirty="0">
                <a:ln>
                  <a:noFill/>
                </a:ln>
                <a:gradFill>
                  <a:gsLst>
                    <a:gs pos="0">
                      <a:srgbClr val="C00000"/>
                    </a:gs>
                    <a:gs pos="100000">
                      <a:srgbClr val="C00000"/>
                    </a:gs>
                  </a:gsLst>
                  <a:lin ang="5400000" scaled="1"/>
                </a:gradFill>
                <a:effectLst/>
                <a:uLnTx/>
                <a:uFillTx/>
                <a:latin typeface="Microsoft YaHei" panose="020B0503020204020204" pitchFamily="34" charset="-122"/>
                <a:ea typeface="Microsoft YaHei" panose="020B0503020204020204" pitchFamily="34" charset="-122"/>
                <a:cs typeface="+mn-cs"/>
              </a:rPr>
              <a:t>转移</a:t>
            </a:r>
            <a:r>
              <a:rPr kumimoji="0" lang="zh-CN" altLang="en-US" sz="1400" b="0" i="0" u="none" strike="noStrike" kern="1200" cap="none" spc="0" normalizeH="0" baseline="0" noProof="0" dirty="0">
                <a:ln>
                  <a:noFill/>
                </a:ln>
                <a:gradFill>
                  <a:gsLst>
                    <a:gs pos="54000">
                      <a:prstClr val="black"/>
                    </a:gs>
                    <a:gs pos="100000">
                      <a:prstClr val="black"/>
                    </a:gs>
                  </a:gsLst>
                  <a:lin ang="5400000" scaled="1"/>
                </a:gradFill>
                <a:effectLst/>
                <a:uLnTx/>
                <a:uFillTx/>
                <a:latin typeface="Microsoft YaHei" panose="020B0503020204020204" pitchFamily="34" charset="-122"/>
                <a:ea typeface="Microsoft YaHei" panose="020B0503020204020204" pitchFamily="34" charset="-122"/>
                <a:cs typeface="+mn-cs"/>
              </a:rPr>
              <a:t>患者中位生存期</a:t>
            </a:r>
            <a:r>
              <a:rPr kumimoji="0" lang="zh-CN" altLang="en-US" sz="1200" b="1"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cs"/>
              </a:rPr>
              <a:t>（</a:t>
            </a:r>
            <a:r>
              <a:rPr kumimoji="0" lang="en-US" altLang="zh-CN" sz="1400" b="1" i="0" u="none" strike="noStrike" kern="1200" cap="none" spc="0" normalizeH="0" baseline="0" noProof="0" dirty="0">
                <a:ln>
                  <a:noFill/>
                </a:ln>
                <a:gradFill>
                  <a:gsLst>
                    <a:gs pos="0">
                      <a:srgbClr val="C00000"/>
                    </a:gs>
                    <a:gs pos="100000">
                      <a:srgbClr val="C00000"/>
                    </a:gs>
                  </a:gsLst>
                  <a:lin ang="5400000" scaled="1"/>
                </a:gradFill>
                <a:effectLst/>
                <a:uLnTx/>
                <a:uFillTx/>
                <a:latin typeface="Microsoft YaHei" panose="020B0503020204020204" pitchFamily="34" charset="-122"/>
                <a:ea typeface="Microsoft YaHei" panose="020B0503020204020204" pitchFamily="34" charset="-122"/>
                <a:cs typeface="+mn-cs"/>
              </a:rPr>
              <a:t>OS</a:t>
            </a:r>
            <a:r>
              <a:rPr kumimoji="0" lang="zh-CN" altLang="en-US" sz="1200" b="1"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cs"/>
              </a:rPr>
              <a:t>）</a:t>
            </a:r>
            <a:r>
              <a:rPr kumimoji="0" lang="zh-CN" altLang="en-US" sz="1400" b="1" i="0" u="none" strike="noStrike" kern="1200" cap="none" spc="0" normalizeH="0" baseline="0" noProof="0" dirty="0">
                <a:ln>
                  <a:noFill/>
                </a:ln>
                <a:gradFill>
                  <a:gsLst>
                    <a:gs pos="0">
                      <a:srgbClr val="C00000"/>
                    </a:gs>
                    <a:gs pos="100000">
                      <a:srgbClr val="C00000"/>
                    </a:gs>
                  </a:gsLst>
                  <a:lin ang="5400000" scaled="1"/>
                </a:gradFill>
                <a:effectLst/>
                <a:uLnTx/>
                <a:uFillTx/>
                <a:latin typeface="Microsoft YaHei" panose="020B0503020204020204" pitchFamily="34" charset="-122"/>
                <a:ea typeface="Microsoft YaHei" panose="020B0503020204020204" pitchFamily="34" charset="-122"/>
                <a:cs typeface="+mn-cs"/>
              </a:rPr>
              <a:t>仅为</a:t>
            </a:r>
            <a:r>
              <a:rPr kumimoji="0" lang="en-US" altLang="zh-CN" sz="1400" b="1" i="0" u="none" strike="noStrike" kern="1200" cap="none" spc="0" normalizeH="0" baseline="0" noProof="0" dirty="0">
                <a:ln>
                  <a:noFill/>
                </a:ln>
                <a:gradFill>
                  <a:gsLst>
                    <a:gs pos="0">
                      <a:srgbClr val="C00000"/>
                    </a:gs>
                    <a:gs pos="100000">
                      <a:srgbClr val="C00000"/>
                    </a:gs>
                  </a:gsLst>
                  <a:lin ang="5400000" scaled="1"/>
                </a:gradFill>
                <a:effectLst/>
                <a:uLnTx/>
                <a:uFillTx/>
                <a:latin typeface="Microsoft YaHei" panose="020B0503020204020204" pitchFamily="34" charset="-122"/>
                <a:ea typeface="Microsoft YaHei" panose="020B0503020204020204" pitchFamily="34" charset="-122"/>
                <a:cs typeface="+mn-cs"/>
              </a:rPr>
              <a:t>7-12</a:t>
            </a:r>
            <a:r>
              <a:rPr kumimoji="0" lang="zh-CN" altLang="en-US" sz="1400" b="1" i="0" u="none" strike="noStrike" kern="1200" cap="none" spc="0" normalizeH="0" baseline="0" noProof="0" dirty="0">
                <a:ln>
                  <a:noFill/>
                </a:ln>
                <a:gradFill>
                  <a:gsLst>
                    <a:gs pos="0">
                      <a:srgbClr val="C00000"/>
                    </a:gs>
                    <a:gs pos="100000">
                      <a:srgbClr val="C00000"/>
                    </a:gs>
                  </a:gsLst>
                  <a:lin ang="5400000" scaled="1"/>
                </a:gradFill>
                <a:effectLst/>
                <a:uLnTx/>
                <a:uFillTx/>
                <a:latin typeface="Microsoft YaHei" panose="020B0503020204020204" pitchFamily="34" charset="-122"/>
                <a:ea typeface="Microsoft YaHei" panose="020B0503020204020204" pitchFamily="34" charset="-122"/>
                <a:cs typeface="+mn-cs"/>
              </a:rPr>
              <a:t>个月</a:t>
            </a:r>
            <a:r>
              <a:rPr kumimoji="0" lang="en-US" altLang="zh-CN" sz="1200" b="0" i="0" u="none" strike="noStrike" kern="1200" cap="none" spc="0" normalizeH="0" baseline="30000" noProof="0" dirty="0">
                <a:ln>
                  <a:noFill/>
                </a:ln>
                <a:gradFill>
                  <a:gsLst>
                    <a:gs pos="0">
                      <a:prstClr val="black"/>
                    </a:gs>
                    <a:gs pos="100000">
                      <a:prstClr val="black"/>
                    </a:gs>
                  </a:gsLst>
                  <a:lin ang="5400000" scaled="1"/>
                </a:gradFill>
                <a:effectLst/>
                <a:uLnTx/>
                <a:uFillTx/>
                <a:latin typeface="Microsoft YaHei" panose="020B0503020204020204" pitchFamily="34" charset="-122"/>
                <a:ea typeface="Microsoft YaHei" panose="020B0503020204020204" pitchFamily="34" charset="-122"/>
                <a:cs typeface="+mn-cs"/>
              </a:rPr>
              <a:t>3</a:t>
            </a:r>
            <a:endParaRPr kumimoji="0" lang="en-US" altLang="zh-CN" sz="1200" b="1" i="0" u="none" strike="noStrike" kern="1200" cap="none" spc="0" normalizeH="0" baseline="0" noProof="0" dirty="0">
              <a:ln>
                <a:noFill/>
              </a:ln>
              <a:gradFill>
                <a:gsLst>
                  <a:gs pos="0">
                    <a:srgbClr val="C00000"/>
                  </a:gs>
                  <a:gs pos="100000">
                    <a:srgbClr val="C00000"/>
                  </a:gs>
                </a:gsLst>
                <a:lin ang="5400000" scaled="1"/>
              </a:gradFill>
              <a:effectLst/>
              <a:uLnTx/>
              <a:uFillTx/>
              <a:latin typeface="Microsoft YaHei" panose="020B0503020204020204" pitchFamily="34" charset="-122"/>
              <a:ea typeface="Microsoft YaHei" panose="020B0503020204020204" pitchFamily="34" charset="-122"/>
              <a:cs typeface="+mn-cs"/>
            </a:endParaRPr>
          </a:p>
          <a:p>
            <a:pPr marL="171450" marR="0" lvl="0" indent="-171450" algn="l" defTabSz="914400" rtl="0" eaLnBrk="1" fontAlgn="auto" latinLnBrk="0" hangingPunct="1">
              <a:lnSpc>
                <a:spcPct val="150000"/>
              </a:lnSpc>
              <a:spcBef>
                <a:spcPts val="0"/>
              </a:spcBef>
              <a:spcAft>
                <a:spcPts val="0"/>
              </a:spcAft>
              <a:buClrTx/>
              <a:buSzTx/>
              <a:buFont typeface="Wingdings" panose="05000000000000000000" pitchFamily="2" charset="2"/>
              <a:buChar char="l"/>
              <a:tabLst/>
              <a:defRPr/>
            </a:pPr>
            <a:r>
              <a:rPr kumimoji="0" lang="zh-CN" altLang="en-US" sz="1400" b="0" i="0" u="none" strike="noStrike" kern="1200" cap="none" spc="0" normalizeH="0" baseline="0" noProof="0" dirty="0">
                <a:ln>
                  <a:noFill/>
                </a:ln>
                <a:gradFill>
                  <a:gsLst>
                    <a:gs pos="54000">
                      <a:prstClr val="black"/>
                    </a:gs>
                    <a:gs pos="100000">
                      <a:prstClr val="black"/>
                    </a:gs>
                  </a:gsLst>
                  <a:lin ang="5400000" scaled="1"/>
                </a:gradFill>
                <a:effectLst/>
                <a:uLnTx/>
                <a:uFillTx/>
                <a:latin typeface="Microsoft YaHei" panose="020B0503020204020204" pitchFamily="34" charset="-122"/>
                <a:ea typeface="Microsoft YaHei" panose="020B0503020204020204" pitchFamily="34" charset="-122"/>
                <a:cs typeface="+mn-cs"/>
              </a:rPr>
              <a:t>经</a:t>
            </a:r>
            <a:r>
              <a:rPr kumimoji="0" lang="en-US" altLang="zh-CN" sz="1400" b="0" i="0" u="none" strike="noStrike" kern="1200" cap="none" spc="0" normalizeH="0" baseline="0" noProof="0" dirty="0">
                <a:ln>
                  <a:noFill/>
                </a:ln>
                <a:gradFill>
                  <a:gsLst>
                    <a:gs pos="54000">
                      <a:prstClr val="black"/>
                    </a:gs>
                    <a:gs pos="100000">
                      <a:prstClr val="black"/>
                    </a:gs>
                  </a:gsLst>
                  <a:lin ang="5400000" scaled="1"/>
                </a:gradFill>
                <a:effectLst/>
                <a:uLnTx/>
                <a:uFillTx/>
                <a:latin typeface="Microsoft YaHei" panose="020B0503020204020204" pitchFamily="34" charset="-122"/>
                <a:ea typeface="Microsoft YaHei" panose="020B0503020204020204" pitchFamily="34" charset="-122"/>
                <a:cs typeface="+mn-cs"/>
              </a:rPr>
              <a:t>EGFR-TKI </a:t>
            </a:r>
            <a:r>
              <a:rPr kumimoji="0" lang="zh-CN" altLang="en-US" sz="1400" b="0" i="0" u="none" strike="noStrike" kern="1200" cap="none" spc="0" normalizeH="0" baseline="0" noProof="0" dirty="0">
                <a:ln>
                  <a:noFill/>
                </a:ln>
                <a:gradFill>
                  <a:gsLst>
                    <a:gs pos="54000">
                      <a:prstClr val="black"/>
                    </a:gs>
                    <a:gs pos="100000">
                      <a:prstClr val="black"/>
                    </a:gs>
                  </a:gsLst>
                  <a:lin ang="5400000" scaled="1"/>
                </a:gradFill>
                <a:effectLst/>
                <a:uLnTx/>
                <a:uFillTx/>
                <a:latin typeface="Microsoft YaHei" panose="020B0503020204020204" pitchFamily="34" charset="-122"/>
                <a:ea typeface="Microsoft YaHei" panose="020B0503020204020204" pitchFamily="34" charset="-122"/>
                <a:cs typeface="+mn-cs"/>
              </a:rPr>
              <a:t>治疗，</a:t>
            </a:r>
            <a:r>
              <a:rPr kumimoji="0" lang="zh-CN" altLang="en-US" sz="1400" b="1" i="0" u="none" strike="noStrike" kern="1200" cap="none" spc="0" normalizeH="0" baseline="0" noProof="0" dirty="0">
                <a:ln>
                  <a:noFill/>
                </a:ln>
                <a:gradFill>
                  <a:gsLst>
                    <a:gs pos="0">
                      <a:srgbClr val="C00000"/>
                    </a:gs>
                    <a:gs pos="100000">
                      <a:srgbClr val="C00000"/>
                    </a:gs>
                  </a:gsLst>
                  <a:lin ang="5400000" scaled="1"/>
                </a:gradFill>
                <a:effectLst/>
                <a:uLnTx/>
                <a:uFillTx/>
                <a:latin typeface="Microsoft YaHei" panose="020B0503020204020204" pitchFamily="34" charset="-122"/>
                <a:ea typeface="Microsoft YaHei" panose="020B0503020204020204" pitchFamily="34" charset="-122"/>
                <a:cs typeface="+mn-cs"/>
              </a:rPr>
              <a:t>有</a:t>
            </a:r>
            <a:r>
              <a:rPr kumimoji="0" lang="en-US" altLang="zh-CN" sz="1400" b="0" i="0" u="none" strike="noStrike" kern="1200" cap="none" spc="0" normalizeH="0" baseline="0" noProof="0" dirty="0">
                <a:ln>
                  <a:noFill/>
                </a:ln>
                <a:gradFill>
                  <a:gsLst>
                    <a:gs pos="54000">
                      <a:prstClr val="black"/>
                    </a:gs>
                    <a:gs pos="100000">
                      <a:prstClr val="black"/>
                    </a:gs>
                  </a:gsLst>
                  <a:lin ang="5400000" scaled="1"/>
                </a:gradFill>
                <a:effectLst/>
                <a:uLnTx/>
                <a:uFillTx/>
                <a:latin typeface="Microsoft YaHei" panose="020B0503020204020204" pitchFamily="34" charset="-122"/>
                <a:ea typeface="Microsoft YaHei" panose="020B0503020204020204" pitchFamily="34" charset="-122"/>
                <a:cs typeface="+mn-cs"/>
              </a:rPr>
              <a:t>CNS</a:t>
            </a:r>
            <a:r>
              <a:rPr kumimoji="0" lang="zh-CN" altLang="en-US" sz="1400" b="0" i="0" u="none" strike="noStrike" kern="1200" cap="none" spc="0" normalizeH="0" baseline="0" noProof="0" dirty="0">
                <a:ln>
                  <a:noFill/>
                </a:ln>
                <a:gradFill>
                  <a:gsLst>
                    <a:gs pos="54000">
                      <a:prstClr val="black"/>
                    </a:gs>
                    <a:gs pos="100000">
                      <a:prstClr val="black"/>
                    </a:gs>
                  </a:gsLst>
                  <a:lin ang="5400000" scaled="1"/>
                </a:gradFill>
                <a:effectLst/>
                <a:uLnTx/>
                <a:uFillTx/>
                <a:latin typeface="Microsoft YaHei" panose="020B0503020204020204" pitchFamily="34" charset="-122"/>
                <a:ea typeface="Microsoft YaHei" panose="020B0503020204020204" pitchFamily="34" charset="-122"/>
                <a:cs typeface="+mn-cs"/>
              </a:rPr>
              <a:t>转移患者</a:t>
            </a:r>
            <a:r>
              <a:rPr kumimoji="0" lang="en-US" altLang="zh-CN" sz="1400" b="1" i="0" u="none" strike="noStrike" kern="1200" cap="none" spc="0" normalizeH="0" baseline="0" noProof="0" dirty="0">
                <a:ln>
                  <a:noFill/>
                </a:ln>
                <a:gradFill>
                  <a:gsLst>
                    <a:gs pos="0">
                      <a:srgbClr val="C00000"/>
                    </a:gs>
                    <a:gs pos="100000">
                      <a:srgbClr val="C00000"/>
                    </a:gs>
                  </a:gsLst>
                  <a:lin ang="5400000" scaled="1"/>
                </a:gradFill>
                <a:effectLst/>
                <a:uLnTx/>
                <a:uFillTx/>
                <a:latin typeface="Microsoft YaHei" panose="020B0503020204020204" pitchFamily="34" charset="-122"/>
                <a:ea typeface="Microsoft YaHei" panose="020B0503020204020204" pitchFamily="34" charset="-122"/>
                <a:cs typeface="+mn-cs"/>
              </a:rPr>
              <a:t>OS</a:t>
            </a:r>
            <a:r>
              <a:rPr kumimoji="0" lang="zh-CN" altLang="en-US" sz="1400" b="1" i="0" u="none" strike="noStrike" kern="1200" cap="none" spc="0" normalizeH="0" baseline="0" noProof="0" dirty="0">
                <a:ln>
                  <a:noFill/>
                </a:ln>
                <a:gradFill>
                  <a:gsLst>
                    <a:gs pos="0">
                      <a:srgbClr val="C00000"/>
                    </a:gs>
                    <a:gs pos="100000">
                      <a:srgbClr val="C00000"/>
                    </a:gs>
                  </a:gsLst>
                  <a:lin ang="5400000" scaled="1"/>
                </a:gradFill>
                <a:effectLst/>
                <a:uLnTx/>
                <a:uFillTx/>
                <a:latin typeface="Microsoft YaHei" panose="020B0503020204020204" pitchFamily="34" charset="-122"/>
                <a:ea typeface="Microsoft YaHei" panose="020B0503020204020204" pitchFamily="34" charset="-122"/>
                <a:cs typeface="+mn-cs"/>
              </a:rPr>
              <a:t>（</a:t>
            </a:r>
            <a:r>
              <a:rPr kumimoji="0" lang="en-US" altLang="zh-CN" sz="1400" b="1" i="0" u="none" strike="noStrike" kern="1200" cap="none" spc="0" normalizeH="0" baseline="0" noProof="0" dirty="0">
                <a:ln>
                  <a:noFill/>
                </a:ln>
                <a:gradFill>
                  <a:gsLst>
                    <a:gs pos="0">
                      <a:srgbClr val="C00000"/>
                    </a:gs>
                    <a:gs pos="100000">
                      <a:srgbClr val="C00000"/>
                    </a:gs>
                  </a:gsLst>
                  <a:lin ang="5400000" scaled="1"/>
                </a:gradFill>
                <a:effectLst/>
                <a:uLnTx/>
                <a:uFillTx/>
                <a:latin typeface="Microsoft YaHei" panose="020B0503020204020204" pitchFamily="34" charset="-122"/>
                <a:ea typeface="Microsoft YaHei" panose="020B0503020204020204" pitchFamily="34" charset="-122"/>
                <a:cs typeface="+mn-cs"/>
              </a:rPr>
              <a:t>22.1</a:t>
            </a:r>
            <a:r>
              <a:rPr kumimoji="0" lang="zh-CN" altLang="en-US" sz="1400" b="1" i="0" u="none" strike="noStrike" kern="1200" cap="none" spc="0" normalizeH="0" baseline="0" noProof="0" dirty="0">
                <a:ln>
                  <a:noFill/>
                </a:ln>
                <a:gradFill>
                  <a:gsLst>
                    <a:gs pos="0">
                      <a:srgbClr val="C00000"/>
                    </a:gs>
                    <a:gs pos="100000">
                      <a:srgbClr val="C00000"/>
                    </a:gs>
                  </a:gsLst>
                  <a:lin ang="5400000" scaled="1"/>
                </a:gradFill>
                <a:effectLst/>
                <a:uLnTx/>
                <a:uFillTx/>
                <a:latin typeface="Microsoft YaHei" panose="020B0503020204020204" pitchFamily="34" charset="-122"/>
                <a:ea typeface="Microsoft YaHei" panose="020B0503020204020204" pitchFamily="34" charset="-122"/>
                <a:cs typeface="+mn-cs"/>
              </a:rPr>
              <a:t>月）明显短于无</a:t>
            </a:r>
            <a:r>
              <a:rPr kumimoji="0" lang="en-US" altLang="zh-CN" sz="1400" b="0" i="0" u="none" strike="noStrike" kern="1200" cap="none" spc="0" normalizeH="0" baseline="0" noProof="0" dirty="0">
                <a:ln>
                  <a:noFill/>
                </a:ln>
                <a:gradFill>
                  <a:gsLst>
                    <a:gs pos="54000">
                      <a:prstClr val="black"/>
                    </a:gs>
                    <a:gs pos="100000">
                      <a:prstClr val="black"/>
                    </a:gs>
                  </a:gsLst>
                  <a:lin ang="5400000" scaled="1"/>
                </a:gradFill>
                <a:effectLst/>
                <a:uLnTx/>
                <a:uFillTx/>
                <a:latin typeface="Microsoft YaHei" panose="020B0503020204020204" pitchFamily="34" charset="-122"/>
                <a:ea typeface="Microsoft YaHei" panose="020B0503020204020204" pitchFamily="34" charset="-122"/>
                <a:cs typeface="+mn-cs"/>
              </a:rPr>
              <a:t>CNS</a:t>
            </a:r>
            <a:r>
              <a:rPr kumimoji="0" lang="zh-CN" altLang="en-US" sz="1400" b="0" i="0" u="none" strike="noStrike" kern="1200" cap="none" spc="0" normalizeH="0" baseline="0" noProof="0" dirty="0">
                <a:ln>
                  <a:noFill/>
                </a:ln>
                <a:gradFill>
                  <a:gsLst>
                    <a:gs pos="54000">
                      <a:prstClr val="black"/>
                    </a:gs>
                    <a:gs pos="100000">
                      <a:prstClr val="black"/>
                    </a:gs>
                  </a:gsLst>
                  <a:lin ang="5400000" scaled="1"/>
                </a:gradFill>
                <a:effectLst/>
                <a:uLnTx/>
                <a:uFillTx/>
                <a:latin typeface="Microsoft YaHei" panose="020B0503020204020204" pitchFamily="34" charset="-122"/>
                <a:ea typeface="Microsoft YaHei" panose="020B0503020204020204" pitchFamily="34" charset="-122"/>
                <a:cs typeface="+mn-cs"/>
              </a:rPr>
              <a:t>转移患者（</a:t>
            </a:r>
            <a:r>
              <a:rPr kumimoji="0" lang="en-US" altLang="zh-CN" sz="1400" b="0" i="0" u="none" strike="noStrike" kern="1200" cap="none" spc="0" normalizeH="0" baseline="0" noProof="0" dirty="0">
                <a:ln>
                  <a:noFill/>
                </a:ln>
                <a:gradFill>
                  <a:gsLst>
                    <a:gs pos="54000">
                      <a:prstClr val="black"/>
                    </a:gs>
                    <a:gs pos="100000">
                      <a:prstClr val="black"/>
                    </a:gs>
                  </a:gsLst>
                  <a:lin ang="5400000" scaled="1"/>
                </a:gradFill>
                <a:effectLst/>
                <a:uLnTx/>
                <a:uFillTx/>
                <a:latin typeface="Microsoft YaHei" panose="020B0503020204020204" pitchFamily="34" charset="-122"/>
                <a:ea typeface="Microsoft YaHei" panose="020B0503020204020204" pitchFamily="34" charset="-122"/>
                <a:cs typeface="+mn-cs"/>
              </a:rPr>
              <a:t>44.8</a:t>
            </a:r>
            <a:r>
              <a:rPr kumimoji="0" lang="zh-CN" altLang="en-US" sz="1400" b="0" i="0" u="none" strike="noStrike" kern="1200" cap="none" spc="0" normalizeH="0" baseline="0" noProof="0" dirty="0">
                <a:ln>
                  <a:noFill/>
                </a:ln>
                <a:gradFill>
                  <a:gsLst>
                    <a:gs pos="54000">
                      <a:prstClr val="black"/>
                    </a:gs>
                    <a:gs pos="100000">
                      <a:prstClr val="black"/>
                    </a:gs>
                  </a:gsLst>
                  <a:lin ang="5400000" scaled="1"/>
                </a:gradFill>
                <a:effectLst/>
                <a:uLnTx/>
                <a:uFillTx/>
                <a:latin typeface="Microsoft YaHei" panose="020B0503020204020204" pitchFamily="34" charset="-122"/>
                <a:ea typeface="Microsoft YaHei" panose="020B0503020204020204" pitchFamily="34" charset="-122"/>
                <a:cs typeface="+mn-cs"/>
              </a:rPr>
              <a:t>月</a:t>
            </a:r>
            <a:r>
              <a:rPr kumimoji="0" lang="en-US" altLang="zh-CN" sz="1400" b="0" i="0" u="none" strike="noStrike" kern="1200" cap="none" spc="0" normalizeH="0" baseline="0" noProof="0" dirty="0">
                <a:ln>
                  <a:noFill/>
                </a:ln>
                <a:gradFill>
                  <a:gsLst>
                    <a:gs pos="54000">
                      <a:prstClr val="black"/>
                    </a:gs>
                    <a:gs pos="100000">
                      <a:prstClr val="black"/>
                    </a:gs>
                  </a:gsLst>
                  <a:lin ang="5400000" scaled="1"/>
                </a:gradFill>
                <a:effectLst/>
                <a:uLnTx/>
                <a:uFillTx/>
                <a:latin typeface="Microsoft YaHei" panose="020B0503020204020204" pitchFamily="34" charset="-122"/>
                <a:ea typeface="Microsoft YaHei" panose="020B0503020204020204" pitchFamily="34" charset="-122"/>
                <a:cs typeface="+mn-cs"/>
              </a:rPr>
              <a:t>)</a:t>
            </a:r>
            <a:r>
              <a:rPr kumimoji="0" lang="en-US" altLang="zh-CN" sz="1200" b="0" i="0" u="none" strike="noStrike" kern="1200" cap="none" spc="0" normalizeH="0" baseline="30000" noProof="0" dirty="0">
                <a:ln>
                  <a:noFill/>
                </a:ln>
                <a:gradFill>
                  <a:gsLst>
                    <a:gs pos="0">
                      <a:prstClr val="black"/>
                    </a:gs>
                    <a:gs pos="100000">
                      <a:prstClr val="black"/>
                    </a:gs>
                  </a:gsLst>
                  <a:lin ang="5400000" scaled="1"/>
                </a:gradFill>
                <a:effectLst/>
                <a:uLnTx/>
                <a:uFillTx/>
                <a:latin typeface="Microsoft YaHei" panose="020B0503020204020204" pitchFamily="34" charset="-122"/>
                <a:ea typeface="Microsoft YaHei" panose="020B0503020204020204" pitchFamily="34" charset="-122"/>
                <a:cs typeface="+mn-cs"/>
              </a:rPr>
              <a:t>4</a:t>
            </a:r>
          </a:p>
        </p:txBody>
      </p:sp>
      <p:grpSp>
        <p:nvGrpSpPr>
          <p:cNvPr id="44" name="组合 43">
            <a:extLst>
              <a:ext uri="{FF2B5EF4-FFF2-40B4-BE49-F238E27FC236}">
                <a16:creationId xmlns:a16="http://schemas.microsoft.com/office/drawing/2014/main" id="{B16F0108-B389-6184-3D7F-553621F7F5D8}"/>
              </a:ext>
            </a:extLst>
          </p:cNvPr>
          <p:cNvGrpSpPr/>
          <p:nvPr/>
        </p:nvGrpSpPr>
        <p:grpSpPr>
          <a:xfrm>
            <a:off x="508699" y="2044710"/>
            <a:ext cx="291309" cy="291306"/>
            <a:chOff x="464529" y="1560844"/>
            <a:chExt cx="291309" cy="291306"/>
          </a:xfrm>
        </p:grpSpPr>
        <p:sp>
          <p:nvSpPr>
            <p:cNvPr id="46" name="椭圆 45">
              <a:extLst>
                <a:ext uri="{FF2B5EF4-FFF2-40B4-BE49-F238E27FC236}">
                  <a16:creationId xmlns:a16="http://schemas.microsoft.com/office/drawing/2014/main" id="{564E322B-BD29-627E-259A-B294F58803A3}"/>
                </a:ext>
              </a:extLst>
            </p:cNvPr>
            <p:cNvSpPr/>
            <p:nvPr/>
          </p:nvSpPr>
          <p:spPr>
            <a:xfrm>
              <a:off x="464529" y="1560844"/>
              <a:ext cx="291309" cy="291306"/>
            </a:xfrm>
            <a:prstGeom prst="ellipse">
              <a:avLst/>
            </a:prstGeom>
            <a:solidFill>
              <a:schemeClr val="bg1"/>
            </a:solidFill>
            <a:ln>
              <a:solidFill>
                <a:srgbClr val="0053A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微软雅黑"/>
                <a:ea typeface="微软雅黑"/>
                <a:cs typeface="+mn-cs"/>
              </a:endParaRPr>
            </a:p>
          </p:txBody>
        </p:sp>
        <p:pic>
          <p:nvPicPr>
            <p:cNvPr id="48" name="图形 47">
              <a:extLst>
                <a:ext uri="{FF2B5EF4-FFF2-40B4-BE49-F238E27FC236}">
                  <a16:creationId xmlns:a16="http://schemas.microsoft.com/office/drawing/2014/main" id="{EB72E49E-DDE7-B17F-A292-39F7A7CAFB03}"/>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15302" y="1609686"/>
              <a:ext cx="185738" cy="185738"/>
            </a:xfrm>
            <a:prstGeom prst="rect">
              <a:avLst/>
            </a:prstGeom>
          </p:spPr>
        </p:pic>
      </p:grpSp>
      <p:grpSp>
        <p:nvGrpSpPr>
          <p:cNvPr id="49" name="组合 48">
            <a:extLst>
              <a:ext uri="{FF2B5EF4-FFF2-40B4-BE49-F238E27FC236}">
                <a16:creationId xmlns:a16="http://schemas.microsoft.com/office/drawing/2014/main" id="{7DD5AA48-0F71-7CDC-80E1-036428EADC50}"/>
              </a:ext>
            </a:extLst>
          </p:cNvPr>
          <p:cNvGrpSpPr/>
          <p:nvPr/>
        </p:nvGrpSpPr>
        <p:grpSpPr>
          <a:xfrm>
            <a:off x="496878" y="2808621"/>
            <a:ext cx="291309" cy="291306"/>
            <a:chOff x="480706" y="2724639"/>
            <a:chExt cx="291309" cy="291306"/>
          </a:xfrm>
        </p:grpSpPr>
        <p:sp>
          <p:nvSpPr>
            <p:cNvPr id="50" name="椭圆 49">
              <a:extLst>
                <a:ext uri="{FF2B5EF4-FFF2-40B4-BE49-F238E27FC236}">
                  <a16:creationId xmlns:a16="http://schemas.microsoft.com/office/drawing/2014/main" id="{AA873771-E5A2-A3F5-313B-010B2DFDC1C4}"/>
                </a:ext>
              </a:extLst>
            </p:cNvPr>
            <p:cNvSpPr/>
            <p:nvPr/>
          </p:nvSpPr>
          <p:spPr>
            <a:xfrm>
              <a:off x="480706" y="2724639"/>
              <a:ext cx="291309" cy="291306"/>
            </a:xfrm>
            <a:prstGeom prst="ellipse">
              <a:avLst/>
            </a:prstGeom>
            <a:solidFill>
              <a:schemeClr val="bg1"/>
            </a:solidFill>
            <a:ln>
              <a:solidFill>
                <a:srgbClr val="0053A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ea typeface="微软雅黑"/>
                <a:cs typeface="+mn-cs"/>
              </a:endParaRPr>
            </a:p>
          </p:txBody>
        </p:sp>
        <p:pic>
          <p:nvPicPr>
            <p:cNvPr id="51" name="图形 50">
              <a:extLst>
                <a:ext uri="{FF2B5EF4-FFF2-40B4-BE49-F238E27FC236}">
                  <a16:creationId xmlns:a16="http://schemas.microsoft.com/office/drawing/2014/main" id="{DCF2F728-4B4C-BB84-694C-0841D3FB8AF4}"/>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536719" y="2747010"/>
              <a:ext cx="227309" cy="227309"/>
            </a:xfrm>
            <a:prstGeom prst="rect">
              <a:avLst/>
            </a:prstGeom>
          </p:spPr>
        </p:pic>
      </p:grpSp>
      <p:sp>
        <p:nvSpPr>
          <p:cNvPr id="52" name="文本框 51">
            <a:extLst>
              <a:ext uri="{FF2B5EF4-FFF2-40B4-BE49-F238E27FC236}">
                <a16:creationId xmlns:a16="http://schemas.microsoft.com/office/drawing/2014/main" id="{A4B06E0C-32B2-DD89-636C-5F2917888B26}"/>
              </a:ext>
            </a:extLst>
          </p:cNvPr>
          <p:cNvSpPr txBox="1"/>
          <p:nvPr/>
        </p:nvSpPr>
        <p:spPr>
          <a:xfrm>
            <a:off x="6482943" y="4598453"/>
            <a:ext cx="5294633" cy="1725537"/>
          </a:xfrm>
          <a:prstGeom prst="rect">
            <a:avLst/>
          </a:prstGeom>
          <a:noFill/>
          <a:ln>
            <a:noFill/>
          </a:ln>
        </p:spPr>
        <p:txBody>
          <a:bodyPr wrap="square">
            <a:spAutoFit/>
          </a:bodyPr>
          <a:lstStyle/>
          <a:p>
            <a:pPr marL="0" marR="0" lvl="0" indent="0" algn="l" defTabSz="914400" rtl="0" eaLnBrk="1" fontAlgn="auto" latinLnBrk="0" hangingPunct="1">
              <a:lnSpc>
                <a:spcPct val="125000"/>
              </a:lnSpc>
              <a:spcBef>
                <a:spcPts val="0"/>
              </a:spcBef>
              <a:spcAft>
                <a:spcPts val="600"/>
              </a:spcAft>
              <a:buClrTx/>
              <a:buSzTx/>
              <a:buFontTx/>
              <a:buNone/>
              <a:tabLst/>
              <a:defRPr/>
            </a:pPr>
            <a:r>
              <a:rPr kumimoji="0" lang="zh-CN" altLang="en-US" sz="1400" b="0" i="0" u="none" strike="noStrike" kern="1200" cap="none" spc="0" normalizeH="0" baseline="0" noProof="0" dirty="0">
                <a:ln>
                  <a:noFill/>
                </a:ln>
                <a:gradFill>
                  <a:gsLst>
                    <a:gs pos="54000">
                      <a:prstClr val="black"/>
                    </a:gs>
                    <a:gs pos="100000">
                      <a:prstClr val="black"/>
                    </a:gs>
                  </a:gsLst>
                  <a:lin ang="5400000" scaled="1"/>
                </a:gradFill>
                <a:effectLst/>
                <a:uLnTx/>
                <a:uFillTx/>
                <a:latin typeface="Microsoft YaHei" panose="020B0503020204020204" pitchFamily="34" charset="-122"/>
                <a:ea typeface="Microsoft YaHei" panose="020B0503020204020204" pitchFamily="34" charset="-122"/>
                <a:cs typeface="+mn-cs"/>
              </a:rPr>
              <a:t>现有</a:t>
            </a:r>
            <a:r>
              <a:rPr kumimoji="0" lang="en-US" altLang="zh-CN" sz="1400" b="0" i="0" u="none" strike="noStrike" kern="1200" cap="none" spc="0" normalizeH="0" baseline="0" noProof="0" dirty="0">
                <a:ln>
                  <a:noFill/>
                </a:ln>
                <a:gradFill>
                  <a:gsLst>
                    <a:gs pos="54000">
                      <a:prstClr val="black"/>
                    </a:gs>
                    <a:gs pos="100000">
                      <a:prstClr val="black"/>
                    </a:gs>
                  </a:gsLst>
                  <a:lin ang="5400000" scaled="1"/>
                </a:gradFill>
                <a:effectLst/>
                <a:uLnTx/>
                <a:uFillTx/>
                <a:latin typeface="Microsoft YaHei" panose="020B0503020204020204" pitchFamily="34" charset="-122"/>
                <a:ea typeface="Microsoft YaHei" panose="020B0503020204020204" pitchFamily="34" charset="-122"/>
                <a:cs typeface="+mn-cs"/>
              </a:rPr>
              <a:t>EGFR-TKIs</a:t>
            </a:r>
            <a:r>
              <a:rPr kumimoji="0" lang="zh-CN" altLang="en-US" sz="1400" b="0" i="0" u="none" strike="noStrike" kern="1200" cap="none" spc="0" normalizeH="0" baseline="0" noProof="0" dirty="0">
                <a:ln>
                  <a:noFill/>
                </a:ln>
                <a:gradFill>
                  <a:gsLst>
                    <a:gs pos="54000">
                      <a:prstClr val="black"/>
                    </a:gs>
                    <a:gs pos="100000">
                      <a:prstClr val="black"/>
                    </a:gs>
                  </a:gsLst>
                  <a:lin ang="5400000" scaled="1"/>
                </a:gradFill>
                <a:effectLst/>
                <a:uLnTx/>
                <a:uFillTx/>
                <a:latin typeface="Microsoft YaHei" panose="020B0503020204020204" pitchFamily="34" charset="-122"/>
                <a:ea typeface="Microsoft YaHei" panose="020B0503020204020204" pitchFamily="34" charset="-122"/>
                <a:cs typeface="+mn-cs"/>
              </a:rPr>
              <a:t>是针对</a:t>
            </a:r>
            <a:r>
              <a:rPr kumimoji="0" lang="en-US" altLang="zh-CN" sz="1400" b="0" i="0" u="none" strike="noStrike" kern="1200" cap="none" spc="0" normalizeH="0" baseline="0" noProof="0" dirty="0">
                <a:ln>
                  <a:noFill/>
                </a:ln>
                <a:gradFill>
                  <a:gsLst>
                    <a:gs pos="54000">
                      <a:prstClr val="black"/>
                    </a:gs>
                    <a:gs pos="100000">
                      <a:prstClr val="black"/>
                    </a:gs>
                  </a:gsLst>
                  <a:lin ang="5400000" scaled="1"/>
                </a:gradFill>
                <a:effectLst/>
                <a:uLnTx/>
                <a:uFillTx/>
                <a:latin typeface="Microsoft YaHei" panose="020B0503020204020204" pitchFamily="34" charset="-122"/>
                <a:ea typeface="Microsoft YaHei" panose="020B0503020204020204" pitchFamily="34" charset="-122"/>
                <a:cs typeface="+mn-cs"/>
              </a:rPr>
              <a:t>EGFR</a:t>
            </a:r>
            <a:r>
              <a:rPr kumimoji="0" lang="zh-CN" altLang="en-US" sz="1400" b="0" i="0" u="none" strike="noStrike" kern="1200" cap="none" spc="0" normalizeH="0" baseline="0" noProof="0" dirty="0">
                <a:ln>
                  <a:noFill/>
                </a:ln>
                <a:gradFill>
                  <a:gsLst>
                    <a:gs pos="54000">
                      <a:prstClr val="black"/>
                    </a:gs>
                    <a:gs pos="100000">
                      <a:prstClr val="black"/>
                    </a:gs>
                  </a:gsLst>
                  <a:lin ang="5400000" scaled="1"/>
                </a:gradFill>
                <a:effectLst/>
                <a:uLnTx/>
                <a:uFillTx/>
                <a:latin typeface="Microsoft YaHei" panose="020B0503020204020204" pitchFamily="34" charset="-122"/>
                <a:ea typeface="Microsoft YaHei" panose="020B0503020204020204" pitchFamily="34" charset="-122"/>
                <a:cs typeface="+mn-cs"/>
              </a:rPr>
              <a:t>突变阳性</a:t>
            </a:r>
            <a:r>
              <a:rPr kumimoji="0" lang="en-US" altLang="zh-CN" sz="1400" b="0" i="0" u="none" strike="noStrike" kern="1200" cap="none" spc="0" normalizeH="0" baseline="0" noProof="0" dirty="0">
                <a:ln>
                  <a:noFill/>
                </a:ln>
                <a:gradFill>
                  <a:gsLst>
                    <a:gs pos="54000">
                      <a:prstClr val="black"/>
                    </a:gs>
                    <a:gs pos="100000">
                      <a:prstClr val="black"/>
                    </a:gs>
                  </a:gsLst>
                  <a:lin ang="5400000" scaled="1"/>
                </a:gradFill>
                <a:effectLst/>
                <a:uLnTx/>
                <a:uFillTx/>
                <a:latin typeface="Microsoft YaHei" panose="020B0503020204020204" pitchFamily="34" charset="-122"/>
                <a:ea typeface="Microsoft YaHei" panose="020B0503020204020204" pitchFamily="34" charset="-122"/>
                <a:cs typeface="+mn-cs"/>
              </a:rPr>
              <a:t>NSCLC</a:t>
            </a:r>
            <a:r>
              <a:rPr kumimoji="0" lang="zh-CN" altLang="en-US" sz="1400" b="0" i="0" u="none" strike="noStrike" kern="1200" cap="none" spc="0" normalizeH="0" baseline="0" noProof="0" dirty="0">
                <a:ln>
                  <a:noFill/>
                </a:ln>
                <a:gradFill>
                  <a:gsLst>
                    <a:gs pos="54000">
                      <a:prstClr val="black"/>
                    </a:gs>
                    <a:gs pos="100000">
                      <a:prstClr val="black"/>
                    </a:gs>
                  </a:gsLst>
                  <a:lin ang="5400000" scaled="1"/>
                </a:gradFill>
                <a:effectLst/>
                <a:uLnTx/>
                <a:uFillTx/>
                <a:latin typeface="Microsoft YaHei" panose="020B0503020204020204" pitchFamily="34" charset="-122"/>
                <a:ea typeface="Microsoft YaHei" panose="020B0503020204020204" pitchFamily="34" charset="-122"/>
                <a:cs typeface="+mn-cs"/>
              </a:rPr>
              <a:t>总人群，其在</a:t>
            </a:r>
            <a:r>
              <a:rPr kumimoji="0" lang="en-US" altLang="zh-CN" sz="1400" b="0" i="0" u="none" strike="noStrike" kern="1200" cap="none" spc="0" normalizeH="0" baseline="0" noProof="0" dirty="0">
                <a:ln>
                  <a:noFill/>
                </a:ln>
                <a:gradFill>
                  <a:gsLst>
                    <a:gs pos="54000">
                      <a:prstClr val="black"/>
                    </a:gs>
                    <a:gs pos="100000">
                      <a:prstClr val="black"/>
                    </a:gs>
                  </a:gsLst>
                  <a:lin ang="5400000" scaled="1"/>
                </a:gradFill>
                <a:effectLst/>
                <a:uLnTx/>
                <a:uFillTx/>
                <a:latin typeface="Microsoft YaHei" panose="020B0503020204020204" pitchFamily="34" charset="-122"/>
                <a:ea typeface="Microsoft YaHei" panose="020B0503020204020204" pitchFamily="34" charset="-122"/>
                <a:cs typeface="+mn-cs"/>
              </a:rPr>
              <a:t>CNS</a:t>
            </a:r>
            <a:r>
              <a:rPr kumimoji="0" lang="zh-CN" altLang="en-US" sz="1400" b="0" i="0" u="none" strike="noStrike" kern="1200" cap="none" spc="0" normalizeH="0" baseline="0" noProof="0" dirty="0">
                <a:ln>
                  <a:noFill/>
                </a:ln>
                <a:gradFill>
                  <a:gsLst>
                    <a:gs pos="54000">
                      <a:prstClr val="black"/>
                    </a:gs>
                    <a:gs pos="100000">
                      <a:prstClr val="black"/>
                    </a:gs>
                  </a:gsLst>
                  <a:lin ang="5400000" scaled="1"/>
                </a:gradFill>
                <a:effectLst/>
                <a:uLnTx/>
                <a:uFillTx/>
                <a:latin typeface="Microsoft YaHei" panose="020B0503020204020204" pitchFamily="34" charset="-122"/>
                <a:ea typeface="Microsoft YaHei" panose="020B0503020204020204" pitchFamily="34" charset="-122"/>
                <a:cs typeface="+mn-cs"/>
              </a:rPr>
              <a:t>转移人群的循证证据均来自亚组分析、事后分析或探索性研究等</a:t>
            </a:r>
            <a:endParaRPr kumimoji="0" lang="en-US" altLang="zh-CN" sz="1400" b="0" i="0" u="none" strike="noStrike" kern="1200" cap="none" spc="0" normalizeH="0" baseline="0" noProof="0" dirty="0">
              <a:ln>
                <a:noFill/>
              </a:ln>
              <a:gradFill>
                <a:gsLst>
                  <a:gs pos="54000">
                    <a:prstClr val="black"/>
                  </a:gs>
                  <a:gs pos="100000">
                    <a:prstClr val="black"/>
                  </a:gs>
                </a:gsLst>
                <a:lin ang="5400000" scaled="1"/>
              </a:gradFill>
              <a:effectLst/>
              <a:uLnTx/>
              <a:uFillTx/>
              <a:latin typeface="Microsoft YaHei" panose="020B0503020204020204" pitchFamily="34" charset="-122"/>
              <a:ea typeface="Microsoft YaHei" panose="020B0503020204020204" pitchFamily="34" charset="-122"/>
              <a:cs typeface="+mn-cs"/>
            </a:endParaRPr>
          </a:p>
          <a:p>
            <a:pPr marL="0" marR="0" lvl="0" indent="0" algn="l" defTabSz="914400" rtl="0" eaLnBrk="1" fontAlgn="auto" latinLnBrk="0" hangingPunct="1">
              <a:lnSpc>
                <a:spcPct val="125000"/>
              </a:lnSpc>
              <a:spcBef>
                <a:spcPts val="600"/>
              </a:spcBef>
              <a:spcAft>
                <a:spcPts val="0"/>
              </a:spcAft>
              <a:buClrTx/>
              <a:buSzTx/>
              <a:buFontTx/>
              <a:buNone/>
              <a:tabLst/>
              <a:defRPr/>
            </a:pPr>
            <a:r>
              <a:rPr kumimoji="0" lang="en-US" altLang="zh-CN" sz="1400" b="0" i="0" u="none" strike="noStrike" kern="1200" cap="none" spc="0" normalizeH="0" baseline="0" noProof="0" dirty="0">
                <a:ln>
                  <a:noFill/>
                </a:ln>
                <a:gradFill>
                  <a:gsLst>
                    <a:gs pos="54000">
                      <a:prstClr val="black"/>
                    </a:gs>
                    <a:gs pos="100000">
                      <a:prstClr val="black"/>
                    </a:gs>
                  </a:gsLst>
                  <a:lin ang="5400000" scaled="1"/>
                </a:gradFill>
                <a:effectLst/>
                <a:uLnTx/>
                <a:uFillTx/>
                <a:latin typeface="Microsoft YaHei" panose="020B0503020204020204" pitchFamily="34" charset="-122"/>
                <a:ea typeface="Microsoft YaHei" panose="020B0503020204020204" pitchFamily="34" charset="-122"/>
                <a:cs typeface="+mn-cs"/>
              </a:rPr>
              <a:t>L858R</a:t>
            </a:r>
            <a:r>
              <a:rPr kumimoji="0" lang="zh-CN" altLang="en-US" sz="1400" b="0" i="0" u="none" strike="noStrike" kern="1200" cap="none" spc="0" normalizeH="0" baseline="0" noProof="0" dirty="0">
                <a:ln>
                  <a:noFill/>
                </a:ln>
                <a:gradFill>
                  <a:gsLst>
                    <a:gs pos="54000">
                      <a:prstClr val="black"/>
                    </a:gs>
                    <a:gs pos="100000">
                      <a:prstClr val="black"/>
                    </a:gs>
                  </a:gsLst>
                  <a:lin ang="5400000" scaled="1"/>
                </a:gradFill>
                <a:effectLst/>
                <a:uLnTx/>
                <a:uFillTx/>
                <a:latin typeface="Microsoft YaHei" panose="020B0503020204020204" pitchFamily="34" charset="-122"/>
                <a:ea typeface="Microsoft YaHei" panose="020B0503020204020204" pitchFamily="34" charset="-122"/>
                <a:cs typeface="+mn-cs"/>
              </a:rPr>
              <a:t>突变和高颅内肿瘤负荷患者：颅内进展风险高，预后较差</a:t>
            </a:r>
            <a:r>
              <a:rPr kumimoji="0" lang="en-US" altLang="zh-CN" sz="1400" b="0" i="0" u="none" strike="noStrike" kern="1200" cap="none" spc="0" normalizeH="0" baseline="30000" noProof="0" dirty="0">
                <a:ln>
                  <a:noFill/>
                </a:ln>
                <a:gradFill>
                  <a:gsLst>
                    <a:gs pos="54000">
                      <a:prstClr val="black"/>
                    </a:gs>
                    <a:gs pos="100000">
                      <a:prstClr val="black"/>
                    </a:gs>
                  </a:gsLst>
                  <a:lin ang="5400000" scaled="1"/>
                </a:gradFill>
                <a:effectLst/>
                <a:uLnTx/>
                <a:uFillTx/>
                <a:latin typeface="Microsoft YaHei" panose="020B0503020204020204" pitchFamily="34" charset="-122"/>
                <a:ea typeface="Microsoft YaHei" panose="020B0503020204020204" pitchFamily="34" charset="-122"/>
                <a:cs typeface="+mn-cs"/>
              </a:rPr>
              <a:t>3</a:t>
            </a:r>
            <a:r>
              <a:rPr kumimoji="0" lang="zh-CN" altLang="en-US" sz="1400" b="0" i="0" u="none" strike="noStrike" kern="1200" cap="none" spc="0" normalizeH="0" baseline="30000" noProof="0" dirty="0">
                <a:ln>
                  <a:noFill/>
                </a:ln>
                <a:gradFill>
                  <a:gsLst>
                    <a:gs pos="54000">
                      <a:prstClr val="black"/>
                    </a:gs>
                    <a:gs pos="100000">
                      <a:prstClr val="black"/>
                    </a:gs>
                  </a:gsLst>
                  <a:lin ang="5400000" scaled="1"/>
                </a:gradFill>
                <a:effectLst/>
                <a:uLnTx/>
                <a:uFillTx/>
                <a:latin typeface="Microsoft YaHei" panose="020B0503020204020204" pitchFamily="34" charset="-122"/>
                <a:ea typeface="Microsoft YaHei" panose="020B0503020204020204" pitchFamily="34" charset="-122"/>
                <a:cs typeface="+mn-cs"/>
              </a:rPr>
              <a:t>：</a:t>
            </a:r>
            <a:endParaRPr kumimoji="0" lang="en-US" altLang="zh-CN" sz="1400" b="0" i="0" u="none" strike="noStrike" kern="1200" cap="none" spc="0" normalizeH="0" baseline="0" noProof="0" dirty="0">
              <a:ln>
                <a:noFill/>
              </a:ln>
              <a:gradFill>
                <a:gsLst>
                  <a:gs pos="54000">
                    <a:prstClr val="black"/>
                  </a:gs>
                  <a:gs pos="100000">
                    <a:prstClr val="black"/>
                  </a:gs>
                </a:gsLst>
                <a:lin ang="5400000" scaled="1"/>
              </a:gradFill>
              <a:effectLst/>
              <a:uLnTx/>
              <a:uFillTx/>
              <a:latin typeface="Microsoft YaHei" panose="020B0503020204020204" pitchFamily="34" charset="-122"/>
              <a:ea typeface="Microsoft YaHei" panose="020B0503020204020204" pitchFamily="34" charset="-122"/>
              <a:cs typeface="+mn-cs"/>
            </a:endParaRPr>
          </a:p>
          <a:p>
            <a:pPr marL="288000" marR="0" lvl="0" indent="-171450" algn="l" defTabSz="914400" rtl="0" eaLnBrk="1" fontAlgn="auto" latinLnBrk="0" hangingPunct="1">
              <a:lnSpc>
                <a:spcPct val="125000"/>
              </a:lnSpc>
              <a:spcBef>
                <a:spcPts val="0"/>
              </a:spcBef>
              <a:spcAft>
                <a:spcPts val="0"/>
              </a:spcAft>
              <a:buClrTx/>
              <a:buSzTx/>
              <a:buFont typeface="Wingdings" panose="05000000000000000000" pitchFamily="2" charset="2"/>
              <a:buChar char="l"/>
              <a:tabLst/>
              <a:defRPr/>
            </a:pPr>
            <a:r>
              <a:rPr kumimoji="0" lang="zh-CN" altLang="en-US" sz="1200" b="1" i="0" u="none" strike="noStrike" kern="1200" cap="none" spc="0" normalizeH="0" baseline="0" noProof="0" dirty="0">
                <a:ln>
                  <a:noFill/>
                </a:ln>
                <a:gradFill>
                  <a:gsLst>
                    <a:gs pos="0">
                      <a:srgbClr val="C00000"/>
                    </a:gs>
                    <a:gs pos="100000">
                      <a:srgbClr val="C00000"/>
                    </a:gs>
                  </a:gsLst>
                  <a:lin ang="5400000" scaled="1"/>
                </a:gradFill>
                <a:effectLst/>
                <a:uLnTx/>
                <a:uFillTx/>
                <a:latin typeface="Microsoft YaHei" panose="020B0503020204020204" pitchFamily="34" charset="-122"/>
                <a:ea typeface="Microsoft YaHei" panose="020B0503020204020204" pitchFamily="34" charset="-122"/>
                <a:cs typeface="+mn-cs"/>
              </a:rPr>
              <a:t>＞</a:t>
            </a:r>
            <a:r>
              <a:rPr kumimoji="0" lang="en-US" altLang="zh-CN" sz="1200" b="1" i="0" u="none" strike="noStrike" kern="1200" cap="none" spc="0" normalizeH="0" baseline="0" noProof="0" dirty="0">
                <a:ln>
                  <a:noFill/>
                </a:ln>
                <a:gradFill>
                  <a:gsLst>
                    <a:gs pos="0">
                      <a:srgbClr val="C00000"/>
                    </a:gs>
                    <a:gs pos="100000">
                      <a:srgbClr val="C00000"/>
                    </a:gs>
                  </a:gsLst>
                  <a:lin ang="5400000" scaled="1"/>
                </a:gradFill>
                <a:effectLst/>
                <a:uLnTx/>
                <a:uFillTx/>
                <a:latin typeface="Microsoft YaHei" panose="020B0503020204020204" pitchFamily="34" charset="-122"/>
                <a:ea typeface="Microsoft YaHei" panose="020B0503020204020204" pitchFamily="34" charset="-122"/>
                <a:cs typeface="+mn-cs"/>
              </a:rPr>
              <a:t>3</a:t>
            </a:r>
            <a:r>
              <a:rPr kumimoji="0" lang="zh-CN" altLang="en-US" sz="1200" b="1" i="0" u="none" strike="noStrike" kern="1200" cap="none" spc="0" normalizeH="0" baseline="0" noProof="0" dirty="0">
                <a:ln>
                  <a:noFill/>
                </a:ln>
                <a:gradFill>
                  <a:gsLst>
                    <a:gs pos="0">
                      <a:srgbClr val="C00000"/>
                    </a:gs>
                    <a:gs pos="100000">
                      <a:srgbClr val="C00000"/>
                    </a:gs>
                  </a:gsLst>
                  <a:lin ang="5400000" scaled="1"/>
                </a:gradFill>
                <a:effectLst/>
                <a:uLnTx/>
                <a:uFillTx/>
                <a:latin typeface="Microsoft YaHei" panose="020B0503020204020204" pitchFamily="34" charset="-122"/>
                <a:ea typeface="Microsoft YaHei" panose="020B0503020204020204" pitchFamily="34" charset="-122"/>
                <a:cs typeface="+mn-cs"/>
              </a:rPr>
              <a:t>个（</a:t>
            </a:r>
            <a:r>
              <a:rPr kumimoji="0" lang="en-US" altLang="zh-CN" sz="1200" b="1" i="0" u="none" strike="noStrike" kern="1200" cap="none" spc="0" normalizeH="0" baseline="0" noProof="0" dirty="0">
                <a:ln>
                  <a:noFill/>
                </a:ln>
                <a:gradFill>
                  <a:gsLst>
                    <a:gs pos="0">
                      <a:srgbClr val="C00000"/>
                    </a:gs>
                    <a:gs pos="100000">
                      <a:srgbClr val="C00000"/>
                    </a:gs>
                  </a:gsLst>
                  <a:lin ang="5400000" scaled="1"/>
                </a:gradFill>
                <a:effectLst/>
                <a:uLnTx/>
                <a:uFillTx/>
                <a:latin typeface="Microsoft YaHei" panose="020B0503020204020204" pitchFamily="34" charset="-122"/>
                <a:ea typeface="Microsoft YaHei" panose="020B0503020204020204" pitchFamily="34" charset="-122"/>
                <a:cs typeface="+mn-cs"/>
              </a:rPr>
              <a:t> 22</a:t>
            </a:r>
            <a:r>
              <a:rPr kumimoji="0" lang="zh-CN" altLang="en-US" sz="1200" b="1" i="0" u="none" strike="noStrike" kern="1200" cap="none" spc="0" normalizeH="0" baseline="0" noProof="0" dirty="0">
                <a:ln>
                  <a:noFill/>
                </a:ln>
                <a:gradFill>
                  <a:gsLst>
                    <a:gs pos="0">
                      <a:srgbClr val="C00000"/>
                    </a:gs>
                    <a:gs pos="100000">
                      <a:srgbClr val="C00000"/>
                    </a:gs>
                  </a:gsLst>
                  <a:lin ang="5400000" scaled="1"/>
                </a:gradFill>
                <a:effectLst/>
                <a:uLnTx/>
                <a:uFillTx/>
                <a:latin typeface="Microsoft YaHei" panose="020B0503020204020204" pitchFamily="34" charset="-122"/>
                <a:ea typeface="Microsoft YaHei" panose="020B0503020204020204" pitchFamily="34" charset="-122"/>
                <a:cs typeface="+mn-cs"/>
              </a:rPr>
              <a:t>月）</a:t>
            </a:r>
            <a:r>
              <a:rPr kumimoji="0" lang="zh-CN" altLang="en-US" sz="1200" b="0" i="0" u="none" strike="noStrike" kern="1200" cap="none" spc="0" normalizeH="0" baseline="0" noProof="0" dirty="0">
                <a:ln>
                  <a:noFill/>
                </a:ln>
                <a:gradFill>
                  <a:gsLst>
                    <a:gs pos="54000">
                      <a:prstClr val="black"/>
                    </a:gs>
                    <a:gs pos="100000">
                      <a:prstClr val="black"/>
                    </a:gs>
                  </a:gsLst>
                  <a:lin ang="5400000" scaled="1"/>
                </a:gradFill>
                <a:effectLst/>
                <a:uLnTx/>
                <a:uFillTx/>
                <a:latin typeface="Microsoft YaHei" panose="020B0503020204020204" pitchFamily="34" charset="-122"/>
                <a:ea typeface="Microsoft YaHei" panose="020B0503020204020204" pitchFamily="34" charset="-122"/>
                <a:cs typeface="+mn-cs"/>
              </a:rPr>
              <a:t>颅内病灶患者</a:t>
            </a:r>
            <a:r>
              <a:rPr kumimoji="0" lang="en-US" altLang="zh-CN" sz="1200" b="1" i="0" u="none" strike="noStrike" kern="1200" cap="none" spc="0" normalizeH="0" baseline="0" noProof="0" dirty="0">
                <a:ln>
                  <a:noFill/>
                </a:ln>
                <a:gradFill>
                  <a:gsLst>
                    <a:gs pos="0">
                      <a:srgbClr val="C00000"/>
                    </a:gs>
                    <a:gs pos="100000">
                      <a:srgbClr val="C00000"/>
                    </a:gs>
                  </a:gsLst>
                  <a:lin ang="5400000" scaled="1"/>
                </a:gradFill>
                <a:effectLst/>
                <a:uLnTx/>
                <a:uFillTx/>
                <a:latin typeface="Microsoft YaHei" panose="020B0503020204020204" pitchFamily="34" charset="-122"/>
                <a:ea typeface="Microsoft YaHei" panose="020B0503020204020204" pitchFamily="34" charset="-122"/>
                <a:cs typeface="+mn-cs"/>
              </a:rPr>
              <a:t>OS</a:t>
            </a:r>
            <a:r>
              <a:rPr kumimoji="0" lang="zh-CN" altLang="en-US" sz="1200" b="1" i="0" u="none" strike="noStrike" kern="1200" cap="none" spc="0" normalizeH="0" baseline="0" noProof="0" dirty="0">
                <a:ln>
                  <a:noFill/>
                </a:ln>
                <a:gradFill>
                  <a:gsLst>
                    <a:gs pos="0">
                      <a:srgbClr val="C00000"/>
                    </a:gs>
                    <a:gs pos="100000">
                      <a:srgbClr val="C00000"/>
                    </a:gs>
                  </a:gsLst>
                  <a:lin ang="5400000" scaled="1"/>
                </a:gradFill>
                <a:effectLst/>
                <a:uLnTx/>
                <a:uFillTx/>
                <a:latin typeface="Microsoft YaHei" panose="020B0503020204020204" pitchFamily="34" charset="-122"/>
                <a:ea typeface="Microsoft YaHei" panose="020B0503020204020204" pitchFamily="34" charset="-122"/>
                <a:cs typeface="+mn-cs"/>
              </a:rPr>
              <a:t>明显短于≤</a:t>
            </a:r>
            <a:r>
              <a:rPr kumimoji="0" lang="en-US" altLang="zh-CN" sz="1200" b="1" i="0" u="none" strike="noStrike" kern="1200" cap="none" spc="0" normalizeH="0" baseline="0" noProof="0" dirty="0">
                <a:ln>
                  <a:noFill/>
                </a:ln>
                <a:gradFill>
                  <a:gsLst>
                    <a:gs pos="0">
                      <a:srgbClr val="C00000"/>
                    </a:gs>
                    <a:gs pos="100000">
                      <a:srgbClr val="C00000"/>
                    </a:gs>
                  </a:gsLst>
                  <a:lin ang="5400000" scaled="1"/>
                </a:gradFill>
                <a:effectLst/>
                <a:uLnTx/>
                <a:uFillTx/>
                <a:latin typeface="Microsoft YaHei" panose="020B0503020204020204" pitchFamily="34" charset="-122"/>
                <a:ea typeface="Microsoft YaHei" panose="020B0503020204020204" pitchFamily="34" charset="-122"/>
                <a:cs typeface="+mn-cs"/>
              </a:rPr>
              <a:t>3</a:t>
            </a:r>
            <a:r>
              <a:rPr kumimoji="0" lang="zh-CN" altLang="en-US" sz="1200" b="1" i="0" u="none" strike="noStrike" kern="1200" cap="none" spc="0" normalizeH="0" baseline="0" noProof="0" dirty="0">
                <a:ln>
                  <a:noFill/>
                </a:ln>
                <a:gradFill>
                  <a:gsLst>
                    <a:gs pos="0">
                      <a:srgbClr val="C00000"/>
                    </a:gs>
                    <a:gs pos="100000">
                      <a:srgbClr val="C00000"/>
                    </a:gs>
                  </a:gsLst>
                  <a:lin ang="5400000" scaled="1"/>
                </a:gradFill>
                <a:effectLst/>
                <a:uLnTx/>
                <a:uFillTx/>
                <a:latin typeface="Microsoft YaHei" panose="020B0503020204020204" pitchFamily="34" charset="-122"/>
                <a:ea typeface="Microsoft YaHei" panose="020B0503020204020204" pitchFamily="34" charset="-122"/>
                <a:cs typeface="+mn-cs"/>
              </a:rPr>
              <a:t>个</a:t>
            </a:r>
            <a:r>
              <a:rPr kumimoji="0" lang="zh-CN" altLang="en-US" sz="1200" b="0" i="0" u="none" strike="noStrike" kern="1200" cap="none" spc="0" normalizeH="0" baseline="0" noProof="0" dirty="0">
                <a:ln>
                  <a:noFill/>
                </a:ln>
                <a:gradFill>
                  <a:gsLst>
                    <a:gs pos="54000">
                      <a:prstClr val="black"/>
                    </a:gs>
                    <a:gs pos="100000">
                      <a:prstClr val="black"/>
                    </a:gs>
                  </a:gsLst>
                  <a:lin ang="5400000" scaled="1"/>
                </a:gradFill>
                <a:effectLst/>
                <a:uLnTx/>
                <a:uFillTx/>
                <a:latin typeface="Microsoft YaHei" panose="020B0503020204020204" pitchFamily="34" charset="-122"/>
                <a:ea typeface="Microsoft YaHei" panose="020B0503020204020204" pitchFamily="34" charset="-122"/>
                <a:cs typeface="+mn-cs"/>
              </a:rPr>
              <a:t>患者</a:t>
            </a:r>
            <a:r>
              <a:rPr kumimoji="0" lang="en-US" altLang="zh-CN" sz="1200" b="0" i="0" u="none" strike="noStrike" kern="1200" cap="none" spc="0" normalizeH="0" baseline="0" noProof="0" dirty="0">
                <a:ln>
                  <a:noFill/>
                </a:ln>
                <a:gradFill>
                  <a:gsLst>
                    <a:gs pos="54000">
                      <a:prstClr val="black"/>
                    </a:gs>
                    <a:gs pos="100000">
                      <a:prstClr val="black"/>
                    </a:gs>
                  </a:gsLst>
                  <a:lin ang="5400000" scaled="1"/>
                </a:gradFill>
                <a:effectLst/>
                <a:uLnTx/>
                <a:uFillTx/>
                <a:latin typeface="Microsoft YaHei" panose="020B0503020204020204" pitchFamily="34" charset="-122"/>
                <a:ea typeface="Microsoft YaHei" panose="020B0503020204020204" pitchFamily="34" charset="-122"/>
                <a:cs typeface="+mn-cs"/>
              </a:rPr>
              <a:t>(</a:t>
            </a:r>
            <a:r>
              <a:rPr kumimoji="0" lang="en-US" altLang="zh-CN" sz="1200" b="0" i="0" u="none" strike="noStrike" kern="1200" cap="none" spc="0" normalizeH="0" baseline="0" noProof="0" dirty="0">
                <a:ln>
                  <a:noFill/>
                </a:ln>
                <a:gradFill>
                  <a:gsLst>
                    <a:gs pos="0">
                      <a:prstClr val="black"/>
                    </a:gs>
                    <a:gs pos="100000">
                      <a:prstClr val="black"/>
                    </a:gs>
                  </a:gsLst>
                  <a:lin ang="5400000" scaled="1"/>
                </a:gradFill>
                <a:effectLst/>
                <a:uLnTx/>
                <a:uFillTx/>
                <a:latin typeface="Microsoft YaHei" panose="020B0503020204020204" pitchFamily="34" charset="-122"/>
                <a:ea typeface="Microsoft YaHei" panose="020B0503020204020204" pitchFamily="34" charset="-122"/>
                <a:cs typeface="+mn-cs"/>
              </a:rPr>
              <a:t>31</a:t>
            </a:r>
            <a:r>
              <a:rPr kumimoji="0" lang="zh-CN" altLang="en-US" sz="1200" b="0" i="0" u="none" strike="noStrike" kern="1200" cap="none" spc="0" normalizeH="0" baseline="0" noProof="0" dirty="0">
                <a:ln>
                  <a:noFill/>
                </a:ln>
                <a:gradFill>
                  <a:gsLst>
                    <a:gs pos="0">
                      <a:prstClr val="black"/>
                    </a:gs>
                    <a:gs pos="100000">
                      <a:prstClr val="black"/>
                    </a:gs>
                  </a:gsLst>
                  <a:lin ang="5400000" scaled="1"/>
                </a:gradFill>
                <a:effectLst/>
                <a:uLnTx/>
                <a:uFillTx/>
                <a:latin typeface="Microsoft YaHei" panose="020B0503020204020204" pitchFamily="34" charset="-122"/>
                <a:ea typeface="Microsoft YaHei" panose="020B0503020204020204" pitchFamily="34" charset="-122"/>
                <a:cs typeface="+mn-cs"/>
              </a:rPr>
              <a:t>月）</a:t>
            </a:r>
            <a:r>
              <a:rPr kumimoji="0" lang="en-US" altLang="zh-CN" sz="1200" b="0" i="0" u="none" strike="noStrike" kern="1200" cap="none" spc="0" normalizeH="0" baseline="30000" noProof="0" dirty="0">
                <a:ln>
                  <a:noFill/>
                </a:ln>
                <a:gradFill>
                  <a:gsLst>
                    <a:gs pos="54000">
                      <a:prstClr val="black"/>
                    </a:gs>
                    <a:gs pos="100000">
                      <a:prstClr val="black"/>
                    </a:gs>
                  </a:gsLst>
                  <a:lin ang="5400000" scaled="1"/>
                </a:gradFill>
                <a:effectLst/>
                <a:uLnTx/>
                <a:uFillTx/>
                <a:latin typeface="Microsoft YaHei" panose="020B0503020204020204" pitchFamily="34" charset="-122"/>
                <a:ea typeface="Microsoft YaHei" panose="020B0503020204020204" pitchFamily="34" charset="-122"/>
                <a:cs typeface="+mn-cs"/>
              </a:rPr>
              <a:t>9,10</a:t>
            </a:r>
          </a:p>
          <a:p>
            <a:pPr marL="288000" marR="0" lvl="0" indent="-171450" algn="l" defTabSz="914400" rtl="0" eaLnBrk="1" fontAlgn="auto" latinLnBrk="0" hangingPunct="1">
              <a:lnSpc>
                <a:spcPct val="125000"/>
              </a:lnSpc>
              <a:spcBef>
                <a:spcPts val="0"/>
              </a:spcBef>
              <a:spcAft>
                <a:spcPts val="0"/>
              </a:spcAft>
              <a:buClrTx/>
              <a:buSzTx/>
              <a:buFont typeface="Wingdings" panose="05000000000000000000" pitchFamily="2" charset="2"/>
              <a:buChar char="l"/>
              <a:tabLst/>
              <a:defRPr/>
            </a:pPr>
            <a:r>
              <a:rPr kumimoji="0" lang="zh-CN" altLang="en-US" sz="1200" b="0" i="0" u="none" strike="noStrike" kern="1200" cap="none" spc="0" normalizeH="0" baseline="0" noProof="0" dirty="0">
                <a:ln>
                  <a:noFill/>
                </a:ln>
                <a:gradFill>
                  <a:gsLst>
                    <a:gs pos="54000">
                      <a:prstClr val="black"/>
                    </a:gs>
                    <a:gs pos="100000">
                      <a:prstClr val="black"/>
                    </a:gs>
                  </a:gsLst>
                  <a:lin ang="5400000" scaled="1"/>
                </a:gradFill>
                <a:effectLst/>
                <a:uLnTx/>
                <a:uFillTx/>
                <a:latin typeface="Microsoft YaHei" panose="020B0503020204020204" pitchFamily="34" charset="-122"/>
                <a:ea typeface="Microsoft YaHei" panose="020B0503020204020204" pitchFamily="34" charset="-122"/>
                <a:cs typeface="+mn-cs"/>
              </a:rPr>
              <a:t>第三代</a:t>
            </a:r>
            <a:r>
              <a:rPr kumimoji="0" lang="en-US" altLang="zh-CN" sz="1200" b="0" i="0" u="none" strike="noStrike" kern="1200" cap="none" spc="0" normalizeH="0" baseline="0" noProof="0" dirty="0">
                <a:ln>
                  <a:noFill/>
                </a:ln>
                <a:gradFill>
                  <a:gsLst>
                    <a:gs pos="54000">
                      <a:prstClr val="black"/>
                    </a:gs>
                    <a:gs pos="100000">
                      <a:prstClr val="black"/>
                    </a:gs>
                  </a:gsLst>
                  <a:lin ang="5400000" scaled="1"/>
                </a:gradFill>
                <a:effectLst/>
                <a:uLnTx/>
                <a:uFillTx/>
                <a:latin typeface="Microsoft YaHei" panose="020B0503020204020204" pitchFamily="34" charset="-122"/>
                <a:ea typeface="Microsoft YaHei" panose="020B0503020204020204" pitchFamily="34" charset="-122"/>
                <a:cs typeface="+mn-cs"/>
              </a:rPr>
              <a:t>EGFR-TKI</a:t>
            </a:r>
            <a:r>
              <a:rPr kumimoji="0" lang="zh-CN" altLang="en-US" sz="1200" b="0" i="0" u="none" strike="noStrike" kern="1200" cap="none" spc="0" normalizeH="0" baseline="0" noProof="0" dirty="0">
                <a:ln>
                  <a:noFill/>
                </a:ln>
                <a:gradFill>
                  <a:gsLst>
                    <a:gs pos="54000">
                      <a:prstClr val="black"/>
                    </a:gs>
                    <a:gs pos="100000">
                      <a:prstClr val="black"/>
                    </a:gs>
                  </a:gsLst>
                  <a:lin ang="5400000" scaled="1"/>
                </a:gradFill>
                <a:effectLst/>
                <a:uLnTx/>
                <a:uFillTx/>
                <a:latin typeface="Microsoft YaHei" panose="020B0503020204020204" pitchFamily="34" charset="-122"/>
                <a:ea typeface="Microsoft YaHei" panose="020B0503020204020204" pitchFamily="34" charset="-122"/>
                <a:cs typeface="+mn-cs"/>
              </a:rPr>
              <a:t>治疗</a:t>
            </a:r>
            <a:r>
              <a:rPr kumimoji="0" lang="en-US" altLang="zh-CN" sz="1200" b="0" i="0" u="none" strike="noStrike" kern="1200" cap="none" spc="0" normalizeH="0" baseline="0" noProof="0" dirty="0">
                <a:ln>
                  <a:noFill/>
                </a:ln>
                <a:gradFill>
                  <a:gsLst>
                    <a:gs pos="54000">
                      <a:prstClr val="black"/>
                    </a:gs>
                    <a:gs pos="100000">
                      <a:prstClr val="black"/>
                    </a:gs>
                  </a:gsLst>
                  <a:lin ang="5400000" scaled="1"/>
                </a:gradFill>
                <a:effectLst/>
                <a:uLnTx/>
                <a:uFillTx/>
                <a:latin typeface="Microsoft YaHei" panose="020B0503020204020204" pitchFamily="34" charset="-122"/>
                <a:ea typeface="Microsoft YaHei" panose="020B0503020204020204" pitchFamily="34" charset="-122"/>
                <a:cs typeface="+mn-cs"/>
              </a:rPr>
              <a:t>L858R</a:t>
            </a:r>
            <a:r>
              <a:rPr kumimoji="0" lang="zh-CN" altLang="en-US" sz="1200" b="0" i="0" u="none" strike="noStrike" kern="1200" cap="none" spc="0" normalizeH="0" baseline="0" noProof="0" dirty="0">
                <a:ln>
                  <a:noFill/>
                </a:ln>
                <a:gradFill>
                  <a:gsLst>
                    <a:gs pos="54000">
                      <a:prstClr val="black"/>
                    </a:gs>
                    <a:gs pos="100000">
                      <a:prstClr val="black"/>
                    </a:gs>
                  </a:gsLst>
                  <a:lin ang="5400000" scaled="1"/>
                </a:gradFill>
                <a:effectLst/>
                <a:uLnTx/>
                <a:uFillTx/>
                <a:latin typeface="Microsoft YaHei" panose="020B0503020204020204" pitchFamily="34" charset="-122"/>
                <a:ea typeface="Microsoft YaHei" panose="020B0503020204020204" pitchFamily="34" charset="-122"/>
                <a:cs typeface="+mn-cs"/>
              </a:rPr>
              <a:t>突变无生存获益：</a:t>
            </a:r>
            <a:r>
              <a:rPr kumimoji="0" lang="en-US" altLang="zh-CN" sz="1200" b="0" i="0" u="none" strike="noStrike" kern="1200" cap="none" spc="0" normalizeH="0" baseline="0" noProof="0" dirty="0">
                <a:ln>
                  <a:noFill/>
                </a:ln>
                <a:gradFill>
                  <a:gsLst>
                    <a:gs pos="54000">
                      <a:prstClr val="black"/>
                    </a:gs>
                    <a:gs pos="100000">
                      <a:prstClr val="black"/>
                    </a:gs>
                  </a:gsLst>
                  <a:lin ang="5400000" scaled="1"/>
                </a:gradFill>
                <a:effectLst/>
                <a:uLnTx/>
                <a:uFillTx/>
                <a:latin typeface="Microsoft YaHei" panose="020B0503020204020204" pitchFamily="34" charset="-122"/>
                <a:ea typeface="Microsoft YaHei" panose="020B0503020204020204" pitchFamily="34" charset="-122"/>
                <a:cs typeface="+mn-cs"/>
              </a:rPr>
              <a:t>FLAURA</a:t>
            </a:r>
            <a:r>
              <a:rPr kumimoji="0" lang="zh-CN" altLang="en-US" sz="1200" b="0" i="0" u="none" strike="noStrike" kern="1200" cap="none" spc="0" normalizeH="0" baseline="0" noProof="0" dirty="0">
                <a:ln>
                  <a:noFill/>
                </a:ln>
                <a:gradFill>
                  <a:gsLst>
                    <a:gs pos="54000">
                      <a:prstClr val="black"/>
                    </a:gs>
                    <a:gs pos="100000">
                      <a:prstClr val="black"/>
                    </a:gs>
                  </a:gsLst>
                  <a:lin ang="5400000" scaled="1"/>
                </a:gradFill>
                <a:effectLst/>
                <a:uLnTx/>
                <a:uFillTx/>
                <a:latin typeface="Microsoft YaHei" panose="020B0503020204020204" pitchFamily="34" charset="-122"/>
                <a:ea typeface="Microsoft YaHei" panose="020B0503020204020204" pitchFamily="34" charset="-122"/>
                <a:cs typeface="+mn-cs"/>
              </a:rPr>
              <a:t>中</a:t>
            </a:r>
            <a:r>
              <a:rPr kumimoji="0" lang="en-US" altLang="zh-CN" sz="1200" b="1" i="0" u="none" strike="noStrike" kern="1200" cap="none" spc="0" normalizeH="0" baseline="0" noProof="0" dirty="0">
                <a:ln>
                  <a:noFill/>
                </a:ln>
                <a:gradFill>
                  <a:gsLst>
                    <a:gs pos="0">
                      <a:srgbClr val="C00000"/>
                    </a:gs>
                    <a:gs pos="100000">
                      <a:srgbClr val="C00000"/>
                    </a:gs>
                  </a:gsLst>
                  <a:lin ang="5400000" scaled="1"/>
                </a:gradFill>
                <a:effectLst/>
                <a:uLnTx/>
                <a:uFillTx/>
                <a:latin typeface="Microsoft YaHei" panose="020B0503020204020204" pitchFamily="34" charset="-122"/>
                <a:ea typeface="Microsoft YaHei" panose="020B0503020204020204" pitchFamily="34" charset="-122"/>
                <a:cs typeface="+mn-cs"/>
              </a:rPr>
              <a:t>L858R</a:t>
            </a:r>
            <a:r>
              <a:rPr kumimoji="0" lang="zh-CN" altLang="en-US" sz="1200" b="0" i="0" u="none" strike="noStrike" kern="1200" cap="none" spc="0" normalizeH="0" baseline="0" noProof="0" dirty="0">
                <a:ln>
                  <a:noFill/>
                </a:ln>
                <a:gradFill>
                  <a:gsLst>
                    <a:gs pos="54000">
                      <a:prstClr val="black"/>
                    </a:gs>
                    <a:gs pos="100000">
                      <a:prstClr val="black"/>
                    </a:gs>
                  </a:gsLst>
                  <a:lin ang="5400000" scaled="1"/>
                </a:gradFill>
                <a:effectLst/>
                <a:uLnTx/>
                <a:uFillTx/>
                <a:latin typeface="Microsoft YaHei" panose="020B0503020204020204" pitchFamily="34" charset="-122"/>
                <a:ea typeface="Microsoft YaHei" panose="020B0503020204020204" pitchFamily="34" charset="-122"/>
                <a:cs typeface="+mn-cs"/>
              </a:rPr>
              <a:t>突变患者</a:t>
            </a:r>
            <a:r>
              <a:rPr kumimoji="0" lang="en-US" altLang="zh-CN" sz="1200" b="1" i="0" u="none" strike="noStrike" kern="1200" cap="none" spc="0" normalizeH="0" baseline="0" noProof="0" dirty="0">
                <a:ln>
                  <a:noFill/>
                </a:ln>
                <a:gradFill>
                  <a:gsLst>
                    <a:gs pos="0">
                      <a:srgbClr val="C00000"/>
                    </a:gs>
                    <a:gs pos="100000">
                      <a:srgbClr val="C00000"/>
                    </a:gs>
                  </a:gsLst>
                  <a:lin ang="5400000" scaled="1"/>
                </a:gradFill>
                <a:effectLst/>
                <a:uLnTx/>
                <a:uFillTx/>
                <a:latin typeface="Microsoft YaHei" panose="020B0503020204020204" pitchFamily="34" charset="-122"/>
                <a:ea typeface="Microsoft YaHei" panose="020B0503020204020204" pitchFamily="34" charset="-122"/>
                <a:cs typeface="+mn-cs"/>
              </a:rPr>
              <a:t>OS HR 1.0</a:t>
            </a:r>
            <a:r>
              <a:rPr kumimoji="0" lang="en-US" altLang="zh-CN" sz="1200" b="0" i="0" u="none" strike="noStrike" kern="1200" cap="none" spc="0" normalizeH="0" baseline="30000" noProof="0" dirty="0">
                <a:ln>
                  <a:noFill/>
                </a:ln>
                <a:gradFill>
                  <a:gsLst>
                    <a:gs pos="54000">
                      <a:prstClr val="black"/>
                    </a:gs>
                    <a:gs pos="100000">
                      <a:prstClr val="black"/>
                    </a:gs>
                  </a:gsLst>
                  <a:lin ang="5400000" scaled="1"/>
                </a:gradFill>
                <a:effectLst/>
                <a:uLnTx/>
                <a:uFillTx/>
                <a:latin typeface="Microsoft YaHei" panose="020B0503020204020204" pitchFamily="34" charset="-122"/>
                <a:ea typeface="Microsoft YaHei" panose="020B0503020204020204" pitchFamily="34" charset="-122"/>
                <a:cs typeface="+mn-cs"/>
              </a:rPr>
              <a:t>11</a:t>
            </a:r>
          </a:p>
        </p:txBody>
      </p:sp>
      <p:grpSp>
        <p:nvGrpSpPr>
          <p:cNvPr id="53" name="组合 52">
            <a:extLst>
              <a:ext uri="{FF2B5EF4-FFF2-40B4-BE49-F238E27FC236}">
                <a16:creationId xmlns:a16="http://schemas.microsoft.com/office/drawing/2014/main" id="{4B18F855-F456-CB54-A27A-2178C2FB6F59}"/>
              </a:ext>
            </a:extLst>
          </p:cNvPr>
          <p:cNvGrpSpPr/>
          <p:nvPr/>
        </p:nvGrpSpPr>
        <p:grpSpPr>
          <a:xfrm>
            <a:off x="6243446" y="5334963"/>
            <a:ext cx="291309" cy="291306"/>
            <a:chOff x="6277154" y="4678246"/>
            <a:chExt cx="291309" cy="291306"/>
          </a:xfrm>
        </p:grpSpPr>
        <p:sp>
          <p:nvSpPr>
            <p:cNvPr id="54" name="椭圆 53">
              <a:extLst>
                <a:ext uri="{FF2B5EF4-FFF2-40B4-BE49-F238E27FC236}">
                  <a16:creationId xmlns:a16="http://schemas.microsoft.com/office/drawing/2014/main" id="{5C97B7D1-7D1E-8FB0-19E0-821C77273315}"/>
                </a:ext>
              </a:extLst>
            </p:cNvPr>
            <p:cNvSpPr/>
            <p:nvPr/>
          </p:nvSpPr>
          <p:spPr>
            <a:xfrm>
              <a:off x="6277154" y="4678246"/>
              <a:ext cx="291309" cy="291306"/>
            </a:xfrm>
            <a:prstGeom prst="ellipse">
              <a:avLst/>
            </a:prstGeom>
            <a:solidFill>
              <a:schemeClr val="bg1"/>
            </a:solidFill>
            <a:ln>
              <a:solidFill>
                <a:srgbClr val="0053A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微软雅黑"/>
                <a:ea typeface="微软雅黑"/>
                <a:cs typeface="+mn-cs"/>
              </a:endParaRPr>
            </a:p>
          </p:txBody>
        </p:sp>
        <p:pic>
          <p:nvPicPr>
            <p:cNvPr id="56" name="图形 55">
              <a:extLst>
                <a:ext uri="{FF2B5EF4-FFF2-40B4-BE49-F238E27FC236}">
                  <a16:creationId xmlns:a16="http://schemas.microsoft.com/office/drawing/2014/main" id="{D81185C2-5472-74C4-514A-3B5489DD7F5F}"/>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6298486" y="4710661"/>
              <a:ext cx="218165" cy="218165"/>
            </a:xfrm>
            <a:prstGeom prst="rect">
              <a:avLst/>
            </a:prstGeom>
          </p:spPr>
        </p:pic>
      </p:grpSp>
      <p:grpSp>
        <p:nvGrpSpPr>
          <p:cNvPr id="57" name="组合 56">
            <a:extLst>
              <a:ext uri="{FF2B5EF4-FFF2-40B4-BE49-F238E27FC236}">
                <a16:creationId xmlns:a16="http://schemas.microsoft.com/office/drawing/2014/main" id="{B0E496BF-9FDC-4125-09BC-17EEB5A4393B}"/>
              </a:ext>
            </a:extLst>
          </p:cNvPr>
          <p:cNvGrpSpPr/>
          <p:nvPr/>
        </p:nvGrpSpPr>
        <p:grpSpPr>
          <a:xfrm>
            <a:off x="6246455" y="4649666"/>
            <a:ext cx="291309" cy="291306"/>
            <a:chOff x="6246674" y="1676990"/>
            <a:chExt cx="291309" cy="291306"/>
          </a:xfrm>
        </p:grpSpPr>
        <p:sp>
          <p:nvSpPr>
            <p:cNvPr id="58" name="椭圆 57">
              <a:extLst>
                <a:ext uri="{FF2B5EF4-FFF2-40B4-BE49-F238E27FC236}">
                  <a16:creationId xmlns:a16="http://schemas.microsoft.com/office/drawing/2014/main" id="{1CEFCE86-ADBD-6488-FD3C-E06CBE6FAA2C}"/>
                </a:ext>
              </a:extLst>
            </p:cNvPr>
            <p:cNvSpPr/>
            <p:nvPr/>
          </p:nvSpPr>
          <p:spPr>
            <a:xfrm>
              <a:off x="6246674" y="1676990"/>
              <a:ext cx="291309" cy="291306"/>
            </a:xfrm>
            <a:prstGeom prst="ellipse">
              <a:avLst/>
            </a:prstGeom>
            <a:solidFill>
              <a:schemeClr val="bg1"/>
            </a:solidFill>
            <a:ln>
              <a:solidFill>
                <a:srgbClr val="0053A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微软雅黑"/>
                <a:ea typeface="微软雅黑"/>
                <a:cs typeface="+mn-cs"/>
              </a:endParaRPr>
            </a:p>
          </p:txBody>
        </p:sp>
        <p:pic>
          <p:nvPicPr>
            <p:cNvPr id="59" name="图形 58">
              <a:extLst>
                <a:ext uri="{FF2B5EF4-FFF2-40B4-BE49-F238E27FC236}">
                  <a16:creationId xmlns:a16="http://schemas.microsoft.com/office/drawing/2014/main" id="{5100B634-FEC6-739C-9E54-0686AEF8E3A8}"/>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6305474" y="1690069"/>
              <a:ext cx="204188" cy="204188"/>
            </a:xfrm>
            <a:prstGeom prst="rect">
              <a:avLst/>
            </a:prstGeom>
          </p:spPr>
        </p:pic>
      </p:grpSp>
      <p:sp>
        <p:nvSpPr>
          <p:cNvPr id="60" name="文本框 59">
            <a:extLst>
              <a:ext uri="{FF2B5EF4-FFF2-40B4-BE49-F238E27FC236}">
                <a16:creationId xmlns:a16="http://schemas.microsoft.com/office/drawing/2014/main" id="{B3BFBD66-EF30-7655-CBFA-2F6956C56DD1}"/>
              </a:ext>
            </a:extLst>
          </p:cNvPr>
          <p:cNvSpPr txBox="1"/>
          <p:nvPr/>
        </p:nvSpPr>
        <p:spPr>
          <a:xfrm>
            <a:off x="809733" y="4684137"/>
            <a:ext cx="5092701" cy="587469"/>
          </a:xfrm>
          <a:prstGeom prst="rect">
            <a:avLst/>
          </a:prstGeom>
          <a:noFill/>
        </p:spPr>
        <p:txBody>
          <a:bodyPr wrap="square">
            <a:spAutoFit/>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0" lang="en-US" altLang="zh-CN" sz="1400" b="0" i="0" u="none" strike="noStrike" kern="1200" cap="none" spc="0" normalizeH="0" baseline="0" noProof="0" dirty="0">
                <a:ln>
                  <a:noFill/>
                </a:ln>
                <a:gradFill>
                  <a:gsLst>
                    <a:gs pos="54000">
                      <a:prstClr val="black"/>
                    </a:gs>
                    <a:gs pos="100000">
                      <a:prstClr val="black"/>
                    </a:gs>
                  </a:gsLst>
                  <a:lin ang="5400000" scaled="1"/>
                </a:gradFill>
                <a:effectLst/>
                <a:uLnTx/>
                <a:uFillTx/>
                <a:latin typeface="Microsoft YaHei" panose="020B0503020204020204" pitchFamily="34" charset="-122"/>
                <a:ea typeface="Microsoft YaHei" panose="020B0503020204020204" pitchFamily="34" charset="-122"/>
                <a:cs typeface="+mn-cs"/>
              </a:rPr>
              <a:t>NSCLC</a:t>
            </a:r>
            <a:r>
              <a:rPr kumimoji="0" lang="zh-CN" altLang="en-US" sz="1400" b="0" i="0" u="none" strike="noStrike" kern="1200" cap="none" spc="0" normalizeH="0" baseline="0" noProof="0" dirty="0">
                <a:ln>
                  <a:noFill/>
                </a:ln>
                <a:gradFill>
                  <a:gsLst>
                    <a:gs pos="54000">
                      <a:prstClr val="black"/>
                    </a:gs>
                    <a:gs pos="100000">
                      <a:prstClr val="black"/>
                    </a:gs>
                  </a:gsLst>
                  <a:lin ang="5400000" scaled="1"/>
                </a:gradFill>
                <a:effectLst/>
                <a:uLnTx/>
                <a:uFillTx/>
                <a:latin typeface="Microsoft YaHei" panose="020B0503020204020204" pitchFamily="34" charset="-122"/>
                <a:ea typeface="Microsoft YaHei" panose="020B0503020204020204" pitchFamily="34" charset="-122"/>
                <a:cs typeface="+mn-cs"/>
              </a:rPr>
              <a:t> </a:t>
            </a:r>
            <a:r>
              <a:rPr kumimoji="0" lang="en-US" altLang="zh-CN" sz="1400" b="0" i="0" u="none" strike="noStrike" kern="1200" cap="none" spc="0" normalizeH="0" baseline="0" noProof="0" dirty="0">
                <a:ln>
                  <a:noFill/>
                </a:ln>
                <a:gradFill>
                  <a:gsLst>
                    <a:gs pos="54000">
                      <a:prstClr val="black"/>
                    </a:gs>
                    <a:gs pos="100000">
                      <a:prstClr val="black"/>
                    </a:gs>
                  </a:gsLst>
                  <a:lin ang="5400000" scaled="1"/>
                </a:gradFill>
                <a:effectLst/>
                <a:uLnTx/>
                <a:uFillTx/>
                <a:latin typeface="Microsoft YaHei" panose="020B0503020204020204" pitchFamily="34" charset="-122"/>
                <a:ea typeface="Microsoft YaHei" panose="020B0503020204020204" pitchFamily="34" charset="-122"/>
                <a:cs typeface="+mn-cs"/>
              </a:rPr>
              <a:t>CNS</a:t>
            </a:r>
            <a:r>
              <a:rPr kumimoji="0" lang="zh-CN" altLang="en-US" sz="1400" b="0" i="0" u="none" strike="noStrike" kern="1200" cap="none" spc="0" normalizeH="0" baseline="0" noProof="0" dirty="0">
                <a:ln>
                  <a:noFill/>
                </a:ln>
                <a:gradFill>
                  <a:gsLst>
                    <a:gs pos="54000">
                      <a:prstClr val="black"/>
                    </a:gs>
                    <a:gs pos="100000">
                      <a:prstClr val="black"/>
                    </a:gs>
                  </a:gsLst>
                  <a:lin ang="5400000" scaled="1"/>
                </a:gradFill>
                <a:effectLst/>
                <a:uLnTx/>
                <a:uFillTx/>
                <a:latin typeface="Microsoft YaHei" panose="020B0503020204020204" pitchFamily="34" charset="-122"/>
                <a:ea typeface="Microsoft YaHei" panose="020B0503020204020204" pitchFamily="34" charset="-122"/>
                <a:cs typeface="+mn-cs"/>
              </a:rPr>
              <a:t>转移患者中，颅内病灶进展引起的死亡占所有肿瘤源性死亡患者的</a:t>
            </a:r>
            <a:r>
              <a:rPr kumimoji="0" lang="en-US" altLang="zh-CN" sz="1400" b="1" i="0" u="none" strike="noStrike" kern="1200" cap="none" spc="0" normalizeH="0" baseline="0" noProof="0" dirty="0">
                <a:ln>
                  <a:noFill/>
                </a:ln>
                <a:gradFill>
                  <a:gsLst>
                    <a:gs pos="54000">
                      <a:srgbClr val="C00000"/>
                    </a:gs>
                    <a:gs pos="100000">
                      <a:srgbClr val="C00000"/>
                    </a:gs>
                  </a:gsLst>
                  <a:lin ang="5400000" scaled="1"/>
                </a:gradFill>
                <a:effectLst/>
                <a:uLnTx/>
                <a:uFillTx/>
                <a:latin typeface="Microsoft YaHei" panose="020B0503020204020204" pitchFamily="34" charset="-122"/>
                <a:ea typeface="Microsoft YaHei" panose="020B0503020204020204" pitchFamily="34" charset="-122"/>
                <a:cs typeface="+mn-cs"/>
              </a:rPr>
              <a:t>53.4%</a:t>
            </a:r>
            <a:r>
              <a:rPr kumimoji="0" lang="en-US" altLang="zh-CN" sz="1400" b="0" i="0" u="none" strike="noStrike" kern="1200" cap="none" spc="0" normalizeH="0" baseline="30000" noProof="0" dirty="0">
                <a:ln>
                  <a:noFill/>
                </a:ln>
                <a:gradFill>
                  <a:gsLst>
                    <a:gs pos="54000">
                      <a:prstClr val="black"/>
                    </a:gs>
                    <a:gs pos="100000">
                      <a:prstClr val="black"/>
                    </a:gs>
                  </a:gsLst>
                  <a:lin ang="5400000" scaled="1"/>
                </a:gradFill>
                <a:effectLst/>
                <a:uLnTx/>
                <a:uFillTx/>
                <a:latin typeface="Microsoft YaHei" panose="020B0503020204020204" pitchFamily="34" charset="-122"/>
                <a:ea typeface="Microsoft YaHei" panose="020B0503020204020204" pitchFamily="34" charset="-122"/>
                <a:cs typeface="+mn-cs"/>
              </a:rPr>
              <a:t>5</a:t>
            </a:r>
            <a:endParaRPr kumimoji="0" lang="zh-CN" altLang="en-US" sz="1400" b="0" i="0" u="none" strike="noStrike" kern="1200" cap="none" spc="0" normalizeH="0" baseline="0" noProof="0" dirty="0">
              <a:ln>
                <a:noFill/>
              </a:ln>
              <a:gradFill>
                <a:gsLst>
                  <a:gs pos="54000">
                    <a:srgbClr val="C00000"/>
                  </a:gs>
                  <a:gs pos="100000">
                    <a:srgbClr val="C00000"/>
                  </a:gs>
                </a:gsLst>
                <a:lin ang="5400000" scaled="1"/>
              </a:gradFill>
              <a:effectLst/>
              <a:uLnTx/>
              <a:uFillTx/>
              <a:latin typeface="Microsoft YaHei" panose="020B0503020204020204" pitchFamily="34" charset="-122"/>
              <a:ea typeface="Microsoft YaHei" panose="020B0503020204020204" pitchFamily="34" charset="-122"/>
              <a:cs typeface="+mn-cs"/>
            </a:endParaRPr>
          </a:p>
        </p:txBody>
      </p:sp>
      <p:sp>
        <p:nvSpPr>
          <p:cNvPr id="61" name="文本框 60">
            <a:extLst>
              <a:ext uri="{FF2B5EF4-FFF2-40B4-BE49-F238E27FC236}">
                <a16:creationId xmlns:a16="http://schemas.microsoft.com/office/drawing/2014/main" id="{7982A59E-7DFE-ED88-C6BC-7D07A4D81331}"/>
              </a:ext>
            </a:extLst>
          </p:cNvPr>
          <p:cNvSpPr txBox="1"/>
          <p:nvPr/>
        </p:nvSpPr>
        <p:spPr>
          <a:xfrm>
            <a:off x="733036" y="5516531"/>
            <a:ext cx="5221236" cy="587469"/>
          </a:xfrm>
          <a:prstGeom prst="rect">
            <a:avLst/>
          </a:prstGeom>
          <a:noFill/>
        </p:spPr>
        <p:txBody>
          <a:bodyPr wrap="square">
            <a:spAutoFit/>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0" lang="en-US" altLang="zh-CN" sz="1400" b="0" i="0" u="none" strike="noStrike" kern="1200" cap="none" spc="0" normalizeH="0" baseline="0" noProof="0" dirty="0">
                <a:ln>
                  <a:noFill/>
                </a:ln>
                <a:gradFill>
                  <a:gsLst>
                    <a:gs pos="54000">
                      <a:prstClr val="black"/>
                    </a:gs>
                    <a:gs pos="100000">
                      <a:prstClr val="black"/>
                    </a:gs>
                  </a:gsLst>
                  <a:lin ang="5400000" scaled="1"/>
                </a:gradFill>
                <a:effectLst/>
                <a:uLnTx/>
                <a:uFillTx/>
                <a:latin typeface="Microsoft YaHei" panose="020B0503020204020204" pitchFamily="34" charset="-122"/>
                <a:ea typeface="Microsoft YaHei" panose="020B0503020204020204" pitchFamily="34" charset="-122"/>
                <a:cs typeface="+mn-cs"/>
              </a:rPr>
              <a:t>CNS</a:t>
            </a:r>
            <a:r>
              <a:rPr kumimoji="0" lang="zh-CN" altLang="en-US" sz="1400" b="0" i="0" u="none" strike="noStrike" kern="1200" cap="none" spc="0" normalizeH="0" baseline="0" noProof="0" dirty="0">
                <a:ln>
                  <a:noFill/>
                </a:ln>
                <a:gradFill>
                  <a:gsLst>
                    <a:gs pos="54000">
                      <a:prstClr val="black"/>
                    </a:gs>
                    <a:gs pos="100000">
                      <a:prstClr val="black"/>
                    </a:gs>
                  </a:gsLst>
                  <a:lin ang="5400000" scaled="1"/>
                </a:gradFill>
                <a:effectLst/>
                <a:uLnTx/>
                <a:uFillTx/>
                <a:latin typeface="Microsoft YaHei" panose="020B0503020204020204" pitchFamily="34" charset="-122"/>
                <a:ea typeface="Microsoft YaHei" panose="020B0503020204020204" pitchFamily="34" charset="-122"/>
                <a:cs typeface="+mn-cs"/>
              </a:rPr>
              <a:t>转移引起的症状远比肝、骨等其他部位症状对</a:t>
            </a:r>
            <a:r>
              <a:rPr kumimoji="0" lang="zh-CN" altLang="en-US" sz="1400" b="1"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cs"/>
              </a:rPr>
              <a:t>患者生活质量影响更大</a:t>
            </a:r>
            <a:r>
              <a:rPr kumimoji="0" lang="en-US" altLang="zh-CN" sz="1400" b="0" i="0" u="none" strike="noStrike" kern="1200" cap="none" spc="0" normalizeH="0" baseline="30000" noProof="0" dirty="0">
                <a:ln>
                  <a:noFill/>
                </a:ln>
                <a:solidFill>
                  <a:prstClr val="black"/>
                </a:solidFill>
                <a:effectLst/>
                <a:uLnTx/>
                <a:uFillTx/>
                <a:latin typeface="Microsoft YaHei" panose="020B0503020204020204" pitchFamily="34" charset="-122"/>
                <a:ea typeface="Microsoft YaHei" panose="020B0503020204020204" pitchFamily="34" charset="-122"/>
                <a:cs typeface="+mn-cs"/>
              </a:rPr>
              <a:t>6</a:t>
            </a:r>
            <a:r>
              <a:rPr kumimoji="0" lang="zh-CN" altLang="en-US" sz="1400" b="0" i="0" u="none" strike="noStrike" kern="1200" cap="none" spc="0" normalizeH="0" baseline="0" noProof="0" dirty="0">
                <a:ln>
                  <a:noFill/>
                </a:ln>
                <a:gradFill>
                  <a:gsLst>
                    <a:gs pos="54000">
                      <a:prstClr val="black"/>
                    </a:gs>
                    <a:gs pos="100000">
                      <a:prstClr val="black"/>
                    </a:gs>
                  </a:gsLst>
                  <a:lin ang="5400000" scaled="1"/>
                </a:gradFill>
                <a:effectLst/>
                <a:uLnTx/>
                <a:uFillTx/>
                <a:latin typeface="Microsoft YaHei" panose="020B0503020204020204" pitchFamily="34" charset="-122"/>
                <a:ea typeface="Microsoft YaHei" panose="020B0503020204020204" pitchFamily="34" charset="-122"/>
                <a:cs typeface="+mn-cs"/>
              </a:rPr>
              <a:t>；</a:t>
            </a:r>
            <a:r>
              <a:rPr kumimoji="0" lang="zh-CN" altLang="en-US" sz="1400" b="0"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cs"/>
              </a:rPr>
              <a:t>造成巨大的医疗负担（</a:t>
            </a:r>
            <a:r>
              <a:rPr kumimoji="0" lang="zh-CN" altLang="en-US" sz="1400" b="1" i="0" u="none" strike="noStrike" kern="1200" cap="none" spc="0" normalizeH="0" baseline="0" noProof="0" dirty="0">
                <a:ln>
                  <a:noFill/>
                </a:ln>
                <a:gradFill>
                  <a:gsLst>
                    <a:gs pos="54000">
                      <a:srgbClr val="C00000"/>
                    </a:gs>
                    <a:gs pos="100000">
                      <a:srgbClr val="C00000"/>
                    </a:gs>
                  </a:gsLst>
                  <a:lin ang="5400000" scaled="1"/>
                </a:gradFill>
                <a:effectLst/>
                <a:uLnTx/>
                <a:uFillTx/>
                <a:latin typeface="Microsoft YaHei" panose="020B0503020204020204" pitchFamily="34" charset="-122"/>
                <a:ea typeface="Microsoft YaHei" panose="020B0503020204020204" pitchFamily="34" charset="-122"/>
                <a:cs typeface="+mn-cs"/>
              </a:rPr>
              <a:t>医疗费用显著增加</a:t>
            </a:r>
            <a:r>
              <a:rPr kumimoji="0" lang="en-US" altLang="zh-CN" sz="1400" b="1" i="0" u="none" strike="noStrike" kern="1200" cap="none" spc="0" normalizeH="0" baseline="0" noProof="0" dirty="0">
                <a:ln>
                  <a:noFill/>
                </a:ln>
                <a:gradFill>
                  <a:gsLst>
                    <a:gs pos="54000">
                      <a:srgbClr val="C00000"/>
                    </a:gs>
                    <a:gs pos="100000">
                      <a:srgbClr val="C00000"/>
                    </a:gs>
                  </a:gsLst>
                  <a:lin ang="5400000" scaled="1"/>
                </a:gradFill>
                <a:effectLst/>
                <a:uLnTx/>
                <a:uFillTx/>
                <a:latin typeface="Microsoft YaHei" panose="020B0503020204020204" pitchFamily="34" charset="-122"/>
                <a:ea typeface="Microsoft YaHei" panose="020B0503020204020204" pitchFamily="34" charset="-122"/>
                <a:cs typeface="+mn-cs"/>
              </a:rPr>
              <a:t>1.29 </a:t>
            </a:r>
            <a:r>
              <a:rPr kumimoji="0" lang="zh-CN" altLang="en-US" sz="1400" b="1" i="0" u="none" strike="noStrike" kern="1200" cap="none" spc="0" normalizeH="0" baseline="0" noProof="0" dirty="0">
                <a:ln>
                  <a:noFill/>
                </a:ln>
                <a:gradFill>
                  <a:gsLst>
                    <a:gs pos="54000">
                      <a:srgbClr val="C00000"/>
                    </a:gs>
                    <a:gs pos="100000">
                      <a:srgbClr val="C00000"/>
                    </a:gs>
                  </a:gsLst>
                  <a:lin ang="5400000" scaled="1"/>
                </a:gradFill>
                <a:effectLst/>
                <a:uLnTx/>
                <a:uFillTx/>
                <a:latin typeface="Microsoft YaHei" panose="020B0503020204020204" pitchFamily="34" charset="-122"/>
                <a:ea typeface="Microsoft YaHei" panose="020B0503020204020204" pitchFamily="34" charset="-122"/>
                <a:cs typeface="+mn-cs"/>
              </a:rPr>
              <a:t>倍</a:t>
            </a:r>
            <a:r>
              <a:rPr kumimoji="0" lang="zh-CN" altLang="en-US" sz="1400" b="0"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cs"/>
              </a:rPr>
              <a:t>）</a:t>
            </a:r>
            <a:r>
              <a:rPr kumimoji="0" lang="en-US" altLang="zh-CN" sz="1400" b="0" i="0" u="none" strike="noStrike" kern="1200" cap="none" spc="0" normalizeH="0" baseline="30000" noProof="0" dirty="0">
                <a:ln>
                  <a:noFill/>
                </a:ln>
                <a:solidFill>
                  <a:prstClr val="black"/>
                </a:solidFill>
                <a:effectLst/>
                <a:uLnTx/>
                <a:uFillTx/>
                <a:latin typeface="Microsoft YaHei" panose="020B0503020204020204" pitchFamily="34" charset="-122"/>
                <a:ea typeface="Microsoft YaHei" panose="020B0503020204020204" pitchFamily="34" charset="-122"/>
                <a:cs typeface="+mn-cs"/>
              </a:rPr>
              <a:t>7</a:t>
            </a:r>
            <a:endParaRPr kumimoji="0" lang="zh-CN" altLang="en-US" sz="1400" b="0" i="0" u="none" strike="noStrike" kern="1200" cap="none" spc="0" normalizeH="0" baseline="30000" noProof="0" dirty="0">
              <a:ln>
                <a:noFill/>
              </a:ln>
              <a:solidFill>
                <a:prstClr val="black"/>
              </a:solidFill>
              <a:effectLst/>
              <a:uLnTx/>
              <a:uFillTx/>
              <a:latin typeface="Microsoft YaHei" panose="020B0503020204020204" pitchFamily="34" charset="-122"/>
              <a:ea typeface="Microsoft YaHei" panose="020B0503020204020204" pitchFamily="34" charset="-122"/>
              <a:cs typeface="+mn-cs"/>
            </a:endParaRPr>
          </a:p>
        </p:txBody>
      </p:sp>
      <p:grpSp>
        <p:nvGrpSpPr>
          <p:cNvPr id="62" name="组合 61">
            <a:extLst>
              <a:ext uri="{FF2B5EF4-FFF2-40B4-BE49-F238E27FC236}">
                <a16:creationId xmlns:a16="http://schemas.microsoft.com/office/drawing/2014/main" id="{0FF61689-A3C2-CF4E-E31B-2F583604B8CD}"/>
              </a:ext>
            </a:extLst>
          </p:cNvPr>
          <p:cNvGrpSpPr/>
          <p:nvPr/>
        </p:nvGrpSpPr>
        <p:grpSpPr>
          <a:xfrm>
            <a:off x="501845" y="5554533"/>
            <a:ext cx="291309" cy="291306"/>
            <a:chOff x="478300" y="5470252"/>
            <a:chExt cx="291309" cy="291306"/>
          </a:xfrm>
        </p:grpSpPr>
        <p:sp>
          <p:nvSpPr>
            <p:cNvPr id="63" name="椭圆 62">
              <a:extLst>
                <a:ext uri="{FF2B5EF4-FFF2-40B4-BE49-F238E27FC236}">
                  <a16:creationId xmlns:a16="http://schemas.microsoft.com/office/drawing/2014/main" id="{8A0232A2-7B13-E7F3-702B-8298E98A4904}"/>
                </a:ext>
              </a:extLst>
            </p:cNvPr>
            <p:cNvSpPr/>
            <p:nvPr/>
          </p:nvSpPr>
          <p:spPr>
            <a:xfrm>
              <a:off x="478300" y="5470252"/>
              <a:ext cx="291309" cy="291306"/>
            </a:xfrm>
            <a:prstGeom prst="ellipse">
              <a:avLst/>
            </a:prstGeom>
            <a:solidFill>
              <a:schemeClr val="bg1"/>
            </a:solidFill>
            <a:ln>
              <a:solidFill>
                <a:srgbClr val="0053A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ea typeface="微软雅黑"/>
                <a:cs typeface="+mn-cs"/>
              </a:endParaRPr>
            </a:p>
          </p:txBody>
        </p:sp>
        <p:pic>
          <p:nvPicPr>
            <p:cNvPr id="64" name="图形 63">
              <a:extLst>
                <a:ext uri="{FF2B5EF4-FFF2-40B4-BE49-F238E27FC236}">
                  <a16:creationId xmlns:a16="http://schemas.microsoft.com/office/drawing/2014/main" id="{B95AF550-A801-347C-589E-0ED803A1F025}"/>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514872" y="5502667"/>
              <a:ext cx="218165" cy="218165"/>
            </a:xfrm>
            <a:prstGeom prst="rect">
              <a:avLst/>
            </a:prstGeom>
          </p:spPr>
        </p:pic>
      </p:grpSp>
      <p:grpSp>
        <p:nvGrpSpPr>
          <p:cNvPr id="65" name="组合 64">
            <a:extLst>
              <a:ext uri="{FF2B5EF4-FFF2-40B4-BE49-F238E27FC236}">
                <a16:creationId xmlns:a16="http://schemas.microsoft.com/office/drawing/2014/main" id="{9C5E3022-BB18-676D-1746-9C246D8F1957}"/>
              </a:ext>
            </a:extLst>
          </p:cNvPr>
          <p:cNvGrpSpPr/>
          <p:nvPr/>
        </p:nvGrpSpPr>
        <p:grpSpPr>
          <a:xfrm>
            <a:off x="537767" y="4701894"/>
            <a:ext cx="291309" cy="291306"/>
            <a:chOff x="472719" y="4726927"/>
            <a:chExt cx="291309" cy="291306"/>
          </a:xfrm>
        </p:grpSpPr>
        <p:sp>
          <p:nvSpPr>
            <p:cNvPr id="66" name="椭圆 65">
              <a:extLst>
                <a:ext uri="{FF2B5EF4-FFF2-40B4-BE49-F238E27FC236}">
                  <a16:creationId xmlns:a16="http://schemas.microsoft.com/office/drawing/2014/main" id="{01ED1227-70EF-1660-4E5D-E05219713B8D}"/>
                </a:ext>
              </a:extLst>
            </p:cNvPr>
            <p:cNvSpPr/>
            <p:nvPr/>
          </p:nvSpPr>
          <p:spPr>
            <a:xfrm>
              <a:off x="472719" y="4726927"/>
              <a:ext cx="291309" cy="291306"/>
            </a:xfrm>
            <a:prstGeom prst="ellipse">
              <a:avLst/>
            </a:prstGeom>
            <a:solidFill>
              <a:schemeClr val="bg1"/>
            </a:solidFill>
            <a:ln>
              <a:solidFill>
                <a:srgbClr val="0053A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ea typeface="微软雅黑"/>
                <a:cs typeface="+mn-cs"/>
              </a:endParaRPr>
            </a:p>
          </p:txBody>
        </p:sp>
        <p:pic>
          <p:nvPicPr>
            <p:cNvPr id="67" name="图形 66">
              <a:extLst>
                <a:ext uri="{FF2B5EF4-FFF2-40B4-BE49-F238E27FC236}">
                  <a16:creationId xmlns:a16="http://schemas.microsoft.com/office/drawing/2014/main" id="{CD9201B2-2551-9622-6E45-9AB58BF6A4B8}"/>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521606" y="4765364"/>
              <a:ext cx="204188" cy="204188"/>
            </a:xfrm>
            <a:prstGeom prst="rect">
              <a:avLst/>
            </a:prstGeom>
          </p:spPr>
        </p:pic>
      </p:grpSp>
      <p:sp>
        <p:nvSpPr>
          <p:cNvPr id="68" name="文本框 67">
            <a:extLst>
              <a:ext uri="{FF2B5EF4-FFF2-40B4-BE49-F238E27FC236}">
                <a16:creationId xmlns:a16="http://schemas.microsoft.com/office/drawing/2014/main" id="{76AD15A2-EDAB-36DD-3190-6C107F6BBE3A}"/>
              </a:ext>
            </a:extLst>
          </p:cNvPr>
          <p:cNvSpPr txBox="1"/>
          <p:nvPr/>
        </p:nvSpPr>
        <p:spPr>
          <a:xfrm>
            <a:off x="6203098" y="1353385"/>
            <a:ext cx="5578383" cy="541620"/>
          </a:xfrm>
          <a:prstGeom prst="roundRect">
            <a:avLst>
              <a:gd name="adj" fmla="val 5029"/>
            </a:avLst>
          </a:prstGeom>
          <a:solidFill>
            <a:schemeClr val="accent5">
              <a:lumMod val="40000"/>
              <a:lumOff val="60000"/>
            </a:schemeClr>
          </a:solidFill>
        </p:spPr>
        <p:txBody>
          <a:bodyPr wrap="square" anchor="ctr">
            <a:noAutofit/>
          </a:bodyPr>
          <a:lstStyle>
            <a:defPPr>
              <a:defRPr lang="zh-CN"/>
            </a:defPPr>
            <a:lvl1pPr>
              <a:defRPr sz="2000" b="1">
                <a:gradFill>
                  <a:gsLst>
                    <a:gs pos="0">
                      <a:schemeClr val="tx1"/>
                    </a:gs>
                    <a:gs pos="94000">
                      <a:schemeClr val="tx1"/>
                    </a:gs>
                  </a:gsLst>
                  <a:lin ang="2700000" scaled="1"/>
                </a:gradFill>
                <a:latin typeface="Microsoft YaHei" panose="020B0503020204020204" pitchFamily="34" charset="-122"/>
                <a:ea typeface="Microsoft YaHei" panose="020B0503020204020204" pitchFamily="34" charset="-122"/>
              </a:defRPr>
            </a:lvl1p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zh-CN" altLang="en-US" sz="1600" b="1" i="0" u="none" strike="noStrike" kern="1200" cap="none" spc="0" normalizeH="0" baseline="0" noProof="0" dirty="0">
                <a:ln>
                  <a:noFill/>
                </a:ln>
                <a:gradFill>
                  <a:gsLst>
                    <a:gs pos="0">
                      <a:prstClr val="white"/>
                    </a:gs>
                    <a:gs pos="100000">
                      <a:prstClr val="white"/>
                    </a:gs>
                  </a:gsLst>
                  <a:lin ang="5400000" scaled="1"/>
                </a:gradFill>
                <a:effectLst/>
                <a:uLnTx/>
                <a:uFillTx/>
                <a:latin typeface="Microsoft YaHei" panose="020B0503020204020204" pitchFamily="34" charset="-122"/>
                <a:ea typeface="Microsoft YaHei" panose="020B0503020204020204" pitchFamily="34" charset="-122"/>
                <a:cs typeface="+mn-cs"/>
              </a:rPr>
              <a:t>     </a:t>
            </a:r>
            <a:r>
              <a:rPr kumimoji="0" lang="zh-CN" altLang="en-US" sz="1600" b="1"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cs"/>
              </a:rPr>
              <a:t>当前</a:t>
            </a:r>
            <a:r>
              <a:rPr kumimoji="0" lang="zh-CN" altLang="en-US" sz="1600" b="1" i="0" u="none" strike="noStrike" kern="1200" cap="none" spc="0" normalizeH="0" baseline="0" noProof="0" dirty="0">
                <a:ln>
                  <a:noFill/>
                </a:ln>
                <a:solidFill>
                  <a:schemeClr val="tx1"/>
                </a:solidFill>
                <a:effectLst/>
                <a:uLnTx/>
                <a:uFillTx/>
                <a:latin typeface="Microsoft YaHei" panose="020B0503020204020204" pitchFamily="34" charset="-122"/>
                <a:ea typeface="Microsoft YaHei" panose="020B0503020204020204" pitchFamily="34" charset="-122"/>
                <a:cs typeface="+mn-cs"/>
              </a:rPr>
              <a:t>医保目录中尚</a:t>
            </a:r>
            <a:r>
              <a:rPr kumimoji="0" lang="zh-CN" altLang="en-US" sz="1600" b="1" i="0" u="none" strike="noStrike" kern="1200" cap="none" spc="0" normalizeH="0" baseline="0" noProof="0" dirty="0">
                <a:ln>
                  <a:noFill/>
                </a:ln>
                <a:solidFill>
                  <a:srgbClr val="FF0000"/>
                </a:solidFill>
                <a:effectLst/>
                <a:uLnTx/>
                <a:uFillTx/>
                <a:latin typeface="Microsoft YaHei" panose="020B0503020204020204" pitchFamily="34" charset="-122"/>
                <a:ea typeface="Microsoft YaHei" panose="020B0503020204020204" pitchFamily="34" charset="-122"/>
                <a:cs typeface="+mn-cs"/>
              </a:rPr>
              <a:t>缺乏能突破血脑屏障外排蛋白转运机制</a:t>
            </a:r>
            <a:r>
              <a:rPr kumimoji="0" lang="zh-CN" altLang="en-US" sz="1600" b="1"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cs"/>
              </a:rPr>
              <a:t>的</a:t>
            </a:r>
            <a:r>
              <a:rPr kumimoji="0" lang="en-US" altLang="zh-CN" sz="1600" b="1"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cs"/>
              </a:rPr>
              <a:t>EGFR-TKI</a:t>
            </a:r>
            <a:r>
              <a:rPr kumimoji="0" lang="zh-CN" altLang="en-US" sz="1600" b="1"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cs"/>
              </a:rPr>
              <a:t>药物</a:t>
            </a:r>
          </a:p>
        </p:txBody>
      </p:sp>
      <p:sp>
        <p:nvSpPr>
          <p:cNvPr id="69" name="文本框 68">
            <a:extLst>
              <a:ext uri="{FF2B5EF4-FFF2-40B4-BE49-F238E27FC236}">
                <a16:creationId xmlns:a16="http://schemas.microsoft.com/office/drawing/2014/main" id="{21D842C3-6524-1A86-BEE8-4A5C629D419C}"/>
              </a:ext>
            </a:extLst>
          </p:cNvPr>
          <p:cNvSpPr txBox="1"/>
          <p:nvPr/>
        </p:nvSpPr>
        <p:spPr>
          <a:xfrm>
            <a:off x="6195767" y="3972273"/>
            <a:ext cx="5578383" cy="571214"/>
          </a:xfrm>
          <a:prstGeom prst="roundRect">
            <a:avLst>
              <a:gd name="adj" fmla="val 6322"/>
            </a:avLst>
          </a:prstGeom>
          <a:solidFill>
            <a:schemeClr val="accent5">
              <a:lumMod val="40000"/>
              <a:lumOff val="60000"/>
            </a:schemeClr>
          </a:solidFill>
        </p:spPr>
        <p:txBody>
          <a:bodyPr wrap="square" anchor="ctr">
            <a:noAutofit/>
          </a:bodyPr>
          <a:lstStyle>
            <a:defPPr>
              <a:defRPr lang="zh-CN"/>
            </a:defPPr>
            <a:lvl1pPr>
              <a:defRPr sz="2000" b="1">
                <a:gradFill>
                  <a:gsLst>
                    <a:gs pos="0">
                      <a:schemeClr val="tx1"/>
                    </a:gs>
                    <a:gs pos="94000">
                      <a:schemeClr val="tx1"/>
                    </a:gs>
                  </a:gsLst>
                  <a:lin ang="2700000" scaled="1"/>
                </a:gradFill>
                <a:latin typeface="Microsoft YaHei" panose="020B0503020204020204" pitchFamily="34" charset="-122"/>
                <a:ea typeface="Microsoft YaHei" panose="020B0503020204020204" pitchFamily="34" charset="-122"/>
              </a:defRPr>
            </a:lvl1pPr>
          </a:lstStyle>
          <a:p>
            <a:pPr lvl="0" algn="ctr">
              <a:lnSpc>
                <a:spcPct val="120000"/>
              </a:lnSpc>
            </a:pPr>
            <a:r>
              <a:rPr kumimoji="0" lang="zh-CN" altLang="en-US" sz="1600" b="1"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cs"/>
              </a:rPr>
              <a:t>     现有靶向药物治疗中</a:t>
            </a:r>
            <a:r>
              <a:rPr kumimoji="0" lang="zh-CN" altLang="en-US" sz="1600" b="1" i="0" u="none" strike="noStrike" kern="1200" cap="none" spc="0" normalizeH="0" baseline="0" noProof="0" dirty="0">
                <a:ln>
                  <a:noFill/>
                </a:ln>
                <a:solidFill>
                  <a:srgbClr val="FF0000"/>
                </a:solidFill>
                <a:effectLst/>
                <a:uLnTx/>
                <a:uFillTx/>
                <a:latin typeface="Microsoft YaHei" panose="020B0503020204020204" pitchFamily="34" charset="-122"/>
                <a:ea typeface="Microsoft YaHei" panose="020B0503020204020204" pitchFamily="34" charset="-122"/>
                <a:cs typeface="+mn-cs"/>
              </a:rPr>
              <a:t>尚无因</a:t>
            </a:r>
            <a:r>
              <a:rPr kumimoji="0" lang="zh-CN" altLang="en-US" sz="1600" b="1" i="0" u="none" strike="noStrike" kern="1200" cap="none" spc="0" normalizeH="0" baseline="0" noProof="0" dirty="0">
                <a:ln>
                  <a:noFill/>
                </a:ln>
                <a:solidFill>
                  <a:schemeClr val="tx1"/>
                </a:solidFill>
                <a:effectLst/>
                <a:uLnTx/>
                <a:uFillTx/>
                <a:latin typeface="Microsoft YaHei" panose="020B0503020204020204" pitchFamily="34" charset="-122"/>
                <a:ea typeface="Microsoft YaHei" panose="020B0503020204020204" pitchFamily="34" charset="-122"/>
                <a:cs typeface="+mn-cs"/>
              </a:rPr>
              <a:t>针对</a:t>
            </a:r>
            <a:r>
              <a:rPr kumimoji="0" lang="en-US" altLang="zh-CN" sz="1600" b="1" i="0" u="none" strike="noStrike" kern="1200" cap="none" spc="0" normalizeH="0" baseline="0" noProof="0" dirty="0">
                <a:ln>
                  <a:noFill/>
                </a:ln>
                <a:solidFill>
                  <a:schemeClr val="tx1"/>
                </a:solidFill>
                <a:effectLst/>
                <a:uLnTx/>
                <a:uFillTx/>
                <a:latin typeface="Microsoft YaHei" panose="020B0503020204020204" pitchFamily="34" charset="-122"/>
                <a:ea typeface="Microsoft YaHei" panose="020B0503020204020204" pitchFamily="34" charset="-122"/>
                <a:cs typeface="+mn-cs"/>
              </a:rPr>
              <a:t>N</a:t>
            </a:r>
            <a:r>
              <a:rPr kumimoji="0" lang="en-US" altLang="zh-CN" sz="1600" b="1"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cs"/>
              </a:rPr>
              <a:t>SCLC CNS</a:t>
            </a:r>
            <a:r>
              <a:rPr kumimoji="0" lang="zh-CN" altLang="en-US" sz="1600" b="1"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cs"/>
              </a:rPr>
              <a:t>转移设计的前瞻性</a:t>
            </a:r>
            <a:r>
              <a:rPr kumimoji="0" lang="en-US" altLang="zh-CN" sz="1600" b="1" i="0" u="none" strike="noStrike" kern="1200" cap="none" spc="0" normalizeH="0" baseline="0" noProof="0" dirty="0">
                <a:ln>
                  <a:noFill/>
                </a:ln>
                <a:solidFill>
                  <a:srgbClr val="FF0000"/>
                </a:solidFill>
                <a:effectLst/>
                <a:uLnTx/>
                <a:uFillTx/>
                <a:latin typeface="Microsoft YaHei" panose="020B0503020204020204" pitchFamily="34" charset="-122"/>
                <a:ea typeface="Microsoft YaHei" panose="020B0503020204020204" pitchFamily="34" charset="-122"/>
                <a:cs typeface="+mn-cs"/>
              </a:rPr>
              <a:t>3</a:t>
            </a:r>
            <a:r>
              <a:rPr kumimoji="0" lang="zh-CN" altLang="en-US" sz="1600" b="1" i="0" u="none" strike="noStrike" kern="1200" cap="none" spc="0" normalizeH="0" baseline="0" noProof="0" dirty="0">
                <a:ln>
                  <a:noFill/>
                </a:ln>
                <a:solidFill>
                  <a:srgbClr val="FF0000"/>
                </a:solidFill>
                <a:effectLst/>
                <a:uLnTx/>
                <a:uFillTx/>
                <a:latin typeface="Microsoft YaHei" panose="020B0503020204020204" pitchFamily="34" charset="-122"/>
                <a:ea typeface="Microsoft YaHei" panose="020B0503020204020204" pitchFamily="34" charset="-122"/>
                <a:cs typeface="+mn-cs"/>
              </a:rPr>
              <a:t>期</a:t>
            </a:r>
            <a:r>
              <a:rPr kumimoji="0" lang="en-US" altLang="zh-CN" sz="1600" b="1" i="0" u="none" strike="noStrike" kern="1200" cap="none" spc="0" normalizeH="0" baseline="0" noProof="0" dirty="0">
                <a:ln>
                  <a:noFill/>
                </a:ln>
                <a:solidFill>
                  <a:srgbClr val="FF0000"/>
                </a:solidFill>
                <a:effectLst/>
                <a:uLnTx/>
                <a:uFillTx/>
                <a:latin typeface="Microsoft YaHei" panose="020B0503020204020204" pitchFamily="34" charset="-122"/>
                <a:ea typeface="Microsoft YaHei" panose="020B0503020204020204" pitchFamily="34" charset="-122"/>
                <a:cs typeface="+mn-cs"/>
              </a:rPr>
              <a:t>RCT</a:t>
            </a:r>
            <a:r>
              <a:rPr kumimoji="0" lang="zh-CN" altLang="en-US" sz="1600" b="1" i="0" u="none" strike="noStrike" kern="1200" cap="none" spc="0" normalizeH="0" baseline="0" noProof="0" dirty="0">
                <a:ln>
                  <a:noFill/>
                </a:ln>
                <a:solidFill>
                  <a:srgbClr val="FF0000"/>
                </a:solidFill>
                <a:effectLst/>
                <a:uLnTx/>
                <a:uFillTx/>
                <a:latin typeface="Microsoft YaHei" panose="020B0503020204020204" pitchFamily="34" charset="-122"/>
                <a:ea typeface="Microsoft YaHei" panose="020B0503020204020204" pitchFamily="34" charset="-122"/>
                <a:cs typeface="+mn-cs"/>
              </a:rPr>
              <a:t>研究而获批适应症</a:t>
            </a:r>
          </a:p>
        </p:txBody>
      </p:sp>
      <p:grpSp>
        <p:nvGrpSpPr>
          <p:cNvPr id="70" name="组合 69">
            <a:extLst>
              <a:ext uri="{FF2B5EF4-FFF2-40B4-BE49-F238E27FC236}">
                <a16:creationId xmlns:a16="http://schemas.microsoft.com/office/drawing/2014/main" id="{E4EE0884-DE45-849A-47C3-0EBF9465D926}"/>
              </a:ext>
            </a:extLst>
          </p:cNvPr>
          <p:cNvGrpSpPr/>
          <p:nvPr/>
        </p:nvGrpSpPr>
        <p:grpSpPr>
          <a:xfrm>
            <a:off x="6272226" y="2089264"/>
            <a:ext cx="291309" cy="291306"/>
            <a:chOff x="450690" y="1561817"/>
            <a:chExt cx="291309" cy="291306"/>
          </a:xfrm>
        </p:grpSpPr>
        <p:sp>
          <p:nvSpPr>
            <p:cNvPr id="73" name="椭圆 72">
              <a:extLst>
                <a:ext uri="{FF2B5EF4-FFF2-40B4-BE49-F238E27FC236}">
                  <a16:creationId xmlns:a16="http://schemas.microsoft.com/office/drawing/2014/main" id="{40809E3B-F78E-9DC4-540E-D3F6E61893C9}"/>
                </a:ext>
              </a:extLst>
            </p:cNvPr>
            <p:cNvSpPr/>
            <p:nvPr/>
          </p:nvSpPr>
          <p:spPr>
            <a:xfrm>
              <a:off x="450690" y="1561817"/>
              <a:ext cx="291309" cy="291306"/>
            </a:xfrm>
            <a:prstGeom prst="ellipse">
              <a:avLst/>
            </a:prstGeom>
            <a:solidFill>
              <a:schemeClr val="bg1"/>
            </a:solidFill>
            <a:ln>
              <a:solidFill>
                <a:srgbClr val="0053A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ea typeface="微软雅黑"/>
                <a:cs typeface="+mn-cs"/>
              </a:endParaRPr>
            </a:p>
          </p:txBody>
        </p:sp>
        <p:pic>
          <p:nvPicPr>
            <p:cNvPr id="74" name="图形 73">
              <a:extLst>
                <a:ext uri="{FF2B5EF4-FFF2-40B4-BE49-F238E27FC236}">
                  <a16:creationId xmlns:a16="http://schemas.microsoft.com/office/drawing/2014/main" id="{769906E3-0066-1473-9A33-A53C5928D0A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15302" y="1623334"/>
              <a:ext cx="185738" cy="185738"/>
            </a:xfrm>
            <a:prstGeom prst="rect">
              <a:avLst/>
            </a:prstGeom>
          </p:spPr>
        </p:pic>
      </p:grpSp>
      <p:grpSp>
        <p:nvGrpSpPr>
          <p:cNvPr id="75" name="组合 74">
            <a:extLst>
              <a:ext uri="{FF2B5EF4-FFF2-40B4-BE49-F238E27FC236}">
                <a16:creationId xmlns:a16="http://schemas.microsoft.com/office/drawing/2014/main" id="{3E90CF9A-C5CA-AE5F-B584-BF7C1C151AF4}"/>
              </a:ext>
            </a:extLst>
          </p:cNvPr>
          <p:cNvGrpSpPr/>
          <p:nvPr/>
        </p:nvGrpSpPr>
        <p:grpSpPr>
          <a:xfrm>
            <a:off x="6280213" y="3287523"/>
            <a:ext cx="291309" cy="291306"/>
            <a:chOff x="480706" y="2724639"/>
            <a:chExt cx="291309" cy="291306"/>
          </a:xfrm>
        </p:grpSpPr>
        <p:sp>
          <p:nvSpPr>
            <p:cNvPr id="76" name="椭圆 75">
              <a:extLst>
                <a:ext uri="{FF2B5EF4-FFF2-40B4-BE49-F238E27FC236}">
                  <a16:creationId xmlns:a16="http://schemas.microsoft.com/office/drawing/2014/main" id="{4D71D573-8C0C-0F2A-F944-6126135259AE}"/>
                </a:ext>
              </a:extLst>
            </p:cNvPr>
            <p:cNvSpPr/>
            <p:nvPr/>
          </p:nvSpPr>
          <p:spPr>
            <a:xfrm>
              <a:off x="480706" y="2724639"/>
              <a:ext cx="291309" cy="291306"/>
            </a:xfrm>
            <a:prstGeom prst="ellipse">
              <a:avLst/>
            </a:prstGeom>
            <a:solidFill>
              <a:schemeClr val="bg1"/>
            </a:solidFill>
            <a:ln>
              <a:solidFill>
                <a:srgbClr val="0053A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ea typeface="微软雅黑"/>
                <a:cs typeface="+mn-cs"/>
              </a:endParaRPr>
            </a:p>
          </p:txBody>
        </p:sp>
        <p:pic>
          <p:nvPicPr>
            <p:cNvPr id="78" name="图形 77">
              <a:extLst>
                <a:ext uri="{FF2B5EF4-FFF2-40B4-BE49-F238E27FC236}">
                  <a16:creationId xmlns:a16="http://schemas.microsoft.com/office/drawing/2014/main" id="{11642105-4920-9FEB-5A74-9365F8FDA890}"/>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536719" y="2747010"/>
              <a:ext cx="227309" cy="227309"/>
            </a:xfrm>
            <a:prstGeom prst="rect">
              <a:avLst/>
            </a:prstGeom>
          </p:spPr>
        </p:pic>
      </p:grpSp>
      <p:sp>
        <p:nvSpPr>
          <p:cNvPr id="80" name="流程图: 接点 79">
            <a:extLst>
              <a:ext uri="{FF2B5EF4-FFF2-40B4-BE49-F238E27FC236}">
                <a16:creationId xmlns:a16="http://schemas.microsoft.com/office/drawing/2014/main" id="{DA40DC54-5CAA-2239-8D1B-37155EB61E68}"/>
              </a:ext>
            </a:extLst>
          </p:cNvPr>
          <p:cNvSpPr/>
          <p:nvPr/>
        </p:nvSpPr>
        <p:spPr>
          <a:xfrm>
            <a:off x="459133" y="1413626"/>
            <a:ext cx="406355" cy="368992"/>
          </a:xfrm>
          <a:prstGeom prst="flowChartConnector">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800" b="1" i="0" u="none" strike="noStrike" kern="1200" cap="none" spc="0" normalizeH="0" baseline="0" noProof="0" dirty="0">
                <a:ln>
                  <a:noFill/>
                </a:ln>
                <a:solidFill>
                  <a:srgbClr val="0053A7"/>
                </a:solidFill>
                <a:effectLst/>
                <a:uLnTx/>
                <a:uFillTx/>
                <a:latin typeface="微软雅黑"/>
                <a:ea typeface="微软雅黑"/>
                <a:cs typeface="+mn-cs"/>
              </a:rPr>
              <a:t>1</a:t>
            </a:r>
            <a:endParaRPr kumimoji="0" lang="zh-CN" altLang="en-US" sz="1800" b="1" i="0" u="none" strike="noStrike" kern="1200" cap="none" spc="0" normalizeH="0" baseline="0" noProof="0" dirty="0">
              <a:ln>
                <a:noFill/>
              </a:ln>
              <a:solidFill>
                <a:srgbClr val="0053A7"/>
              </a:solidFill>
              <a:effectLst/>
              <a:uLnTx/>
              <a:uFillTx/>
              <a:latin typeface="微软雅黑"/>
              <a:ea typeface="微软雅黑"/>
              <a:cs typeface="+mn-cs"/>
            </a:endParaRPr>
          </a:p>
        </p:txBody>
      </p:sp>
      <p:sp>
        <p:nvSpPr>
          <p:cNvPr id="81" name="流程图: 接点 80">
            <a:extLst>
              <a:ext uri="{FF2B5EF4-FFF2-40B4-BE49-F238E27FC236}">
                <a16:creationId xmlns:a16="http://schemas.microsoft.com/office/drawing/2014/main" id="{CA4C29AD-BFD4-8C4A-A980-BA6659DBE033}"/>
              </a:ext>
            </a:extLst>
          </p:cNvPr>
          <p:cNvSpPr/>
          <p:nvPr/>
        </p:nvSpPr>
        <p:spPr>
          <a:xfrm>
            <a:off x="6193220" y="4074907"/>
            <a:ext cx="406355" cy="368992"/>
          </a:xfrm>
          <a:prstGeom prst="flowChartConnector">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800" b="1" i="0" u="none" strike="noStrike" kern="1200" cap="none" spc="0" normalizeH="0" baseline="0" noProof="0" dirty="0">
                <a:ln>
                  <a:noFill/>
                </a:ln>
                <a:solidFill>
                  <a:srgbClr val="0053A7"/>
                </a:solidFill>
                <a:effectLst/>
                <a:uLnTx/>
                <a:uFillTx/>
                <a:latin typeface="微软雅黑"/>
                <a:ea typeface="微软雅黑"/>
                <a:cs typeface="+mn-cs"/>
              </a:rPr>
              <a:t>4</a:t>
            </a:r>
            <a:endParaRPr kumimoji="0" lang="zh-CN" altLang="en-US" sz="1800" b="1" i="0" u="none" strike="noStrike" kern="1200" cap="none" spc="0" normalizeH="0" baseline="0" noProof="0" dirty="0">
              <a:ln>
                <a:noFill/>
              </a:ln>
              <a:solidFill>
                <a:srgbClr val="0053A7"/>
              </a:solidFill>
              <a:effectLst/>
              <a:uLnTx/>
              <a:uFillTx/>
              <a:latin typeface="微软雅黑"/>
              <a:ea typeface="微软雅黑"/>
              <a:cs typeface="+mn-cs"/>
            </a:endParaRPr>
          </a:p>
        </p:txBody>
      </p:sp>
      <p:sp>
        <p:nvSpPr>
          <p:cNvPr id="82" name="流程图: 接点 81">
            <a:extLst>
              <a:ext uri="{FF2B5EF4-FFF2-40B4-BE49-F238E27FC236}">
                <a16:creationId xmlns:a16="http://schemas.microsoft.com/office/drawing/2014/main" id="{028D6D99-E466-FE7B-FE1C-992BBE46B788}"/>
              </a:ext>
            </a:extLst>
          </p:cNvPr>
          <p:cNvSpPr/>
          <p:nvPr/>
        </p:nvSpPr>
        <p:spPr>
          <a:xfrm>
            <a:off x="6229220" y="1418154"/>
            <a:ext cx="406355" cy="368992"/>
          </a:xfrm>
          <a:prstGeom prst="flowChartConnector">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800" b="1" i="0" u="none" strike="noStrike" kern="1200" cap="none" spc="0" normalizeH="0" baseline="0" noProof="0" dirty="0">
                <a:ln>
                  <a:noFill/>
                </a:ln>
                <a:solidFill>
                  <a:srgbClr val="0053A7"/>
                </a:solidFill>
                <a:effectLst/>
                <a:uLnTx/>
                <a:uFillTx/>
                <a:latin typeface="微软雅黑"/>
                <a:ea typeface="微软雅黑"/>
                <a:cs typeface="+mn-cs"/>
              </a:rPr>
              <a:t>3</a:t>
            </a:r>
            <a:endParaRPr kumimoji="0" lang="zh-CN" altLang="en-US" sz="1800" b="1" i="0" u="none" strike="noStrike" kern="1200" cap="none" spc="0" normalizeH="0" baseline="0" noProof="0" dirty="0">
              <a:ln>
                <a:noFill/>
              </a:ln>
              <a:solidFill>
                <a:srgbClr val="0053A7"/>
              </a:solidFill>
              <a:effectLst/>
              <a:uLnTx/>
              <a:uFillTx/>
              <a:latin typeface="微软雅黑"/>
              <a:ea typeface="微软雅黑"/>
              <a:cs typeface="+mn-cs"/>
            </a:endParaRPr>
          </a:p>
        </p:txBody>
      </p:sp>
      <p:sp>
        <p:nvSpPr>
          <p:cNvPr id="83" name="流程图: 接点 82">
            <a:extLst>
              <a:ext uri="{FF2B5EF4-FFF2-40B4-BE49-F238E27FC236}">
                <a16:creationId xmlns:a16="http://schemas.microsoft.com/office/drawing/2014/main" id="{6D601A3C-F3B0-B090-D05D-06CF457A4714}"/>
              </a:ext>
            </a:extLst>
          </p:cNvPr>
          <p:cNvSpPr/>
          <p:nvPr/>
        </p:nvSpPr>
        <p:spPr>
          <a:xfrm>
            <a:off x="501240" y="4043621"/>
            <a:ext cx="406355" cy="368992"/>
          </a:xfrm>
          <a:prstGeom prst="flowChartConnector">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800" b="1" i="0" u="none" strike="noStrike" kern="1200" cap="none" spc="0" normalizeH="0" baseline="0" noProof="0" dirty="0">
                <a:ln>
                  <a:noFill/>
                </a:ln>
                <a:solidFill>
                  <a:srgbClr val="0053A7"/>
                </a:solidFill>
                <a:effectLst/>
                <a:uLnTx/>
                <a:uFillTx/>
                <a:latin typeface="微软雅黑"/>
                <a:ea typeface="微软雅黑"/>
                <a:cs typeface="+mn-cs"/>
              </a:rPr>
              <a:t>2</a:t>
            </a:r>
            <a:endParaRPr kumimoji="0" lang="zh-CN" altLang="en-US" sz="1800" b="1" i="0" u="none" strike="noStrike" kern="1200" cap="none" spc="0" normalizeH="0" baseline="0" noProof="0" dirty="0">
              <a:ln>
                <a:noFill/>
              </a:ln>
              <a:solidFill>
                <a:srgbClr val="0053A7"/>
              </a:solidFill>
              <a:effectLst/>
              <a:uLnTx/>
              <a:uFillTx/>
              <a:latin typeface="微软雅黑"/>
              <a:ea typeface="微软雅黑"/>
              <a:cs typeface="+mn-cs"/>
            </a:endParaRPr>
          </a:p>
        </p:txBody>
      </p:sp>
      <p:sp>
        <p:nvSpPr>
          <p:cNvPr id="2" name="矩形: 圆角 1">
            <a:extLst>
              <a:ext uri="{FF2B5EF4-FFF2-40B4-BE49-F238E27FC236}">
                <a16:creationId xmlns:a16="http://schemas.microsoft.com/office/drawing/2014/main" id="{3159BE31-3990-F05D-0E6A-EE4EBF89B587}"/>
              </a:ext>
            </a:extLst>
          </p:cNvPr>
          <p:cNvSpPr/>
          <p:nvPr/>
        </p:nvSpPr>
        <p:spPr>
          <a:xfrm>
            <a:off x="382200" y="1294890"/>
            <a:ext cx="5606704" cy="5028443"/>
          </a:xfrm>
          <a:prstGeom prst="roundRect">
            <a:avLst>
              <a:gd name="adj" fmla="val 1250"/>
            </a:avLst>
          </a:prstGeom>
          <a:noFill/>
          <a:ln w="6350">
            <a:solidFill>
              <a:srgbClr val="00B0F0"/>
            </a:solidFill>
          </a:ln>
          <a:effectLst>
            <a:outerShdw blurRad="63500" dist="63500" dir="5400000" algn="t" rotWithShape="0">
              <a:prstClr val="black">
                <a:alpha val="1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ea typeface="微软雅黑"/>
              <a:cs typeface="+mn-cs"/>
            </a:endParaRPr>
          </a:p>
        </p:txBody>
      </p:sp>
      <p:sp>
        <p:nvSpPr>
          <p:cNvPr id="4" name="矩形: 圆角 3">
            <a:extLst>
              <a:ext uri="{FF2B5EF4-FFF2-40B4-BE49-F238E27FC236}">
                <a16:creationId xmlns:a16="http://schemas.microsoft.com/office/drawing/2014/main" id="{8AA76C95-37FD-E471-4CE4-4B6EC1004A9B}"/>
              </a:ext>
            </a:extLst>
          </p:cNvPr>
          <p:cNvSpPr/>
          <p:nvPr/>
        </p:nvSpPr>
        <p:spPr>
          <a:xfrm>
            <a:off x="6193000" y="1329946"/>
            <a:ext cx="5606704" cy="5028443"/>
          </a:xfrm>
          <a:prstGeom prst="roundRect">
            <a:avLst>
              <a:gd name="adj" fmla="val 1250"/>
            </a:avLst>
          </a:prstGeom>
          <a:noFill/>
          <a:ln w="6350">
            <a:solidFill>
              <a:srgbClr val="00B0F0"/>
            </a:solidFill>
          </a:ln>
          <a:effectLst>
            <a:outerShdw blurRad="63500" dist="63500" dir="5400000" algn="t" rotWithShape="0">
              <a:prstClr val="black">
                <a:alpha val="1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ea typeface="微软雅黑"/>
              <a:cs typeface="+mn-cs"/>
            </a:endParaRPr>
          </a:p>
        </p:txBody>
      </p:sp>
    </p:spTree>
    <p:extLst>
      <p:ext uri="{BB962C8B-B14F-4D97-AF65-F5344CB8AC3E}">
        <p14:creationId xmlns:p14="http://schemas.microsoft.com/office/powerpoint/2010/main" val="42732577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a:extLst>
              <a:ext uri="{FF2B5EF4-FFF2-40B4-BE49-F238E27FC236}">
                <a16:creationId xmlns:a16="http://schemas.microsoft.com/office/drawing/2014/main" id="{23EB01CD-F4ED-DAE9-ED46-049355251617}"/>
              </a:ext>
            </a:extLst>
          </p:cNvPr>
          <p:cNvSpPr/>
          <p:nvPr/>
        </p:nvSpPr>
        <p:spPr>
          <a:xfrm>
            <a:off x="232475" y="392677"/>
            <a:ext cx="1410346" cy="48044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graphicFrame>
        <p:nvGraphicFramePr>
          <p:cNvPr id="3" name="think-cell data - do not delete" hidden="1">
            <a:extLst>
              <a:ext uri="{FF2B5EF4-FFF2-40B4-BE49-F238E27FC236}">
                <a16:creationId xmlns:a16="http://schemas.microsoft.com/office/drawing/2014/main" id="{0310A2DE-C814-C90E-0C84-BD7E2A4155DE}"/>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幻灯片" r:id="rId4" imgW="360" imgH="360" progId="TCLayout.ActiveDocument.1">
                  <p:embed/>
                </p:oleObj>
              </mc:Choice>
              <mc:Fallback>
                <p:oleObj name="think-cell 幻灯片" r:id="rId4" imgW="360" imgH="360" progId="TCLayout.ActiveDocument.1">
                  <p:embed/>
                  <p:pic>
                    <p:nvPicPr>
                      <p:cNvPr id="3" name="think-cell data - do not delete" hidden="1">
                        <a:extLst>
                          <a:ext uri="{FF2B5EF4-FFF2-40B4-BE49-F238E27FC236}">
                            <a16:creationId xmlns:a16="http://schemas.microsoft.com/office/drawing/2014/main" id="{0310A2DE-C814-C90E-0C84-BD7E2A4155DE}"/>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7" name="文本框 16">
            <a:extLst>
              <a:ext uri="{FF2B5EF4-FFF2-40B4-BE49-F238E27FC236}">
                <a16:creationId xmlns:a16="http://schemas.microsoft.com/office/drawing/2014/main" id="{1DA07D10-1005-3AB0-D945-0802CB66F44A}"/>
              </a:ext>
            </a:extLst>
          </p:cNvPr>
          <p:cNvSpPr txBox="1"/>
          <p:nvPr/>
        </p:nvSpPr>
        <p:spPr>
          <a:xfrm>
            <a:off x="-1" y="292733"/>
            <a:ext cx="12189699" cy="523220"/>
          </a:xfrm>
          <a:prstGeom prst="rect">
            <a:avLst/>
          </a:prstGeom>
          <a:noFill/>
        </p:spPr>
        <p:txBody>
          <a:bodyPr wrap="square">
            <a:spAutoFit/>
          </a:bodyPr>
          <a:lstStyle/>
          <a:p>
            <a:pPr algn="ctr"/>
            <a:r>
              <a:rPr lang="zh-CN" altLang="en-US" sz="2800" b="1" dirty="0">
                <a:gradFill>
                  <a:gsLst>
                    <a:gs pos="0">
                      <a:schemeClr val="tx1"/>
                    </a:gs>
                    <a:gs pos="94000">
                      <a:schemeClr val="tx1"/>
                    </a:gs>
                  </a:gsLst>
                  <a:lin ang="2700000" scaled="1"/>
                </a:gradFill>
                <a:latin typeface="Microsoft YaHei" panose="020B0503020204020204" pitchFamily="34" charset="-122"/>
                <a:ea typeface="Microsoft YaHei" panose="020B0503020204020204" pitchFamily="34" charset="-122"/>
              </a:rPr>
              <a:t>盐酸佐利替尼片</a:t>
            </a:r>
            <a:endParaRPr lang="zh-CN" altLang="en-US" sz="2800" b="1" dirty="0">
              <a:gradFill>
                <a:gsLst>
                  <a:gs pos="0">
                    <a:schemeClr val="tx1"/>
                  </a:gs>
                  <a:gs pos="94000">
                    <a:schemeClr val="tx1"/>
                  </a:gs>
                </a:gsLst>
                <a:lin ang="2700000" scaled="1"/>
              </a:gradFill>
            </a:endParaRPr>
          </a:p>
        </p:txBody>
      </p:sp>
      <p:sp>
        <p:nvSpPr>
          <p:cNvPr id="5" name="矩形: 圆角 4">
            <a:extLst>
              <a:ext uri="{FF2B5EF4-FFF2-40B4-BE49-F238E27FC236}">
                <a16:creationId xmlns:a16="http://schemas.microsoft.com/office/drawing/2014/main" id="{7E5AE332-B81F-CFD1-51A3-963072D4DCBB}"/>
              </a:ext>
            </a:extLst>
          </p:cNvPr>
          <p:cNvSpPr/>
          <p:nvPr/>
        </p:nvSpPr>
        <p:spPr>
          <a:xfrm>
            <a:off x="412859" y="1115924"/>
            <a:ext cx="3572669" cy="5026150"/>
          </a:xfrm>
          <a:prstGeom prst="roundRect">
            <a:avLst>
              <a:gd name="adj" fmla="val 1319"/>
            </a:avLst>
          </a:prstGeom>
          <a:solidFill>
            <a:schemeClr val="bg1"/>
          </a:solidFill>
          <a:ln w="6350">
            <a:solidFill>
              <a:schemeClr val="bg1">
                <a:lumMod val="75000"/>
              </a:schemeClr>
            </a:solidFill>
          </a:ln>
          <a:effectLst>
            <a:outerShdw blurRad="63500" dist="63500" dir="5400000" algn="t" rotWithShape="0">
              <a:prstClr val="black">
                <a:alpha val="1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6" name="矩形: 圆角 5">
            <a:extLst>
              <a:ext uri="{FF2B5EF4-FFF2-40B4-BE49-F238E27FC236}">
                <a16:creationId xmlns:a16="http://schemas.microsoft.com/office/drawing/2014/main" id="{C2395EBF-E40D-5DA3-0A87-F0D5E76F519E}"/>
              </a:ext>
            </a:extLst>
          </p:cNvPr>
          <p:cNvSpPr/>
          <p:nvPr/>
        </p:nvSpPr>
        <p:spPr>
          <a:xfrm>
            <a:off x="4193335" y="1130838"/>
            <a:ext cx="7766190" cy="5012787"/>
          </a:xfrm>
          <a:prstGeom prst="roundRect">
            <a:avLst>
              <a:gd name="adj" fmla="val 1076"/>
            </a:avLst>
          </a:prstGeom>
          <a:solidFill>
            <a:schemeClr val="bg1"/>
          </a:solidFill>
          <a:ln w="6350">
            <a:solidFill>
              <a:schemeClr val="bg1">
                <a:lumMod val="75000"/>
              </a:schemeClr>
            </a:solidFill>
          </a:ln>
          <a:effectLst>
            <a:outerShdw blurRad="63500" dist="63500" dir="5400000" algn="t" rotWithShape="0">
              <a:prstClr val="black">
                <a:alpha val="1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grpSp>
        <p:nvGrpSpPr>
          <p:cNvPr id="49" name="组合 48">
            <a:extLst>
              <a:ext uri="{FF2B5EF4-FFF2-40B4-BE49-F238E27FC236}">
                <a16:creationId xmlns:a16="http://schemas.microsoft.com/office/drawing/2014/main" id="{48BECA7B-D55D-6F9C-C5D2-FD428F0F328E}"/>
              </a:ext>
            </a:extLst>
          </p:cNvPr>
          <p:cNvGrpSpPr/>
          <p:nvPr/>
        </p:nvGrpSpPr>
        <p:grpSpPr>
          <a:xfrm>
            <a:off x="524408" y="1145963"/>
            <a:ext cx="1814379" cy="548803"/>
            <a:chOff x="528771" y="1087069"/>
            <a:chExt cx="1814379" cy="548803"/>
          </a:xfrm>
        </p:grpSpPr>
        <p:grpSp>
          <p:nvGrpSpPr>
            <p:cNvPr id="45" name="组合 44">
              <a:extLst>
                <a:ext uri="{FF2B5EF4-FFF2-40B4-BE49-F238E27FC236}">
                  <a16:creationId xmlns:a16="http://schemas.microsoft.com/office/drawing/2014/main" id="{BDD6A8C8-8C17-5979-4480-A97A15965A1A}"/>
                </a:ext>
              </a:extLst>
            </p:cNvPr>
            <p:cNvGrpSpPr/>
            <p:nvPr/>
          </p:nvGrpSpPr>
          <p:grpSpPr>
            <a:xfrm>
              <a:off x="716279" y="1087069"/>
              <a:ext cx="1626871" cy="548803"/>
              <a:chOff x="716279" y="1087069"/>
              <a:chExt cx="5272624" cy="548803"/>
            </a:xfrm>
          </p:grpSpPr>
          <p:sp>
            <p:nvSpPr>
              <p:cNvPr id="36" name="文本框 35">
                <a:extLst>
                  <a:ext uri="{FF2B5EF4-FFF2-40B4-BE49-F238E27FC236}">
                    <a16:creationId xmlns:a16="http://schemas.microsoft.com/office/drawing/2014/main" id="{FB1F6D2B-1D63-6819-A362-12681877FD79}"/>
                  </a:ext>
                </a:extLst>
              </p:cNvPr>
              <p:cNvSpPr txBox="1"/>
              <p:nvPr/>
            </p:nvSpPr>
            <p:spPr>
              <a:xfrm>
                <a:off x="716279" y="1087069"/>
                <a:ext cx="5272624" cy="276999"/>
              </a:xfrm>
              <a:prstGeom prst="rect">
                <a:avLst/>
              </a:prstGeom>
              <a:noFill/>
            </p:spPr>
            <p:txBody>
              <a:bodyPr wrap="square">
                <a:spAutoFit/>
              </a:bodyPr>
              <a:lstStyle/>
              <a:p>
                <a:pPr marR="0" lvl="0" algn="l" defTabSz="914400" rtl="0" eaLnBrk="1" fontAlgn="auto" latinLnBrk="0" hangingPunct="1">
                  <a:spcBef>
                    <a:spcPts val="0"/>
                  </a:spcBef>
                  <a:spcAft>
                    <a:spcPts val="0"/>
                  </a:spcAft>
                  <a:buClrTx/>
                  <a:buSzTx/>
                  <a:tabLst/>
                  <a:defRPr/>
                </a:pPr>
                <a:r>
                  <a:rPr kumimoji="0" lang="zh-CN" altLang="en-US" sz="1200" b="1" i="0" u="none" strike="noStrike" kern="1200" cap="none" spc="0" normalizeH="0" baseline="0" noProof="0" dirty="0">
                    <a:ln>
                      <a:noFill/>
                    </a:ln>
                    <a:gradFill>
                      <a:gsLst>
                        <a:gs pos="0">
                          <a:srgbClr val="0053A7"/>
                        </a:gs>
                        <a:gs pos="100000">
                          <a:srgbClr val="0053A7"/>
                        </a:gs>
                      </a:gsLst>
                      <a:lin ang="0" scaled="1"/>
                    </a:gradFill>
                    <a:effectLst/>
                    <a:uLnTx/>
                    <a:uFillTx/>
                    <a:latin typeface="Microsoft YaHei" panose="020B0503020204020204" pitchFamily="34" charset="-122"/>
                    <a:ea typeface="Microsoft YaHei" panose="020B0503020204020204" pitchFamily="34" charset="-122"/>
                    <a:cs typeface="+mn-cs"/>
                  </a:rPr>
                  <a:t>通用名：</a:t>
                </a:r>
                <a:endParaRPr kumimoji="0" lang="zh-CN" altLang="en-US" sz="1200" b="0" i="0" u="none" strike="noStrike" kern="1200" cap="none" spc="0" normalizeH="0" baseline="0" noProof="0" dirty="0">
                  <a:ln>
                    <a:noFill/>
                  </a:ln>
                  <a:gradFill>
                    <a:gsLst>
                      <a:gs pos="0">
                        <a:srgbClr val="0053A7"/>
                      </a:gs>
                      <a:gs pos="100000">
                        <a:srgbClr val="0053A7"/>
                      </a:gs>
                    </a:gsLst>
                    <a:lin ang="0" scaled="1"/>
                  </a:gradFill>
                  <a:effectLst/>
                  <a:uLnTx/>
                  <a:uFillTx/>
                  <a:latin typeface="Microsoft YaHei" panose="020B0503020204020204" pitchFamily="34" charset="-122"/>
                  <a:ea typeface="Microsoft YaHei" panose="020B0503020204020204" pitchFamily="34" charset="-122"/>
                  <a:cs typeface="+mn-cs"/>
                </a:endParaRPr>
              </a:p>
            </p:txBody>
          </p:sp>
          <p:sp>
            <p:nvSpPr>
              <p:cNvPr id="44" name="文本框 43">
                <a:extLst>
                  <a:ext uri="{FF2B5EF4-FFF2-40B4-BE49-F238E27FC236}">
                    <a16:creationId xmlns:a16="http://schemas.microsoft.com/office/drawing/2014/main" id="{58E48F2F-E558-270A-92C9-3E74D08F6295}"/>
                  </a:ext>
                </a:extLst>
              </p:cNvPr>
              <p:cNvSpPr txBox="1"/>
              <p:nvPr/>
            </p:nvSpPr>
            <p:spPr>
              <a:xfrm>
                <a:off x="716279" y="1358873"/>
                <a:ext cx="5272624" cy="276999"/>
              </a:xfrm>
              <a:prstGeom prst="rect">
                <a:avLst/>
              </a:prstGeom>
              <a:noFill/>
            </p:spPr>
            <p:txBody>
              <a:bodyPr wrap="square">
                <a:spAutoFit/>
              </a:bodyPr>
              <a:lstStyle/>
              <a:p>
                <a:pPr marR="0" lvl="0" algn="l" defTabSz="914400" rtl="0" eaLnBrk="1" fontAlgn="auto" latinLnBrk="0" hangingPunct="1">
                  <a:spcBef>
                    <a:spcPts val="0"/>
                  </a:spcBef>
                  <a:spcAft>
                    <a:spcPts val="0"/>
                  </a:spcAft>
                  <a:buClrTx/>
                  <a:buSzTx/>
                  <a:tabLst/>
                  <a:defRPr/>
                </a:pPr>
                <a:r>
                  <a:rPr kumimoji="0" lang="zh-CN" altLang="en-US" sz="1200" i="0" u="none" strike="noStrike" kern="1200" cap="none" spc="0" normalizeH="0" baseline="0" noProof="0" dirty="0">
                    <a:ln>
                      <a:noFill/>
                    </a:ln>
                    <a:gradFill>
                      <a:gsLst>
                        <a:gs pos="0">
                          <a:schemeClr val="tx1"/>
                        </a:gs>
                        <a:gs pos="100000">
                          <a:schemeClr val="tx1"/>
                        </a:gs>
                      </a:gsLst>
                      <a:lin ang="0" scaled="1"/>
                    </a:gradFill>
                    <a:effectLst/>
                    <a:uLnTx/>
                    <a:uFillTx/>
                    <a:latin typeface="Microsoft YaHei" panose="020B0503020204020204" pitchFamily="34" charset="-122"/>
                    <a:ea typeface="Microsoft YaHei" panose="020B0503020204020204" pitchFamily="34" charset="-122"/>
                    <a:cs typeface="+mn-cs"/>
                  </a:rPr>
                  <a:t>盐酸佐利替尼片</a:t>
                </a:r>
              </a:p>
            </p:txBody>
          </p:sp>
        </p:grpSp>
        <p:grpSp>
          <p:nvGrpSpPr>
            <p:cNvPr id="48" name="组合 47">
              <a:extLst>
                <a:ext uri="{FF2B5EF4-FFF2-40B4-BE49-F238E27FC236}">
                  <a16:creationId xmlns:a16="http://schemas.microsoft.com/office/drawing/2014/main" id="{F3341211-E3D9-0972-6BAB-340E5F82BF39}"/>
                </a:ext>
              </a:extLst>
            </p:cNvPr>
            <p:cNvGrpSpPr/>
            <p:nvPr/>
          </p:nvGrpSpPr>
          <p:grpSpPr>
            <a:xfrm>
              <a:off x="528771" y="1131814"/>
              <a:ext cx="187508" cy="187508"/>
              <a:chOff x="1085850" y="2047875"/>
              <a:chExt cx="228600" cy="228600"/>
            </a:xfrm>
          </p:grpSpPr>
          <p:sp>
            <p:nvSpPr>
              <p:cNvPr id="46" name="椭圆 45">
                <a:extLst>
                  <a:ext uri="{FF2B5EF4-FFF2-40B4-BE49-F238E27FC236}">
                    <a16:creationId xmlns:a16="http://schemas.microsoft.com/office/drawing/2014/main" id="{0236C2C8-C426-E8E3-0AB2-349519957B85}"/>
                  </a:ext>
                </a:extLst>
              </p:cNvPr>
              <p:cNvSpPr/>
              <p:nvPr/>
            </p:nvSpPr>
            <p:spPr>
              <a:xfrm>
                <a:off x="1085850" y="2047875"/>
                <a:ext cx="228600" cy="228600"/>
              </a:xfrm>
              <a:prstGeom prst="ellipse">
                <a:avLst/>
              </a:prstGeom>
              <a:solidFill>
                <a:srgbClr val="0053A7">
                  <a:alpha val="1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sp>
            <p:nvSpPr>
              <p:cNvPr id="47" name="椭圆 46">
                <a:extLst>
                  <a:ext uri="{FF2B5EF4-FFF2-40B4-BE49-F238E27FC236}">
                    <a16:creationId xmlns:a16="http://schemas.microsoft.com/office/drawing/2014/main" id="{B78F0F97-F5EA-F8E9-AEAD-AFAFB9E88D06}"/>
                  </a:ext>
                </a:extLst>
              </p:cNvPr>
              <p:cNvSpPr/>
              <p:nvPr/>
            </p:nvSpPr>
            <p:spPr>
              <a:xfrm>
                <a:off x="1133475" y="2095500"/>
                <a:ext cx="133350" cy="133350"/>
              </a:xfrm>
              <a:prstGeom prst="ellipse">
                <a:avLst/>
              </a:prstGeom>
              <a:solidFill>
                <a:srgbClr val="0053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grpSp>
      </p:grpSp>
      <p:grpSp>
        <p:nvGrpSpPr>
          <p:cNvPr id="50" name="组合 49">
            <a:extLst>
              <a:ext uri="{FF2B5EF4-FFF2-40B4-BE49-F238E27FC236}">
                <a16:creationId xmlns:a16="http://schemas.microsoft.com/office/drawing/2014/main" id="{E2DCB070-882F-BDB1-4146-42DA3DB43A66}"/>
              </a:ext>
            </a:extLst>
          </p:cNvPr>
          <p:cNvGrpSpPr/>
          <p:nvPr/>
        </p:nvGrpSpPr>
        <p:grpSpPr>
          <a:xfrm>
            <a:off x="528771" y="1991387"/>
            <a:ext cx="2382069" cy="548803"/>
            <a:chOff x="528771" y="1087069"/>
            <a:chExt cx="2382069" cy="548803"/>
          </a:xfrm>
        </p:grpSpPr>
        <p:grpSp>
          <p:nvGrpSpPr>
            <p:cNvPr id="51" name="组合 50">
              <a:extLst>
                <a:ext uri="{FF2B5EF4-FFF2-40B4-BE49-F238E27FC236}">
                  <a16:creationId xmlns:a16="http://schemas.microsoft.com/office/drawing/2014/main" id="{A4E7B59F-D544-4AB8-DFE6-5BDF100D83DF}"/>
                </a:ext>
              </a:extLst>
            </p:cNvPr>
            <p:cNvGrpSpPr/>
            <p:nvPr/>
          </p:nvGrpSpPr>
          <p:grpSpPr>
            <a:xfrm>
              <a:off x="716279" y="1087069"/>
              <a:ext cx="2194561" cy="548803"/>
              <a:chOff x="716279" y="1087069"/>
              <a:chExt cx="7112485" cy="548803"/>
            </a:xfrm>
          </p:grpSpPr>
          <p:sp>
            <p:nvSpPr>
              <p:cNvPr id="83" name="文本框 82">
                <a:extLst>
                  <a:ext uri="{FF2B5EF4-FFF2-40B4-BE49-F238E27FC236}">
                    <a16:creationId xmlns:a16="http://schemas.microsoft.com/office/drawing/2014/main" id="{45714631-859F-8C53-DDBC-11313BFAB79B}"/>
                  </a:ext>
                </a:extLst>
              </p:cNvPr>
              <p:cNvSpPr txBox="1"/>
              <p:nvPr/>
            </p:nvSpPr>
            <p:spPr>
              <a:xfrm>
                <a:off x="716279" y="1087069"/>
                <a:ext cx="5272624" cy="276999"/>
              </a:xfrm>
              <a:prstGeom prst="rect">
                <a:avLst/>
              </a:prstGeom>
              <a:noFill/>
            </p:spPr>
            <p:txBody>
              <a:bodyPr wrap="square">
                <a:spAutoFit/>
              </a:bodyPr>
              <a:lstStyle/>
              <a:p>
                <a:pPr marR="0" lvl="0" algn="l" defTabSz="914400" rtl="0" eaLnBrk="1" fontAlgn="auto" latinLnBrk="0" hangingPunct="1">
                  <a:spcBef>
                    <a:spcPts val="0"/>
                  </a:spcBef>
                  <a:spcAft>
                    <a:spcPts val="0"/>
                  </a:spcAft>
                  <a:buClrTx/>
                  <a:buSzTx/>
                  <a:tabLst/>
                  <a:defRPr/>
                </a:pPr>
                <a:r>
                  <a:rPr kumimoji="0" lang="zh-CN" altLang="en-US" sz="1200" b="1" i="0" u="none" strike="noStrike" kern="1200" cap="none" spc="0" normalizeH="0" baseline="0" noProof="0" dirty="0">
                    <a:ln>
                      <a:noFill/>
                    </a:ln>
                    <a:gradFill>
                      <a:gsLst>
                        <a:gs pos="0">
                          <a:srgbClr val="0053A7"/>
                        </a:gs>
                        <a:gs pos="100000">
                          <a:srgbClr val="0053A7"/>
                        </a:gs>
                      </a:gsLst>
                      <a:lin ang="0" scaled="1"/>
                    </a:gradFill>
                    <a:effectLst/>
                    <a:uLnTx/>
                    <a:uFillTx/>
                    <a:latin typeface="Microsoft YaHei" panose="020B0503020204020204" pitchFamily="34" charset="-122"/>
                    <a:ea typeface="Microsoft YaHei" panose="020B0503020204020204" pitchFamily="34" charset="-122"/>
                    <a:cs typeface="+mn-cs"/>
                  </a:rPr>
                  <a:t>注册规格：</a:t>
                </a:r>
                <a:endParaRPr kumimoji="0" lang="zh-CN" altLang="en-US" sz="1200" b="0" i="0" u="none" strike="noStrike" kern="1200" cap="none" spc="0" normalizeH="0" baseline="0" noProof="0" dirty="0">
                  <a:ln>
                    <a:noFill/>
                  </a:ln>
                  <a:gradFill>
                    <a:gsLst>
                      <a:gs pos="0">
                        <a:srgbClr val="0053A7"/>
                      </a:gs>
                      <a:gs pos="100000">
                        <a:srgbClr val="0053A7"/>
                      </a:gs>
                    </a:gsLst>
                    <a:lin ang="0" scaled="1"/>
                  </a:gradFill>
                  <a:effectLst/>
                  <a:uLnTx/>
                  <a:uFillTx/>
                  <a:latin typeface="Microsoft YaHei" panose="020B0503020204020204" pitchFamily="34" charset="-122"/>
                  <a:ea typeface="Microsoft YaHei" panose="020B0503020204020204" pitchFamily="34" charset="-122"/>
                  <a:cs typeface="+mn-cs"/>
                </a:endParaRPr>
              </a:p>
            </p:txBody>
          </p:sp>
          <p:sp>
            <p:nvSpPr>
              <p:cNvPr id="84" name="文本框 83">
                <a:extLst>
                  <a:ext uri="{FF2B5EF4-FFF2-40B4-BE49-F238E27FC236}">
                    <a16:creationId xmlns:a16="http://schemas.microsoft.com/office/drawing/2014/main" id="{087E62F3-D31C-7C2F-A05A-3F1EF15CD2E5}"/>
                  </a:ext>
                </a:extLst>
              </p:cNvPr>
              <p:cNvSpPr txBox="1"/>
              <p:nvPr/>
            </p:nvSpPr>
            <p:spPr>
              <a:xfrm>
                <a:off x="716279" y="1358873"/>
                <a:ext cx="7112485" cy="276999"/>
              </a:xfrm>
              <a:prstGeom prst="rect">
                <a:avLst/>
              </a:prstGeom>
              <a:noFill/>
            </p:spPr>
            <p:txBody>
              <a:bodyPr wrap="square">
                <a:spAutoFit/>
              </a:bodyPr>
              <a:lstStyle/>
              <a:p>
                <a:pPr marR="0" lvl="0" algn="l" defTabSz="914400" rtl="0" eaLnBrk="1" fontAlgn="auto" latinLnBrk="0" hangingPunct="1">
                  <a:spcBef>
                    <a:spcPts val="0"/>
                  </a:spcBef>
                  <a:spcAft>
                    <a:spcPts val="0"/>
                  </a:spcAft>
                  <a:buClrTx/>
                  <a:buSzTx/>
                  <a:tabLst/>
                  <a:defRPr/>
                </a:pPr>
                <a:r>
                  <a:rPr kumimoji="0" lang="zh-CN" altLang="en-US" sz="1200" i="0" u="none" strike="noStrike" kern="1200" cap="none" spc="0" normalizeH="0" baseline="0" noProof="0" dirty="0">
                    <a:ln>
                      <a:noFill/>
                    </a:ln>
                    <a:gradFill>
                      <a:gsLst>
                        <a:gs pos="0">
                          <a:schemeClr val="tx1"/>
                        </a:gs>
                        <a:gs pos="100000">
                          <a:schemeClr val="tx1"/>
                        </a:gs>
                      </a:gsLst>
                      <a:lin ang="0" scaled="1"/>
                    </a:gradFill>
                    <a:effectLst/>
                    <a:uLnTx/>
                    <a:uFillTx/>
                    <a:latin typeface="Microsoft YaHei" panose="020B0503020204020204" pitchFamily="34" charset="-122"/>
                    <a:ea typeface="Microsoft YaHei" panose="020B0503020204020204" pitchFamily="34" charset="-122"/>
                    <a:cs typeface="+mn-cs"/>
                  </a:rPr>
                  <a:t>（</a:t>
                </a:r>
                <a:r>
                  <a:rPr kumimoji="0" lang="en-US" altLang="zh-CN" sz="1200" i="0" u="none" strike="noStrike" kern="1200" cap="none" spc="0" normalizeH="0" baseline="0" noProof="0" dirty="0">
                    <a:ln>
                      <a:noFill/>
                    </a:ln>
                    <a:gradFill>
                      <a:gsLst>
                        <a:gs pos="0">
                          <a:schemeClr val="tx1"/>
                        </a:gs>
                        <a:gs pos="100000">
                          <a:schemeClr val="tx1"/>
                        </a:gs>
                      </a:gsLst>
                      <a:lin ang="0" scaled="1"/>
                    </a:gradFill>
                    <a:effectLst/>
                    <a:uLnTx/>
                    <a:uFillTx/>
                    <a:latin typeface="Microsoft YaHei" panose="020B0503020204020204" pitchFamily="34" charset="-122"/>
                    <a:ea typeface="Microsoft YaHei" panose="020B0503020204020204" pitchFamily="34" charset="-122"/>
                    <a:cs typeface="+mn-cs"/>
                  </a:rPr>
                  <a:t>1</a:t>
                </a:r>
                <a:r>
                  <a:rPr kumimoji="0" lang="zh-CN" altLang="en-US" sz="1200" i="0" u="none" strike="noStrike" kern="1200" cap="none" spc="0" normalizeH="0" baseline="0" noProof="0" dirty="0">
                    <a:ln>
                      <a:noFill/>
                    </a:ln>
                    <a:gradFill>
                      <a:gsLst>
                        <a:gs pos="0">
                          <a:schemeClr val="tx1"/>
                        </a:gs>
                        <a:gs pos="100000">
                          <a:schemeClr val="tx1"/>
                        </a:gs>
                      </a:gsLst>
                      <a:lin ang="0" scaled="1"/>
                    </a:gradFill>
                    <a:effectLst/>
                    <a:uLnTx/>
                    <a:uFillTx/>
                    <a:latin typeface="Microsoft YaHei" panose="020B0503020204020204" pitchFamily="34" charset="-122"/>
                    <a:ea typeface="Microsoft YaHei" panose="020B0503020204020204" pitchFamily="34" charset="-122"/>
                    <a:cs typeface="+mn-cs"/>
                  </a:rPr>
                  <a:t>）</a:t>
                </a:r>
                <a:r>
                  <a:rPr lang="en-US" altLang="zh-CN" sz="1200" dirty="0">
                    <a:gradFill>
                      <a:gsLst>
                        <a:gs pos="0">
                          <a:schemeClr val="tx1"/>
                        </a:gs>
                        <a:gs pos="100000">
                          <a:schemeClr val="tx1"/>
                        </a:gs>
                      </a:gsLst>
                      <a:lin ang="0" scaled="1"/>
                    </a:gradFill>
                    <a:latin typeface="Microsoft YaHei" panose="020B0503020204020204" pitchFamily="34" charset="-122"/>
                    <a:ea typeface="Microsoft YaHei" panose="020B0503020204020204" pitchFamily="34" charset="-122"/>
                  </a:rPr>
                  <a:t>10</a:t>
                </a:r>
                <a:r>
                  <a:rPr kumimoji="0" lang="en-US" altLang="zh-CN" sz="1200" i="0" u="none" strike="noStrike" kern="1200" cap="none" spc="0" normalizeH="0" baseline="0" noProof="0" dirty="0">
                    <a:ln>
                      <a:noFill/>
                    </a:ln>
                    <a:gradFill>
                      <a:gsLst>
                        <a:gs pos="0">
                          <a:schemeClr val="tx1"/>
                        </a:gs>
                        <a:gs pos="100000">
                          <a:schemeClr val="tx1"/>
                        </a:gs>
                      </a:gsLst>
                      <a:lin ang="0" scaled="1"/>
                    </a:gradFill>
                    <a:effectLst/>
                    <a:uLnTx/>
                    <a:uFillTx/>
                    <a:latin typeface="Microsoft YaHei" panose="020B0503020204020204" pitchFamily="34" charset="-122"/>
                    <a:ea typeface="Microsoft YaHei" panose="020B0503020204020204" pitchFamily="34" charset="-122"/>
                    <a:cs typeface="+mn-cs"/>
                  </a:rPr>
                  <a:t>0mg</a:t>
                </a:r>
                <a:r>
                  <a:rPr kumimoji="0" lang="zh-CN" altLang="en-US" sz="1200" i="0" u="none" strike="noStrike" kern="1200" cap="none" spc="0" normalizeH="0" baseline="0" noProof="0" dirty="0">
                    <a:ln>
                      <a:noFill/>
                    </a:ln>
                    <a:gradFill>
                      <a:gsLst>
                        <a:gs pos="0">
                          <a:schemeClr val="tx1"/>
                        </a:gs>
                        <a:gs pos="100000">
                          <a:schemeClr val="tx1"/>
                        </a:gs>
                      </a:gsLst>
                      <a:lin ang="0" scaled="1"/>
                    </a:gradFill>
                    <a:effectLst/>
                    <a:uLnTx/>
                    <a:uFillTx/>
                    <a:latin typeface="Microsoft YaHei" panose="020B0503020204020204" pitchFamily="34" charset="-122"/>
                    <a:ea typeface="Microsoft YaHei" panose="020B0503020204020204" pitchFamily="34" charset="-122"/>
                    <a:cs typeface="+mn-cs"/>
                  </a:rPr>
                  <a:t>（</a:t>
                </a:r>
                <a:r>
                  <a:rPr kumimoji="0" lang="en-US" altLang="zh-CN" sz="1200" i="0" u="none" strike="noStrike" kern="1200" cap="none" spc="0" normalizeH="0" baseline="0" noProof="0" dirty="0">
                    <a:ln>
                      <a:noFill/>
                    </a:ln>
                    <a:gradFill>
                      <a:gsLst>
                        <a:gs pos="0">
                          <a:schemeClr val="tx1"/>
                        </a:gs>
                        <a:gs pos="100000">
                          <a:schemeClr val="tx1"/>
                        </a:gs>
                      </a:gsLst>
                      <a:lin ang="0" scaled="1"/>
                    </a:gradFill>
                    <a:effectLst/>
                    <a:uLnTx/>
                    <a:uFillTx/>
                    <a:latin typeface="Microsoft YaHei" panose="020B0503020204020204" pitchFamily="34" charset="-122"/>
                    <a:ea typeface="Microsoft YaHei" panose="020B0503020204020204" pitchFamily="34" charset="-122"/>
                    <a:cs typeface="+mn-cs"/>
                  </a:rPr>
                  <a:t>2</a:t>
                </a:r>
                <a:r>
                  <a:rPr kumimoji="0" lang="zh-CN" altLang="en-US" sz="1200" i="0" u="none" strike="noStrike" kern="1200" cap="none" spc="0" normalizeH="0" baseline="0" noProof="0" dirty="0">
                    <a:ln>
                      <a:noFill/>
                    </a:ln>
                    <a:gradFill>
                      <a:gsLst>
                        <a:gs pos="0">
                          <a:schemeClr val="tx1"/>
                        </a:gs>
                        <a:gs pos="100000">
                          <a:schemeClr val="tx1"/>
                        </a:gs>
                      </a:gsLst>
                      <a:lin ang="0" scaled="1"/>
                    </a:gradFill>
                    <a:effectLst/>
                    <a:uLnTx/>
                    <a:uFillTx/>
                    <a:latin typeface="Microsoft YaHei" panose="020B0503020204020204" pitchFamily="34" charset="-122"/>
                    <a:ea typeface="Microsoft YaHei" panose="020B0503020204020204" pitchFamily="34" charset="-122"/>
                    <a:cs typeface="+mn-cs"/>
                  </a:rPr>
                  <a:t>）</a:t>
                </a:r>
                <a:r>
                  <a:rPr lang="en-US" altLang="zh-CN" sz="1200">
                    <a:gradFill>
                      <a:gsLst>
                        <a:gs pos="0">
                          <a:schemeClr val="tx1"/>
                        </a:gs>
                        <a:gs pos="100000">
                          <a:schemeClr val="tx1"/>
                        </a:gs>
                      </a:gsLst>
                      <a:lin ang="0" scaled="1"/>
                    </a:gradFill>
                    <a:latin typeface="Microsoft YaHei" panose="020B0503020204020204" pitchFamily="34" charset="-122"/>
                    <a:ea typeface="Microsoft YaHei" panose="020B0503020204020204" pitchFamily="34" charset="-122"/>
                  </a:rPr>
                  <a:t>5</a:t>
                </a:r>
                <a:r>
                  <a:rPr kumimoji="0" lang="en-US" altLang="zh-CN" sz="1200" i="0" u="none" strike="noStrike" kern="1200" cap="none" spc="0" normalizeH="0" baseline="0" noProof="0">
                    <a:ln>
                      <a:noFill/>
                    </a:ln>
                    <a:gradFill>
                      <a:gsLst>
                        <a:gs pos="0">
                          <a:schemeClr val="tx1"/>
                        </a:gs>
                        <a:gs pos="100000">
                          <a:schemeClr val="tx1"/>
                        </a:gs>
                      </a:gsLst>
                      <a:lin ang="0" scaled="1"/>
                    </a:gradFill>
                    <a:effectLst/>
                    <a:uLnTx/>
                    <a:uFillTx/>
                    <a:latin typeface="Microsoft YaHei" panose="020B0503020204020204" pitchFamily="34" charset="-122"/>
                    <a:ea typeface="Microsoft YaHei" panose="020B0503020204020204" pitchFamily="34" charset="-122"/>
                    <a:cs typeface="+mn-cs"/>
                  </a:rPr>
                  <a:t>0mg</a:t>
                </a:r>
                <a:endParaRPr kumimoji="0" lang="zh-CN" altLang="en-US" sz="1200" i="0" u="none" strike="noStrike" kern="1200" cap="none" spc="0" normalizeH="0" baseline="0" noProof="0" dirty="0">
                  <a:ln>
                    <a:noFill/>
                  </a:ln>
                  <a:gradFill>
                    <a:gsLst>
                      <a:gs pos="0">
                        <a:schemeClr val="tx1"/>
                      </a:gs>
                      <a:gs pos="100000">
                        <a:schemeClr val="tx1"/>
                      </a:gs>
                    </a:gsLst>
                    <a:lin ang="0" scaled="1"/>
                  </a:gradFill>
                  <a:effectLst/>
                  <a:uLnTx/>
                  <a:uFillTx/>
                  <a:latin typeface="Microsoft YaHei" panose="020B0503020204020204" pitchFamily="34" charset="-122"/>
                  <a:ea typeface="Microsoft YaHei" panose="020B0503020204020204" pitchFamily="34" charset="-122"/>
                  <a:cs typeface="+mn-cs"/>
                </a:endParaRPr>
              </a:p>
            </p:txBody>
          </p:sp>
        </p:grpSp>
        <p:grpSp>
          <p:nvGrpSpPr>
            <p:cNvPr id="80" name="组合 79">
              <a:extLst>
                <a:ext uri="{FF2B5EF4-FFF2-40B4-BE49-F238E27FC236}">
                  <a16:creationId xmlns:a16="http://schemas.microsoft.com/office/drawing/2014/main" id="{20E8B6EE-E40B-DF04-EC67-9D5FEEF40594}"/>
                </a:ext>
              </a:extLst>
            </p:cNvPr>
            <p:cNvGrpSpPr/>
            <p:nvPr/>
          </p:nvGrpSpPr>
          <p:grpSpPr>
            <a:xfrm>
              <a:off x="528771" y="1131814"/>
              <a:ext cx="187508" cy="187508"/>
              <a:chOff x="1085850" y="2047875"/>
              <a:chExt cx="228600" cy="228600"/>
            </a:xfrm>
          </p:grpSpPr>
          <p:sp>
            <p:nvSpPr>
              <p:cNvPr id="81" name="椭圆 80">
                <a:extLst>
                  <a:ext uri="{FF2B5EF4-FFF2-40B4-BE49-F238E27FC236}">
                    <a16:creationId xmlns:a16="http://schemas.microsoft.com/office/drawing/2014/main" id="{38500E2C-F6CC-8134-1BCB-D8452CB2A2D0}"/>
                  </a:ext>
                </a:extLst>
              </p:cNvPr>
              <p:cNvSpPr/>
              <p:nvPr/>
            </p:nvSpPr>
            <p:spPr>
              <a:xfrm>
                <a:off x="1085850" y="2047875"/>
                <a:ext cx="228600" cy="228600"/>
              </a:xfrm>
              <a:prstGeom prst="ellipse">
                <a:avLst/>
              </a:prstGeom>
              <a:solidFill>
                <a:srgbClr val="0053A7">
                  <a:alpha val="1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sp>
            <p:nvSpPr>
              <p:cNvPr id="82" name="椭圆 81">
                <a:extLst>
                  <a:ext uri="{FF2B5EF4-FFF2-40B4-BE49-F238E27FC236}">
                    <a16:creationId xmlns:a16="http://schemas.microsoft.com/office/drawing/2014/main" id="{56537ED4-ED50-E25D-A633-28B12ACF50C3}"/>
                  </a:ext>
                </a:extLst>
              </p:cNvPr>
              <p:cNvSpPr/>
              <p:nvPr/>
            </p:nvSpPr>
            <p:spPr>
              <a:xfrm>
                <a:off x="1133475" y="2095500"/>
                <a:ext cx="133350" cy="133350"/>
              </a:xfrm>
              <a:prstGeom prst="ellipse">
                <a:avLst/>
              </a:prstGeom>
              <a:solidFill>
                <a:srgbClr val="0053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grpSp>
      </p:grpSp>
      <p:grpSp>
        <p:nvGrpSpPr>
          <p:cNvPr id="85" name="组合 84">
            <a:extLst>
              <a:ext uri="{FF2B5EF4-FFF2-40B4-BE49-F238E27FC236}">
                <a16:creationId xmlns:a16="http://schemas.microsoft.com/office/drawing/2014/main" id="{B17E1630-5AD0-9D00-F039-BDCFA2FF5288}"/>
              </a:ext>
            </a:extLst>
          </p:cNvPr>
          <p:cNvGrpSpPr/>
          <p:nvPr/>
        </p:nvGrpSpPr>
        <p:grpSpPr>
          <a:xfrm>
            <a:off x="524408" y="2779689"/>
            <a:ext cx="3323692" cy="846682"/>
            <a:chOff x="528771" y="1087069"/>
            <a:chExt cx="3323692" cy="846682"/>
          </a:xfrm>
        </p:grpSpPr>
        <p:grpSp>
          <p:nvGrpSpPr>
            <p:cNvPr id="86" name="组合 85">
              <a:extLst>
                <a:ext uri="{FF2B5EF4-FFF2-40B4-BE49-F238E27FC236}">
                  <a16:creationId xmlns:a16="http://schemas.microsoft.com/office/drawing/2014/main" id="{69D0C45A-957B-8C5D-D0F9-3706248F6C4A}"/>
                </a:ext>
              </a:extLst>
            </p:cNvPr>
            <p:cNvGrpSpPr/>
            <p:nvPr/>
          </p:nvGrpSpPr>
          <p:grpSpPr>
            <a:xfrm>
              <a:off x="716279" y="1087069"/>
              <a:ext cx="3136184" cy="846682"/>
              <a:chOff x="716279" y="1087069"/>
              <a:chExt cx="10164248" cy="846682"/>
            </a:xfrm>
          </p:grpSpPr>
          <p:sp>
            <p:nvSpPr>
              <p:cNvPr id="90" name="文本框 89">
                <a:extLst>
                  <a:ext uri="{FF2B5EF4-FFF2-40B4-BE49-F238E27FC236}">
                    <a16:creationId xmlns:a16="http://schemas.microsoft.com/office/drawing/2014/main" id="{BCEEAAE4-39E0-F25A-83B4-0F45D4CF6FA3}"/>
                  </a:ext>
                </a:extLst>
              </p:cNvPr>
              <p:cNvSpPr txBox="1"/>
              <p:nvPr/>
            </p:nvSpPr>
            <p:spPr>
              <a:xfrm>
                <a:off x="716279" y="1087069"/>
                <a:ext cx="5272624" cy="276999"/>
              </a:xfrm>
              <a:prstGeom prst="rect">
                <a:avLst/>
              </a:prstGeom>
              <a:noFill/>
            </p:spPr>
            <p:txBody>
              <a:bodyPr wrap="square">
                <a:spAutoFit/>
              </a:bodyPr>
              <a:lstStyle/>
              <a:p>
                <a:pPr marR="0" lvl="0" algn="l" defTabSz="914400" rtl="0" eaLnBrk="1" fontAlgn="auto" latinLnBrk="0" hangingPunct="1">
                  <a:spcBef>
                    <a:spcPts val="0"/>
                  </a:spcBef>
                  <a:spcAft>
                    <a:spcPts val="0"/>
                  </a:spcAft>
                  <a:buClrTx/>
                  <a:buSzTx/>
                  <a:tabLst/>
                  <a:defRPr/>
                </a:pPr>
                <a:r>
                  <a:rPr kumimoji="0" lang="zh-CN" altLang="en-US" sz="1200" b="1" i="0" u="none" strike="noStrike" kern="1200" cap="none" spc="0" normalizeH="0" baseline="0" noProof="0">
                    <a:ln>
                      <a:noFill/>
                    </a:ln>
                    <a:gradFill>
                      <a:gsLst>
                        <a:gs pos="0">
                          <a:srgbClr val="0053A7"/>
                        </a:gs>
                        <a:gs pos="100000">
                          <a:srgbClr val="0053A7"/>
                        </a:gs>
                      </a:gsLst>
                      <a:lin ang="0" scaled="1"/>
                    </a:gradFill>
                    <a:effectLst/>
                    <a:uLnTx/>
                    <a:uFillTx/>
                    <a:latin typeface="Microsoft YaHei" panose="020B0503020204020204" pitchFamily="34" charset="-122"/>
                    <a:ea typeface="Microsoft YaHei" panose="020B0503020204020204" pitchFamily="34" charset="-122"/>
                    <a:cs typeface="+mn-cs"/>
                  </a:rPr>
                  <a:t>用法用量：</a:t>
                </a:r>
                <a:endParaRPr kumimoji="0" lang="zh-CN" altLang="en-US" sz="1200" b="0" i="0" u="none" strike="noStrike" kern="1200" cap="none" spc="0" normalizeH="0" baseline="0" noProof="0" dirty="0">
                  <a:ln>
                    <a:noFill/>
                  </a:ln>
                  <a:gradFill>
                    <a:gsLst>
                      <a:gs pos="0">
                        <a:srgbClr val="0053A7"/>
                      </a:gs>
                      <a:gs pos="100000">
                        <a:srgbClr val="0053A7"/>
                      </a:gs>
                    </a:gsLst>
                    <a:lin ang="0" scaled="1"/>
                  </a:gradFill>
                  <a:effectLst/>
                  <a:uLnTx/>
                  <a:uFillTx/>
                  <a:latin typeface="Microsoft YaHei" panose="020B0503020204020204" pitchFamily="34" charset="-122"/>
                  <a:ea typeface="Microsoft YaHei" panose="020B0503020204020204" pitchFamily="34" charset="-122"/>
                  <a:cs typeface="+mn-cs"/>
                </a:endParaRPr>
              </a:p>
            </p:txBody>
          </p:sp>
          <p:sp>
            <p:nvSpPr>
              <p:cNvPr id="91" name="文本框 90">
                <a:extLst>
                  <a:ext uri="{FF2B5EF4-FFF2-40B4-BE49-F238E27FC236}">
                    <a16:creationId xmlns:a16="http://schemas.microsoft.com/office/drawing/2014/main" id="{2B0B4AA5-1C9A-B257-CE96-25099BE132A7}"/>
                  </a:ext>
                </a:extLst>
              </p:cNvPr>
              <p:cNvSpPr txBox="1"/>
              <p:nvPr/>
            </p:nvSpPr>
            <p:spPr>
              <a:xfrm>
                <a:off x="716279" y="1320057"/>
                <a:ext cx="10164248" cy="613694"/>
              </a:xfrm>
              <a:prstGeom prst="rect">
                <a:avLst/>
              </a:prstGeom>
              <a:noFill/>
            </p:spPr>
            <p:txBody>
              <a:bodyPr wrap="square">
                <a:spAutoFit/>
              </a:bodyPr>
              <a:lstStyle/>
              <a:p>
                <a:pPr marR="0" lvl="0" algn="l" defTabSz="914400" rtl="0" eaLnBrk="1" fontAlgn="auto" latinLnBrk="0" hangingPunct="1">
                  <a:lnSpc>
                    <a:spcPct val="150000"/>
                  </a:lnSpc>
                  <a:spcBef>
                    <a:spcPts val="0"/>
                  </a:spcBef>
                  <a:spcAft>
                    <a:spcPts val="0"/>
                  </a:spcAft>
                  <a:buClrTx/>
                  <a:buSzTx/>
                  <a:tabLst/>
                  <a:defRPr/>
                </a:pPr>
                <a:r>
                  <a:rPr kumimoji="0" lang="zh-CN" altLang="en-US" sz="1200" i="0" u="none" strike="noStrike" kern="1200" cap="none" spc="0" normalizeH="0" baseline="0" noProof="0" dirty="0">
                    <a:ln>
                      <a:noFill/>
                    </a:ln>
                    <a:gradFill>
                      <a:gsLst>
                        <a:gs pos="0">
                          <a:schemeClr val="tx1"/>
                        </a:gs>
                        <a:gs pos="100000">
                          <a:schemeClr val="tx1"/>
                        </a:gs>
                      </a:gsLst>
                      <a:lin ang="0" scaled="1"/>
                    </a:gradFill>
                    <a:effectLst/>
                    <a:uLnTx/>
                    <a:uFillTx/>
                    <a:latin typeface="Microsoft YaHei" panose="020B0503020204020204" pitchFamily="34" charset="-122"/>
                    <a:ea typeface="Microsoft YaHei" panose="020B0503020204020204" pitchFamily="34" charset="-122"/>
                    <a:cs typeface="+mn-cs"/>
                  </a:rPr>
                  <a:t>本品的推荐剂量为每日两次，每次 </a:t>
                </a:r>
                <a:r>
                  <a:rPr kumimoji="0" lang="en-US" altLang="zh-CN" sz="1200" i="0" u="none" strike="noStrike" kern="1200" cap="none" spc="0" normalizeH="0" baseline="0" noProof="0" dirty="0">
                    <a:ln>
                      <a:noFill/>
                    </a:ln>
                    <a:gradFill>
                      <a:gsLst>
                        <a:gs pos="0">
                          <a:schemeClr val="tx1"/>
                        </a:gs>
                        <a:gs pos="100000">
                          <a:schemeClr val="tx1"/>
                        </a:gs>
                      </a:gsLst>
                      <a:lin ang="0" scaled="1"/>
                    </a:gradFill>
                    <a:effectLst/>
                    <a:uLnTx/>
                    <a:uFillTx/>
                    <a:latin typeface="Microsoft YaHei" panose="020B0503020204020204" pitchFamily="34" charset="-122"/>
                    <a:ea typeface="Microsoft YaHei" panose="020B0503020204020204" pitchFamily="34" charset="-122"/>
                    <a:cs typeface="+mn-cs"/>
                  </a:rPr>
                  <a:t>200mg</a:t>
                </a:r>
                <a:r>
                  <a:rPr kumimoji="0" lang="zh-CN" altLang="en-US" sz="1200" i="0" u="none" strike="noStrike" kern="1200" cap="none" spc="0" normalizeH="0" baseline="0" noProof="0" dirty="0">
                    <a:ln>
                      <a:noFill/>
                    </a:ln>
                    <a:gradFill>
                      <a:gsLst>
                        <a:gs pos="0">
                          <a:schemeClr val="tx1"/>
                        </a:gs>
                        <a:gs pos="100000">
                          <a:schemeClr val="tx1"/>
                        </a:gs>
                      </a:gsLst>
                      <a:lin ang="0" scaled="1"/>
                    </a:gradFill>
                    <a:effectLst/>
                    <a:uLnTx/>
                    <a:uFillTx/>
                    <a:latin typeface="Microsoft YaHei" panose="020B0503020204020204" pitchFamily="34" charset="-122"/>
                    <a:ea typeface="Microsoft YaHei" panose="020B0503020204020204" pitchFamily="34" charset="-122"/>
                    <a:cs typeface="+mn-cs"/>
                  </a:rPr>
                  <a:t>，口服，直至疾病进展或出现无法耐受的毒性</a:t>
                </a:r>
              </a:p>
            </p:txBody>
          </p:sp>
        </p:grpSp>
        <p:grpSp>
          <p:nvGrpSpPr>
            <p:cNvPr id="87" name="组合 86">
              <a:extLst>
                <a:ext uri="{FF2B5EF4-FFF2-40B4-BE49-F238E27FC236}">
                  <a16:creationId xmlns:a16="http://schemas.microsoft.com/office/drawing/2014/main" id="{FB2ACCF2-6420-C86B-C1A8-FE52C2B0DD1A}"/>
                </a:ext>
              </a:extLst>
            </p:cNvPr>
            <p:cNvGrpSpPr/>
            <p:nvPr/>
          </p:nvGrpSpPr>
          <p:grpSpPr>
            <a:xfrm>
              <a:off x="528771" y="1131814"/>
              <a:ext cx="187508" cy="187508"/>
              <a:chOff x="1085850" y="2047875"/>
              <a:chExt cx="228600" cy="228600"/>
            </a:xfrm>
          </p:grpSpPr>
          <p:sp>
            <p:nvSpPr>
              <p:cNvPr id="88" name="椭圆 87">
                <a:extLst>
                  <a:ext uri="{FF2B5EF4-FFF2-40B4-BE49-F238E27FC236}">
                    <a16:creationId xmlns:a16="http://schemas.microsoft.com/office/drawing/2014/main" id="{2030CF7B-BDBF-2688-BC96-095103F935EA}"/>
                  </a:ext>
                </a:extLst>
              </p:cNvPr>
              <p:cNvSpPr/>
              <p:nvPr/>
            </p:nvSpPr>
            <p:spPr>
              <a:xfrm>
                <a:off x="1085850" y="2047875"/>
                <a:ext cx="228600" cy="228600"/>
              </a:xfrm>
              <a:prstGeom prst="ellipse">
                <a:avLst/>
              </a:prstGeom>
              <a:solidFill>
                <a:srgbClr val="0053A7">
                  <a:alpha val="1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sp>
            <p:nvSpPr>
              <p:cNvPr id="89" name="椭圆 88">
                <a:extLst>
                  <a:ext uri="{FF2B5EF4-FFF2-40B4-BE49-F238E27FC236}">
                    <a16:creationId xmlns:a16="http://schemas.microsoft.com/office/drawing/2014/main" id="{9946FD15-18C2-C7F1-6B83-53CA3572E1FF}"/>
                  </a:ext>
                </a:extLst>
              </p:cNvPr>
              <p:cNvSpPr/>
              <p:nvPr/>
            </p:nvSpPr>
            <p:spPr>
              <a:xfrm>
                <a:off x="1133475" y="2095500"/>
                <a:ext cx="133350" cy="133350"/>
              </a:xfrm>
              <a:prstGeom prst="ellipse">
                <a:avLst/>
              </a:prstGeom>
              <a:solidFill>
                <a:srgbClr val="0053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grpSp>
      </p:grpSp>
      <p:grpSp>
        <p:nvGrpSpPr>
          <p:cNvPr id="92" name="组合 91">
            <a:extLst>
              <a:ext uri="{FF2B5EF4-FFF2-40B4-BE49-F238E27FC236}">
                <a16:creationId xmlns:a16="http://schemas.microsoft.com/office/drawing/2014/main" id="{F363C9D4-462D-D692-43DF-2F01AE5E9678}"/>
              </a:ext>
            </a:extLst>
          </p:cNvPr>
          <p:cNvGrpSpPr/>
          <p:nvPr/>
        </p:nvGrpSpPr>
        <p:grpSpPr>
          <a:xfrm>
            <a:off x="524408" y="3833862"/>
            <a:ext cx="2382069" cy="548803"/>
            <a:chOff x="528771" y="1087069"/>
            <a:chExt cx="2382069" cy="548803"/>
          </a:xfrm>
        </p:grpSpPr>
        <p:grpSp>
          <p:nvGrpSpPr>
            <p:cNvPr id="93" name="组合 92">
              <a:extLst>
                <a:ext uri="{FF2B5EF4-FFF2-40B4-BE49-F238E27FC236}">
                  <a16:creationId xmlns:a16="http://schemas.microsoft.com/office/drawing/2014/main" id="{FFAC8329-EC8F-A6FE-60AE-CD5BAA2D8909}"/>
                </a:ext>
              </a:extLst>
            </p:cNvPr>
            <p:cNvGrpSpPr/>
            <p:nvPr/>
          </p:nvGrpSpPr>
          <p:grpSpPr>
            <a:xfrm>
              <a:off x="716279" y="1087069"/>
              <a:ext cx="2194561" cy="548803"/>
              <a:chOff x="716279" y="1087069"/>
              <a:chExt cx="7112485" cy="548803"/>
            </a:xfrm>
          </p:grpSpPr>
          <p:sp>
            <p:nvSpPr>
              <p:cNvPr id="97" name="文本框 96">
                <a:extLst>
                  <a:ext uri="{FF2B5EF4-FFF2-40B4-BE49-F238E27FC236}">
                    <a16:creationId xmlns:a16="http://schemas.microsoft.com/office/drawing/2014/main" id="{D4DA459C-FBFA-424B-3A16-620FE5177654}"/>
                  </a:ext>
                </a:extLst>
              </p:cNvPr>
              <p:cNvSpPr txBox="1"/>
              <p:nvPr/>
            </p:nvSpPr>
            <p:spPr>
              <a:xfrm>
                <a:off x="716279" y="1087069"/>
                <a:ext cx="6538300" cy="276999"/>
              </a:xfrm>
              <a:prstGeom prst="rect">
                <a:avLst/>
              </a:prstGeom>
              <a:noFill/>
            </p:spPr>
            <p:txBody>
              <a:bodyPr wrap="square">
                <a:spAutoFit/>
              </a:bodyPr>
              <a:lstStyle/>
              <a:p>
                <a:pPr marR="0" lvl="0" algn="l" defTabSz="914400" rtl="0" eaLnBrk="1" fontAlgn="auto" latinLnBrk="0" hangingPunct="1">
                  <a:spcBef>
                    <a:spcPts val="0"/>
                  </a:spcBef>
                  <a:spcAft>
                    <a:spcPts val="0"/>
                  </a:spcAft>
                  <a:buClrTx/>
                  <a:buSzTx/>
                  <a:tabLst/>
                  <a:defRPr/>
                </a:pPr>
                <a:r>
                  <a:rPr kumimoji="0" lang="en-US" altLang="zh-CN" sz="1200" b="1" i="0" u="none" strike="noStrike" kern="1200" cap="none" spc="0" normalizeH="0" baseline="0" noProof="0" dirty="0">
                    <a:ln>
                      <a:noFill/>
                    </a:ln>
                    <a:gradFill>
                      <a:gsLst>
                        <a:gs pos="0">
                          <a:srgbClr val="0053A7"/>
                        </a:gs>
                        <a:gs pos="100000">
                          <a:srgbClr val="0053A7"/>
                        </a:gs>
                      </a:gsLst>
                      <a:lin ang="0" scaled="1"/>
                    </a:gradFill>
                    <a:effectLst/>
                    <a:uLnTx/>
                    <a:uFillTx/>
                    <a:latin typeface="Microsoft YaHei" panose="020B0503020204020204" pitchFamily="34" charset="-122"/>
                    <a:ea typeface="Microsoft YaHei" panose="020B0503020204020204" pitchFamily="34" charset="-122"/>
                    <a:cs typeface="+mn-cs"/>
                  </a:rPr>
                  <a:t> </a:t>
                </a:r>
                <a:r>
                  <a:rPr kumimoji="0" lang="zh-CN" altLang="en-US" sz="1200" b="1" i="0" u="none" strike="noStrike" kern="1200" cap="none" spc="0" normalizeH="0" baseline="0" noProof="0" dirty="0">
                    <a:ln>
                      <a:noFill/>
                    </a:ln>
                    <a:gradFill>
                      <a:gsLst>
                        <a:gs pos="0">
                          <a:srgbClr val="0053A7"/>
                        </a:gs>
                        <a:gs pos="100000">
                          <a:srgbClr val="0053A7"/>
                        </a:gs>
                      </a:gsLst>
                      <a:lin ang="0" scaled="1"/>
                    </a:gradFill>
                    <a:effectLst/>
                    <a:uLnTx/>
                    <a:uFillTx/>
                    <a:latin typeface="Microsoft YaHei" panose="020B0503020204020204" pitchFamily="34" charset="-122"/>
                    <a:ea typeface="Microsoft YaHei" panose="020B0503020204020204" pitchFamily="34" charset="-122"/>
                    <a:cs typeface="+mn-cs"/>
                  </a:rPr>
                  <a:t>中国获批时间：</a:t>
                </a:r>
                <a:endParaRPr kumimoji="0" lang="zh-CN" altLang="en-US" sz="1200" b="0" i="0" u="none" strike="noStrike" kern="1200" cap="none" spc="0" normalizeH="0" baseline="0" noProof="0" dirty="0">
                  <a:ln>
                    <a:noFill/>
                  </a:ln>
                  <a:gradFill>
                    <a:gsLst>
                      <a:gs pos="0">
                        <a:srgbClr val="0053A7"/>
                      </a:gs>
                      <a:gs pos="100000">
                        <a:srgbClr val="0053A7"/>
                      </a:gs>
                    </a:gsLst>
                    <a:lin ang="0" scaled="1"/>
                  </a:gradFill>
                  <a:effectLst/>
                  <a:uLnTx/>
                  <a:uFillTx/>
                  <a:latin typeface="Microsoft YaHei" panose="020B0503020204020204" pitchFamily="34" charset="-122"/>
                  <a:ea typeface="Microsoft YaHei" panose="020B0503020204020204" pitchFamily="34" charset="-122"/>
                  <a:cs typeface="+mn-cs"/>
                </a:endParaRPr>
              </a:p>
            </p:txBody>
          </p:sp>
          <p:sp>
            <p:nvSpPr>
              <p:cNvPr id="110" name="文本框 109">
                <a:extLst>
                  <a:ext uri="{FF2B5EF4-FFF2-40B4-BE49-F238E27FC236}">
                    <a16:creationId xmlns:a16="http://schemas.microsoft.com/office/drawing/2014/main" id="{27741EE3-F40D-540D-9D35-9600BF66D665}"/>
                  </a:ext>
                </a:extLst>
              </p:cNvPr>
              <p:cNvSpPr txBox="1"/>
              <p:nvPr/>
            </p:nvSpPr>
            <p:spPr>
              <a:xfrm>
                <a:off x="716279" y="1358873"/>
                <a:ext cx="7112485" cy="276999"/>
              </a:xfrm>
              <a:prstGeom prst="rect">
                <a:avLst/>
              </a:prstGeom>
              <a:noFill/>
            </p:spPr>
            <p:txBody>
              <a:bodyPr wrap="square">
                <a:spAutoFit/>
              </a:bodyPr>
              <a:lstStyle/>
              <a:p>
                <a:pPr marR="0" lvl="0" algn="l" defTabSz="914400" rtl="0" eaLnBrk="1" fontAlgn="auto" latinLnBrk="0" hangingPunct="1">
                  <a:spcBef>
                    <a:spcPts val="0"/>
                  </a:spcBef>
                  <a:spcAft>
                    <a:spcPts val="0"/>
                  </a:spcAft>
                  <a:buClrTx/>
                  <a:buSzTx/>
                  <a:tabLst/>
                  <a:defRPr/>
                </a:pPr>
                <a:r>
                  <a:rPr kumimoji="0" lang="en-US" altLang="zh-CN" sz="1200" i="0" u="none" strike="noStrike" kern="1200" cap="none" spc="0" normalizeH="0" baseline="0" noProof="0" dirty="0">
                    <a:ln>
                      <a:noFill/>
                    </a:ln>
                    <a:gradFill>
                      <a:gsLst>
                        <a:gs pos="0">
                          <a:schemeClr val="tx1"/>
                        </a:gs>
                        <a:gs pos="100000">
                          <a:schemeClr val="tx1"/>
                        </a:gs>
                      </a:gsLst>
                      <a:lin ang="0" scaled="1"/>
                    </a:gradFill>
                    <a:effectLst/>
                    <a:uLnTx/>
                    <a:uFillTx/>
                    <a:latin typeface="Microsoft YaHei" panose="020B0503020204020204" pitchFamily="34" charset="-122"/>
                    <a:ea typeface="Microsoft YaHei" panose="020B0503020204020204" pitchFamily="34" charset="-122"/>
                    <a:cs typeface="+mn-cs"/>
                  </a:rPr>
                  <a:t>2024</a:t>
                </a:r>
                <a:r>
                  <a:rPr kumimoji="0" lang="zh-CN" altLang="en-US" sz="1200" i="0" u="none" strike="noStrike" kern="1200" cap="none" spc="0" normalizeH="0" baseline="0" noProof="0" dirty="0">
                    <a:ln>
                      <a:noFill/>
                    </a:ln>
                    <a:gradFill>
                      <a:gsLst>
                        <a:gs pos="0">
                          <a:schemeClr val="tx1"/>
                        </a:gs>
                        <a:gs pos="100000">
                          <a:schemeClr val="tx1"/>
                        </a:gs>
                      </a:gsLst>
                      <a:lin ang="0" scaled="1"/>
                    </a:gradFill>
                    <a:effectLst/>
                    <a:uLnTx/>
                    <a:uFillTx/>
                    <a:latin typeface="Microsoft YaHei" panose="020B0503020204020204" pitchFamily="34" charset="-122"/>
                    <a:ea typeface="Microsoft YaHei" panose="020B0503020204020204" pitchFamily="34" charset="-122"/>
                    <a:cs typeface="+mn-cs"/>
                  </a:rPr>
                  <a:t>年</a:t>
                </a:r>
                <a:r>
                  <a:rPr kumimoji="0" lang="en-US" altLang="zh-CN" sz="1200" i="0" u="none" strike="noStrike" kern="1200" cap="none" spc="0" normalizeH="0" baseline="0" noProof="0" dirty="0">
                    <a:ln>
                      <a:noFill/>
                    </a:ln>
                    <a:gradFill>
                      <a:gsLst>
                        <a:gs pos="0">
                          <a:schemeClr val="tx1"/>
                        </a:gs>
                        <a:gs pos="100000">
                          <a:schemeClr val="tx1"/>
                        </a:gs>
                      </a:gsLst>
                      <a:lin ang="0" scaled="1"/>
                    </a:gradFill>
                    <a:effectLst/>
                    <a:uLnTx/>
                    <a:uFillTx/>
                    <a:latin typeface="Microsoft YaHei" panose="020B0503020204020204" pitchFamily="34" charset="-122"/>
                    <a:ea typeface="Microsoft YaHei" panose="020B0503020204020204" pitchFamily="34" charset="-122"/>
                    <a:cs typeface="+mn-cs"/>
                  </a:rPr>
                  <a:t>11</a:t>
                </a:r>
                <a:r>
                  <a:rPr kumimoji="0" lang="zh-CN" altLang="en-US" sz="1200" i="0" u="none" strike="noStrike" kern="1200" cap="none" spc="0" normalizeH="0" baseline="0" noProof="0" dirty="0">
                    <a:ln>
                      <a:noFill/>
                    </a:ln>
                    <a:gradFill>
                      <a:gsLst>
                        <a:gs pos="0">
                          <a:schemeClr val="tx1"/>
                        </a:gs>
                        <a:gs pos="100000">
                          <a:schemeClr val="tx1"/>
                        </a:gs>
                      </a:gsLst>
                      <a:lin ang="0" scaled="1"/>
                    </a:gradFill>
                    <a:effectLst/>
                    <a:uLnTx/>
                    <a:uFillTx/>
                    <a:latin typeface="Microsoft YaHei" panose="020B0503020204020204" pitchFamily="34" charset="-122"/>
                    <a:ea typeface="Microsoft YaHei" panose="020B0503020204020204" pitchFamily="34" charset="-122"/>
                    <a:cs typeface="+mn-cs"/>
                  </a:rPr>
                  <a:t>月</a:t>
                </a:r>
                <a:r>
                  <a:rPr kumimoji="0" lang="en-US" altLang="zh-CN" sz="1200" i="0" u="none" strike="noStrike" kern="1200" cap="none" spc="0" normalizeH="0" baseline="0" noProof="0" dirty="0">
                    <a:ln>
                      <a:noFill/>
                    </a:ln>
                    <a:gradFill>
                      <a:gsLst>
                        <a:gs pos="0">
                          <a:schemeClr val="tx1"/>
                        </a:gs>
                        <a:gs pos="100000">
                          <a:schemeClr val="tx1"/>
                        </a:gs>
                      </a:gsLst>
                      <a:lin ang="0" scaled="1"/>
                    </a:gradFill>
                    <a:effectLst/>
                    <a:uLnTx/>
                    <a:uFillTx/>
                    <a:latin typeface="Microsoft YaHei" panose="020B0503020204020204" pitchFamily="34" charset="-122"/>
                    <a:ea typeface="Microsoft YaHei" panose="020B0503020204020204" pitchFamily="34" charset="-122"/>
                    <a:cs typeface="+mn-cs"/>
                  </a:rPr>
                  <a:t>15</a:t>
                </a:r>
                <a:r>
                  <a:rPr kumimoji="0" lang="zh-CN" altLang="en-US" sz="1200" i="0" u="none" strike="noStrike" kern="1200" cap="none" spc="0" normalizeH="0" baseline="0" noProof="0" dirty="0">
                    <a:ln>
                      <a:noFill/>
                    </a:ln>
                    <a:gradFill>
                      <a:gsLst>
                        <a:gs pos="0">
                          <a:schemeClr val="tx1"/>
                        </a:gs>
                        <a:gs pos="100000">
                          <a:schemeClr val="tx1"/>
                        </a:gs>
                      </a:gsLst>
                      <a:lin ang="0" scaled="1"/>
                    </a:gradFill>
                    <a:effectLst/>
                    <a:uLnTx/>
                    <a:uFillTx/>
                    <a:latin typeface="Microsoft YaHei" panose="020B0503020204020204" pitchFamily="34" charset="-122"/>
                    <a:ea typeface="Microsoft YaHei" panose="020B0503020204020204" pitchFamily="34" charset="-122"/>
                    <a:cs typeface="+mn-cs"/>
                  </a:rPr>
                  <a:t>日 </a:t>
                </a:r>
              </a:p>
            </p:txBody>
          </p:sp>
        </p:grpSp>
        <p:grpSp>
          <p:nvGrpSpPr>
            <p:cNvPr id="94" name="组合 93">
              <a:extLst>
                <a:ext uri="{FF2B5EF4-FFF2-40B4-BE49-F238E27FC236}">
                  <a16:creationId xmlns:a16="http://schemas.microsoft.com/office/drawing/2014/main" id="{84305D1C-782A-57BE-ABA4-000928DBE0CB}"/>
                </a:ext>
              </a:extLst>
            </p:cNvPr>
            <p:cNvGrpSpPr/>
            <p:nvPr/>
          </p:nvGrpSpPr>
          <p:grpSpPr>
            <a:xfrm>
              <a:off x="528771" y="1131814"/>
              <a:ext cx="187508" cy="187508"/>
              <a:chOff x="1085850" y="2047875"/>
              <a:chExt cx="228600" cy="228600"/>
            </a:xfrm>
          </p:grpSpPr>
          <p:sp>
            <p:nvSpPr>
              <p:cNvPr id="95" name="椭圆 94">
                <a:extLst>
                  <a:ext uri="{FF2B5EF4-FFF2-40B4-BE49-F238E27FC236}">
                    <a16:creationId xmlns:a16="http://schemas.microsoft.com/office/drawing/2014/main" id="{F32F4D61-0D83-7E29-0A7A-4BEE0A90C761}"/>
                  </a:ext>
                </a:extLst>
              </p:cNvPr>
              <p:cNvSpPr/>
              <p:nvPr/>
            </p:nvSpPr>
            <p:spPr>
              <a:xfrm>
                <a:off x="1085850" y="2047875"/>
                <a:ext cx="228600" cy="228600"/>
              </a:xfrm>
              <a:prstGeom prst="ellipse">
                <a:avLst/>
              </a:prstGeom>
              <a:solidFill>
                <a:srgbClr val="0053A7">
                  <a:alpha val="1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sp>
            <p:nvSpPr>
              <p:cNvPr id="96" name="椭圆 95">
                <a:extLst>
                  <a:ext uri="{FF2B5EF4-FFF2-40B4-BE49-F238E27FC236}">
                    <a16:creationId xmlns:a16="http://schemas.microsoft.com/office/drawing/2014/main" id="{6F37064C-4CBC-6A25-AF78-EC0201C12C84}"/>
                  </a:ext>
                </a:extLst>
              </p:cNvPr>
              <p:cNvSpPr/>
              <p:nvPr/>
            </p:nvSpPr>
            <p:spPr>
              <a:xfrm>
                <a:off x="1133475" y="2095500"/>
                <a:ext cx="133350" cy="133350"/>
              </a:xfrm>
              <a:prstGeom prst="ellipse">
                <a:avLst/>
              </a:prstGeom>
              <a:solidFill>
                <a:srgbClr val="0053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grpSp>
      </p:grpSp>
      <p:grpSp>
        <p:nvGrpSpPr>
          <p:cNvPr id="111" name="组合 110">
            <a:extLst>
              <a:ext uri="{FF2B5EF4-FFF2-40B4-BE49-F238E27FC236}">
                <a16:creationId xmlns:a16="http://schemas.microsoft.com/office/drawing/2014/main" id="{A8068D94-6865-1EA0-7CE9-F45DB118890E}"/>
              </a:ext>
            </a:extLst>
          </p:cNvPr>
          <p:cNvGrpSpPr/>
          <p:nvPr/>
        </p:nvGrpSpPr>
        <p:grpSpPr>
          <a:xfrm>
            <a:off x="524408" y="4614385"/>
            <a:ext cx="3100248" cy="605720"/>
            <a:chOff x="528771" y="1087069"/>
            <a:chExt cx="3100248" cy="605720"/>
          </a:xfrm>
        </p:grpSpPr>
        <p:grpSp>
          <p:nvGrpSpPr>
            <p:cNvPr id="112" name="组合 111">
              <a:extLst>
                <a:ext uri="{FF2B5EF4-FFF2-40B4-BE49-F238E27FC236}">
                  <a16:creationId xmlns:a16="http://schemas.microsoft.com/office/drawing/2014/main" id="{5D0124DF-9F79-C8AC-7B8A-CC80AE6B7D9C}"/>
                </a:ext>
              </a:extLst>
            </p:cNvPr>
            <p:cNvGrpSpPr/>
            <p:nvPr/>
          </p:nvGrpSpPr>
          <p:grpSpPr>
            <a:xfrm>
              <a:off x="716278" y="1087069"/>
              <a:ext cx="2912741" cy="605720"/>
              <a:chOff x="716276" y="1087069"/>
              <a:chExt cx="9440078" cy="605720"/>
            </a:xfrm>
          </p:grpSpPr>
          <p:sp>
            <p:nvSpPr>
              <p:cNvPr id="116" name="文本框 115">
                <a:extLst>
                  <a:ext uri="{FF2B5EF4-FFF2-40B4-BE49-F238E27FC236}">
                    <a16:creationId xmlns:a16="http://schemas.microsoft.com/office/drawing/2014/main" id="{1E09F2F3-3301-BDCD-FBDD-E5E72E17FD93}"/>
                  </a:ext>
                </a:extLst>
              </p:cNvPr>
              <p:cNvSpPr txBox="1"/>
              <p:nvPr/>
            </p:nvSpPr>
            <p:spPr>
              <a:xfrm>
                <a:off x="716276" y="1087069"/>
                <a:ext cx="9440078" cy="276999"/>
              </a:xfrm>
              <a:prstGeom prst="rect">
                <a:avLst/>
              </a:prstGeom>
              <a:noFill/>
            </p:spPr>
            <p:txBody>
              <a:bodyPr wrap="square">
                <a:spAutoFit/>
              </a:bodyPr>
              <a:lstStyle/>
              <a:p>
                <a:pPr marR="0" lvl="0" algn="l" defTabSz="914400" rtl="0" eaLnBrk="1" fontAlgn="auto" latinLnBrk="0" hangingPunct="1">
                  <a:spcBef>
                    <a:spcPts val="0"/>
                  </a:spcBef>
                  <a:spcAft>
                    <a:spcPts val="0"/>
                  </a:spcAft>
                  <a:buClrTx/>
                  <a:buSzTx/>
                  <a:tabLst/>
                  <a:defRPr/>
                </a:pPr>
                <a:r>
                  <a:rPr kumimoji="0" lang="zh-CN" altLang="en-US" sz="1200" b="1" i="0" u="none" strike="noStrike" kern="1200" cap="none" spc="0" normalizeH="0" baseline="0" noProof="0" dirty="0">
                    <a:ln>
                      <a:noFill/>
                    </a:ln>
                    <a:gradFill>
                      <a:gsLst>
                        <a:gs pos="0">
                          <a:srgbClr val="0053A7"/>
                        </a:gs>
                        <a:gs pos="100000">
                          <a:srgbClr val="0053A7"/>
                        </a:gs>
                      </a:gsLst>
                      <a:lin ang="0" scaled="1"/>
                    </a:gradFill>
                    <a:effectLst/>
                    <a:uLnTx/>
                    <a:uFillTx/>
                    <a:latin typeface="Microsoft YaHei" panose="020B0503020204020204" pitchFamily="34" charset="-122"/>
                    <a:ea typeface="Microsoft YaHei" panose="020B0503020204020204" pitchFamily="34" charset="-122"/>
                    <a:cs typeface="+mn-cs"/>
                  </a:rPr>
                  <a:t>目前大陆地区通用名药品上市情况：</a:t>
                </a:r>
                <a:endParaRPr kumimoji="0" lang="zh-CN" altLang="en-US" sz="1200" b="0" i="0" u="none" strike="noStrike" kern="1200" cap="none" spc="0" normalizeH="0" baseline="0" noProof="0" dirty="0">
                  <a:ln>
                    <a:noFill/>
                  </a:ln>
                  <a:gradFill>
                    <a:gsLst>
                      <a:gs pos="0">
                        <a:srgbClr val="0053A7"/>
                      </a:gs>
                      <a:gs pos="100000">
                        <a:srgbClr val="0053A7"/>
                      </a:gs>
                    </a:gsLst>
                    <a:lin ang="0" scaled="1"/>
                  </a:gradFill>
                  <a:effectLst/>
                  <a:uLnTx/>
                  <a:uFillTx/>
                  <a:latin typeface="Microsoft YaHei" panose="020B0503020204020204" pitchFamily="34" charset="-122"/>
                  <a:ea typeface="Microsoft YaHei" panose="020B0503020204020204" pitchFamily="34" charset="-122"/>
                  <a:cs typeface="+mn-cs"/>
                </a:endParaRPr>
              </a:p>
            </p:txBody>
          </p:sp>
          <p:sp>
            <p:nvSpPr>
              <p:cNvPr id="117" name="文本框 116">
                <a:extLst>
                  <a:ext uri="{FF2B5EF4-FFF2-40B4-BE49-F238E27FC236}">
                    <a16:creationId xmlns:a16="http://schemas.microsoft.com/office/drawing/2014/main" id="{61D61E58-1A98-964A-F7DA-37CDD7F2E80E}"/>
                  </a:ext>
                </a:extLst>
              </p:cNvPr>
              <p:cNvSpPr txBox="1"/>
              <p:nvPr/>
            </p:nvSpPr>
            <p:spPr>
              <a:xfrm>
                <a:off x="871259" y="1415790"/>
                <a:ext cx="7112485" cy="276999"/>
              </a:xfrm>
              <a:prstGeom prst="rect">
                <a:avLst/>
              </a:prstGeom>
              <a:noFill/>
            </p:spPr>
            <p:txBody>
              <a:bodyPr wrap="square">
                <a:spAutoFit/>
              </a:bodyPr>
              <a:lstStyle/>
              <a:p>
                <a:pPr marR="0" lvl="0" algn="l" defTabSz="914400" rtl="0" eaLnBrk="1" fontAlgn="auto" latinLnBrk="0" hangingPunct="1">
                  <a:spcBef>
                    <a:spcPts val="0"/>
                  </a:spcBef>
                  <a:spcAft>
                    <a:spcPts val="0"/>
                  </a:spcAft>
                  <a:buClrTx/>
                  <a:buSzTx/>
                  <a:tabLst/>
                  <a:defRPr/>
                </a:pPr>
                <a:r>
                  <a:rPr kumimoji="0" lang="zh-CN" altLang="en-US" sz="1200" i="0" u="none" strike="noStrike" kern="1200" cap="none" spc="0" normalizeH="0" baseline="0" noProof="0" dirty="0">
                    <a:ln>
                      <a:noFill/>
                    </a:ln>
                    <a:gradFill>
                      <a:gsLst>
                        <a:gs pos="0">
                          <a:schemeClr val="tx1"/>
                        </a:gs>
                        <a:gs pos="100000">
                          <a:schemeClr val="tx1"/>
                        </a:gs>
                      </a:gsLst>
                      <a:lin ang="0" scaled="1"/>
                    </a:gradFill>
                    <a:effectLst/>
                    <a:uLnTx/>
                    <a:uFillTx/>
                    <a:latin typeface="Microsoft YaHei" panose="020B0503020204020204" pitchFamily="34" charset="-122"/>
                    <a:ea typeface="Microsoft YaHei" panose="020B0503020204020204" pitchFamily="34" charset="-122"/>
                    <a:cs typeface="+mn-cs"/>
                  </a:rPr>
                  <a:t>独家</a:t>
                </a:r>
                <a:r>
                  <a:rPr kumimoji="0" lang="en-US" altLang="zh-CN" sz="1200" i="0" u="none" strike="noStrike" kern="1200" cap="none" spc="0" normalizeH="0" baseline="0" noProof="0" dirty="0">
                    <a:ln>
                      <a:noFill/>
                    </a:ln>
                    <a:gradFill>
                      <a:gsLst>
                        <a:gs pos="0">
                          <a:schemeClr val="tx1"/>
                        </a:gs>
                        <a:gs pos="100000">
                          <a:schemeClr val="tx1"/>
                        </a:gs>
                      </a:gsLst>
                      <a:lin ang="0" scaled="1"/>
                    </a:gradFill>
                    <a:effectLst/>
                    <a:uLnTx/>
                    <a:uFillTx/>
                    <a:latin typeface="Microsoft YaHei" panose="020B0503020204020204" pitchFamily="34" charset="-122"/>
                    <a:ea typeface="Microsoft YaHei" panose="020B0503020204020204" pitchFamily="34" charset="-122"/>
                    <a:cs typeface="+mn-cs"/>
                  </a:rPr>
                  <a:t>1</a:t>
                </a:r>
                <a:r>
                  <a:rPr kumimoji="0" lang="zh-CN" altLang="en-US" sz="1200" i="0" u="none" strike="noStrike" kern="1200" cap="none" spc="0" normalizeH="0" baseline="0" noProof="0" dirty="0">
                    <a:ln>
                      <a:noFill/>
                    </a:ln>
                    <a:gradFill>
                      <a:gsLst>
                        <a:gs pos="0">
                          <a:schemeClr val="tx1"/>
                        </a:gs>
                        <a:gs pos="100000">
                          <a:schemeClr val="tx1"/>
                        </a:gs>
                      </a:gsLst>
                      <a:lin ang="0" scaled="1"/>
                    </a:gradFill>
                    <a:effectLst/>
                    <a:uLnTx/>
                    <a:uFillTx/>
                    <a:latin typeface="Microsoft YaHei" panose="020B0503020204020204" pitchFamily="34" charset="-122"/>
                    <a:ea typeface="Microsoft YaHei" panose="020B0503020204020204" pitchFamily="34" charset="-122"/>
                    <a:cs typeface="+mn-cs"/>
                  </a:rPr>
                  <a:t>类创新药 </a:t>
                </a:r>
              </a:p>
            </p:txBody>
          </p:sp>
        </p:grpSp>
        <p:grpSp>
          <p:nvGrpSpPr>
            <p:cNvPr id="113" name="组合 112">
              <a:extLst>
                <a:ext uri="{FF2B5EF4-FFF2-40B4-BE49-F238E27FC236}">
                  <a16:creationId xmlns:a16="http://schemas.microsoft.com/office/drawing/2014/main" id="{635889EF-0327-4088-3243-5192A5B9747B}"/>
                </a:ext>
              </a:extLst>
            </p:cNvPr>
            <p:cNvGrpSpPr/>
            <p:nvPr/>
          </p:nvGrpSpPr>
          <p:grpSpPr>
            <a:xfrm>
              <a:off x="528771" y="1131814"/>
              <a:ext cx="187508" cy="187508"/>
              <a:chOff x="1085850" y="2047875"/>
              <a:chExt cx="228600" cy="228600"/>
            </a:xfrm>
          </p:grpSpPr>
          <p:sp>
            <p:nvSpPr>
              <p:cNvPr id="114" name="椭圆 113">
                <a:extLst>
                  <a:ext uri="{FF2B5EF4-FFF2-40B4-BE49-F238E27FC236}">
                    <a16:creationId xmlns:a16="http://schemas.microsoft.com/office/drawing/2014/main" id="{47A1A66C-E649-F839-7D6E-A07ABBE16C88}"/>
                  </a:ext>
                </a:extLst>
              </p:cNvPr>
              <p:cNvSpPr/>
              <p:nvPr/>
            </p:nvSpPr>
            <p:spPr>
              <a:xfrm>
                <a:off x="1085850" y="2047875"/>
                <a:ext cx="228600" cy="228600"/>
              </a:xfrm>
              <a:prstGeom prst="ellipse">
                <a:avLst/>
              </a:prstGeom>
              <a:solidFill>
                <a:srgbClr val="0053A7">
                  <a:alpha val="1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sp>
            <p:nvSpPr>
              <p:cNvPr id="115" name="椭圆 114">
                <a:extLst>
                  <a:ext uri="{FF2B5EF4-FFF2-40B4-BE49-F238E27FC236}">
                    <a16:creationId xmlns:a16="http://schemas.microsoft.com/office/drawing/2014/main" id="{E4156143-F8BD-B81F-EF22-34000104B13E}"/>
                  </a:ext>
                </a:extLst>
              </p:cNvPr>
              <p:cNvSpPr/>
              <p:nvPr/>
            </p:nvSpPr>
            <p:spPr>
              <a:xfrm>
                <a:off x="1133475" y="2095500"/>
                <a:ext cx="133350" cy="133350"/>
              </a:xfrm>
              <a:prstGeom prst="ellipse">
                <a:avLst/>
              </a:prstGeom>
              <a:solidFill>
                <a:srgbClr val="0053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grpSp>
      </p:grpSp>
      <p:grpSp>
        <p:nvGrpSpPr>
          <p:cNvPr id="125" name="组合 124">
            <a:extLst>
              <a:ext uri="{FF2B5EF4-FFF2-40B4-BE49-F238E27FC236}">
                <a16:creationId xmlns:a16="http://schemas.microsoft.com/office/drawing/2014/main" id="{166D37E5-E5F3-322F-3C63-8C906E19EA40}"/>
              </a:ext>
            </a:extLst>
          </p:cNvPr>
          <p:cNvGrpSpPr/>
          <p:nvPr/>
        </p:nvGrpSpPr>
        <p:grpSpPr>
          <a:xfrm>
            <a:off x="524408" y="5405480"/>
            <a:ext cx="2914674" cy="548803"/>
            <a:chOff x="528771" y="1087069"/>
            <a:chExt cx="2914674" cy="548803"/>
          </a:xfrm>
        </p:grpSpPr>
        <p:grpSp>
          <p:nvGrpSpPr>
            <p:cNvPr id="126" name="组合 125">
              <a:extLst>
                <a:ext uri="{FF2B5EF4-FFF2-40B4-BE49-F238E27FC236}">
                  <a16:creationId xmlns:a16="http://schemas.microsoft.com/office/drawing/2014/main" id="{2BC6230E-8373-6A57-E282-0261634A6D77}"/>
                </a:ext>
              </a:extLst>
            </p:cNvPr>
            <p:cNvGrpSpPr/>
            <p:nvPr/>
          </p:nvGrpSpPr>
          <p:grpSpPr>
            <a:xfrm>
              <a:off x="716279" y="1087069"/>
              <a:ext cx="2727166" cy="548803"/>
              <a:chOff x="716279" y="1087069"/>
              <a:chExt cx="8838637" cy="548803"/>
            </a:xfrm>
          </p:grpSpPr>
          <p:sp>
            <p:nvSpPr>
              <p:cNvPr id="130" name="文本框 129">
                <a:extLst>
                  <a:ext uri="{FF2B5EF4-FFF2-40B4-BE49-F238E27FC236}">
                    <a16:creationId xmlns:a16="http://schemas.microsoft.com/office/drawing/2014/main" id="{885A4E53-E91A-C8FE-8931-19F9CD625209}"/>
                  </a:ext>
                </a:extLst>
              </p:cNvPr>
              <p:cNvSpPr txBox="1"/>
              <p:nvPr/>
            </p:nvSpPr>
            <p:spPr>
              <a:xfrm>
                <a:off x="716279" y="1087069"/>
                <a:ext cx="8838637" cy="276999"/>
              </a:xfrm>
              <a:prstGeom prst="rect">
                <a:avLst/>
              </a:prstGeom>
              <a:noFill/>
            </p:spPr>
            <p:txBody>
              <a:bodyPr wrap="square">
                <a:spAutoFit/>
              </a:bodyPr>
              <a:lstStyle/>
              <a:p>
                <a:pPr marR="0" lvl="0" algn="l" defTabSz="914400" rtl="0" eaLnBrk="1" fontAlgn="auto" latinLnBrk="0" hangingPunct="1">
                  <a:spcBef>
                    <a:spcPts val="0"/>
                  </a:spcBef>
                  <a:spcAft>
                    <a:spcPts val="0"/>
                  </a:spcAft>
                  <a:buClrTx/>
                  <a:buSzTx/>
                  <a:tabLst/>
                  <a:defRPr/>
                </a:pPr>
                <a:r>
                  <a:rPr kumimoji="0" lang="zh-CN" altLang="en-US" sz="1200" b="1" i="0" u="none" strike="noStrike" kern="1200" cap="none" spc="0" normalizeH="0" baseline="0" noProof="0" dirty="0">
                    <a:ln>
                      <a:noFill/>
                    </a:ln>
                    <a:gradFill>
                      <a:gsLst>
                        <a:gs pos="0">
                          <a:srgbClr val="0053A7"/>
                        </a:gs>
                        <a:gs pos="100000">
                          <a:srgbClr val="0053A7"/>
                        </a:gs>
                      </a:gsLst>
                      <a:lin ang="0" scaled="1"/>
                    </a:gradFill>
                    <a:effectLst/>
                    <a:uLnTx/>
                    <a:uFillTx/>
                    <a:latin typeface="Microsoft YaHei" panose="020B0503020204020204" pitchFamily="34" charset="-122"/>
                    <a:ea typeface="Microsoft YaHei" panose="020B0503020204020204" pitchFamily="34" charset="-122"/>
                    <a:cs typeface="+mn-cs"/>
                  </a:rPr>
                  <a:t>药品类别</a:t>
                </a:r>
                <a:r>
                  <a:rPr kumimoji="0" lang="en-US" altLang="zh-CN" sz="1200" b="1" i="0" u="none" strike="noStrike" kern="1200" cap="none" spc="0" normalizeH="0" baseline="0" noProof="0" dirty="0">
                    <a:ln>
                      <a:noFill/>
                    </a:ln>
                    <a:gradFill>
                      <a:gsLst>
                        <a:gs pos="0">
                          <a:srgbClr val="0053A7"/>
                        </a:gs>
                        <a:gs pos="100000">
                          <a:srgbClr val="0053A7"/>
                        </a:gs>
                      </a:gsLst>
                      <a:lin ang="0" scaled="1"/>
                    </a:gradFill>
                    <a:effectLst/>
                    <a:uLnTx/>
                    <a:uFillTx/>
                    <a:latin typeface="Microsoft YaHei" panose="020B0503020204020204" pitchFamily="34" charset="-122"/>
                    <a:ea typeface="Microsoft YaHei" panose="020B0503020204020204" pitchFamily="34" charset="-122"/>
                    <a:cs typeface="+mn-cs"/>
                  </a:rPr>
                  <a:t>:</a:t>
                </a:r>
                <a:endParaRPr kumimoji="0" lang="zh-CN" altLang="en-US" sz="1200" b="0" i="0" u="none" strike="noStrike" kern="1200" cap="none" spc="0" normalizeH="0" baseline="0" noProof="0" dirty="0">
                  <a:ln>
                    <a:noFill/>
                  </a:ln>
                  <a:gradFill>
                    <a:gsLst>
                      <a:gs pos="0">
                        <a:srgbClr val="0053A7"/>
                      </a:gs>
                      <a:gs pos="100000">
                        <a:srgbClr val="0053A7"/>
                      </a:gs>
                    </a:gsLst>
                    <a:lin ang="0" scaled="1"/>
                  </a:gradFill>
                  <a:effectLst/>
                  <a:uLnTx/>
                  <a:uFillTx/>
                  <a:latin typeface="Microsoft YaHei" panose="020B0503020204020204" pitchFamily="34" charset="-122"/>
                  <a:ea typeface="Microsoft YaHei" panose="020B0503020204020204" pitchFamily="34" charset="-122"/>
                  <a:cs typeface="+mn-cs"/>
                </a:endParaRPr>
              </a:p>
            </p:txBody>
          </p:sp>
          <p:sp>
            <p:nvSpPr>
              <p:cNvPr id="131" name="文本框 130">
                <a:extLst>
                  <a:ext uri="{FF2B5EF4-FFF2-40B4-BE49-F238E27FC236}">
                    <a16:creationId xmlns:a16="http://schemas.microsoft.com/office/drawing/2014/main" id="{C08E21B8-0EDC-CF04-DFE0-329CC1F7CE0D}"/>
                  </a:ext>
                </a:extLst>
              </p:cNvPr>
              <p:cNvSpPr txBox="1"/>
              <p:nvPr/>
            </p:nvSpPr>
            <p:spPr>
              <a:xfrm>
                <a:off x="716279" y="1358873"/>
                <a:ext cx="7112485" cy="276999"/>
              </a:xfrm>
              <a:prstGeom prst="rect">
                <a:avLst/>
              </a:prstGeom>
              <a:noFill/>
            </p:spPr>
            <p:txBody>
              <a:bodyPr wrap="square">
                <a:spAutoFit/>
              </a:bodyPr>
              <a:lstStyle/>
              <a:p>
                <a:pPr marR="0" lvl="0" algn="l" defTabSz="914400" rtl="0" eaLnBrk="1" fontAlgn="auto" latinLnBrk="0" hangingPunct="1">
                  <a:spcBef>
                    <a:spcPts val="0"/>
                  </a:spcBef>
                  <a:spcAft>
                    <a:spcPts val="0"/>
                  </a:spcAft>
                  <a:buClrTx/>
                  <a:buSzTx/>
                  <a:tabLst/>
                  <a:defRPr/>
                </a:pPr>
                <a:r>
                  <a:rPr kumimoji="0" lang="zh-CN" altLang="en-US" sz="1200" i="0" u="none" strike="noStrike" kern="1200" cap="none" spc="0" normalizeH="0" baseline="0" noProof="0" dirty="0">
                    <a:ln>
                      <a:noFill/>
                    </a:ln>
                    <a:gradFill>
                      <a:gsLst>
                        <a:gs pos="0">
                          <a:schemeClr val="tx1"/>
                        </a:gs>
                        <a:gs pos="100000">
                          <a:schemeClr val="tx1"/>
                        </a:gs>
                      </a:gsLst>
                      <a:lin ang="0" scaled="1"/>
                    </a:gradFill>
                    <a:effectLst/>
                    <a:uLnTx/>
                    <a:uFillTx/>
                    <a:latin typeface="Microsoft YaHei" panose="020B0503020204020204" pitchFamily="34" charset="-122"/>
                    <a:ea typeface="Microsoft YaHei" panose="020B0503020204020204" pitchFamily="34" charset="-122"/>
                    <a:cs typeface="+mn-cs"/>
                  </a:rPr>
                  <a:t>西药，非</a:t>
                </a:r>
                <a:r>
                  <a:rPr kumimoji="0" lang="en-US" altLang="zh-CN" sz="1200" i="0" u="none" strike="noStrike" kern="1200" cap="none" spc="0" normalizeH="0" baseline="0" noProof="0" dirty="0">
                    <a:ln>
                      <a:noFill/>
                    </a:ln>
                    <a:gradFill>
                      <a:gsLst>
                        <a:gs pos="0">
                          <a:schemeClr val="tx1"/>
                        </a:gs>
                        <a:gs pos="100000">
                          <a:schemeClr val="tx1"/>
                        </a:gs>
                      </a:gsLst>
                      <a:lin ang="0" scaled="1"/>
                    </a:gradFill>
                    <a:effectLst/>
                    <a:uLnTx/>
                    <a:uFillTx/>
                    <a:latin typeface="Microsoft YaHei" panose="020B0503020204020204" pitchFamily="34" charset="-122"/>
                    <a:ea typeface="Microsoft YaHei" panose="020B0503020204020204" pitchFamily="34" charset="-122"/>
                    <a:cs typeface="+mn-cs"/>
                  </a:rPr>
                  <a:t>OTC</a:t>
                </a:r>
                <a:r>
                  <a:rPr kumimoji="0" lang="zh-CN" altLang="en-US" sz="1200" i="0" u="none" strike="noStrike" kern="1200" cap="none" spc="0" normalizeH="0" baseline="0" noProof="0" dirty="0">
                    <a:ln>
                      <a:noFill/>
                    </a:ln>
                    <a:gradFill>
                      <a:gsLst>
                        <a:gs pos="0">
                          <a:schemeClr val="tx1"/>
                        </a:gs>
                        <a:gs pos="100000">
                          <a:schemeClr val="tx1"/>
                        </a:gs>
                      </a:gsLst>
                      <a:lin ang="0" scaled="1"/>
                    </a:gradFill>
                    <a:effectLst/>
                    <a:uLnTx/>
                    <a:uFillTx/>
                    <a:latin typeface="Microsoft YaHei" panose="020B0503020204020204" pitchFamily="34" charset="-122"/>
                    <a:ea typeface="Microsoft YaHei" panose="020B0503020204020204" pitchFamily="34" charset="-122"/>
                    <a:cs typeface="+mn-cs"/>
                  </a:rPr>
                  <a:t>药品</a:t>
                </a:r>
              </a:p>
            </p:txBody>
          </p:sp>
        </p:grpSp>
        <p:grpSp>
          <p:nvGrpSpPr>
            <p:cNvPr id="127" name="组合 126">
              <a:extLst>
                <a:ext uri="{FF2B5EF4-FFF2-40B4-BE49-F238E27FC236}">
                  <a16:creationId xmlns:a16="http://schemas.microsoft.com/office/drawing/2014/main" id="{EA3701CF-5F3F-2DC0-3B64-52DB758EB140}"/>
                </a:ext>
              </a:extLst>
            </p:cNvPr>
            <p:cNvGrpSpPr/>
            <p:nvPr/>
          </p:nvGrpSpPr>
          <p:grpSpPr>
            <a:xfrm>
              <a:off x="528771" y="1131814"/>
              <a:ext cx="187508" cy="187508"/>
              <a:chOff x="1085850" y="2047875"/>
              <a:chExt cx="228600" cy="228600"/>
            </a:xfrm>
          </p:grpSpPr>
          <p:sp>
            <p:nvSpPr>
              <p:cNvPr id="128" name="椭圆 127">
                <a:extLst>
                  <a:ext uri="{FF2B5EF4-FFF2-40B4-BE49-F238E27FC236}">
                    <a16:creationId xmlns:a16="http://schemas.microsoft.com/office/drawing/2014/main" id="{8A73B3F5-EA7C-1A3F-2B5F-C20F274CE4C8}"/>
                  </a:ext>
                </a:extLst>
              </p:cNvPr>
              <p:cNvSpPr/>
              <p:nvPr/>
            </p:nvSpPr>
            <p:spPr>
              <a:xfrm>
                <a:off x="1085850" y="2047875"/>
                <a:ext cx="228600" cy="228600"/>
              </a:xfrm>
              <a:prstGeom prst="ellipse">
                <a:avLst/>
              </a:prstGeom>
              <a:solidFill>
                <a:srgbClr val="0053A7">
                  <a:alpha val="1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sp>
            <p:nvSpPr>
              <p:cNvPr id="129" name="椭圆 128">
                <a:extLst>
                  <a:ext uri="{FF2B5EF4-FFF2-40B4-BE49-F238E27FC236}">
                    <a16:creationId xmlns:a16="http://schemas.microsoft.com/office/drawing/2014/main" id="{6500058D-3D93-2890-978A-F6E584F19F7F}"/>
                  </a:ext>
                </a:extLst>
              </p:cNvPr>
              <p:cNvSpPr/>
              <p:nvPr/>
            </p:nvSpPr>
            <p:spPr>
              <a:xfrm>
                <a:off x="1133475" y="2095500"/>
                <a:ext cx="133350" cy="133350"/>
              </a:xfrm>
              <a:prstGeom prst="ellipse">
                <a:avLst/>
              </a:prstGeom>
              <a:solidFill>
                <a:srgbClr val="0053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grpSp>
      </p:grpSp>
      <p:grpSp>
        <p:nvGrpSpPr>
          <p:cNvPr id="132" name="组合 131">
            <a:extLst>
              <a:ext uri="{FF2B5EF4-FFF2-40B4-BE49-F238E27FC236}">
                <a16:creationId xmlns:a16="http://schemas.microsoft.com/office/drawing/2014/main" id="{1858C371-FA0D-FD08-286A-E8C07612E5AE}"/>
              </a:ext>
            </a:extLst>
          </p:cNvPr>
          <p:cNvGrpSpPr/>
          <p:nvPr/>
        </p:nvGrpSpPr>
        <p:grpSpPr>
          <a:xfrm>
            <a:off x="4418470" y="1214080"/>
            <a:ext cx="7018187" cy="847841"/>
            <a:chOff x="528771" y="1087069"/>
            <a:chExt cx="7018187" cy="847841"/>
          </a:xfrm>
        </p:grpSpPr>
        <p:grpSp>
          <p:nvGrpSpPr>
            <p:cNvPr id="133" name="组合 132">
              <a:extLst>
                <a:ext uri="{FF2B5EF4-FFF2-40B4-BE49-F238E27FC236}">
                  <a16:creationId xmlns:a16="http://schemas.microsoft.com/office/drawing/2014/main" id="{4BEC4AA7-CF29-05FC-3B66-7328501A4F83}"/>
                </a:ext>
              </a:extLst>
            </p:cNvPr>
            <p:cNvGrpSpPr/>
            <p:nvPr/>
          </p:nvGrpSpPr>
          <p:grpSpPr>
            <a:xfrm>
              <a:off x="677215" y="1087069"/>
              <a:ext cx="6869743" cy="847841"/>
              <a:chOff x="589674" y="1087069"/>
              <a:chExt cx="22264563" cy="847841"/>
            </a:xfrm>
          </p:grpSpPr>
          <p:sp>
            <p:nvSpPr>
              <p:cNvPr id="137" name="文本框 136">
                <a:extLst>
                  <a:ext uri="{FF2B5EF4-FFF2-40B4-BE49-F238E27FC236}">
                    <a16:creationId xmlns:a16="http://schemas.microsoft.com/office/drawing/2014/main" id="{1A41CFBF-2EEA-C1AB-3594-28CF3287146E}"/>
                  </a:ext>
                </a:extLst>
              </p:cNvPr>
              <p:cNvSpPr txBox="1"/>
              <p:nvPr/>
            </p:nvSpPr>
            <p:spPr>
              <a:xfrm>
                <a:off x="716279" y="1087069"/>
                <a:ext cx="5272624" cy="307777"/>
              </a:xfrm>
              <a:prstGeom prst="rect">
                <a:avLst/>
              </a:prstGeom>
              <a:noFill/>
            </p:spPr>
            <p:txBody>
              <a:bodyPr wrap="square">
                <a:spAutoFit/>
              </a:bodyPr>
              <a:lstStyle/>
              <a:p>
                <a:pPr marR="0" lvl="0" algn="l" defTabSz="914400" rtl="0" eaLnBrk="1" fontAlgn="auto" latinLnBrk="0" hangingPunct="1">
                  <a:spcBef>
                    <a:spcPts val="0"/>
                  </a:spcBef>
                  <a:spcAft>
                    <a:spcPts val="0"/>
                  </a:spcAft>
                  <a:buClrTx/>
                  <a:buSzTx/>
                  <a:tabLst/>
                  <a:defRPr/>
                </a:pPr>
                <a:r>
                  <a:rPr kumimoji="0" lang="zh-CN" altLang="en-US" sz="1400" b="1" i="0" u="none" strike="noStrike" kern="1200" cap="none" spc="0" normalizeH="0" baseline="0" noProof="0" dirty="0">
                    <a:ln>
                      <a:noFill/>
                    </a:ln>
                    <a:solidFill>
                      <a:srgbClr val="FF0000"/>
                    </a:solidFill>
                    <a:effectLst/>
                    <a:uLnTx/>
                    <a:uFillTx/>
                    <a:latin typeface="Microsoft YaHei" panose="020B0503020204020204" pitchFamily="34" charset="-122"/>
                    <a:ea typeface="Microsoft YaHei" panose="020B0503020204020204" pitchFamily="34" charset="-122"/>
                    <a:cs typeface="+mn-cs"/>
                  </a:rPr>
                  <a:t>适应症：</a:t>
                </a:r>
                <a:endParaRPr kumimoji="0" lang="zh-CN" altLang="en-US" sz="1400" b="0" i="0" u="none" strike="noStrike" kern="1200" cap="none" spc="0" normalizeH="0" baseline="0" noProof="0" dirty="0">
                  <a:ln>
                    <a:noFill/>
                  </a:ln>
                  <a:solidFill>
                    <a:srgbClr val="FF0000"/>
                  </a:solidFill>
                  <a:effectLst/>
                  <a:uLnTx/>
                  <a:uFillTx/>
                  <a:latin typeface="Microsoft YaHei" panose="020B0503020204020204" pitchFamily="34" charset="-122"/>
                  <a:ea typeface="Microsoft YaHei" panose="020B0503020204020204" pitchFamily="34" charset="-122"/>
                  <a:cs typeface="+mn-cs"/>
                </a:endParaRPr>
              </a:p>
            </p:txBody>
          </p:sp>
          <p:sp>
            <p:nvSpPr>
              <p:cNvPr id="138" name="文本框 137">
                <a:extLst>
                  <a:ext uri="{FF2B5EF4-FFF2-40B4-BE49-F238E27FC236}">
                    <a16:creationId xmlns:a16="http://schemas.microsoft.com/office/drawing/2014/main" id="{BB395D6F-AA1A-3433-1282-263ECA698B7B}"/>
                  </a:ext>
                </a:extLst>
              </p:cNvPr>
              <p:cNvSpPr txBox="1"/>
              <p:nvPr/>
            </p:nvSpPr>
            <p:spPr>
              <a:xfrm>
                <a:off x="589674" y="1321216"/>
                <a:ext cx="22264563" cy="613694"/>
              </a:xfrm>
              <a:prstGeom prst="rect">
                <a:avLst/>
              </a:prstGeom>
              <a:noFill/>
            </p:spPr>
            <p:txBody>
              <a:bodyPr wrap="square">
                <a:spAutoFit/>
              </a:bodyPr>
              <a:lstStyle/>
              <a:p>
                <a:pPr marR="0" lvl="0" algn="l" defTabSz="914400" rtl="0" eaLnBrk="1" fontAlgn="auto" latinLnBrk="0" hangingPunct="1">
                  <a:lnSpc>
                    <a:spcPct val="150000"/>
                  </a:lnSpc>
                  <a:spcBef>
                    <a:spcPts val="0"/>
                  </a:spcBef>
                  <a:spcAft>
                    <a:spcPts val="0"/>
                  </a:spcAft>
                  <a:buClrTx/>
                  <a:buSzTx/>
                  <a:tabLst/>
                  <a:defRPr/>
                </a:pPr>
                <a:r>
                  <a:rPr kumimoji="0" lang="zh-CN" altLang="en-US" sz="1200" i="0" u="none" strike="noStrike" kern="1200" cap="none" spc="0" normalizeH="0" baseline="0" noProof="0" dirty="0">
                    <a:ln>
                      <a:noFill/>
                    </a:ln>
                    <a:effectLst/>
                    <a:uLnTx/>
                    <a:uFillTx/>
                    <a:latin typeface="Microsoft YaHei" panose="020B0503020204020204" pitchFamily="34" charset="-122"/>
                    <a:ea typeface="Microsoft YaHei" panose="020B0503020204020204" pitchFamily="34" charset="-122"/>
                    <a:cs typeface="+mn-cs"/>
                  </a:rPr>
                  <a:t>本品适用于具有表皮生长因子受体</a:t>
                </a:r>
                <a:r>
                  <a:rPr kumimoji="0" lang="en-US" altLang="zh-CN" sz="1200" i="0" u="none" strike="noStrike" kern="1200" cap="none" spc="0" normalizeH="0" baseline="0" noProof="0" dirty="0">
                    <a:ln>
                      <a:noFill/>
                    </a:ln>
                    <a:effectLst/>
                    <a:uLnTx/>
                    <a:uFillTx/>
                    <a:latin typeface="Microsoft YaHei" panose="020B0503020204020204" pitchFamily="34" charset="-122"/>
                    <a:ea typeface="Microsoft YaHei" panose="020B0503020204020204" pitchFamily="34" charset="-122"/>
                    <a:cs typeface="+mn-cs"/>
                  </a:rPr>
                  <a:t>19</a:t>
                </a:r>
                <a:r>
                  <a:rPr kumimoji="0" lang="zh-CN" altLang="en-US" sz="1200" i="0" u="none" strike="noStrike" kern="1200" cap="none" spc="0" normalizeH="0" baseline="0" noProof="0" dirty="0">
                    <a:ln>
                      <a:noFill/>
                    </a:ln>
                    <a:effectLst/>
                    <a:uLnTx/>
                    <a:uFillTx/>
                    <a:latin typeface="Microsoft YaHei" panose="020B0503020204020204" pitchFamily="34" charset="-122"/>
                    <a:ea typeface="Microsoft YaHei" panose="020B0503020204020204" pitchFamily="34" charset="-122"/>
                    <a:cs typeface="+mn-cs"/>
                  </a:rPr>
                  <a:t>号外显子缺失或外显子</a:t>
                </a:r>
                <a:r>
                  <a:rPr kumimoji="0" lang="en-US" altLang="zh-CN" sz="1200" i="0" u="none" strike="noStrike" kern="1200" cap="none" spc="0" normalizeH="0" baseline="0" noProof="0" dirty="0">
                    <a:ln>
                      <a:noFill/>
                    </a:ln>
                    <a:effectLst/>
                    <a:uLnTx/>
                    <a:uFillTx/>
                    <a:latin typeface="Microsoft YaHei" panose="020B0503020204020204" pitchFamily="34" charset="-122"/>
                    <a:ea typeface="Microsoft YaHei" panose="020B0503020204020204" pitchFamily="34" charset="-122"/>
                    <a:cs typeface="+mn-cs"/>
                  </a:rPr>
                  <a:t>21(L858R)</a:t>
                </a:r>
                <a:r>
                  <a:rPr kumimoji="0" lang="zh-CN" altLang="en-US" sz="1200" i="0" u="none" strike="noStrike" kern="1200" cap="none" spc="0" normalizeH="0" baseline="0" noProof="0" dirty="0">
                    <a:ln>
                      <a:noFill/>
                    </a:ln>
                    <a:effectLst/>
                    <a:uLnTx/>
                    <a:uFillTx/>
                    <a:latin typeface="Microsoft YaHei" panose="020B0503020204020204" pitchFamily="34" charset="-122"/>
                    <a:ea typeface="Microsoft YaHei" panose="020B0503020204020204" pitchFamily="34" charset="-122"/>
                    <a:cs typeface="+mn-cs"/>
                  </a:rPr>
                  <a:t>置换突变，并</a:t>
                </a:r>
                <a:r>
                  <a:rPr lang="zh-CN" altLang="en-US" sz="1200" b="1" dirty="0">
                    <a:solidFill>
                      <a:srgbClr val="FF0000"/>
                    </a:solidFill>
                    <a:latin typeface="Microsoft YaHei" panose="020B0503020204020204" pitchFamily="34" charset="-122"/>
                    <a:ea typeface="Microsoft YaHei" panose="020B0503020204020204" pitchFamily="34" charset="-122"/>
                  </a:rPr>
                  <a:t>伴中枢神经系统转移</a:t>
                </a:r>
                <a:r>
                  <a:rPr kumimoji="0" lang="zh-CN" altLang="en-US" sz="1200" i="0" u="none" strike="noStrike" kern="1200" cap="none" spc="0" normalizeH="0" baseline="0" noProof="0" dirty="0">
                    <a:ln>
                      <a:noFill/>
                    </a:ln>
                    <a:solidFill>
                      <a:srgbClr val="FF0000"/>
                    </a:solidFill>
                    <a:effectLst/>
                    <a:uLnTx/>
                    <a:uFillTx/>
                    <a:latin typeface="Microsoft YaHei" panose="020B0503020204020204" pitchFamily="34" charset="-122"/>
                    <a:ea typeface="Microsoft YaHei" panose="020B0503020204020204" pitchFamily="34" charset="-122"/>
                    <a:cs typeface="+mn-cs"/>
                  </a:rPr>
                  <a:t>的局部晚期或转移性非小细胞肺癌成人患者的一线治疗</a:t>
                </a:r>
              </a:p>
            </p:txBody>
          </p:sp>
        </p:grpSp>
        <p:grpSp>
          <p:nvGrpSpPr>
            <p:cNvPr id="134" name="组合 133">
              <a:extLst>
                <a:ext uri="{FF2B5EF4-FFF2-40B4-BE49-F238E27FC236}">
                  <a16:creationId xmlns:a16="http://schemas.microsoft.com/office/drawing/2014/main" id="{EB81A2EF-DAF0-01F4-E894-3292D87A2021}"/>
                </a:ext>
              </a:extLst>
            </p:cNvPr>
            <p:cNvGrpSpPr/>
            <p:nvPr/>
          </p:nvGrpSpPr>
          <p:grpSpPr>
            <a:xfrm>
              <a:off x="528771" y="1131814"/>
              <a:ext cx="187508" cy="187508"/>
              <a:chOff x="1085850" y="2047875"/>
              <a:chExt cx="228600" cy="228600"/>
            </a:xfrm>
          </p:grpSpPr>
          <p:sp>
            <p:nvSpPr>
              <p:cNvPr id="135" name="椭圆 134">
                <a:extLst>
                  <a:ext uri="{FF2B5EF4-FFF2-40B4-BE49-F238E27FC236}">
                    <a16:creationId xmlns:a16="http://schemas.microsoft.com/office/drawing/2014/main" id="{EA871A55-61B3-2B75-70F9-C7961DB42559}"/>
                  </a:ext>
                </a:extLst>
              </p:cNvPr>
              <p:cNvSpPr/>
              <p:nvPr/>
            </p:nvSpPr>
            <p:spPr>
              <a:xfrm>
                <a:off x="1085850" y="2047875"/>
                <a:ext cx="228600" cy="228600"/>
              </a:xfrm>
              <a:prstGeom prst="ellipse">
                <a:avLst/>
              </a:prstGeom>
              <a:solidFill>
                <a:srgbClr val="0053A7">
                  <a:alpha val="1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136" name="椭圆 135">
                <a:extLst>
                  <a:ext uri="{FF2B5EF4-FFF2-40B4-BE49-F238E27FC236}">
                    <a16:creationId xmlns:a16="http://schemas.microsoft.com/office/drawing/2014/main" id="{C27C31D6-360B-A111-F64C-86B0F2773C77}"/>
                  </a:ext>
                </a:extLst>
              </p:cNvPr>
              <p:cNvSpPr/>
              <p:nvPr/>
            </p:nvSpPr>
            <p:spPr>
              <a:xfrm>
                <a:off x="1133475" y="2095500"/>
                <a:ext cx="133350" cy="133350"/>
              </a:xfrm>
              <a:prstGeom prst="ellipse">
                <a:avLst/>
              </a:prstGeom>
              <a:solidFill>
                <a:srgbClr val="0053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grpSp>
      </p:grpSp>
      <p:grpSp>
        <p:nvGrpSpPr>
          <p:cNvPr id="139" name="组合 138">
            <a:extLst>
              <a:ext uri="{FF2B5EF4-FFF2-40B4-BE49-F238E27FC236}">
                <a16:creationId xmlns:a16="http://schemas.microsoft.com/office/drawing/2014/main" id="{B2D3C696-072A-FFC8-FA6F-BECEA3CD29D1}"/>
              </a:ext>
            </a:extLst>
          </p:cNvPr>
          <p:cNvGrpSpPr/>
          <p:nvPr/>
        </p:nvGrpSpPr>
        <p:grpSpPr>
          <a:xfrm>
            <a:off x="4418470" y="2254926"/>
            <a:ext cx="2382069" cy="588437"/>
            <a:chOff x="528771" y="1087069"/>
            <a:chExt cx="2382069" cy="588437"/>
          </a:xfrm>
        </p:grpSpPr>
        <p:grpSp>
          <p:nvGrpSpPr>
            <p:cNvPr id="140" name="组合 139">
              <a:extLst>
                <a:ext uri="{FF2B5EF4-FFF2-40B4-BE49-F238E27FC236}">
                  <a16:creationId xmlns:a16="http://schemas.microsoft.com/office/drawing/2014/main" id="{293A7E64-D48C-5413-421C-97EE42FEA5BA}"/>
                </a:ext>
              </a:extLst>
            </p:cNvPr>
            <p:cNvGrpSpPr/>
            <p:nvPr/>
          </p:nvGrpSpPr>
          <p:grpSpPr>
            <a:xfrm>
              <a:off x="716279" y="1087069"/>
              <a:ext cx="2194561" cy="588437"/>
              <a:chOff x="716279" y="1087069"/>
              <a:chExt cx="7112485" cy="588437"/>
            </a:xfrm>
          </p:grpSpPr>
          <p:sp>
            <p:nvSpPr>
              <p:cNvPr id="144" name="文本框 143">
                <a:extLst>
                  <a:ext uri="{FF2B5EF4-FFF2-40B4-BE49-F238E27FC236}">
                    <a16:creationId xmlns:a16="http://schemas.microsoft.com/office/drawing/2014/main" id="{D094ABC7-3EE5-BD17-377D-90A7CC533684}"/>
                  </a:ext>
                </a:extLst>
              </p:cNvPr>
              <p:cNvSpPr txBox="1"/>
              <p:nvPr/>
            </p:nvSpPr>
            <p:spPr>
              <a:xfrm>
                <a:off x="716279" y="1087069"/>
                <a:ext cx="5272624" cy="307777"/>
              </a:xfrm>
              <a:prstGeom prst="rect">
                <a:avLst/>
              </a:prstGeom>
              <a:noFill/>
            </p:spPr>
            <p:txBody>
              <a:bodyPr wrap="square">
                <a:spAutoFit/>
              </a:bodyPr>
              <a:lstStyle/>
              <a:p>
                <a:pPr marR="0" lvl="0" algn="l" defTabSz="914400" rtl="0" eaLnBrk="1" fontAlgn="auto" latinLnBrk="0" hangingPunct="1">
                  <a:spcBef>
                    <a:spcPts val="0"/>
                  </a:spcBef>
                  <a:spcAft>
                    <a:spcPts val="0"/>
                  </a:spcAft>
                  <a:buClrTx/>
                  <a:buSzTx/>
                  <a:tabLst/>
                  <a:defRPr/>
                </a:pPr>
                <a:r>
                  <a:rPr kumimoji="0" lang="zh-CN" altLang="en-US" sz="1400" b="1" i="0" u="none" strike="noStrike" kern="1200" cap="none" spc="0" normalizeH="0" baseline="0" noProof="0" dirty="0">
                    <a:ln>
                      <a:noFill/>
                    </a:ln>
                    <a:solidFill>
                      <a:srgbClr val="FF0000"/>
                    </a:solidFill>
                    <a:effectLst/>
                    <a:uLnTx/>
                    <a:uFillTx/>
                    <a:latin typeface="Microsoft YaHei" panose="020B0503020204020204" pitchFamily="34" charset="-122"/>
                    <a:ea typeface="Microsoft YaHei" panose="020B0503020204020204" pitchFamily="34" charset="-122"/>
                    <a:cs typeface="+mn-cs"/>
                  </a:rPr>
                  <a:t>参照药建议</a:t>
                </a:r>
                <a:r>
                  <a:rPr kumimoji="0" lang="zh-CN" altLang="en-US" sz="1200" b="1" i="0" u="none" strike="noStrike" kern="1200" cap="none" spc="0" normalizeH="0" baseline="0" noProof="0" dirty="0">
                    <a:ln>
                      <a:noFill/>
                    </a:ln>
                    <a:solidFill>
                      <a:srgbClr val="FF0000"/>
                    </a:solidFill>
                    <a:effectLst/>
                    <a:uLnTx/>
                    <a:uFillTx/>
                    <a:latin typeface="Microsoft YaHei" panose="020B0503020204020204" pitchFamily="34" charset="-122"/>
                    <a:ea typeface="Microsoft YaHei" panose="020B0503020204020204" pitchFamily="34" charset="-122"/>
                    <a:cs typeface="+mn-cs"/>
                  </a:rPr>
                  <a:t>：</a:t>
                </a:r>
              </a:p>
            </p:txBody>
          </p:sp>
          <p:sp>
            <p:nvSpPr>
              <p:cNvPr id="145" name="文本框 144">
                <a:extLst>
                  <a:ext uri="{FF2B5EF4-FFF2-40B4-BE49-F238E27FC236}">
                    <a16:creationId xmlns:a16="http://schemas.microsoft.com/office/drawing/2014/main" id="{EC78439D-9EBE-859E-400F-57BDCB39A974}"/>
                  </a:ext>
                </a:extLst>
              </p:cNvPr>
              <p:cNvSpPr txBox="1"/>
              <p:nvPr/>
            </p:nvSpPr>
            <p:spPr>
              <a:xfrm>
                <a:off x="716279" y="1398507"/>
                <a:ext cx="7112485" cy="276999"/>
              </a:xfrm>
              <a:prstGeom prst="rect">
                <a:avLst/>
              </a:prstGeom>
              <a:noFill/>
            </p:spPr>
            <p:txBody>
              <a:bodyPr wrap="square">
                <a:spAutoFit/>
              </a:bodyPr>
              <a:lstStyle/>
              <a:p>
                <a:pPr marR="0" lvl="0" algn="l" defTabSz="914400" rtl="0" eaLnBrk="1" fontAlgn="auto" latinLnBrk="0" hangingPunct="1">
                  <a:spcBef>
                    <a:spcPts val="0"/>
                  </a:spcBef>
                  <a:spcAft>
                    <a:spcPts val="0"/>
                  </a:spcAft>
                  <a:buClrTx/>
                  <a:buSzTx/>
                  <a:tabLst/>
                  <a:defRPr/>
                </a:pPr>
                <a:r>
                  <a:rPr kumimoji="0" lang="zh-CN" altLang="en-US" sz="1200" b="1" i="0" u="none" strike="noStrike" kern="1200" cap="none" spc="0" normalizeH="0" baseline="0" noProof="0" dirty="0">
                    <a:ln>
                      <a:noFill/>
                    </a:ln>
                    <a:solidFill>
                      <a:srgbClr val="FF0000"/>
                    </a:solidFill>
                    <a:effectLst/>
                    <a:uLnTx/>
                    <a:uFillTx/>
                    <a:latin typeface="Microsoft YaHei" panose="020B0503020204020204" pitchFamily="34" charset="-122"/>
                    <a:ea typeface="Microsoft YaHei" panose="020B0503020204020204" pitchFamily="34" charset="-122"/>
                    <a:cs typeface="+mn-cs"/>
                  </a:rPr>
                  <a:t>甲磺酸奥希替尼片</a:t>
                </a:r>
              </a:p>
            </p:txBody>
          </p:sp>
        </p:grpSp>
        <p:grpSp>
          <p:nvGrpSpPr>
            <p:cNvPr id="141" name="组合 140">
              <a:extLst>
                <a:ext uri="{FF2B5EF4-FFF2-40B4-BE49-F238E27FC236}">
                  <a16:creationId xmlns:a16="http://schemas.microsoft.com/office/drawing/2014/main" id="{7CC4ADA2-08DF-AF43-4D2F-57C674B22E99}"/>
                </a:ext>
              </a:extLst>
            </p:cNvPr>
            <p:cNvGrpSpPr/>
            <p:nvPr/>
          </p:nvGrpSpPr>
          <p:grpSpPr>
            <a:xfrm>
              <a:off x="528771" y="1131814"/>
              <a:ext cx="187508" cy="187508"/>
              <a:chOff x="1085850" y="2047875"/>
              <a:chExt cx="228600" cy="228600"/>
            </a:xfrm>
          </p:grpSpPr>
          <p:sp>
            <p:nvSpPr>
              <p:cNvPr id="142" name="椭圆 141">
                <a:extLst>
                  <a:ext uri="{FF2B5EF4-FFF2-40B4-BE49-F238E27FC236}">
                    <a16:creationId xmlns:a16="http://schemas.microsoft.com/office/drawing/2014/main" id="{DE9F9B51-EB5B-1C7A-E204-3406D9481D22}"/>
                  </a:ext>
                </a:extLst>
              </p:cNvPr>
              <p:cNvSpPr/>
              <p:nvPr/>
            </p:nvSpPr>
            <p:spPr>
              <a:xfrm>
                <a:off x="1085850" y="2047875"/>
                <a:ext cx="228600" cy="228600"/>
              </a:xfrm>
              <a:prstGeom prst="ellipse">
                <a:avLst/>
              </a:prstGeom>
              <a:solidFill>
                <a:srgbClr val="0053A7">
                  <a:alpha val="1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rgbClr val="FF0000"/>
                  </a:solidFill>
                </a:endParaRPr>
              </a:p>
            </p:txBody>
          </p:sp>
          <p:sp>
            <p:nvSpPr>
              <p:cNvPr id="143" name="椭圆 142">
                <a:extLst>
                  <a:ext uri="{FF2B5EF4-FFF2-40B4-BE49-F238E27FC236}">
                    <a16:creationId xmlns:a16="http://schemas.microsoft.com/office/drawing/2014/main" id="{F6808DE5-D335-9D19-3456-A3DF3C953A0E}"/>
                  </a:ext>
                </a:extLst>
              </p:cNvPr>
              <p:cNvSpPr/>
              <p:nvPr/>
            </p:nvSpPr>
            <p:spPr>
              <a:xfrm>
                <a:off x="1133475" y="2095500"/>
                <a:ext cx="133350" cy="133350"/>
              </a:xfrm>
              <a:prstGeom prst="ellipse">
                <a:avLst/>
              </a:prstGeom>
              <a:solidFill>
                <a:srgbClr val="0053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rgbClr val="FF0000"/>
                  </a:solidFill>
                </a:endParaRPr>
              </a:p>
            </p:txBody>
          </p:sp>
        </p:grpSp>
      </p:grpSp>
      <p:grpSp>
        <p:nvGrpSpPr>
          <p:cNvPr id="146" name="组合 145">
            <a:extLst>
              <a:ext uri="{FF2B5EF4-FFF2-40B4-BE49-F238E27FC236}">
                <a16:creationId xmlns:a16="http://schemas.microsoft.com/office/drawing/2014/main" id="{2C265D36-C8D2-4FC7-E51D-4957EAC915BE}"/>
              </a:ext>
            </a:extLst>
          </p:cNvPr>
          <p:cNvGrpSpPr/>
          <p:nvPr/>
        </p:nvGrpSpPr>
        <p:grpSpPr>
          <a:xfrm>
            <a:off x="4421440" y="2988899"/>
            <a:ext cx="7057251" cy="1603835"/>
            <a:chOff x="528771" y="1087069"/>
            <a:chExt cx="7057251" cy="1603835"/>
          </a:xfrm>
        </p:grpSpPr>
        <p:grpSp>
          <p:nvGrpSpPr>
            <p:cNvPr id="147" name="组合 146">
              <a:extLst>
                <a:ext uri="{FF2B5EF4-FFF2-40B4-BE49-F238E27FC236}">
                  <a16:creationId xmlns:a16="http://schemas.microsoft.com/office/drawing/2014/main" id="{3417FC5B-DE26-0DC2-8983-CBFC07E2B663}"/>
                </a:ext>
              </a:extLst>
            </p:cNvPr>
            <p:cNvGrpSpPr/>
            <p:nvPr/>
          </p:nvGrpSpPr>
          <p:grpSpPr>
            <a:xfrm>
              <a:off x="716279" y="1087069"/>
              <a:ext cx="6869743" cy="1603835"/>
              <a:chOff x="716279" y="1087069"/>
              <a:chExt cx="22264564" cy="1603835"/>
            </a:xfrm>
          </p:grpSpPr>
          <p:sp>
            <p:nvSpPr>
              <p:cNvPr id="151" name="文本框 150">
                <a:extLst>
                  <a:ext uri="{FF2B5EF4-FFF2-40B4-BE49-F238E27FC236}">
                    <a16:creationId xmlns:a16="http://schemas.microsoft.com/office/drawing/2014/main" id="{FBBC7B80-C20A-3C71-2A02-CEDD268D73A5}"/>
                  </a:ext>
                </a:extLst>
              </p:cNvPr>
              <p:cNvSpPr txBox="1"/>
              <p:nvPr/>
            </p:nvSpPr>
            <p:spPr>
              <a:xfrm>
                <a:off x="716279" y="1087069"/>
                <a:ext cx="5272624" cy="276999"/>
              </a:xfrm>
              <a:prstGeom prst="rect">
                <a:avLst/>
              </a:prstGeom>
              <a:noFill/>
            </p:spPr>
            <p:txBody>
              <a:bodyPr wrap="square">
                <a:spAutoFit/>
              </a:bodyPr>
              <a:lstStyle/>
              <a:p>
                <a:pPr marR="0" lvl="0" algn="l" defTabSz="914400" rtl="0" eaLnBrk="1" fontAlgn="auto" latinLnBrk="0" hangingPunct="1">
                  <a:spcBef>
                    <a:spcPts val="0"/>
                  </a:spcBef>
                  <a:spcAft>
                    <a:spcPts val="0"/>
                  </a:spcAft>
                  <a:buClrTx/>
                  <a:buSzTx/>
                  <a:tabLst/>
                  <a:defRPr/>
                </a:pPr>
                <a:r>
                  <a:rPr kumimoji="0" lang="zh-CN" altLang="en-US" sz="1200" b="1" i="0" u="none" strike="noStrike" kern="1200" cap="none" spc="0" normalizeH="0" baseline="0" noProof="0" dirty="0">
                    <a:ln>
                      <a:noFill/>
                    </a:ln>
                    <a:gradFill>
                      <a:gsLst>
                        <a:gs pos="0">
                          <a:srgbClr val="0053A7"/>
                        </a:gs>
                        <a:gs pos="100000">
                          <a:srgbClr val="0053A7"/>
                        </a:gs>
                      </a:gsLst>
                      <a:lin ang="0" scaled="1"/>
                    </a:gradFill>
                    <a:effectLst/>
                    <a:uLnTx/>
                    <a:uFillTx/>
                    <a:latin typeface="Microsoft YaHei" panose="020B0503020204020204" pitchFamily="34" charset="-122"/>
                    <a:ea typeface="Microsoft YaHei" panose="020B0503020204020204" pitchFamily="34" charset="-122"/>
                    <a:cs typeface="+mn-cs"/>
                  </a:rPr>
                  <a:t>参照药选择理由：</a:t>
                </a:r>
              </a:p>
            </p:txBody>
          </p:sp>
          <p:sp>
            <p:nvSpPr>
              <p:cNvPr id="152" name="文本框 151">
                <a:extLst>
                  <a:ext uri="{FF2B5EF4-FFF2-40B4-BE49-F238E27FC236}">
                    <a16:creationId xmlns:a16="http://schemas.microsoft.com/office/drawing/2014/main" id="{D8A61AAB-9078-A940-8474-C844ED0DC902}"/>
                  </a:ext>
                </a:extLst>
              </p:cNvPr>
              <p:cNvSpPr txBox="1"/>
              <p:nvPr/>
            </p:nvSpPr>
            <p:spPr>
              <a:xfrm>
                <a:off x="716279" y="1358873"/>
                <a:ext cx="22264564" cy="1332031"/>
              </a:xfrm>
              <a:prstGeom prst="rect">
                <a:avLst/>
              </a:prstGeom>
              <a:noFill/>
            </p:spPr>
            <p:txBody>
              <a:bodyPr wrap="square">
                <a:spAutoFit/>
              </a:bodyPr>
              <a:lstStyle/>
              <a:p>
                <a:pPr marL="171450" indent="-171450">
                  <a:lnSpc>
                    <a:spcPct val="150000"/>
                  </a:lnSpc>
                  <a:buFont typeface="Arial" panose="020B0604020202020204" pitchFamily="34" charset="0"/>
                  <a:buChar char="•"/>
                  <a:defRPr/>
                </a:pPr>
                <a:r>
                  <a:rPr lang="zh-CN" altLang="en-US" sz="1100" dirty="0">
                    <a:latin typeface="Microsoft YaHei" panose="020B0503020204020204" pitchFamily="34" charset="-122"/>
                    <a:ea typeface="Microsoft YaHei" panose="020B0503020204020204" pitchFamily="34" charset="-122"/>
                  </a:rPr>
                  <a:t>临床上一线肺癌</a:t>
                </a:r>
                <a:r>
                  <a:rPr lang="en-US" altLang="zh-CN" sz="1100" dirty="0">
                    <a:latin typeface="Microsoft YaHei" panose="020B0503020204020204" pitchFamily="34" charset="-122"/>
                    <a:ea typeface="Microsoft YaHei" panose="020B0503020204020204" pitchFamily="34" charset="-122"/>
                  </a:rPr>
                  <a:t>CNS</a:t>
                </a:r>
                <a:r>
                  <a:rPr lang="zh-CN" altLang="en-US" sz="1100" dirty="0">
                    <a:latin typeface="Microsoft YaHei" panose="020B0503020204020204" pitchFamily="34" charset="-122"/>
                    <a:ea typeface="Microsoft YaHei" panose="020B0503020204020204" pitchFamily="34" charset="-122"/>
                  </a:rPr>
                  <a:t>转移治疗使用最广泛的</a:t>
                </a:r>
                <a:r>
                  <a:rPr lang="en-US" altLang="zh-CN" sz="1100" dirty="0">
                    <a:latin typeface="Microsoft YaHei" panose="020B0503020204020204" pitchFamily="34" charset="-122"/>
                    <a:ea typeface="Microsoft YaHei" panose="020B0503020204020204" pitchFamily="34" charset="-122"/>
                  </a:rPr>
                  <a:t>EGFR –TKI</a:t>
                </a:r>
                <a:r>
                  <a:rPr lang="zh-CN" altLang="en-US" sz="1100" dirty="0">
                    <a:latin typeface="Microsoft YaHei" panose="020B0503020204020204" pitchFamily="34" charset="-122"/>
                    <a:ea typeface="Microsoft YaHei" panose="020B0503020204020204" pitchFamily="34" charset="-122"/>
                  </a:rPr>
                  <a:t>药物</a:t>
                </a:r>
                <a:endParaRPr kumimoji="0" lang="en-US" altLang="zh-CN" sz="1100" i="0" u="none" strike="noStrike" kern="1200" cap="none" spc="0" normalizeH="0" baseline="0" noProof="0" dirty="0">
                  <a:ln>
                    <a:noFill/>
                  </a:ln>
                  <a:effectLst/>
                  <a:uLnTx/>
                  <a:uFillTx/>
                  <a:latin typeface="Microsoft YaHei" panose="020B0503020204020204" pitchFamily="34" charset="-122"/>
                  <a:ea typeface="Microsoft YaHei" panose="020B0503020204020204" pitchFamily="34" charset="-122"/>
                  <a:cs typeface="+mn-cs"/>
                </a:endParaRPr>
              </a:p>
              <a:p>
                <a:pPr marL="171450" lvl="0" indent="-171450">
                  <a:lnSpc>
                    <a:spcPct val="150000"/>
                  </a:lnSpc>
                  <a:buFont typeface="Arial" panose="020B0604020202020204" pitchFamily="34" charset="0"/>
                  <a:buChar char="•"/>
                  <a:defRPr/>
                </a:pPr>
                <a:r>
                  <a:rPr kumimoji="0" lang="zh-CN" altLang="en-US" sz="1100" i="0" u="none" strike="noStrike" kern="1200" cap="none" spc="0" normalizeH="0" baseline="0" noProof="0" dirty="0">
                    <a:ln>
                      <a:noFill/>
                    </a:ln>
                    <a:effectLst/>
                    <a:uLnTx/>
                    <a:uFillTx/>
                    <a:latin typeface="Microsoft YaHei" panose="020B0503020204020204" pitchFamily="34" charset="-122"/>
                    <a:ea typeface="Microsoft YaHei" panose="020B0503020204020204" pitchFamily="34" charset="-122"/>
                    <a:cs typeface="+mn-cs"/>
                  </a:rPr>
                  <a:t>上市多年，临床价值</a:t>
                </a:r>
                <a:r>
                  <a:rPr lang="zh-CN" altLang="en-US" sz="1100" dirty="0">
                    <a:latin typeface="Microsoft YaHei" panose="020B0503020204020204" pitchFamily="34" charset="-122"/>
                    <a:ea typeface="Microsoft YaHei" panose="020B0503020204020204" pitchFamily="34" charset="-122"/>
                  </a:rPr>
                  <a:t>已被证明</a:t>
                </a:r>
                <a:r>
                  <a:rPr kumimoji="0" lang="zh-CN" altLang="en-US" sz="1100" i="0" u="none" strike="noStrike" kern="1200" cap="none" spc="0" normalizeH="0" baseline="0" noProof="0" dirty="0">
                    <a:ln>
                      <a:noFill/>
                    </a:ln>
                    <a:effectLst/>
                    <a:uLnTx/>
                    <a:uFillTx/>
                    <a:latin typeface="Microsoft YaHei" panose="020B0503020204020204" pitchFamily="34" charset="-122"/>
                    <a:ea typeface="Microsoft YaHei" panose="020B0503020204020204" pitchFamily="34" charset="-122"/>
                    <a:cs typeface="+mn-cs"/>
                  </a:rPr>
                  <a:t>的医保目录內药品</a:t>
                </a:r>
                <a:endParaRPr kumimoji="0" lang="en-US" altLang="zh-CN" sz="1100" i="0" u="none" strike="noStrike" kern="1200" cap="none" spc="0" normalizeH="0" baseline="0" noProof="0" dirty="0">
                  <a:ln>
                    <a:noFill/>
                  </a:ln>
                  <a:effectLst/>
                  <a:uLnTx/>
                  <a:uFillTx/>
                  <a:latin typeface="Microsoft YaHei" panose="020B0503020204020204" pitchFamily="34" charset="-122"/>
                  <a:ea typeface="Microsoft YaHei" panose="020B0503020204020204" pitchFamily="34" charset="-122"/>
                  <a:cs typeface="+mn-cs"/>
                </a:endParaRPr>
              </a:p>
              <a:p>
                <a:pPr marL="171450" indent="-171450">
                  <a:lnSpc>
                    <a:spcPct val="150000"/>
                  </a:lnSpc>
                  <a:buFont typeface="Arial" panose="020B0604020202020204" pitchFamily="34" charset="0"/>
                  <a:buChar char="•"/>
                  <a:defRPr/>
                </a:pPr>
                <a:r>
                  <a:rPr lang="zh-CN" altLang="en-US" sz="1100" dirty="0">
                    <a:latin typeface="Microsoft YaHei" panose="020B0503020204020204" pitchFamily="34" charset="-122"/>
                    <a:ea typeface="Microsoft YaHei" panose="020B0503020204020204" pitchFamily="34" charset="-122"/>
                  </a:rPr>
                  <a:t>国内外多个指南推荐用于肺癌</a:t>
                </a:r>
                <a:r>
                  <a:rPr lang="en-US" altLang="zh-CN" sz="1100" dirty="0">
                    <a:latin typeface="Microsoft YaHei" panose="020B0503020204020204" pitchFamily="34" charset="-122"/>
                    <a:ea typeface="Microsoft YaHei" panose="020B0503020204020204" pitchFamily="34" charset="-122"/>
                  </a:rPr>
                  <a:t>CNS</a:t>
                </a:r>
                <a:r>
                  <a:rPr lang="zh-CN" altLang="en-US" sz="1100" dirty="0">
                    <a:latin typeface="Microsoft YaHei" panose="020B0503020204020204" pitchFamily="34" charset="-122"/>
                    <a:ea typeface="Microsoft YaHei" panose="020B0503020204020204" pitchFamily="34" charset="-122"/>
                  </a:rPr>
                  <a:t>转移一线治疗的药物</a:t>
                </a:r>
                <a:endParaRPr lang="en-US" altLang="zh-CN" sz="1100" dirty="0">
                  <a:latin typeface="Microsoft YaHei" panose="020B0503020204020204" pitchFamily="34" charset="-122"/>
                  <a:ea typeface="Microsoft YaHei" panose="020B0503020204020204" pitchFamily="34" charset="-122"/>
                </a:endParaRPr>
              </a:p>
              <a:p>
                <a:pPr marL="171450" indent="-171450">
                  <a:lnSpc>
                    <a:spcPct val="150000"/>
                  </a:lnSpc>
                  <a:buFont typeface="Arial" panose="020B0604020202020204" pitchFamily="34" charset="0"/>
                  <a:buChar char="•"/>
                  <a:defRPr/>
                </a:pPr>
                <a:r>
                  <a:rPr lang="zh-CN" altLang="en-US" sz="1100" dirty="0">
                    <a:latin typeface="Microsoft YaHei" panose="020B0503020204020204" pitchFamily="34" charset="-122"/>
                    <a:ea typeface="Microsoft YaHei" panose="020B0503020204020204" pitchFamily="34" charset="-122"/>
                  </a:rPr>
                  <a:t>经过多轮国谈，三代</a:t>
                </a:r>
                <a:r>
                  <a:rPr lang="en-US" altLang="zh-CN" sz="1100" dirty="0">
                    <a:latin typeface="Microsoft YaHei" panose="020B0503020204020204" pitchFamily="34" charset="-122"/>
                    <a:ea typeface="Microsoft YaHei" panose="020B0503020204020204" pitchFamily="34" charset="-122"/>
                  </a:rPr>
                  <a:t>EGFR –TKIs</a:t>
                </a:r>
                <a:r>
                  <a:rPr lang="zh-CN" altLang="en-US" sz="1100" dirty="0">
                    <a:latin typeface="Microsoft YaHei" panose="020B0503020204020204" pitchFamily="34" charset="-122"/>
                    <a:ea typeface="Microsoft YaHei" panose="020B0503020204020204" pitchFamily="34" charset="-122"/>
                  </a:rPr>
                  <a:t>中月治疗费用最低</a:t>
                </a:r>
              </a:p>
              <a:p>
                <a:pPr marL="171450" marR="0" lvl="0" indent="-1714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endParaRPr kumimoji="0" lang="zh-CN" altLang="en-US" sz="1100" i="0" u="none" strike="noStrike" kern="1200" cap="none" spc="0" normalizeH="0" baseline="0" noProof="0" dirty="0">
                  <a:ln>
                    <a:noFill/>
                  </a:ln>
                  <a:gradFill>
                    <a:gsLst>
                      <a:gs pos="0">
                        <a:schemeClr val="tx1"/>
                      </a:gs>
                      <a:gs pos="100000">
                        <a:schemeClr val="tx1"/>
                      </a:gs>
                    </a:gsLst>
                    <a:lin ang="0" scaled="1"/>
                  </a:gradFill>
                  <a:effectLst/>
                  <a:uLnTx/>
                  <a:uFillTx/>
                  <a:latin typeface="Microsoft YaHei" panose="020B0503020204020204" pitchFamily="34" charset="-122"/>
                  <a:ea typeface="Microsoft YaHei" panose="020B0503020204020204" pitchFamily="34" charset="-122"/>
                  <a:cs typeface="+mn-cs"/>
                </a:endParaRPr>
              </a:p>
            </p:txBody>
          </p:sp>
        </p:grpSp>
        <p:grpSp>
          <p:nvGrpSpPr>
            <p:cNvPr id="148" name="组合 147">
              <a:extLst>
                <a:ext uri="{FF2B5EF4-FFF2-40B4-BE49-F238E27FC236}">
                  <a16:creationId xmlns:a16="http://schemas.microsoft.com/office/drawing/2014/main" id="{5431FE4A-36B3-1963-0658-BA3F60D5D28D}"/>
                </a:ext>
              </a:extLst>
            </p:cNvPr>
            <p:cNvGrpSpPr/>
            <p:nvPr/>
          </p:nvGrpSpPr>
          <p:grpSpPr>
            <a:xfrm>
              <a:off x="528771" y="1131814"/>
              <a:ext cx="187508" cy="187508"/>
              <a:chOff x="1085850" y="2047875"/>
              <a:chExt cx="228600" cy="228600"/>
            </a:xfrm>
          </p:grpSpPr>
          <p:sp>
            <p:nvSpPr>
              <p:cNvPr id="149" name="椭圆 148">
                <a:extLst>
                  <a:ext uri="{FF2B5EF4-FFF2-40B4-BE49-F238E27FC236}">
                    <a16:creationId xmlns:a16="http://schemas.microsoft.com/office/drawing/2014/main" id="{5A322E78-E183-4274-8A85-2E43E9C36CAC}"/>
                  </a:ext>
                </a:extLst>
              </p:cNvPr>
              <p:cNvSpPr/>
              <p:nvPr/>
            </p:nvSpPr>
            <p:spPr>
              <a:xfrm>
                <a:off x="1085850" y="2047875"/>
                <a:ext cx="228600" cy="228600"/>
              </a:xfrm>
              <a:prstGeom prst="ellipse">
                <a:avLst/>
              </a:prstGeom>
              <a:solidFill>
                <a:srgbClr val="0053A7">
                  <a:alpha val="1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150" name="椭圆 149">
                <a:extLst>
                  <a:ext uri="{FF2B5EF4-FFF2-40B4-BE49-F238E27FC236}">
                    <a16:creationId xmlns:a16="http://schemas.microsoft.com/office/drawing/2014/main" id="{5CDBD839-12D0-9674-F73F-AD8BF1D50386}"/>
                  </a:ext>
                </a:extLst>
              </p:cNvPr>
              <p:cNvSpPr/>
              <p:nvPr/>
            </p:nvSpPr>
            <p:spPr>
              <a:xfrm>
                <a:off x="1133475" y="2095500"/>
                <a:ext cx="133350" cy="133350"/>
              </a:xfrm>
              <a:prstGeom prst="ellipse">
                <a:avLst/>
              </a:prstGeom>
              <a:solidFill>
                <a:srgbClr val="0053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grpSp>
      </p:grpSp>
      <p:grpSp>
        <p:nvGrpSpPr>
          <p:cNvPr id="153" name="组合 152">
            <a:extLst>
              <a:ext uri="{FF2B5EF4-FFF2-40B4-BE49-F238E27FC236}">
                <a16:creationId xmlns:a16="http://schemas.microsoft.com/office/drawing/2014/main" id="{25D38E1A-F6E5-40EB-7CD8-B4B6985BD1A0}"/>
              </a:ext>
            </a:extLst>
          </p:cNvPr>
          <p:cNvGrpSpPr/>
          <p:nvPr/>
        </p:nvGrpSpPr>
        <p:grpSpPr>
          <a:xfrm>
            <a:off x="4418470" y="4438632"/>
            <a:ext cx="7635034" cy="1609535"/>
            <a:chOff x="528771" y="1087069"/>
            <a:chExt cx="7635034" cy="1609535"/>
          </a:xfrm>
        </p:grpSpPr>
        <p:grpSp>
          <p:nvGrpSpPr>
            <p:cNvPr id="154" name="组合 153">
              <a:extLst>
                <a:ext uri="{FF2B5EF4-FFF2-40B4-BE49-F238E27FC236}">
                  <a16:creationId xmlns:a16="http://schemas.microsoft.com/office/drawing/2014/main" id="{19711B70-F9BB-FCE1-8BF6-2B06A9380C8A}"/>
                </a:ext>
              </a:extLst>
            </p:cNvPr>
            <p:cNvGrpSpPr/>
            <p:nvPr/>
          </p:nvGrpSpPr>
          <p:grpSpPr>
            <a:xfrm>
              <a:off x="716278" y="1087069"/>
              <a:ext cx="7447527" cy="1609535"/>
              <a:chOff x="716276" y="1087069"/>
              <a:chExt cx="24137139" cy="1609535"/>
            </a:xfrm>
          </p:grpSpPr>
          <p:sp>
            <p:nvSpPr>
              <p:cNvPr id="158" name="文本框 157">
                <a:extLst>
                  <a:ext uri="{FF2B5EF4-FFF2-40B4-BE49-F238E27FC236}">
                    <a16:creationId xmlns:a16="http://schemas.microsoft.com/office/drawing/2014/main" id="{50E1D94B-360F-10ED-93A6-E5C8D231C61F}"/>
                  </a:ext>
                </a:extLst>
              </p:cNvPr>
              <p:cNvSpPr txBox="1"/>
              <p:nvPr/>
            </p:nvSpPr>
            <p:spPr>
              <a:xfrm>
                <a:off x="716279" y="1087069"/>
                <a:ext cx="5272624" cy="276999"/>
              </a:xfrm>
              <a:prstGeom prst="rect">
                <a:avLst/>
              </a:prstGeom>
              <a:noFill/>
            </p:spPr>
            <p:txBody>
              <a:bodyPr wrap="square">
                <a:spAutoFit/>
              </a:bodyPr>
              <a:lstStyle/>
              <a:p>
                <a:pPr marR="0" lvl="0" algn="l" defTabSz="914400" rtl="0" eaLnBrk="1" fontAlgn="auto" latinLnBrk="0" hangingPunct="1">
                  <a:spcBef>
                    <a:spcPts val="0"/>
                  </a:spcBef>
                  <a:spcAft>
                    <a:spcPts val="0"/>
                  </a:spcAft>
                  <a:buClrTx/>
                  <a:buSzTx/>
                  <a:tabLst/>
                  <a:defRPr/>
                </a:pPr>
                <a:r>
                  <a:rPr kumimoji="0" lang="zh-CN" altLang="en-US" sz="1200" b="1" i="0" u="none" strike="noStrike" kern="1200" cap="none" spc="0" normalizeH="0" baseline="0" noProof="0" dirty="0">
                    <a:ln>
                      <a:noFill/>
                    </a:ln>
                    <a:gradFill>
                      <a:gsLst>
                        <a:gs pos="0">
                          <a:srgbClr val="0053A7"/>
                        </a:gs>
                        <a:gs pos="100000">
                          <a:srgbClr val="0053A7"/>
                        </a:gs>
                      </a:gsLst>
                      <a:lin ang="0" scaled="1"/>
                    </a:gradFill>
                    <a:effectLst/>
                    <a:uLnTx/>
                    <a:uFillTx/>
                    <a:latin typeface="Microsoft YaHei" panose="020B0503020204020204" pitchFamily="34" charset="-122"/>
                    <a:ea typeface="Microsoft YaHei" panose="020B0503020204020204" pitchFamily="34" charset="-122"/>
                    <a:cs typeface="+mn-cs"/>
                  </a:rPr>
                  <a:t>对比参照药的优势：</a:t>
                </a:r>
              </a:p>
            </p:txBody>
          </p:sp>
          <p:sp>
            <p:nvSpPr>
              <p:cNvPr id="159" name="文本框 158">
                <a:extLst>
                  <a:ext uri="{FF2B5EF4-FFF2-40B4-BE49-F238E27FC236}">
                    <a16:creationId xmlns:a16="http://schemas.microsoft.com/office/drawing/2014/main" id="{78D57421-5848-8ABD-8807-3EBB4A3ADA16}"/>
                  </a:ext>
                </a:extLst>
              </p:cNvPr>
              <p:cNvSpPr txBox="1"/>
              <p:nvPr/>
            </p:nvSpPr>
            <p:spPr>
              <a:xfrm>
                <a:off x="716276" y="1364573"/>
                <a:ext cx="24137139" cy="1332031"/>
              </a:xfrm>
              <a:prstGeom prst="rect">
                <a:avLst/>
              </a:prstGeom>
              <a:noFill/>
            </p:spPr>
            <p:txBody>
              <a:bodyPr wrap="square">
                <a:spAutoFit/>
              </a:bodyPr>
              <a:lstStyle/>
              <a:p>
                <a:pPr marL="171450" marR="0" lvl="0" indent="-1714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zh-CN" altLang="en-US" sz="1100" i="0" u="none" strike="noStrike" kern="1200" cap="none" spc="0" normalizeH="0" baseline="0" noProof="0" dirty="0">
                    <a:ln>
                      <a:noFill/>
                    </a:ln>
                    <a:effectLst/>
                    <a:uLnTx/>
                    <a:uFillTx/>
                    <a:latin typeface="Microsoft YaHei" panose="020B0503020204020204" pitchFamily="34" charset="-122"/>
                    <a:ea typeface="Microsoft YaHei" panose="020B0503020204020204" pitchFamily="34" charset="-122"/>
                    <a:cs typeface="+mn-cs"/>
                  </a:rPr>
                  <a:t>按照“抗肿瘤</a:t>
                </a:r>
                <a:r>
                  <a:rPr kumimoji="0" lang="en-US" altLang="zh-CN" sz="1100" i="0" u="none" strike="noStrike" kern="1200" cap="none" spc="0" normalizeH="0" baseline="0" noProof="0" dirty="0">
                    <a:ln>
                      <a:noFill/>
                    </a:ln>
                    <a:effectLst/>
                    <a:uLnTx/>
                    <a:uFillTx/>
                    <a:latin typeface="Microsoft YaHei" panose="020B0503020204020204" pitchFamily="34" charset="-122"/>
                    <a:ea typeface="Microsoft YaHei" panose="020B0503020204020204" pitchFamily="34" charset="-122"/>
                    <a:cs typeface="+mn-cs"/>
                  </a:rPr>
                  <a:t>+CNS</a:t>
                </a:r>
                <a:r>
                  <a:rPr kumimoji="0" lang="zh-CN" altLang="en-US" sz="1100" i="0" u="none" strike="noStrike" kern="1200" cap="none" spc="0" normalizeH="0" baseline="0" noProof="0" dirty="0">
                    <a:ln>
                      <a:noFill/>
                    </a:ln>
                    <a:effectLst/>
                    <a:uLnTx/>
                    <a:uFillTx/>
                    <a:latin typeface="Microsoft YaHei" panose="020B0503020204020204" pitchFamily="34" charset="-122"/>
                    <a:ea typeface="Microsoft YaHei" panose="020B0503020204020204" pitchFamily="34" charset="-122"/>
                    <a:cs typeface="+mn-cs"/>
                  </a:rPr>
                  <a:t>药物”双模型筛选，兼具</a:t>
                </a:r>
                <a:r>
                  <a:rPr kumimoji="0" lang="en-US" altLang="zh-CN" sz="1100" i="0" u="none" strike="noStrike" kern="1200" cap="none" spc="0" normalizeH="0" baseline="0" noProof="0" dirty="0">
                    <a:ln>
                      <a:noFill/>
                    </a:ln>
                    <a:effectLst/>
                    <a:uLnTx/>
                    <a:uFillTx/>
                    <a:latin typeface="Microsoft YaHei" panose="020B0503020204020204" pitchFamily="34" charset="-122"/>
                    <a:ea typeface="Microsoft YaHei" panose="020B0503020204020204" pitchFamily="34" charset="-122"/>
                    <a:cs typeface="+mn-cs"/>
                  </a:rPr>
                  <a:t>EGFR-TKI</a:t>
                </a:r>
                <a:r>
                  <a:rPr kumimoji="0" lang="zh-CN" altLang="en-US" sz="1100" i="0" u="none" strike="noStrike" kern="1200" cap="none" spc="0" normalizeH="0" baseline="0" noProof="0" dirty="0">
                    <a:ln>
                      <a:noFill/>
                    </a:ln>
                    <a:effectLst/>
                    <a:uLnTx/>
                    <a:uFillTx/>
                    <a:latin typeface="Microsoft YaHei" panose="020B0503020204020204" pitchFamily="34" charset="-122"/>
                    <a:ea typeface="Microsoft YaHei" panose="020B0503020204020204" pitchFamily="34" charset="-122"/>
                    <a:cs typeface="+mn-cs"/>
                  </a:rPr>
                  <a:t>类药物的抗肿瘤活性和</a:t>
                </a:r>
                <a:r>
                  <a:rPr kumimoji="0" lang="en-US" altLang="zh-CN" sz="1100" i="0" u="none" strike="noStrike" kern="1200" cap="none" spc="0" normalizeH="0" baseline="0" noProof="0" dirty="0">
                    <a:ln>
                      <a:noFill/>
                    </a:ln>
                    <a:effectLst/>
                    <a:uLnTx/>
                    <a:uFillTx/>
                    <a:latin typeface="Microsoft YaHei" panose="020B0503020204020204" pitchFamily="34" charset="-122"/>
                    <a:ea typeface="Microsoft YaHei" panose="020B0503020204020204" pitchFamily="34" charset="-122"/>
                    <a:cs typeface="+mn-cs"/>
                  </a:rPr>
                  <a:t>CNS</a:t>
                </a:r>
                <a:r>
                  <a:rPr kumimoji="0" lang="zh-CN" altLang="en-US" sz="1100" i="0" u="none" strike="noStrike" kern="1200" cap="none" spc="0" normalizeH="0" baseline="0" noProof="0" dirty="0">
                    <a:ln>
                      <a:noFill/>
                    </a:ln>
                    <a:effectLst/>
                    <a:uLnTx/>
                    <a:uFillTx/>
                    <a:latin typeface="Microsoft YaHei" panose="020B0503020204020204" pitchFamily="34" charset="-122"/>
                    <a:ea typeface="Microsoft YaHei" panose="020B0503020204020204" pitchFamily="34" charset="-122"/>
                    <a:cs typeface="+mn-cs"/>
                  </a:rPr>
                  <a:t>药物的入脑能力</a:t>
                </a:r>
              </a:p>
              <a:p>
                <a:pPr marL="171450" marR="0" lvl="0" indent="-1714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zh-CN" altLang="en-US" sz="1100" b="1" i="0" u="none" strike="noStrike" kern="1200" cap="none" spc="0" normalizeH="0" baseline="0" noProof="0" dirty="0">
                    <a:ln>
                      <a:noFill/>
                    </a:ln>
                    <a:effectLst/>
                    <a:uLnTx/>
                    <a:uFillTx/>
                    <a:latin typeface="Microsoft YaHei" panose="020B0503020204020204" pitchFamily="34" charset="-122"/>
                    <a:ea typeface="Microsoft YaHei" panose="020B0503020204020204" pitchFamily="34" charset="-122"/>
                    <a:cs typeface="+mn-cs"/>
                  </a:rPr>
                  <a:t>非外排蛋白底物设计，</a:t>
                </a:r>
                <a:r>
                  <a:rPr kumimoji="0" lang="en-US" altLang="zh-CN" sz="1100" b="1" i="0" u="none" strike="noStrike" kern="1200" cap="none" spc="0" normalizeH="0" baseline="0" noProof="0" dirty="0">
                    <a:ln>
                      <a:noFill/>
                    </a:ln>
                    <a:effectLst/>
                    <a:uLnTx/>
                    <a:uFillTx/>
                    <a:latin typeface="Microsoft YaHei" panose="020B0503020204020204" pitchFamily="34" charset="-122"/>
                    <a:ea typeface="Microsoft YaHei" panose="020B0503020204020204" pitchFamily="34" charset="-122"/>
                    <a:cs typeface="+mn-cs"/>
                  </a:rPr>
                  <a:t>100%</a:t>
                </a:r>
                <a:r>
                  <a:rPr kumimoji="0" lang="zh-CN" altLang="en-US" sz="1100" b="1" i="0" u="none" strike="noStrike" kern="1200" cap="none" spc="0" normalizeH="0" baseline="0" noProof="0" dirty="0">
                    <a:ln>
                      <a:noFill/>
                    </a:ln>
                    <a:effectLst/>
                    <a:uLnTx/>
                    <a:uFillTx/>
                    <a:latin typeface="Microsoft YaHei" panose="020B0503020204020204" pitchFamily="34" charset="-122"/>
                    <a:ea typeface="Microsoft YaHei" panose="020B0503020204020204" pitchFamily="34" charset="-122"/>
                    <a:cs typeface="+mn-cs"/>
                  </a:rPr>
                  <a:t>通过血脑屏障</a:t>
                </a:r>
              </a:p>
              <a:p>
                <a:pPr marL="171450" indent="-171450">
                  <a:lnSpc>
                    <a:spcPct val="150000"/>
                  </a:lnSpc>
                  <a:buFont typeface="Arial" panose="020B0604020202020204" pitchFamily="34" charset="0"/>
                  <a:buChar char="•"/>
                  <a:defRPr/>
                </a:pPr>
                <a:r>
                  <a:rPr kumimoji="0" lang="zh-CN" altLang="en-US" sz="1100" b="1" i="0" u="none" strike="noStrike" kern="1200" cap="none" spc="0" normalizeH="0" baseline="0" noProof="0" dirty="0">
                    <a:ln>
                      <a:noFill/>
                    </a:ln>
                    <a:effectLst/>
                    <a:uLnTx/>
                    <a:uFillTx/>
                    <a:latin typeface="Microsoft YaHei" panose="020B0503020204020204" pitchFamily="34" charset="-122"/>
                    <a:ea typeface="Microsoft YaHei" panose="020B0503020204020204" pitchFamily="34" charset="-122"/>
                    <a:cs typeface="+mn-cs"/>
                  </a:rPr>
                  <a:t>单药一线治疗：颅内肿瘤控制更优，减少颅内放疗，可降低死亡风险、改善患者</a:t>
                </a:r>
                <a:r>
                  <a:rPr kumimoji="0" lang="en-US" altLang="zh-CN" sz="1100" b="1" i="0" u="none" strike="noStrike" kern="1200" cap="none" spc="0" normalizeH="0" baseline="0" noProof="0" dirty="0">
                    <a:ln>
                      <a:noFill/>
                    </a:ln>
                    <a:effectLst/>
                    <a:uLnTx/>
                    <a:uFillTx/>
                    <a:latin typeface="Microsoft YaHei" panose="020B0503020204020204" pitchFamily="34" charset="-122"/>
                    <a:ea typeface="Microsoft YaHei" panose="020B0503020204020204" pitchFamily="34" charset="-122"/>
                    <a:cs typeface="+mn-cs"/>
                  </a:rPr>
                  <a:t>CNS</a:t>
                </a:r>
                <a:r>
                  <a:rPr kumimoji="0" lang="zh-CN" altLang="en-US" sz="1100" b="1" i="0" u="none" strike="noStrike" kern="1200" cap="none" spc="0" normalizeH="0" baseline="0" noProof="0" dirty="0">
                    <a:ln>
                      <a:noFill/>
                    </a:ln>
                    <a:effectLst/>
                    <a:uLnTx/>
                    <a:uFillTx/>
                    <a:latin typeface="Microsoft YaHei" panose="020B0503020204020204" pitchFamily="34" charset="-122"/>
                    <a:ea typeface="Microsoft YaHei" panose="020B0503020204020204" pitchFamily="34" charset="-122"/>
                    <a:cs typeface="+mn-cs"/>
                  </a:rPr>
                  <a:t>症状，提高生活质量</a:t>
                </a:r>
                <a:endParaRPr kumimoji="0" lang="en-US" altLang="zh-CN" sz="1100" b="1" i="0" u="none" strike="noStrike" kern="1200" cap="none" spc="0" normalizeH="0" baseline="0" noProof="0" dirty="0">
                  <a:ln>
                    <a:noFill/>
                  </a:ln>
                  <a:effectLst/>
                  <a:uLnTx/>
                  <a:uFillTx/>
                  <a:latin typeface="Microsoft YaHei" panose="020B0503020204020204" pitchFamily="34" charset="-122"/>
                  <a:ea typeface="Microsoft YaHei" panose="020B0503020204020204" pitchFamily="34" charset="-122"/>
                  <a:cs typeface="+mn-cs"/>
                </a:endParaRPr>
              </a:p>
              <a:p>
                <a:pPr marL="171450" marR="0" lvl="0" indent="-1714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zh-CN" altLang="en-US" sz="1100" b="1" i="0" u="none" strike="noStrike" kern="1200" cap="none" spc="0" normalizeH="0" baseline="0" noProof="0" dirty="0">
                    <a:ln>
                      <a:noFill/>
                    </a:ln>
                    <a:effectLst/>
                    <a:uLnTx/>
                    <a:uFillTx/>
                    <a:latin typeface="Microsoft YaHei" panose="020B0503020204020204" pitchFamily="34" charset="-122"/>
                    <a:ea typeface="Microsoft YaHei" panose="020B0503020204020204" pitchFamily="34" charset="-122"/>
                    <a:cs typeface="+mn-cs"/>
                  </a:rPr>
                  <a:t>序贯</a:t>
                </a:r>
                <a:r>
                  <a:rPr kumimoji="0" lang="en-US" altLang="zh-CN" sz="1100" b="1" i="0" u="none" strike="noStrike" kern="1200" cap="none" spc="0" normalizeH="0" baseline="0" noProof="0" dirty="0">
                    <a:ln>
                      <a:noFill/>
                    </a:ln>
                    <a:effectLst/>
                    <a:uLnTx/>
                    <a:uFillTx/>
                    <a:latin typeface="Microsoft YaHei" panose="020B0503020204020204" pitchFamily="34" charset="-122"/>
                    <a:ea typeface="Microsoft YaHei" panose="020B0503020204020204" pitchFamily="34" charset="-122"/>
                    <a:cs typeface="+mn-cs"/>
                  </a:rPr>
                  <a:t>3</a:t>
                </a:r>
                <a:r>
                  <a:rPr kumimoji="0" lang="zh-CN" altLang="en-US" sz="1100" b="1" i="0" u="none" strike="noStrike" kern="1200" cap="none" spc="0" normalizeH="0" baseline="0" noProof="0" dirty="0">
                    <a:ln>
                      <a:noFill/>
                    </a:ln>
                    <a:effectLst/>
                    <a:uLnTx/>
                    <a:uFillTx/>
                    <a:latin typeface="Microsoft YaHei" panose="020B0503020204020204" pitchFamily="34" charset="-122"/>
                    <a:ea typeface="Microsoft YaHei" panose="020B0503020204020204" pitchFamily="34" charset="-122"/>
                    <a:cs typeface="+mn-cs"/>
                  </a:rPr>
                  <a:t>代</a:t>
                </a:r>
                <a:r>
                  <a:rPr kumimoji="0" lang="en-US" altLang="zh-CN" sz="1100" b="1" i="0" u="none" strike="noStrike" kern="1200" cap="none" spc="0" normalizeH="0" baseline="0" noProof="0" dirty="0">
                    <a:ln>
                      <a:noFill/>
                    </a:ln>
                    <a:effectLst/>
                    <a:uLnTx/>
                    <a:uFillTx/>
                    <a:latin typeface="Microsoft YaHei" panose="020B0503020204020204" pitchFamily="34" charset="-122"/>
                    <a:ea typeface="Microsoft YaHei" panose="020B0503020204020204" pitchFamily="34" charset="-122"/>
                    <a:cs typeface="+mn-cs"/>
                  </a:rPr>
                  <a:t>TKI</a:t>
                </a:r>
                <a:r>
                  <a:rPr kumimoji="0" lang="zh-CN" altLang="en-US" sz="1100" b="1" i="0" u="none" strike="noStrike" kern="1200" cap="none" spc="0" normalizeH="0" baseline="0" noProof="0" dirty="0">
                    <a:ln>
                      <a:noFill/>
                    </a:ln>
                    <a:effectLst/>
                    <a:uLnTx/>
                    <a:uFillTx/>
                    <a:latin typeface="Microsoft YaHei" panose="020B0503020204020204" pitchFamily="34" charset="-122"/>
                    <a:ea typeface="Microsoft YaHei" panose="020B0503020204020204" pitchFamily="34" charset="-122"/>
                    <a:cs typeface="+mn-cs"/>
                  </a:rPr>
                  <a:t>总生存期（</a:t>
                </a:r>
                <a:r>
                  <a:rPr kumimoji="0" lang="en-US" altLang="zh-CN" sz="1100" b="1" i="0" u="none" strike="noStrike" kern="1200" cap="none" spc="0" normalizeH="0" baseline="0" noProof="0" dirty="0">
                    <a:ln>
                      <a:noFill/>
                    </a:ln>
                    <a:effectLst/>
                    <a:uLnTx/>
                    <a:uFillTx/>
                    <a:latin typeface="Microsoft YaHei" panose="020B0503020204020204" pitchFamily="34" charset="-122"/>
                    <a:ea typeface="Microsoft YaHei" panose="020B0503020204020204" pitchFamily="34" charset="-122"/>
                    <a:cs typeface="+mn-cs"/>
                  </a:rPr>
                  <a:t>OS</a:t>
                </a:r>
                <a:r>
                  <a:rPr kumimoji="0" lang="zh-CN" altLang="en-US" sz="1100" b="1" i="0" u="none" strike="noStrike" kern="1200" cap="none" spc="0" normalizeH="0" baseline="0" noProof="0" dirty="0">
                    <a:ln>
                      <a:noFill/>
                    </a:ln>
                    <a:effectLst/>
                    <a:uLnTx/>
                    <a:uFillTx/>
                    <a:latin typeface="Microsoft YaHei" panose="020B0503020204020204" pitchFamily="34" charset="-122"/>
                    <a:ea typeface="Microsoft YaHei" panose="020B0503020204020204" pitchFamily="34" charset="-122"/>
                    <a:cs typeface="+mn-cs"/>
                  </a:rPr>
                  <a:t>）更长，达</a:t>
                </a:r>
                <a:r>
                  <a:rPr kumimoji="0" lang="en-US" altLang="zh-CN" sz="1100" b="1" i="0" u="none" strike="noStrike" kern="1200" cap="none" spc="0" normalizeH="0" baseline="0" noProof="0" dirty="0">
                    <a:ln>
                      <a:noFill/>
                    </a:ln>
                    <a:effectLst/>
                    <a:uLnTx/>
                    <a:uFillTx/>
                    <a:latin typeface="Microsoft YaHei" panose="020B0503020204020204" pitchFamily="34" charset="-122"/>
                    <a:ea typeface="Microsoft YaHei" panose="020B0503020204020204" pitchFamily="34" charset="-122"/>
                    <a:cs typeface="+mn-cs"/>
                  </a:rPr>
                  <a:t>37.3</a:t>
                </a:r>
                <a:r>
                  <a:rPr kumimoji="0" lang="zh-CN" altLang="en-US" sz="1100" b="1" i="0" u="none" strike="noStrike" kern="1200" cap="none" spc="0" normalizeH="0" baseline="0" noProof="0" dirty="0">
                    <a:ln>
                      <a:noFill/>
                    </a:ln>
                    <a:effectLst/>
                    <a:uLnTx/>
                    <a:uFillTx/>
                    <a:latin typeface="Microsoft YaHei" panose="020B0503020204020204" pitchFamily="34" charset="-122"/>
                    <a:ea typeface="Microsoft YaHei" panose="020B0503020204020204" pitchFamily="34" charset="-122"/>
                    <a:cs typeface="+mn-cs"/>
                  </a:rPr>
                  <a:t>月</a:t>
                </a:r>
              </a:p>
              <a:p>
                <a:pPr marL="171450" lvl="0" indent="-171450">
                  <a:lnSpc>
                    <a:spcPct val="150000"/>
                  </a:lnSpc>
                  <a:buFont typeface="Arial" panose="020B0604020202020204" pitchFamily="34" charset="0"/>
                  <a:buChar char="•"/>
                  <a:defRPr/>
                </a:pPr>
                <a:r>
                  <a:rPr kumimoji="0" lang="en-US" altLang="zh-CN" sz="1100" b="1" i="0" u="none" strike="noStrike" kern="1200" cap="none" spc="0" normalizeH="0" baseline="0" noProof="0" dirty="0">
                    <a:ln>
                      <a:noFill/>
                    </a:ln>
                    <a:effectLst/>
                    <a:uLnTx/>
                    <a:uFillTx/>
                    <a:latin typeface="Microsoft YaHei" panose="020B0503020204020204" pitchFamily="34" charset="-122"/>
                    <a:ea typeface="Microsoft YaHei" panose="020B0503020204020204" pitchFamily="34" charset="-122"/>
                    <a:cs typeface="+mn-cs"/>
                  </a:rPr>
                  <a:t>L858R</a:t>
                </a:r>
                <a:r>
                  <a:rPr kumimoji="0" lang="zh-CN" altLang="en-US" sz="1100" b="1" i="0" u="none" strike="noStrike" kern="1200" cap="none" spc="0" normalizeH="0" baseline="0" noProof="0" dirty="0">
                    <a:ln>
                      <a:noFill/>
                    </a:ln>
                    <a:effectLst/>
                    <a:uLnTx/>
                    <a:uFillTx/>
                    <a:latin typeface="Microsoft YaHei" panose="020B0503020204020204" pitchFamily="34" charset="-122"/>
                    <a:ea typeface="Microsoft YaHei" panose="020B0503020204020204" pitchFamily="34" charset="-122"/>
                    <a:cs typeface="+mn-cs"/>
                  </a:rPr>
                  <a:t>突变和高颅内肿瘤负荷的患者获益更</a:t>
                </a:r>
                <a:r>
                  <a:rPr lang="zh-CN" altLang="en-US" sz="1100" b="1" dirty="0">
                    <a:latin typeface="Microsoft YaHei" panose="020B0503020204020204" pitchFamily="34" charset="-122"/>
                    <a:ea typeface="Microsoft YaHei" panose="020B0503020204020204" pitchFamily="34" charset="-122"/>
                  </a:rPr>
                  <a:t>显著</a:t>
                </a:r>
                <a:endParaRPr kumimoji="0" lang="en-US" altLang="zh-CN" sz="1100" b="1" i="0" u="none" strike="noStrike" kern="1200" cap="none" spc="0" normalizeH="0" baseline="0" noProof="0" dirty="0">
                  <a:ln>
                    <a:noFill/>
                  </a:ln>
                  <a:effectLst/>
                  <a:uLnTx/>
                  <a:uFillTx/>
                  <a:latin typeface="Microsoft YaHei" panose="020B0503020204020204" pitchFamily="34" charset="-122"/>
                  <a:ea typeface="Microsoft YaHei" panose="020B0503020204020204" pitchFamily="34" charset="-122"/>
                  <a:cs typeface="+mn-cs"/>
                </a:endParaRPr>
              </a:p>
            </p:txBody>
          </p:sp>
        </p:grpSp>
        <p:grpSp>
          <p:nvGrpSpPr>
            <p:cNvPr id="155" name="组合 154">
              <a:extLst>
                <a:ext uri="{FF2B5EF4-FFF2-40B4-BE49-F238E27FC236}">
                  <a16:creationId xmlns:a16="http://schemas.microsoft.com/office/drawing/2014/main" id="{7C84EBE1-7EA6-0BAA-6CEC-14CB9140B2F3}"/>
                </a:ext>
              </a:extLst>
            </p:cNvPr>
            <p:cNvGrpSpPr/>
            <p:nvPr/>
          </p:nvGrpSpPr>
          <p:grpSpPr>
            <a:xfrm>
              <a:off x="528771" y="1131814"/>
              <a:ext cx="187508" cy="187508"/>
              <a:chOff x="1085850" y="2047875"/>
              <a:chExt cx="228600" cy="228600"/>
            </a:xfrm>
          </p:grpSpPr>
          <p:sp>
            <p:nvSpPr>
              <p:cNvPr id="156" name="椭圆 155">
                <a:extLst>
                  <a:ext uri="{FF2B5EF4-FFF2-40B4-BE49-F238E27FC236}">
                    <a16:creationId xmlns:a16="http://schemas.microsoft.com/office/drawing/2014/main" id="{2C0E458D-575B-6727-E145-A95813FE9D85}"/>
                  </a:ext>
                </a:extLst>
              </p:cNvPr>
              <p:cNvSpPr/>
              <p:nvPr/>
            </p:nvSpPr>
            <p:spPr>
              <a:xfrm>
                <a:off x="1085850" y="2047875"/>
                <a:ext cx="228600" cy="228600"/>
              </a:xfrm>
              <a:prstGeom prst="ellipse">
                <a:avLst/>
              </a:prstGeom>
              <a:solidFill>
                <a:srgbClr val="0053A7">
                  <a:alpha val="1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157" name="椭圆 156">
                <a:extLst>
                  <a:ext uri="{FF2B5EF4-FFF2-40B4-BE49-F238E27FC236}">
                    <a16:creationId xmlns:a16="http://schemas.microsoft.com/office/drawing/2014/main" id="{55B0E3B0-E608-F763-E975-70949C95B2C7}"/>
                  </a:ext>
                </a:extLst>
              </p:cNvPr>
              <p:cNvSpPr/>
              <p:nvPr/>
            </p:nvSpPr>
            <p:spPr>
              <a:xfrm>
                <a:off x="1133475" y="2095500"/>
                <a:ext cx="133350" cy="133350"/>
              </a:xfrm>
              <a:prstGeom prst="ellipse">
                <a:avLst/>
              </a:prstGeom>
              <a:solidFill>
                <a:srgbClr val="0053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grpSp>
      </p:grpSp>
      <p:cxnSp>
        <p:nvCxnSpPr>
          <p:cNvPr id="161" name="直接连接符 160">
            <a:extLst>
              <a:ext uri="{FF2B5EF4-FFF2-40B4-BE49-F238E27FC236}">
                <a16:creationId xmlns:a16="http://schemas.microsoft.com/office/drawing/2014/main" id="{B6113215-65BF-66B5-3401-AF5309DDCA13}"/>
              </a:ext>
            </a:extLst>
          </p:cNvPr>
          <p:cNvCxnSpPr>
            <a:stCxn id="135" idx="4"/>
            <a:endCxn id="142" idx="0"/>
          </p:cNvCxnSpPr>
          <p:nvPr/>
        </p:nvCxnSpPr>
        <p:spPr>
          <a:xfrm>
            <a:off x="4512224" y="1446333"/>
            <a:ext cx="0" cy="853338"/>
          </a:xfrm>
          <a:prstGeom prst="line">
            <a:avLst/>
          </a:prstGeom>
          <a:ln>
            <a:solidFill>
              <a:srgbClr val="0053A7"/>
            </a:solidFill>
            <a:prstDash val="dash"/>
          </a:ln>
        </p:spPr>
        <p:style>
          <a:lnRef idx="1">
            <a:schemeClr val="accent1"/>
          </a:lnRef>
          <a:fillRef idx="0">
            <a:schemeClr val="accent1"/>
          </a:fillRef>
          <a:effectRef idx="0">
            <a:schemeClr val="accent1"/>
          </a:effectRef>
          <a:fontRef idx="minor">
            <a:schemeClr val="tx1"/>
          </a:fontRef>
        </p:style>
      </p:cxnSp>
      <p:cxnSp>
        <p:nvCxnSpPr>
          <p:cNvPr id="162" name="直接连接符 161">
            <a:extLst>
              <a:ext uri="{FF2B5EF4-FFF2-40B4-BE49-F238E27FC236}">
                <a16:creationId xmlns:a16="http://schemas.microsoft.com/office/drawing/2014/main" id="{A6DBDBED-D2E8-5149-E1D5-389BEAD54FEE}"/>
              </a:ext>
            </a:extLst>
          </p:cNvPr>
          <p:cNvCxnSpPr>
            <a:cxnSpLocks/>
            <a:stCxn id="142" idx="4"/>
            <a:endCxn id="149" idx="0"/>
          </p:cNvCxnSpPr>
          <p:nvPr/>
        </p:nvCxnSpPr>
        <p:spPr>
          <a:xfrm>
            <a:off x="4512224" y="2487179"/>
            <a:ext cx="2970" cy="546465"/>
          </a:xfrm>
          <a:prstGeom prst="line">
            <a:avLst/>
          </a:prstGeom>
          <a:ln>
            <a:solidFill>
              <a:srgbClr val="0053A7"/>
            </a:solidFill>
            <a:prstDash val="dash"/>
          </a:ln>
        </p:spPr>
        <p:style>
          <a:lnRef idx="1">
            <a:schemeClr val="accent1"/>
          </a:lnRef>
          <a:fillRef idx="0">
            <a:schemeClr val="accent1"/>
          </a:fillRef>
          <a:effectRef idx="0">
            <a:schemeClr val="accent1"/>
          </a:effectRef>
          <a:fontRef idx="minor">
            <a:schemeClr val="tx1"/>
          </a:fontRef>
        </p:style>
      </p:cxnSp>
      <p:cxnSp>
        <p:nvCxnSpPr>
          <p:cNvPr id="165" name="直接连接符 164">
            <a:extLst>
              <a:ext uri="{FF2B5EF4-FFF2-40B4-BE49-F238E27FC236}">
                <a16:creationId xmlns:a16="http://schemas.microsoft.com/office/drawing/2014/main" id="{E10CA2E2-A9E0-450E-4C3A-090340104F2E}"/>
              </a:ext>
            </a:extLst>
          </p:cNvPr>
          <p:cNvCxnSpPr>
            <a:cxnSpLocks/>
            <a:stCxn id="149" idx="4"/>
            <a:endCxn id="157" idx="0"/>
          </p:cNvCxnSpPr>
          <p:nvPr/>
        </p:nvCxnSpPr>
        <p:spPr>
          <a:xfrm flipH="1">
            <a:off x="4512224" y="3221152"/>
            <a:ext cx="2970" cy="1301289"/>
          </a:xfrm>
          <a:prstGeom prst="line">
            <a:avLst/>
          </a:prstGeom>
          <a:ln>
            <a:solidFill>
              <a:srgbClr val="0053A7"/>
            </a:solidFill>
            <a:prstDash val="dash"/>
          </a:ln>
        </p:spPr>
        <p:style>
          <a:lnRef idx="1">
            <a:schemeClr val="accent1"/>
          </a:lnRef>
          <a:fillRef idx="0">
            <a:schemeClr val="accent1"/>
          </a:fillRef>
          <a:effectRef idx="0">
            <a:schemeClr val="accent1"/>
          </a:effectRef>
          <a:fontRef idx="minor">
            <a:schemeClr val="tx1"/>
          </a:fontRef>
        </p:style>
      </p:cxnSp>
      <p:cxnSp>
        <p:nvCxnSpPr>
          <p:cNvPr id="169" name="直接连接符 168">
            <a:extLst>
              <a:ext uri="{FF2B5EF4-FFF2-40B4-BE49-F238E27FC236}">
                <a16:creationId xmlns:a16="http://schemas.microsoft.com/office/drawing/2014/main" id="{9594A55E-CD84-32ED-AE96-1A38A58C0C64}"/>
              </a:ext>
            </a:extLst>
          </p:cNvPr>
          <p:cNvCxnSpPr>
            <a:cxnSpLocks/>
            <a:stCxn id="81" idx="4"/>
            <a:endCxn id="88" idx="0"/>
          </p:cNvCxnSpPr>
          <p:nvPr/>
        </p:nvCxnSpPr>
        <p:spPr>
          <a:xfrm flipH="1">
            <a:off x="618162" y="2223640"/>
            <a:ext cx="4363" cy="600794"/>
          </a:xfrm>
          <a:prstGeom prst="line">
            <a:avLst/>
          </a:prstGeom>
          <a:ln>
            <a:solidFill>
              <a:srgbClr val="0053A7"/>
            </a:solidFill>
            <a:prstDash val="dash"/>
          </a:ln>
        </p:spPr>
        <p:style>
          <a:lnRef idx="1">
            <a:schemeClr val="accent1"/>
          </a:lnRef>
          <a:fillRef idx="0">
            <a:schemeClr val="accent1"/>
          </a:fillRef>
          <a:effectRef idx="0">
            <a:schemeClr val="accent1"/>
          </a:effectRef>
          <a:fontRef idx="minor">
            <a:schemeClr val="tx1"/>
          </a:fontRef>
        </p:style>
      </p:cxnSp>
      <p:cxnSp>
        <p:nvCxnSpPr>
          <p:cNvPr id="172" name="直接连接符 171">
            <a:extLst>
              <a:ext uri="{FF2B5EF4-FFF2-40B4-BE49-F238E27FC236}">
                <a16:creationId xmlns:a16="http://schemas.microsoft.com/office/drawing/2014/main" id="{3976A300-9B57-E6A0-4B61-6D0D3199B4B2}"/>
              </a:ext>
            </a:extLst>
          </p:cNvPr>
          <p:cNvCxnSpPr>
            <a:cxnSpLocks/>
            <a:stCxn id="46" idx="4"/>
            <a:endCxn id="81" idx="0"/>
          </p:cNvCxnSpPr>
          <p:nvPr/>
        </p:nvCxnSpPr>
        <p:spPr>
          <a:xfrm>
            <a:off x="618162" y="1378216"/>
            <a:ext cx="4363" cy="657916"/>
          </a:xfrm>
          <a:prstGeom prst="line">
            <a:avLst/>
          </a:prstGeom>
          <a:ln>
            <a:solidFill>
              <a:srgbClr val="0053A7"/>
            </a:solidFill>
            <a:prstDash val="dash"/>
          </a:ln>
        </p:spPr>
        <p:style>
          <a:lnRef idx="1">
            <a:schemeClr val="accent1"/>
          </a:lnRef>
          <a:fillRef idx="0">
            <a:schemeClr val="accent1"/>
          </a:fillRef>
          <a:effectRef idx="0">
            <a:schemeClr val="accent1"/>
          </a:effectRef>
          <a:fontRef idx="minor">
            <a:schemeClr val="tx1"/>
          </a:fontRef>
        </p:style>
      </p:cxnSp>
      <p:cxnSp>
        <p:nvCxnSpPr>
          <p:cNvPr id="175" name="直接连接符 174">
            <a:extLst>
              <a:ext uri="{FF2B5EF4-FFF2-40B4-BE49-F238E27FC236}">
                <a16:creationId xmlns:a16="http://schemas.microsoft.com/office/drawing/2014/main" id="{C84D1B4B-E738-9C7C-5848-C997EBE75D68}"/>
              </a:ext>
            </a:extLst>
          </p:cNvPr>
          <p:cNvCxnSpPr>
            <a:cxnSpLocks/>
            <a:stCxn id="88" idx="4"/>
            <a:endCxn id="95" idx="0"/>
          </p:cNvCxnSpPr>
          <p:nvPr/>
        </p:nvCxnSpPr>
        <p:spPr>
          <a:xfrm>
            <a:off x="618162" y="3011942"/>
            <a:ext cx="0" cy="866665"/>
          </a:xfrm>
          <a:prstGeom prst="line">
            <a:avLst/>
          </a:prstGeom>
          <a:ln>
            <a:solidFill>
              <a:srgbClr val="0053A7"/>
            </a:solidFill>
            <a:prstDash val="dash"/>
          </a:ln>
        </p:spPr>
        <p:style>
          <a:lnRef idx="1">
            <a:schemeClr val="accent1"/>
          </a:lnRef>
          <a:fillRef idx="0">
            <a:schemeClr val="accent1"/>
          </a:fillRef>
          <a:effectRef idx="0">
            <a:schemeClr val="accent1"/>
          </a:effectRef>
          <a:fontRef idx="minor">
            <a:schemeClr val="tx1"/>
          </a:fontRef>
        </p:style>
      </p:cxnSp>
      <p:cxnSp>
        <p:nvCxnSpPr>
          <p:cNvPr id="178" name="直接连接符 177">
            <a:extLst>
              <a:ext uri="{FF2B5EF4-FFF2-40B4-BE49-F238E27FC236}">
                <a16:creationId xmlns:a16="http://schemas.microsoft.com/office/drawing/2014/main" id="{3E7C135F-4D04-0EC1-2195-F4851F75A177}"/>
              </a:ext>
            </a:extLst>
          </p:cNvPr>
          <p:cNvCxnSpPr>
            <a:cxnSpLocks/>
            <a:stCxn id="114" idx="4"/>
            <a:endCxn id="128" idx="0"/>
          </p:cNvCxnSpPr>
          <p:nvPr/>
        </p:nvCxnSpPr>
        <p:spPr>
          <a:xfrm>
            <a:off x="618162" y="4846638"/>
            <a:ext cx="0" cy="603587"/>
          </a:xfrm>
          <a:prstGeom prst="line">
            <a:avLst/>
          </a:prstGeom>
          <a:ln>
            <a:solidFill>
              <a:srgbClr val="0053A7"/>
            </a:solidFill>
            <a:prstDash val="dash"/>
          </a:ln>
        </p:spPr>
        <p:style>
          <a:lnRef idx="1">
            <a:schemeClr val="accent1"/>
          </a:lnRef>
          <a:fillRef idx="0">
            <a:schemeClr val="accent1"/>
          </a:fillRef>
          <a:effectRef idx="0">
            <a:schemeClr val="accent1"/>
          </a:effectRef>
          <a:fontRef idx="minor">
            <a:schemeClr val="tx1"/>
          </a:fontRef>
        </p:style>
      </p:cxnSp>
      <p:cxnSp>
        <p:nvCxnSpPr>
          <p:cNvPr id="181" name="直接连接符 180">
            <a:extLst>
              <a:ext uri="{FF2B5EF4-FFF2-40B4-BE49-F238E27FC236}">
                <a16:creationId xmlns:a16="http://schemas.microsoft.com/office/drawing/2014/main" id="{C5EB960D-0359-5263-76D9-FE3588DC1492}"/>
              </a:ext>
            </a:extLst>
          </p:cNvPr>
          <p:cNvCxnSpPr>
            <a:cxnSpLocks/>
            <a:stCxn id="95" idx="4"/>
            <a:endCxn id="114" idx="0"/>
          </p:cNvCxnSpPr>
          <p:nvPr/>
        </p:nvCxnSpPr>
        <p:spPr>
          <a:xfrm>
            <a:off x="618162" y="4066115"/>
            <a:ext cx="0" cy="593015"/>
          </a:xfrm>
          <a:prstGeom prst="line">
            <a:avLst/>
          </a:prstGeom>
          <a:ln>
            <a:solidFill>
              <a:srgbClr val="0053A7"/>
            </a:solidFill>
            <a:prstDash val="dash"/>
          </a:ln>
        </p:spPr>
        <p:style>
          <a:lnRef idx="1">
            <a:schemeClr val="accent1"/>
          </a:lnRef>
          <a:fillRef idx="0">
            <a:schemeClr val="accent1"/>
          </a:fillRef>
          <a:effectRef idx="0">
            <a:schemeClr val="accent1"/>
          </a:effectRef>
          <a:fontRef idx="minor">
            <a:schemeClr val="tx1"/>
          </a:fontRef>
        </p:style>
      </p:cxnSp>
      <p:sp>
        <p:nvSpPr>
          <p:cNvPr id="2" name="文本框 1">
            <a:extLst>
              <a:ext uri="{FF2B5EF4-FFF2-40B4-BE49-F238E27FC236}">
                <a16:creationId xmlns:a16="http://schemas.microsoft.com/office/drawing/2014/main" id="{D84A5CC1-4EE3-8DE1-9C1B-685CEEA25E0A}"/>
              </a:ext>
            </a:extLst>
          </p:cNvPr>
          <p:cNvSpPr txBox="1"/>
          <p:nvPr/>
        </p:nvSpPr>
        <p:spPr>
          <a:xfrm>
            <a:off x="2301" y="975"/>
            <a:ext cx="1617385" cy="314697"/>
          </a:xfrm>
          <a:prstGeom prst="rect">
            <a:avLst/>
          </a:prstGeom>
          <a:solidFill>
            <a:schemeClr val="accent1"/>
          </a:solidFill>
        </p:spPr>
        <p:txBody>
          <a:bodyPr wrap="square" anchor="ctr">
            <a:noAutofit/>
          </a:bodyPr>
          <a:lstStyle/>
          <a:p>
            <a:pPr algn="ctr"/>
            <a:r>
              <a:rPr lang="zh-CN" altLang="en-US" b="1" dirty="0">
                <a:solidFill>
                  <a:schemeClr val="bg1"/>
                </a:solidFill>
                <a:latin typeface="Microsoft YaHei" panose="020B0503020204020204" pitchFamily="34" charset="-122"/>
                <a:ea typeface="Microsoft YaHei" panose="020B0503020204020204" pitchFamily="34" charset="-122"/>
              </a:rPr>
              <a:t>药品基本信息</a:t>
            </a:r>
            <a:endParaRPr lang="zh-CN" altLang="en-US" b="1" dirty="0">
              <a:solidFill>
                <a:schemeClr val="bg1"/>
              </a:solidFill>
            </a:endParaRPr>
          </a:p>
        </p:txBody>
      </p:sp>
    </p:spTree>
    <p:extLst>
      <p:ext uri="{BB962C8B-B14F-4D97-AF65-F5344CB8AC3E}">
        <p14:creationId xmlns:p14="http://schemas.microsoft.com/office/powerpoint/2010/main" val="992178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a:extLst>
              <a:ext uri="{FF2B5EF4-FFF2-40B4-BE49-F238E27FC236}">
                <a16:creationId xmlns:a16="http://schemas.microsoft.com/office/drawing/2014/main" id="{23EB01CD-F4ED-DAE9-ED46-049355251617}"/>
              </a:ext>
            </a:extLst>
          </p:cNvPr>
          <p:cNvSpPr/>
          <p:nvPr/>
        </p:nvSpPr>
        <p:spPr>
          <a:xfrm>
            <a:off x="232475" y="392677"/>
            <a:ext cx="1410346" cy="48044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graphicFrame>
        <p:nvGraphicFramePr>
          <p:cNvPr id="3" name="think-cell data - do not delete" hidden="1">
            <a:extLst>
              <a:ext uri="{FF2B5EF4-FFF2-40B4-BE49-F238E27FC236}">
                <a16:creationId xmlns:a16="http://schemas.microsoft.com/office/drawing/2014/main" id="{0310A2DE-C814-C90E-0C84-BD7E2A4155DE}"/>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幻灯片" r:id="rId4" imgW="360" imgH="360" progId="TCLayout.ActiveDocument.1">
                  <p:embed/>
                </p:oleObj>
              </mc:Choice>
              <mc:Fallback>
                <p:oleObj name="think-cell 幻灯片" r:id="rId4" imgW="360" imgH="360" progId="TCLayout.ActiveDocument.1">
                  <p:embed/>
                  <p:pic>
                    <p:nvPicPr>
                      <p:cNvPr id="3" name="think-cell data - do not delete" hidden="1">
                        <a:extLst>
                          <a:ext uri="{FF2B5EF4-FFF2-40B4-BE49-F238E27FC236}">
                            <a16:creationId xmlns:a16="http://schemas.microsoft.com/office/drawing/2014/main" id="{0310A2DE-C814-C90E-0C84-BD7E2A4155DE}"/>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7" name="文本框 16">
            <a:extLst>
              <a:ext uri="{FF2B5EF4-FFF2-40B4-BE49-F238E27FC236}">
                <a16:creationId xmlns:a16="http://schemas.microsoft.com/office/drawing/2014/main" id="{1DA07D10-1005-3AB0-D945-0802CB66F44A}"/>
              </a:ext>
            </a:extLst>
          </p:cNvPr>
          <p:cNvSpPr txBox="1"/>
          <p:nvPr/>
        </p:nvSpPr>
        <p:spPr>
          <a:xfrm>
            <a:off x="721944" y="357960"/>
            <a:ext cx="10748112" cy="461665"/>
          </a:xfrm>
          <a:prstGeom prst="rect">
            <a:avLst/>
          </a:prstGeom>
          <a:noFill/>
        </p:spPr>
        <p:txBody>
          <a:bodyPr wrap="square">
            <a:spAutoFit/>
          </a:bodyPr>
          <a:lstStyle/>
          <a:p>
            <a:pPr algn="ctr"/>
            <a:r>
              <a:rPr lang="zh-CN" altLang="en-US" sz="2400" b="1" dirty="0">
                <a:gradFill>
                  <a:gsLst>
                    <a:gs pos="0">
                      <a:schemeClr val="tx1"/>
                    </a:gs>
                    <a:gs pos="94000">
                      <a:schemeClr val="tx1"/>
                    </a:gs>
                  </a:gsLst>
                  <a:lin ang="2700000" scaled="1"/>
                </a:gradFill>
                <a:latin typeface="Microsoft YaHei" panose="020B0503020204020204" pitchFamily="34" charset="-122"/>
                <a:ea typeface="Microsoft YaHei" panose="020B0503020204020204" pitchFamily="34" charset="-122"/>
              </a:rPr>
              <a:t>全球首款采用“抗肿瘤</a:t>
            </a:r>
            <a:r>
              <a:rPr lang="en-US" altLang="zh-CN" sz="2400" b="1" dirty="0">
                <a:gradFill>
                  <a:gsLst>
                    <a:gs pos="0">
                      <a:schemeClr val="tx1"/>
                    </a:gs>
                    <a:gs pos="94000">
                      <a:schemeClr val="tx1"/>
                    </a:gs>
                  </a:gsLst>
                  <a:lin ang="2700000" scaled="1"/>
                </a:gradFill>
                <a:latin typeface="Microsoft YaHei" panose="020B0503020204020204" pitchFamily="34" charset="-122"/>
                <a:ea typeface="Microsoft YaHei" panose="020B0503020204020204" pitchFamily="34" charset="-122"/>
              </a:rPr>
              <a:t>+CNS</a:t>
            </a:r>
            <a:r>
              <a:rPr lang="zh-CN" altLang="en-US" sz="2400" b="1" dirty="0">
                <a:gradFill>
                  <a:gsLst>
                    <a:gs pos="0">
                      <a:schemeClr val="tx1"/>
                    </a:gs>
                    <a:gs pos="94000">
                      <a:schemeClr val="tx1"/>
                    </a:gs>
                  </a:gsLst>
                  <a:lin ang="2700000" scaled="1"/>
                </a:gradFill>
                <a:latin typeface="Microsoft YaHei" panose="020B0503020204020204" pitchFamily="34" charset="-122"/>
                <a:ea typeface="Microsoft YaHei" panose="020B0503020204020204" pitchFamily="34" charset="-122"/>
              </a:rPr>
              <a:t>药物” 双模型筛选的新一代</a:t>
            </a:r>
            <a:r>
              <a:rPr lang="en-US" altLang="zh-CN" sz="2400" b="1" dirty="0">
                <a:gradFill>
                  <a:gsLst>
                    <a:gs pos="0">
                      <a:schemeClr val="tx1"/>
                    </a:gs>
                    <a:gs pos="94000">
                      <a:schemeClr val="tx1"/>
                    </a:gs>
                  </a:gsLst>
                  <a:lin ang="2700000" scaled="1"/>
                </a:gradFill>
                <a:latin typeface="Microsoft YaHei" panose="020B0503020204020204" pitchFamily="34" charset="-122"/>
                <a:ea typeface="Microsoft YaHei" panose="020B0503020204020204" pitchFamily="34" charset="-122"/>
              </a:rPr>
              <a:t>EGFR-TKI</a:t>
            </a:r>
            <a:endParaRPr lang="zh-CN" altLang="en-US" sz="2400" b="1" dirty="0">
              <a:gradFill>
                <a:gsLst>
                  <a:gs pos="0">
                    <a:schemeClr val="tx1"/>
                  </a:gs>
                  <a:gs pos="94000">
                    <a:schemeClr val="tx1"/>
                  </a:gs>
                </a:gsLst>
                <a:lin ang="2700000" scaled="1"/>
              </a:gradFill>
            </a:endParaRPr>
          </a:p>
        </p:txBody>
      </p:sp>
      <p:grpSp>
        <p:nvGrpSpPr>
          <p:cNvPr id="8" name="组合 7">
            <a:extLst>
              <a:ext uri="{FF2B5EF4-FFF2-40B4-BE49-F238E27FC236}">
                <a16:creationId xmlns:a16="http://schemas.microsoft.com/office/drawing/2014/main" id="{0C8C98D9-399F-901C-6B5E-1073F5E9EBFB}"/>
              </a:ext>
            </a:extLst>
          </p:cNvPr>
          <p:cNvGrpSpPr/>
          <p:nvPr/>
        </p:nvGrpSpPr>
        <p:grpSpPr>
          <a:xfrm>
            <a:off x="3363120" y="1486578"/>
            <a:ext cx="5463381" cy="4623482"/>
            <a:chOff x="3820718" y="1332321"/>
            <a:chExt cx="4548582" cy="4623482"/>
          </a:xfrm>
        </p:grpSpPr>
        <p:sp>
          <p:nvSpPr>
            <p:cNvPr id="5" name="矩形 4">
              <a:extLst>
                <a:ext uri="{FF2B5EF4-FFF2-40B4-BE49-F238E27FC236}">
                  <a16:creationId xmlns:a16="http://schemas.microsoft.com/office/drawing/2014/main" id="{FAE71DC5-CCFD-0C3B-9F00-55235D551822}"/>
                </a:ext>
              </a:extLst>
            </p:cNvPr>
            <p:cNvSpPr/>
            <p:nvPr/>
          </p:nvSpPr>
          <p:spPr>
            <a:xfrm>
              <a:off x="3822700" y="5367783"/>
              <a:ext cx="4546600" cy="588020"/>
            </a:xfrm>
            <a:prstGeom prst="rect">
              <a:avLst/>
            </a:prstGeom>
            <a:solidFill>
              <a:srgbClr val="0053A7"/>
            </a:solidFill>
            <a:ln w="12700">
              <a:noFill/>
            </a:ln>
            <a:effectLst/>
          </p:spPr>
          <p:style>
            <a:lnRef idx="2">
              <a:schemeClr val="accent1">
                <a:shade val="15000"/>
              </a:schemeClr>
            </a:lnRef>
            <a:fillRef idx="1">
              <a:schemeClr val="accent1"/>
            </a:fillRef>
            <a:effectRef idx="0">
              <a:schemeClr val="accent1"/>
            </a:effectRef>
            <a:fontRef idx="minor">
              <a:schemeClr val="lt1"/>
            </a:fontRef>
          </p:style>
          <p:txBody>
            <a:bodyPr wrap="none" rtlCol="0" anchor="ctr">
              <a:noAutofit/>
            </a:bodyPr>
            <a:lstStyle/>
            <a:p>
              <a:pPr algn="ctr"/>
              <a:r>
                <a:rPr lang="zh-CN" altLang="en-US" b="1" dirty="0">
                  <a:gradFill>
                    <a:gsLst>
                      <a:gs pos="0">
                        <a:schemeClr val="bg1"/>
                      </a:gs>
                      <a:gs pos="100000">
                        <a:schemeClr val="bg1"/>
                      </a:gs>
                    </a:gsLst>
                    <a:lin ang="5400000" scaled="1"/>
                  </a:gradFill>
                  <a:latin typeface="Microsoft YaHei" panose="020B0503020204020204" pitchFamily="34" charset="-122"/>
                  <a:ea typeface="Microsoft YaHei" panose="020B0503020204020204" pitchFamily="34" charset="-122"/>
                </a:rPr>
                <a:t>盐酸佐利</a:t>
              </a:r>
              <a:r>
                <a:rPr lang="zh-CN" altLang="en-US" b="1">
                  <a:gradFill>
                    <a:gsLst>
                      <a:gs pos="0">
                        <a:schemeClr val="bg1"/>
                      </a:gs>
                      <a:gs pos="100000">
                        <a:schemeClr val="bg1"/>
                      </a:gs>
                    </a:gsLst>
                    <a:lin ang="5400000" scaled="1"/>
                  </a:gradFill>
                  <a:latin typeface="Microsoft YaHei" panose="020B0503020204020204" pitchFamily="34" charset="-122"/>
                  <a:ea typeface="Microsoft YaHei" panose="020B0503020204020204" pitchFamily="34" charset="-122"/>
                </a:rPr>
                <a:t>替尼</a:t>
              </a:r>
              <a:endParaRPr lang="en-US" altLang="zh-CN" b="1" dirty="0">
                <a:gradFill>
                  <a:gsLst>
                    <a:gs pos="0">
                      <a:schemeClr val="bg1"/>
                    </a:gs>
                    <a:gs pos="100000">
                      <a:schemeClr val="bg1"/>
                    </a:gs>
                  </a:gsLst>
                  <a:lin ang="5400000" scaled="1"/>
                </a:gradFill>
                <a:latin typeface="Microsoft YaHei" panose="020B0503020204020204" pitchFamily="34" charset="-122"/>
                <a:ea typeface="Microsoft YaHei" panose="020B0503020204020204" pitchFamily="34" charset="-122"/>
              </a:endParaRPr>
            </a:p>
          </p:txBody>
        </p:sp>
        <p:sp>
          <p:nvSpPr>
            <p:cNvPr id="6" name="梯形 5">
              <a:extLst>
                <a:ext uri="{FF2B5EF4-FFF2-40B4-BE49-F238E27FC236}">
                  <a16:creationId xmlns:a16="http://schemas.microsoft.com/office/drawing/2014/main" id="{136D1FC7-62C8-5B92-C748-EF54E3BD9333}"/>
                </a:ext>
              </a:extLst>
            </p:cNvPr>
            <p:cNvSpPr/>
            <p:nvPr/>
          </p:nvSpPr>
          <p:spPr>
            <a:xfrm>
              <a:off x="3820718" y="5014901"/>
              <a:ext cx="4546600" cy="352882"/>
            </a:xfrm>
            <a:prstGeom prst="trapezoid">
              <a:avLst>
                <a:gd name="adj" fmla="val 161388"/>
              </a:avLst>
            </a:prstGeom>
            <a:gradFill>
              <a:gsLst>
                <a:gs pos="0">
                  <a:srgbClr val="0053A7">
                    <a:alpha val="0"/>
                  </a:srgbClr>
                </a:gs>
                <a:gs pos="100000">
                  <a:srgbClr val="0053A7">
                    <a:alpha val="20000"/>
                  </a:srgbClr>
                </a:gs>
              </a:gsLst>
              <a:lin ang="5400000" scaled="0"/>
            </a:gradFill>
            <a:ln w="12700">
              <a:noFill/>
            </a:ln>
            <a:effectLst/>
          </p:spPr>
          <p:style>
            <a:lnRef idx="2">
              <a:schemeClr val="accent1">
                <a:shade val="15000"/>
              </a:schemeClr>
            </a:lnRef>
            <a:fillRef idx="1">
              <a:schemeClr val="accent1"/>
            </a:fillRef>
            <a:effectRef idx="0">
              <a:schemeClr val="accent1"/>
            </a:effectRef>
            <a:fontRef idx="minor">
              <a:schemeClr val="lt1"/>
            </a:fontRef>
          </p:style>
          <p:txBody>
            <a:bodyPr wrap="none" rtlCol="0" anchor="ctr">
              <a:noAutofit/>
            </a:bodyPr>
            <a:lstStyle/>
            <a:p>
              <a:pPr algn="ctr"/>
              <a:endParaRPr lang="en-US" altLang="zh-CN" b="1" dirty="0">
                <a:gradFill>
                  <a:gsLst>
                    <a:gs pos="0">
                      <a:schemeClr val="bg1"/>
                    </a:gs>
                    <a:gs pos="100000">
                      <a:schemeClr val="bg1"/>
                    </a:gs>
                  </a:gsLst>
                  <a:lin ang="5400000" scaled="1"/>
                </a:gradFill>
                <a:latin typeface="Microsoft YaHei" panose="020B0503020204020204" pitchFamily="34" charset="-122"/>
                <a:ea typeface="Microsoft YaHei" panose="020B0503020204020204" pitchFamily="34" charset="-122"/>
              </a:endParaRPr>
            </a:p>
          </p:txBody>
        </p:sp>
        <p:sp>
          <p:nvSpPr>
            <p:cNvPr id="7" name="矩形: 圆角 6">
              <a:extLst>
                <a:ext uri="{FF2B5EF4-FFF2-40B4-BE49-F238E27FC236}">
                  <a16:creationId xmlns:a16="http://schemas.microsoft.com/office/drawing/2014/main" id="{4D290148-929F-4F7C-AA2A-87AEAE221BAC}"/>
                </a:ext>
              </a:extLst>
            </p:cNvPr>
            <p:cNvSpPr/>
            <p:nvPr/>
          </p:nvSpPr>
          <p:spPr>
            <a:xfrm>
              <a:off x="4333814" y="1332321"/>
              <a:ext cx="3482792" cy="3796749"/>
            </a:xfrm>
            <a:prstGeom prst="roundRect">
              <a:avLst>
                <a:gd name="adj" fmla="val 2170"/>
              </a:avLst>
            </a:prstGeom>
            <a:solidFill>
              <a:schemeClr val="bg1"/>
            </a:solidFill>
            <a:ln w="6350">
              <a:solidFill>
                <a:srgbClr val="0053A7"/>
              </a:solidFill>
              <a:prstDash val="dash"/>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0" name="组合 39">
            <a:extLst>
              <a:ext uri="{FF2B5EF4-FFF2-40B4-BE49-F238E27FC236}">
                <a16:creationId xmlns:a16="http://schemas.microsoft.com/office/drawing/2014/main" id="{605FEF1C-90A7-C9FE-A1EC-C9201015ACB6}"/>
              </a:ext>
            </a:extLst>
          </p:cNvPr>
          <p:cNvGrpSpPr/>
          <p:nvPr/>
        </p:nvGrpSpPr>
        <p:grpSpPr>
          <a:xfrm>
            <a:off x="4101144" y="2153043"/>
            <a:ext cx="3989711" cy="2342787"/>
            <a:chOff x="4101145" y="2505928"/>
            <a:chExt cx="3989711" cy="2342787"/>
          </a:xfrm>
        </p:grpSpPr>
        <p:graphicFrame>
          <p:nvGraphicFramePr>
            <p:cNvPr id="37" name="对象 36">
              <a:extLst>
                <a:ext uri="{FF2B5EF4-FFF2-40B4-BE49-F238E27FC236}">
                  <a16:creationId xmlns:a16="http://schemas.microsoft.com/office/drawing/2014/main" id="{8ADBA05B-EA93-873A-60A3-6CF39051DC3F}"/>
                </a:ext>
              </a:extLst>
            </p:cNvPr>
            <p:cNvGraphicFramePr>
              <a:graphicFrameLocks noChangeAspect="1"/>
            </p:cNvGraphicFramePr>
            <p:nvPr>
              <p:extLst>
                <p:ext uri="{D42A27DB-BD31-4B8C-83A1-F6EECF244321}">
                  <p14:modId xmlns:p14="http://schemas.microsoft.com/office/powerpoint/2010/main" val="1936197502"/>
                </p:ext>
              </p:extLst>
            </p:nvPr>
          </p:nvGraphicFramePr>
          <p:xfrm>
            <a:off x="4101145" y="2505928"/>
            <a:ext cx="3989711" cy="2342787"/>
          </p:xfrm>
          <a:graphic>
            <a:graphicData uri="http://schemas.openxmlformats.org/presentationml/2006/ole">
              <mc:AlternateContent xmlns:mc="http://schemas.openxmlformats.org/markup-compatibility/2006">
                <mc:Choice xmlns:v="urn:schemas-microsoft-com:vml" Requires="v">
                  <p:oleObj name="CS ChemDraw Drawing" r:id="rId6" imgW="2114664" imgH="1205132" progId="ChemDraw.Document.6.0">
                    <p:embed/>
                  </p:oleObj>
                </mc:Choice>
                <mc:Fallback>
                  <p:oleObj name="CS ChemDraw Drawing" r:id="rId6" imgW="2114664" imgH="1205132" progId="ChemDraw.Document.6.0">
                    <p:embed/>
                    <p:pic>
                      <p:nvPicPr>
                        <p:cNvPr id="37" name="对象 36">
                          <a:extLst>
                            <a:ext uri="{FF2B5EF4-FFF2-40B4-BE49-F238E27FC236}">
                              <a16:creationId xmlns:a16="http://schemas.microsoft.com/office/drawing/2014/main" id="{8ADBA05B-EA93-873A-60A3-6CF39051DC3F}"/>
                            </a:ext>
                          </a:extLst>
                        </p:cNvPr>
                        <p:cNvPicPr/>
                        <p:nvPr/>
                      </p:nvPicPr>
                      <p:blipFill>
                        <a:blip r:embed="rId7"/>
                        <a:stretch>
                          <a:fillRect/>
                        </a:stretch>
                      </p:blipFill>
                      <p:spPr>
                        <a:xfrm>
                          <a:off x="4101145" y="2505928"/>
                          <a:ext cx="3989711" cy="2342787"/>
                        </a:xfrm>
                        <a:prstGeom prst="rect">
                          <a:avLst/>
                        </a:prstGeom>
                      </p:spPr>
                    </p:pic>
                  </p:oleObj>
                </mc:Fallback>
              </mc:AlternateContent>
            </a:graphicData>
          </a:graphic>
        </p:graphicFrame>
        <p:sp>
          <p:nvSpPr>
            <p:cNvPr id="38" name="椭圆 37">
              <a:extLst>
                <a:ext uri="{FF2B5EF4-FFF2-40B4-BE49-F238E27FC236}">
                  <a16:creationId xmlns:a16="http://schemas.microsoft.com/office/drawing/2014/main" id="{79D75E21-199E-2FEF-B076-F04BD8ECE97F}"/>
                </a:ext>
              </a:extLst>
            </p:cNvPr>
            <p:cNvSpPr/>
            <p:nvPr/>
          </p:nvSpPr>
          <p:spPr>
            <a:xfrm>
              <a:off x="5175140" y="3347846"/>
              <a:ext cx="828805" cy="550385"/>
            </a:xfrm>
            <a:prstGeom prst="ellipse">
              <a:avLst/>
            </a:prstGeom>
            <a:noFill/>
            <a:ln w="38100">
              <a:solidFill>
                <a:srgbClr val="B4278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39" name="文本框 38">
              <a:extLst>
                <a:ext uri="{FF2B5EF4-FFF2-40B4-BE49-F238E27FC236}">
                  <a16:creationId xmlns:a16="http://schemas.microsoft.com/office/drawing/2014/main" id="{59D01EB4-7DAC-3212-D86D-591DA206B319}"/>
                </a:ext>
              </a:extLst>
            </p:cNvPr>
            <p:cNvSpPr txBox="1"/>
            <p:nvPr/>
          </p:nvSpPr>
          <p:spPr>
            <a:xfrm>
              <a:off x="5259114" y="2853071"/>
              <a:ext cx="1076241" cy="413619"/>
            </a:xfrm>
            <a:prstGeom prst="rect">
              <a:avLst/>
            </a:prstGeom>
            <a:noFill/>
          </p:spPr>
          <p:txBody>
            <a:bodyPr wrap="square" rtlCol="0" anchor="ctr">
              <a:noAutofit/>
            </a:bodyPr>
            <a:lstStyle/>
            <a:p>
              <a:pPr algn="ctr"/>
              <a:r>
                <a:rPr lang="zh-CN" altLang="en-US" sz="1600" dirty="0">
                  <a:gradFill>
                    <a:gsLst>
                      <a:gs pos="83000">
                        <a:schemeClr val="tx1"/>
                      </a:gs>
                      <a:gs pos="100000">
                        <a:schemeClr val="tx1"/>
                      </a:gs>
                    </a:gsLst>
                    <a:lin ang="5400000" scaled="1"/>
                  </a:gradFill>
                  <a:latin typeface="微软雅黑" panose="020B0503020204020204" pitchFamily="34" charset="-122"/>
                  <a:ea typeface="微软雅黑" panose="020B0503020204020204" pitchFamily="34" charset="-122"/>
                </a:rPr>
                <a:t>羧酸酯基连接</a:t>
              </a:r>
            </a:p>
          </p:txBody>
        </p:sp>
      </p:grpSp>
      <p:sp>
        <p:nvSpPr>
          <p:cNvPr id="42" name="文本框 41">
            <a:extLst>
              <a:ext uri="{FF2B5EF4-FFF2-40B4-BE49-F238E27FC236}">
                <a16:creationId xmlns:a16="http://schemas.microsoft.com/office/drawing/2014/main" id="{32418B9B-35A9-EAE1-CEEB-EDF8188D4E4D}"/>
              </a:ext>
            </a:extLst>
          </p:cNvPr>
          <p:cNvSpPr txBox="1"/>
          <p:nvPr/>
        </p:nvSpPr>
        <p:spPr>
          <a:xfrm>
            <a:off x="393700" y="1464335"/>
            <a:ext cx="3136900" cy="1023742"/>
          </a:xfrm>
          <a:prstGeom prst="rect">
            <a:avLst/>
          </a:prstGeom>
          <a:noFill/>
        </p:spPr>
        <p:txBody>
          <a:bodyPr wrap="square">
            <a:spAutoFit/>
          </a:bodyPr>
          <a:lstStyle/>
          <a:p>
            <a:pPr marL="285750" marR="0" lvl="0" indent="-285750" defTabSz="914400" rtl="0" eaLnBrk="1" fontAlgn="auto" latinLnBrk="0" hangingPunct="1">
              <a:lnSpc>
                <a:spcPct val="150000"/>
              </a:lnSpc>
              <a:spcBef>
                <a:spcPts val="0"/>
              </a:spcBef>
              <a:buClr>
                <a:srgbClr val="0053A7"/>
              </a:buClr>
              <a:buSzTx/>
              <a:buFont typeface="Wingdings" panose="05000000000000000000" pitchFamily="2" charset="2"/>
              <a:buChar char="l"/>
              <a:tabLst/>
              <a:defRPr/>
            </a:pPr>
            <a:r>
              <a:rPr lang="zh-CN" altLang="en-US" sz="1400" dirty="0">
                <a:gradFill>
                  <a:gsLst>
                    <a:gs pos="0">
                      <a:schemeClr val="tx1"/>
                    </a:gs>
                    <a:gs pos="100000">
                      <a:schemeClr val="tx1"/>
                    </a:gs>
                  </a:gsLst>
                  <a:lin ang="0" scaled="1"/>
                </a:gradFill>
                <a:latin typeface="Microsoft YaHei" panose="020B0503020204020204" pitchFamily="34" charset="-122"/>
                <a:ea typeface="Microsoft YaHei" panose="020B0503020204020204" pitchFamily="34" charset="-122"/>
              </a:rPr>
              <a:t>佐利替尼分子结构是全球首款按照“抗肿瘤</a:t>
            </a:r>
            <a:r>
              <a:rPr lang="en-US" altLang="zh-CN" sz="1400" dirty="0">
                <a:gradFill>
                  <a:gsLst>
                    <a:gs pos="0">
                      <a:schemeClr val="tx1"/>
                    </a:gs>
                    <a:gs pos="100000">
                      <a:schemeClr val="tx1"/>
                    </a:gs>
                  </a:gsLst>
                  <a:lin ang="0" scaled="1"/>
                </a:gradFill>
                <a:latin typeface="Microsoft YaHei" panose="020B0503020204020204" pitchFamily="34" charset="-122"/>
                <a:ea typeface="Microsoft YaHei" panose="020B0503020204020204" pitchFamily="34" charset="-122"/>
              </a:rPr>
              <a:t>+</a:t>
            </a:r>
            <a:r>
              <a:rPr lang="zh-CN" altLang="en-US" sz="1400" dirty="0">
                <a:gradFill>
                  <a:gsLst>
                    <a:gs pos="0">
                      <a:schemeClr val="tx1"/>
                    </a:gs>
                    <a:gs pos="100000">
                      <a:schemeClr val="tx1"/>
                    </a:gs>
                  </a:gsLst>
                  <a:lin ang="0" scaled="1"/>
                </a:gradFill>
                <a:latin typeface="Microsoft YaHei" panose="020B0503020204020204" pitchFamily="34" charset="-122"/>
                <a:ea typeface="Microsoft YaHei" panose="020B0503020204020204" pitchFamily="34" charset="-122"/>
              </a:rPr>
              <a:t>中枢神经系统药物”双模型筛选的</a:t>
            </a:r>
            <a:endParaRPr lang="en-US" altLang="zh-CN" sz="1400" dirty="0">
              <a:gradFill>
                <a:gsLst>
                  <a:gs pos="0">
                    <a:schemeClr val="tx1"/>
                  </a:gs>
                  <a:gs pos="100000">
                    <a:schemeClr val="tx1"/>
                  </a:gs>
                </a:gsLst>
                <a:lin ang="0" scaled="1"/>
              </a:gradFill>
              <a:latin typeface="Microsoft YaHei" panose="020B0503020204020204" pitchFamily="34" charset="-122"/>
              <a:ea typeface="Microsoft YaHei" panose="020B0503020204020204" pitchFamily="34" charset="-122"/>
            </a:endParaRPr>
          </a:p>
        </p:txBody>
      </p:sp>
      <p:sp>
        <p:nvSpPr>
          <p:cNvPr id="47" name="文本框 46">
            <a:extLst>
              <a:ext uri="{FF2B5EF4-FFF2-40B4-BE49-F238E27FC236}">
                <a16:creationId xmlns:a16="http://schemas.microsoft.com/office/drawing/2014/main" id="{7E1EC55A-C70A-3DCB-CC46-0AE5AD11E057}"/>
              </a:ext>
            </a:extLst>
          </p:cNvPr>
          <p:cNvSpPr txBox="1"/>
          <p:nvPr/>
        </p:nvSpPr>
        <p:spPr>
          <a:xfrm>
            <a:off x="391835" y="2921803"/>
            <a:ext cx="3140629" cy="1078116"/>
          </a:xfrm>
          <a:prstGeom prst="rect">
            <a:avLst/>
          </a:prstGeom>
          <a:noFill/>
        </p:spPr>
        <p:txBody>
          <a:bodyPr wrap="square">
            <a:spAutoFit/>
          </a:bodyPr>
          <a:lstStyle>
            <a:defPPr>
              <a:defRPr lang="zh-CN"/>
            </a:defPPr>
            <a:lvl1pPr marR="0" lvl="0" fontAlgn="auto">
              <a:lnSpc>
                <a:spcPct val="150000"/>
              </a:lnSpc>
              <a:spcBef>
                <a:spcPts val="0"/>
              </a:spcBef>
              <a:buClr>
                <a:srgbClr val="0053A7"/>
              </a:buClr>
              <a:buSzTx/>
              <a:tabLst/>
              <a:defRPr sz="1600">
                <a:gradFill>
                  <a:gsLst>
                    <a:gs pos="0">
                      <a:schemeClr val="tx1"/>
                    </a:gs>
                    <a:gs pos="100000">
                      <a:schemeClr val="tx1"/>
                    </a:gs>
                  </a:gsLst>
                  <a:lin ang="0" scaled="1"/>
                </a:gradFill>
                <a:latin typeface="Microsoft YaHei" panose="020B0503020204020204" pitchFamily="34" charset="-122"/>
                <a:ea typeface="Microsoft YaHei" panose="020B0503020204020204" pitchFamily="34" charset="-122"/>
              </a:defRPr>
            </a:lvl1pPr>
          </a:lstStyle>
          <a:p>
            <a:pPr marL="171450" indent="-171450">
              <a:buFont typeface="Arial" panose="020B0604020202020204" pitchFamily="34" charset="0"/>
              <a:buChar char="•"/>
            </a:pPr>
            <a:r>
              <a:rPr lang="zh-CN" altLang="en-US" sz="1100" dirty="0"/>
              <a:t>创造性的采用羧酸酯基方式连接喹唑啉母核及其</a:t>
            </a:r>
            <a:r>
              <a:rPr lang="en-US" altLang="zh-CN" sz="1100" dirty="0"/>
              <a:t>6</a:t>
            </a:r>
            <a:r>
              <a:rPr lang="zh-CN" altLang="en-US" sz="1100" dirty="0"/>
              <a:t>号位基团，使其兼具</a:t>
            </a:r>
            <a:r>
              <a:rPr lang="en-US" altLang="zh-CN" sz="1100" dirty="0"/>
              <a:t>EGFR-TKI</a:t>
            </a:r>
            <a:r>
              <a:rPr lang="zh-CN" altLang="en-US" sz="1100" dirty="0"/>
              <a:t>类药物的抗肿瘤活性和中枢神经系统（</a:t>
            </a:r>
            <a:r>
              <a:rPr lang="en-US" altLang="zh-CN" sz="1100" dirty="0"/>
              <a:t>CNS</a:t>
            </a:r>
            <a:r>
              <a:rPr lang="zh-CN" altLang="en-US" sz="1100" dirty="0"/>
              <a:t>）药物的入脑能力</a:t>
            </a:r>
            <a:endParaRPr lang="en-US" altLang="zh-CN" sz="1100" dirty="0"/>
          </a:p>
        </p:txBody>
      </p:sp>
      <p:grpSp>
        <p:nvGrpSpPr>
          <p:cNvPr id="56" name="组合 55">
            <a:extLst>
              <a:ext uri="{FF2B5EF4-FFF2-40B4-BE49-F238E27FC236}">
                <a16:creationId xmlns:a16="http://schemas.microsoft.com/office/drawing/2014/main" id="{138E0B83-E338-7AA9-CDC0-E111D231B557}"/>
              </a:ext>
            </a:extLst>
          </p:cNvPr>
          <p:cNvGrpSpPr/>
          <p:nvPr/>
        </p:nvGrpSpPr>
        <p:grpSpPr>
          <a:xfrm>
            <a:off x="295275" y="2632218"/>
            <a:ext cx="3684134" cy="149557"/>
            <a:chOff x="295275" y="2477961"/>
            <a:chExt cx="3684134" cy="149557"/>
          </a:xfrm>
        </p:grpSpPr>
        <p:cxnSp>
          <p:nvCxnSpPr>
            <p:cNvPr id="44" name="直接连接符 43">
              <a:extLst>
                <a:ext uri="{FF2B5EF4-FFF2-40B4-BE49-F238E27FC236}">
                  <a16:creationId xmlns:a16="http://schemas.microsoft.com/office/drawing/2014/main" id="{5B373B0E-DAA7-A92F-68E3-776B9A8C9893}"/>
                </a:ext>
              </a:extLst>
            </p:cNvPr>
            <p:cNvCxnSpPr>
              <a:cxnSpLocks/>
            </p:cNvCxnSpPr>
            <p:nvPr/>
          </p:nvCxnSpPr>
          <p:spPr>
            <a:xfrm>
              <a:off x="389730" y="2622753"/>
              <a:ext cx="3589679" cy="0"/>
            </a:xfrm>
            <a:prstGeom prst="line">
              <a:avLst/>
            </a:prstGeom>
            <a:ln w="19050">
              <a:gradFill>
                <a:gsLst>
                  <a:gs pos="0">
                    <a:srgbClr val="0053A7"/>
                  </a:gs>
                  <a:gs pos="100000">
                    <a:srgbClr val="0053A7">
                      <a:alpha val="0"/>
                    </a:srgbClr>
                  </a:gs>
                </a:gsLst>
                <a:lin ang="0" scaled="0"/>
              </a:gradFill>
            </a:ln>
          </p:spPr>
          <p:style>
            <a:lnRef idx="1">
              <a:schemeClr val="accent1"/>
            </a:lnRef>
            <a:fillRef idx="0">
              <a:schemeClr val="accent1"/>
            </a:fillRef>
            <a:effectRef idx="0">
              <a:schemeClr val="accent1"/>
            </a:effectRef>
            <a:fontRef idx="minor">
              <a:schemeClr val="tx1"/>
            </a:fontRef>
          </p:style>
        </p:cxnSp>
        <p:cxnSp>
          <p:nvCxnSpPr>
            <p:cNvPr id="55" name="直接连接符 54">
              <a:extLst>
                <a:ext uri="{FF2B5EF4-FFF2-40B4-BE49-F238E27FC236}">
                  <a16:creationId xmlns:a16="http://schemas.microsoft.com/office/drawing/2014/main" id="{F7022D72-5D1E-AAEB-2CDC-AF8120A4E73C}"/>
                </a:ext>
              </a:extLst>
            </p:cNvPr>
            <p:cNvCxnSpPr>
              <a:cxnSpLocks/>
            </p:cNvCxnSpPr>
            <p:nvPr/>
          </p:nvCxnSpPr>
          <p:spPr>
            <a:xfrm>
              <a:off x="295275" y="2477961"/>
              <a:ext cx="98425" cy="149557"/>
            </a:xfrm>
            <a:prstGeom prst="line">
              <a:avLst/>
            </a:prstGeom>
            <a:ln w="19050">
              <a:solidFill>
                <a:srgbClr val="0053A7"/>
              </a:solidFill>
            </a:ln>
          </p:spPr>
          <p:style>
            <a:lnRef idx="1">
              <a:schemeClr val="accent1"/>
            </a:lnRef>
            <a:fillRef idx="0">
              <a:schemeClr val="accent1"/>
            </a:fillRef>
            <a:effectRef idx="0">
              <a:schemeClr val="accent1"/>
            </a:effectRef>
            <a:fontRef idx="minor">
              <a:schemeClr val="tx1"/>
            </a:fontRef>
          </p:style>
        </p:cxnSp>
      </p:grpSp>
      <p:grpSp>
        <p:nvGrpSpPr>
          <p:cNvPr id="75" name="组合 74">
            <a:extLst>
              <a:ext uri="{FF2B5EF4-FFF2-40B4-BE49-F238E27FC236}">
                <a16:creationId xmlns:a16="http://schemas.microsoft.com/office/drawing/2014/main" id="{AC5FD3EE-38AF-626C-3700-EE36C3FC6583}"/>
              </a:ext>
            </a:extLst>
          </p:cNvPr>
          <p:cNvGrpSpPr/>
          <p:nvPr/>
        </p:nvGrpSpPr>
        <p:grpSpPr>
          <a:xfrm>
            <a:off x="295275" y="4492068"/>
            <a:ext cx="3684134" cy="596164"/>
            <a:chOff x="295275" y="4337811"/>
            <a:chExt cx="3684134" cy="596164"/>
          </a:xfrm>
        </p:grpSpPr>
        <p:sp>
          <p:nvSpPr>
            <p:cNvPr id="48" name="文本框 47">
              <a:extLst>
                <a:ext uri="{FF2B5EF4-FFF2-40B4-BE49-F238E27FC236}">
                  <a16:creationId xmlns:a16="http://schemas.microsoft.com/office/drawing/2014/main" id="{6C6B97EA-AD68-EA01-6E9D-122AF5306018}"/>
                </a:ext>
              </a:extLst>
            </p:cNvPr>
            <p:cNvSpPr txBox="1"/>
            <p:nvPr/>
          </p:nvSpPr>
          <p:spPr>
            <a:xfrm>
              <a:off x="395685" y="4337811"/>
              <a:ext cx="3359320" cy="377411"/>
            </a:xfrm>
            <a:prstGeom prst="rect">
              <a:avLst/>
            </a:prstGeom>
            <a:noFill/>
          </p:spPr>
          <p:txBody>
            <a:bodyPr wrap="square">
              <a:spAutoFit/>
            </a:bodyPr>
            <a:lstStyle/>
            <a:p>
              <a:pPr marL="285750" marR="0" lvl="0" indent="-285750" defTabSz="914400" rtl="0" eaLnBrk="1" fontAlgn="auto" latinLnBrk="0" hangingPunct="1">
                <a:lnSpc>
                  <a:spcPct val="150000"/>
                </a:lnSpc>
                <a:spcBef>
                  <a:spcPts val="0"/>
                </a:spcBef>
                <a:buClr>
                  <a:srgbClr val="0053A7"/>
                </a:buClr>
                <a:buSzTx/>
                <a:buFont typeface="Wingdings" panose="05000000000000000000" pitchFamily="2" charset="2"/>
                <a:buChar char="l"/>
                <a:tabLst/>
                <a:defRPr/>
              </a:pPr>
              <a:r>
                <a:rPr lang="zh-CN" altLang="en-US" sz="1400" dirty="0">
                  <a:gradFill>
                    <a:gsLst>
                      <a:gs pos="0">
                        <a:schemeClr val="tx1"/>
                      </a:gs>
                      <a:gs pos="100000">
                        <a:schemeClr val="tx1"/>
                      </a:gs>
                    </a:gsLst>
                    <a:lin ang="0" scaled="1"/>
                  </a:gradFill>
                  <a:latin typeface="Microsoft YaHei" panose="020B0503020204020204" pitchFamily="34" charset="-122"/>
                  <a:ea typeface="Microsoft YaHei" panose="020B0503020204020204" pitchFamily="34" charset="-122"/>
                </a:rPr>
                <a:t>开创</a:t>
              </a:r>
              <a:r>
                <a:rPr lang="en-US" altLang="zh-CN" sz="1400" dirty="0">
                  <a:gradFill>
                    <a:gsLst>
                      <a:gs pos="0">
                        <a:schemeClr val="tx1"/>
                      </a:gs>
                      <a:gs pos="100000">
                        <a:schemeClr val="tx1"/>
                      </a:gs>
                    </a:gsLst>
                    <a:lin ang="0" scaled="1"/>
                  </a:gradFill>
                  <a:latin typeface="Microsoft YaHei" panose="020B0503020204020204" pitchFamily="34" charset="-122"/>
                  <a:ea typeface="Microsoft YaHei" panose="020B0503020204020204" pitchFamily="34" charset="-122"/>
                </a:rPr>
                <a:t>CNS</a:t>
              </a:r>
              <a:r>
                <a:rPr lang="zh-CN" altLang="en-US" sz="1400" dirty="0">
                  <a:gradFill>
                    <a:gsLst>
                      <a:gs pos="0">
                        <a:schemeClr val="tx1"/>
                      </a:gs>
                      <a:gs pos="100000">
                        <a:schemeClr val="tx1"/>
                      </a:gs>
                    </a:gsLst>
                    <a:lin ang="0" scaled="1"/>
                  </a:gradFill>
                  <a:latin typeface="Microsoft YaHei" panose="020B0503020204020204" pitchFamily="34" charset="-122"/>
                  <a:ea typeface="Microsoft YaHei" panose="020B0503020204020204" pitchFamily="34" charset="-122"/>
                </a:rPr>
                <a:t>抗肿瘤药物开发的新模式</a:t>
              </a:r>
            </a:p>
          </p:txBody>
        </p:sp>
        <p:grpSp>
          <p:nvGrpSpPr>
            <p:cNvPr id="57" name="组合 56">
              <a:extLst>
                <a:ext uri="{FF2B5EF4-FFF2-40B4-BE49-F238E27FC236}">
                  <a16:creationId xmlns:a16="http://schemas.microsoft.com/office/drawing/2014/main" id="{B3EDF74B-B1F3-ED33-94E7-3B31BAC65898}"/>
                </a:ext>
              </a:extLst>
            </p:cNvPr>
            <p:cNvGrpSpPr/>
            <p:nvPr/>
          </p:nvGrpSpPr>
          <p:grpSpPr>
            <a:xfrm>
              <a:off x="295275" y="4784418"/>
              <a:ext cx="3684134" cy="149557"/>
              <a:chOff x="295275" y="2477961"/>
              <a:chExt cx="3684134" cy="149557"/>
            </a:xfrm>
          </p:grpSpPr>
          <p:cxnSp>
            <p:nvCxnSpPr>
              <p:cNvPr id="58" name="直接连接符 57">
                <a:extLst>
                  <a:ext uri="{FF2B5EF4-FFF2-40B4-BE49-F238E27FC236}">
                    <a16:creationId xmlns:a16="http://schemas.microsoft.com/office/drawing/2014/main" id="{66530BAF-F405-D8AC-2292-371C02E3C9A0}"/>
                  </a:ext>
                </a:extLst>
              </p:cNvPr>
              <p:cNvCxnSpPr>
                <a:cxnSpLocks/>
              </p:cNvCxnSpPr>
              <p:nvPr/>
            </p:nvCxnSpPr>
            <p:spPr>
              <a:xfrm>
                <a:off x="389730" y="2622753"/>
                <a:ext cx="3589679" cy="0"/>
              </a:xfrm>
              <a:prstGeom prst="line">
                <a:avLst/>
              </a:prstGeom>
              <a:ln w="19050">
                <a:gradFill>
                  <a:gsLst>
                    <a:gs pos="0">
                      <a:srgbClr val="0053A7"/>
                    </a:gs>
                    <a:gs pos="100000">
                      <a:srgbClr val="0053A7">
                        <a:alpha val="0"/>
                      </a:srgbClr>
                    </a:gs>
                  </a:gsLst>
                  <a:lin ang="0" scaled="0"/>
                </a:gradFill>
              </a:ln>
            </p:spPr>
            <p:style>
              <a:lnRef idx="1">
                <a:schemeClr val="accent1"/>
              </a:lnRef>
              <a:fillRef idx="0">
                <a:schemeClr val="accent1"/>
              </a:fillRef>
              <a:effectRef idx="0">
                <a:schemeClr val="accent1"/>
              </a:effectRef>
              <a:fontRef idx="minor">
                <a:schemeClr val="tx1"/>
              </a:fontRef>
            </p:style>
          </p:cxnSp>
          <p:cxnSp>
            <p:nvCxnSpPr>
              <p:cNvPr id="59" name="直接连接符 58">
                <a:extLst>
                  <a:ext uri="{FF2B5EF4-FFF2-40B4-BE49-F238E27FC236}">
                    <a16:creationId xmlns:a16="http://schemas.microsoft.com/office/drawing/2014/main" id="{EE210B7D-18D6-62FA-2205-DA49D8BA04F4}"/>
                  </a:ext>
                </a:extLst>
              </p:cNvPr>
              <p:cNvCxnSpPr>
                <a:cxnSpLocks/>
              </p:cNvCxnSpPr>
              <p:nvPr/>
            </p:nvCxnSpPr>
            <p:spPr>
              <a:xfrm>
                <a:off x="295275" y="2477961"/>
                <a:ext cx="98425" cy="149557"/>
              </a:xfrm>
              <a:prstGeom prst="line">
                <a:avLst/>
              </a:prstGeom>
              <a:ln w="19050">
                <a:solidFill>
                  <a:srgbClr val="0053A7"/>
                </a:solidFill>
              </a:ln>
            </p:spPr>
            <p:style>
              <a:lnRef idx="1">
                <a:schemeClr val="accent1"/>
              </a:lnRef>
              <a:fillRef idx="0">
                <a:schemeClr val="accent1"/>
              </a:fillRef>
              <a:effectRef idx="0">
                <a:schemeClr val="accent1"/>
              </a:effectRef>
              <a:fontRef idx="minor">
                <a:schemeClr val="tx1"/>
              </a:fontRef>
            </p:style>
          </p:cxnSp>
        </p:grpSp>
      </p:grpSp>
      <p:grpSp>
        <p:nvGrpSpPr>
          <p:cNvPr id="64" name="组合 63">
            <a:extLst>
              <a:ext uri="{FF2B5EF4-FFF2-40B4-BE49-F238E27FC236}">
                <a16:creationId xmlns:a16="http://schemas.microsoft.com/office/drawing/2014/main" id="{0F6D1338-26C0-3C4C-CDAA-614E14BFE946}"/>
              </a:ext>
            </a:extLst>
          </p:cNvPr>
          <p:cNvGrpSpPr/>
          <p:nvPr/>
        </p:nvGrpSpPr>
        <p:grpSpPr>
          <a:xfrm>
            <a:off x="8212592" y="1464335"/>
            <a:ext cx="3684134" cy="937080"/>
            <a:chOff x="8212592" y="1310078"/>
            <a:chExt cx="3684134" cy="937080"/>
          </a:xfrm>
        </p:grpSpPr>
        <p:grpSp>
          <p:nvGrpSpPr>
            <p:cNvPr id="60" name="组合 59">
              <a:extLst>
                <a:ext uri="{FF2B5EF4-FFF2-40B4-BE49-F238E27FC236}">
                  <a16:creationId xmlns:a16="http://schemas.microsoft.com/office/drawing/2014/main" id="{949F918D-B366-C290-D76E-BA6F5EAB135B}"/>
                </a:ext>
              </a:extLst>
            </p:cNvPr>
            <p:cNvGrpSpPr/>
            <p:nvPr/>
          </p:nvGrpSpPr>
          <p:grpSpPr>
            <a:xfrm flipH="1">
              <a:off x="8212592" y="2097601"/>
              <a:ext cx="3684134" cy="149557"/>
              <a:chOff x="295275" y="2477961"/>
              <a:chExt cx="3684134" cy="149557"/>
            </a:xfrm>
          </p:grpSpPr>
          <p:cxnSp>
            <p:nvCxnSpPr>
              <p:cNvPr id="61" name="直接连接符 60">
                <a:extLst>
                  <a:ext uri="{FF2B5EF4-FFF2-40B4-BE49-F238E27FC236}">
                    <a16:creationId xmlns:a16="http://schemas.microsoft.com/office/drawing/2014/main" id="{AAA6F93C-72C4-F604-4997-36CA0B65E3F4}"/>
                  </a:ext>
                </a:extLst>
              </p:cNvPr>
              <p:cNvCxnSpPr>
                <a:cxnSpLocks/>
              </p:cNvCxnSpPr>
              <p:nvPr/>
            </p:nvCxnSpPr>
            <p:spPr>
              <a:xfrm>
                <a:off x="389730" y="2622753"/>
                <a:ext cx="3589679" cy="0"/>
              </a:xfrm>
              <a:prstGeom prst="line">
                <a:avLst/>
              </a:prstGeom>
              <a:ln w="19050">
                <a:gradFill>
                  <a:gsLst>
                    <a:gs pos="0">
                      <a:srgbClr val="0053A7"/>
                    </a:gs>
                    <a:gs pos="100000">
                      <a:srgbClr val="0053A7">
                        <a:alpha val="0"/>
                      </a:srgbClr>
                    </a:gs>
                  </a:gsLst>
                  <a:lin ang="0" scaled="0"/>
                </a:gradFill>
              </a:ln>
            </p:spPr>
            <p:style>
              <a:lnRef idx="1">
                <a:schemeClr val="accent1"/>
              </a:lnRef>
              <a:fillRef idx="0">
                <a:schemeClr val="accent1"/>
              </a:fillRef>
              <a:effectRef idx="0">
                <a:schemeClr val="accent1"/>
              </a:effectRef>
              <a:fontRef idx="minor">
                <a:schemeClr val="tx1"/>
              </a:fontRef>
            </p:style>
          </p:cxnSp>
          <p:cxnSp>
            <p:nvCxnSpPr>
              <p:cNvPr id="62" name="直接连接符 61">
                <a:extLst>
                  <a:ext uri="{FF2B5EF4-FFF2-40B4-BE49-F238E27FC236}">
                    <a16:creationId xmlns:a16="http://schemas.microsoft.com/office/drawing/2014/main" id="{816EF70C-2F21-1060-5353-8D58ED0A31D3}"/>
                  </a:ext>
                </a:extLst>
              </p:cNvPr>
              <p:cNvCxnSpPr>
                <a:cxnSpLocks/>
              </p:cNvCxnSpPr>
              <p:nvPr/>
            </p:nvCxnSpPr>
            <p:spPr>
              <a:xfrm>
                <a:off x="295275" y="2477961"/>
                <a:ext cx="98425" cy="149557"/>
              </a:xfrm>
              <a:prstGeom prst="line">
                <a:avLst/>
              </a:prstGeom>
              <a:ln w="19050">
                <a:solidFill>
                  <a:srgbClr val="0053A7"/>
                </a:solidFill>
              </a:ln>
            </p:spPr>
            <p:style>
              <a:lnRef idx="1">
                <a:schemeClr val="accent1"/>
              </a:lnRef>
              <a:fillRef idx="0">
                <a:schemeClr val="accent1"/>
              </a:fillRef>
              <a:effectRef idx="0">
                <a:schemeClr val="accent1"/>
              </a:effectRef>
              <a:fontRef idx="minor">
                <a:schemeClr val="tx1"/>
              </a:fontRef>
            </p:style>
          </p:cxnSp>
        </p:grpSp>
        <p:sp>
          <p:nvSpPr>
            <p:cNvPr id="63" name="文本框 62">
              <a:extLst>
                <a:ext uri="{FF2B5EF4-FFF2-40B4-BE49-F238E27FC236}">
                  <a16:creationId xmlns:a16="http://schemas.microsoft.com/office/drawing/2014/main" id="{FEB650A0-DFAC-1870-513D-1C466816C0C4}"/>
                </a:ext>
              </a:extLst>
            </p:cNvPr>
            <p:cNvSpPr txBox="1"/>
            <p:nvPr/>
          </p:nvSpPr>
          <p:spPr>
            <a:xfrm>
              <a:off x="8389040" y="1310078"/>
              <a:ext cx="3136900" cy="700576"/>
            </a:xfrm>
            <a:prstGeom prst="rect">
              <a:avLst/>
            </a:prstGeom>
            <a:noFill/>
          </p:spPr>
          <p:txBody>
            <a:bodyPr wrap="square">
              <a:spAutoFit/>
            </a:bodyPr>
            <a:lstStyle/>
            <a:p>
              <a:pPr marL="285750" marR="0" lvl="0" indent="-285750" defTabSz="914400" rtl="0" eaLnBrk="1" fontAlgn="auto" latinLnBrk="0" hangingPunct="1">
                <a:lnSpc>
                  <a:spcPct val="150000"/>
                </a:lnSpc>
                <a:spcBef>
                  <a:spcPts val="0"/>
                </a:spcBef>
                <a:buClr>
                  <a:srgbClr val="0053A7"/>
                </a:buClr>
                <a:buSzTx/>
                <a:buFont typeface="Wingdings" panose="05000000000000000000" pitchFamily="2" charset="2"/>
                <a:buChar char="l"/>
                <a:tabLst/>
                <a:defRPr/>
              </a:pPr>
              <a:r>
                <a:rPr lang="zh-CN" altLang="en-US" sz="1400" b="1" dirty="0">
                  <a:solidFill>
                    <a:srgbClr val="FF0000"/>
                  </a:solidFill>
                  <a:latin typeface="Microsoft YaHei" panose="020B0503020204020204" pitchFamily="34" charset="-122"/>
                  <a:ea typeface="Microsoft YaHei" panose="020B0503020204020204" pitchFamily="34" charset="-122"/>
                </a:rPr>
                <a:t>获得“十三五”国家重大新药创制专项支持</a:t>
              </a:r>
            </a:p>
          </p:txBody>
        </p:sp>
      </p:grpSp>
      <p:grpSp>
        <p:nvGrpSpPr>
          <p:cNvPr id="65" name="组合 64">
            <a:extLst>
              <a:ext uri="{FF2B5EF4-FFF2-40B4-BE49-F238E27FC236}">
                <a16:creationId xmlns:a16="http://schemas.microsoft.com/office/drawing/2014/main" id="{8F1EAE4A-C525-FF1A-C680-5530AA444961}"/>
              </a:ext>
            </a:extLst>
          </p:cNvPr>
          <p:cNvGrpSpPr/>
          <p:nvPr/>
        </p:nvGrpSpPr>
        <p:grpSpPr>
          <a:xfrm>
            <a:off x="8278559" y="2640128"/>
            <a:ext cx="3684134" cy="592536"/>
            <a:chOff x="8212592" y="1654622"/>
            <a:chExt cx="3684134" cy="592536"/>
          </a:xfrm>
        </p:grpSpPr>
        <p:grpSp>
          <p:nvGrpSpPr>
            <p:cNvPr id="66" name="组合 65">
              <a:extLst>
                <a:ext uri="{FF2B5EF4-FFF2-40B4-BE49-F238E27FC236}">
                  <a16:creationId xmlns:a16="http://schemas.microsoft.com/office/drawing/2014/main" id="{1401FF8F-BDD8-2909-0ABF-362BE974E5DB}"/>
                </a:ext>
              </a:extLst>
            </p:cNvPr>
            <p:cNvGrpSpPr/>
            <p:nvPr/>
          </p:nvGrpSpPr>
          <p:grpSpPr>
            <a:xfrm flipH="1">
              <a:off x="8212592" y="2097601"/>
              <a:ext cx="3684134" cy="149557"/>
              <a:chOff x="295275" y="2477961"/>
              <a:chExt cx="3684134" cy="149557"/>
            </a:xfrm>
          </p:grpSpPr>
          <p:cxnSp>
            <p:nvCxnSpPr>
              <p:cNvPr id="68" name="直接连接符 67">
                <a:extLst>
                  <a:ext uri="{FF2B5EF4-FFF2-40B4-BE49-F238E27FC236}">
                    <a16:creationId xmlns:a16="http://schemas.microsoft.com/office/drawing/2014/main" id="{501CE1B5-71B4-F52A-3A12-F9534AABBA57}"/>
                  </a:ext>
                </a:extLst>
              </p:cNvPr>
              <p:cNvCxnSpPr>
                <a:cxnSpLocks/>
              </p:cNvCxnSpPr>
              <p:nvPr/>
            </p:nvCxnSpPr>
            <p:spPr>
              <a:xfrm>
                <a:off x="389730" y="2622753"/>
                <a:ext cx="3589679" cy="0"/>
              </a:xfrm>
              <a:prstGeom prst="line">
                <a:avLst/>
              </a:prstGeom>
              <a:ln w="19050">
                <a:gradFill>
                  <a:gsLst>
                    <a:gs pos="0">
                      <a:srgbClr val="0053A7"/>
                    </a:gs>
                    <a:gs pos="100000">
                      <a:srgbClr val="0053A7">
                        <a:alpha val="0"/>
                      </a:srgbClr>
                    </a:gs>
                  </a:gsLst>
                  <a:lin ang="0" scaled="0"/>
                </a:gradFill>
              </a:ln>
            </p:spPr>
            <p:style>
              <a:lnRef idx="1">
                <a:schemeClr val="accent1"/>
              </a:lnRef>
              <a:fillRef idx="0">
                <a:schemeClr val="accent1"/>
              </a:fillRef>
              <a:effectRef idx="0">
                <a:schemeClr val="accent1"/>
              </a:effectRef>
              <a:fontRef idx="minor">
                <a:schemeClr val="tx1"/>
              </a:fontRef>
            </p:style>
          </p:cxnSp>
          <p:cxnSp>
            <p:nvCxnSpPr>
              <p:cNvPr id="69" name="直接连接符 68">
                <a:extLst>
                  <a:ext uri="{FF2B5EF4-FFF2-40B4-BE49-F238E27FC236}">
                    <a16:creationId xmlns:a16="http://schemas.microsoft.com/office/drawing/2014/main" id="{1B8E6854-5642-309F-E437-DC5CE9AB1DD2}"/>
                  </a:ext>
                </a:extLst>
              </p:cNvPr>
              <p:cNvCxnSpPr>
                <a:cxnSpLocks/>
              </p:cNvCxnSpPr>
              <p:nvPr/>
            </p:nvCxnSpPr>
            <p:spPr>
              <a:xfrm>
                <a:off x="295275" y="2477961"/>
                <a:ext cx="98425" cy="149557"/>
              </a:xfrm>
              <a:prstGeom prst="line">
                <a:avLst/>
              </a:prstGeom>
              <a:ln w="19050">
                <a:solidFill>
                  <a:srgbClr val="0053A7"/>
                </a:solidFill>
              </a:ln>
            </p:spPr>
            <p:style>
              <a:lnRef idx="1">
                <a:schemeClr val="accent1"/>
              </a:lnRef>
              <a:fillRef idx="0">
                <a:schemeClr val="accent1"/>
              </a:fillRef>
              <a:effectRef idx="0">
                <a:schemeClr val="accent1"/>
              </a:effectRef>
              <a:fontRef idx="minor">
                <a:schemeClr val="tx1"/>
              </a:fontRef>
            </p:style>
          </p:cxnSp>
        </p:grpSp>
        <p:sp>
          <p:nvSpPr>
            <p:cNvPr id="67" name="文本框 66">
              <a:extLst>
                <a:ext uri="{FF2B5EF4-FFF2-40B4-BE49-F238E27FC236}">
                  <a16:creationId xmlns:a16="http://schemas.microsoft.com/office/drawing/2014/main" id="{DA34386D-A2C5-C98F-6A68-4E9A289C6C6F}"/>
                </a:ext>
              </a:extLst>
            </p:cNvPr>
            <p:cNvSpPr txBox="1"/>
            <p:nvPr/>
          </p:nvSpPr>
          <p:spPr>
            <a:xfrm>
              <a:off x="8389040" y="1654622"/>
              <a:ext cx="3136900" cy="377411"/>
            </a:xfrm>
            <a:prstGeom prst="rect">
              <a:avLst/>
            </a:prstGeom>
            <a:noFill/>
          </p:spPr>
          <p:txBody>
            <a:bodyPr wrap="square">
              <a:spAutoFit/>
            </a:bodyPr>
            <a:lstStyle/>
            <a:p>
              <a:pPr marL="285750" marR="0" lvl="0" indent="-285750" defTabSz="914400" rtl="0" eaLnBrk="1" fontAlgn="auto" latinLnBrk="0" hangingPunct="1">
                <a:lnSpc>
                  <a:spcPct val="150000"/>
                </a:lnSpc>
                <a:spcBef>
                  <a:spcPts val="0"/>
                </a:spcBef>
                <a:buClr>
                  <a:srgbClr val="0053A7"/>
                </a:buClr>
                <a:buSzTx/>
                <a:buFont typeface="Wingdings" panose="05000000000000000000" pitchFamily="2" charset="2"/>
                <a:buChar char="l"/>
                <a:tabLst/>
                <a:defRPr/>
              </a:pPr>
              <a:r>
                <a:rPr lang="zh-CN" altLang="en-US" sz="1400" dirty="0">
                  <a:gradFill>
                    <a:gsLst>
                      <a:gs pos="0">
                        <a:schemeClr val="tx1"/>
                      </a:gs>
                      <a:gs pos="100000">
                        <a:schemeClr val="tx1"/>
                      </a:gs>
                    </a:gsLst>
                    <a:lin ang="0" scaled="1"/>
                  </a:gradFill>
                  <a:latin typeface="Microsoft YaHei" panose="020B0503020204020204" pitchFamily="34" charset="-122"/>
                  <a:ea typeface="Microsoft YaHei" panose="020B0503020204020204" pitchFamily="34" charset="-122"/>
                </a:rPr>
                <a:t>药品注册分类：</a:t>
              </a:r>
              <a:r>
                <a:rPr lang="zh-CN" altLang="en-US" sz="1400" b="1" dirty="0">
                  <a:solidFill>
                    <a:srgbClr val="FF0000"/>
                  </a:solidFill>
                  <a:latin typeface="Microsoft YaHei" panose="020B0503020204020204" pitchFamily="34" charset="-122"/>
                  <a:ea typeface="Microsoft YaHei" panose="020B0503020204020204" pitchFamily="34" charset="-122"/>
                </a:rPr>
                <a:t>化药 </a:t>
              </a:r>
              <a:r>
                <a:rPr lang="en-US" altLang="zh-CN" sz="1400" b="1" dirty="0">
                  <a:solidFill>
                    <a:srgbClr val="FF0000"/>
                  </a:solidFill>
                  <a:latin typeface="Microsoft YaHei" panose="020B0503020204020204" pitchFamily="34" charset="-122"/>
                  <a:ea typeface="Microsoft YaHei" panose="020B0503020204020204" pitchFamily="34" charset="-122"/>
                </a:rPr>
                <a:t>1 </a:t>
              </a:r>
              <a:r>
                <a:rPr lang="zh-CN" altLang="en-US" sz="1400" b="1" dirty="0">
                  <a:solidFill>
                    <a:srgbClr val="FF0000"/>
                  </a:solidFill>
                  <a:latin typeface="Microsoft YaHei" panose="020B0503020204020204" pitchFamily="34" charset="-122"/>
                  <a:ea typeface="Microsoft YaHei" panose="020B0503020204020204" pitchFamily="34" charset="-122"/>
                </a:rPr>
                <a:t>类</a:t>
              </a:r>
            </a:p>
          </p:txBody>
        </p:sp>
      </p:grpSp>
      <p:grpSp>
        <p:nvGrpSpPr>
          <p:cNvPr id="70" name="组合 69">
            <a:extLst>
              <a:ext uri="{FF2B5EF4-FFF2-40B4-BE49-F238E27FC236}">
                <a16:creationId xmlns:a16="http://schemas.microsoft.com/office/drawing/2014/main" id="{321750ED-0ADD-06AC-B74A-9B33FF661186}"/>
              </a:ext>
            </a:extLst>
          </p:cNvPr>
          <p:cNvGrpSpPr/>
          <p:nvPr/>
        </p:nvGrpSpPr>
        <p:grpSpPr>
          <a:xfrm>
            <a:off x="8212592" y="4276397"/>
            <a:ext cx="3705587" cy="811835"/>
            <a:chOff x="8212592" y="1435323"/>
            <a:chExt cx="3705587" cy="811835"/>
          </a:xfrm>
        </p:grpSpPr>
        <p:grpSp>
          <p:nvGrpSpPr>
            <p:cNvPr id="71" name="组合 70">
              <a:extLst>
                <a:ext uri="{FF2B5EF4-FFF2-40B4-BE49-F238E27FC236}">
                  <a16:creationId xmlns:a16="http://schemas.microsoft.com/office/drawing/2014/main" id="{4F1C1250-108A-C7C4-2B39-F74A73DA13E7}"/>
                </a:ext>
              </a:extLst>
            </p:cNvPr>
            <p:cNvGrpSpPr/>
            <p:nvPr/>
          </p:nvGrpSpPr>
          <p:grpSpPr>
            <a:xfrm flipH="1">
              <a:off x="8212592" y="2097601"/>
              <a:ext cx="3684134" cy="149557"/>
              <a:chOff x="295275" y="2477961"/>
              <a:chExt cx="3684134" cy="149557"/>
            </a:xfrm>
          </p:grpSpPr>
          <p:cxnSp>
            <p:nvCxnSpPr>
              <p:cNvPr id="73" name="直接连接符 72">
                <a:extLst>
                  <a:ext uri="{FF2B5EF4-FFF2-40B4-BE49-F238E27FC236}">
                    <a16:creationId xmlns:a16="http://schemas.microsoft.com/office/drawing/2014/main" id="{F50F9CAC-1FDB-1F54-56EA-B8E725476AAA}"/>
                  </a:ext>
                </a:extLst>
              </p:cNvPr>
              <p:cNvCxnSpPr>
                <a:cxnSpLocks/>
              </p:cNvCxnSpPr>
              <p:nvPr/>
            </p:nvCxnSpPr>
            <p:spPr>
              <a:xfrm>
                <a:off x="389730" y="2622753"/>
                <a:ext cx="3589679" cy="0"/>
              </a:xfrm>
              <a:prstGeom prst="line">
                <a:avLst/>
              </a:prstGeom>
              <a:ln w="19050">
                <a:gradFill>
                  <a:gsLst>
                    <a:gs pos="0">
                      <a:srgbClr val="0053A7"/>
                    </a:gs>
                    <a:gs pos="100000">
                      <a:srgbClr val="0053A7">
                        <a:alpha val="0"/>
                      </a:srgbClr>
                    </a:gs>
                  </a:gsLst>
                  <a:lin ang="0" scaled="0"/>
                </a:gradFill>
              </a:ln>
            </p:spPr>
            <p:style>
              <a:lnRef idx="1">
                <a:schemeClr val="accent1"/>
              </a:lnRef>
              <a:fillRef idx="0">
                <a:schemeClr val="accent1"/>
              </a:fillRef>
              <a:effectRef idx="0">
                <a:schemeClr val="accent1"/>
              </a:effectRef>
              <a:fontRef idx="minor">
                <a:schemeClr val="tx1"/>
              </a:fontRef>
            </p:style>
          </p:cxnSp>
          <p:cxnSp>
            <p:nvCxnSpPr>
              <p:cNvPr id="74" name="直接连接符 73">
                <a:extLst>
                  <a:ext uri="{FF2B5EF4-FFF2-40B4-BE49-F238E27FC236}">
                    <a16:creationId xmlns:a16="http://schemas.microsoft.com/office/drawing/2014/main" id="{D369A7D2-A802-559D-0CBB-C6E05F8E7426}"/>
                  </a:ext>
                </a:extLst>
              </p:cNvPr>
              <p:cNvCxnSpPr>
                <a:cxnSpLocks/>
              </p:cNvCxnSpPr>
              <p:nvPr/>
            </p:nvCxnSpPr>
            <p:spPr>
              <a:xfrm>
                <a:off x="295275" y="2477961"/>
                <a:ext cx="98425" cy="149557"/>
              </a:xfrm>
              <a:prstGeom prst="line">
                <a:avLst/>
              </a:prstGeom>
              <a:ln w="19050">
                <a:solidFill>
                  <a:srgbClr val="0053A7"/>
                </a:solidFill>
              </a:ln>
            </p:spPr>
            <p:style>
              <a:lnRef idx="1">
                <a:schemeClr val="accent1"/>
              </a:lnRef>
              <a:fillRef idx="0">
                <a:schemeClr val="accent1"/>
              </a:fillRef>
              <a:effectRef idx="0">
                <a:schemeClr val="accent1"/>
              </a:effectRef>
              <a:fontRef idx="minor">
                <a:schemeClr val="tx1"/>
              </a:fontRef>
            </p:style>
          </p:cxnSp>
        </p:grpSp>
        <p:sp>
          <p:nvSpPr>
            <p:cNvPr id="72" name="文本框 71">
              <a:extLst>
                <a:ext uri="{FF2B5EF4-FFF2-40B4-BE49-F238E27FC236}">
                  <a16:creationId xmlns:a16="http://schemas.microsoft.com/office/drawing/2014/main" id="{05EAC5EB-C139-18CE-D3AD-CE35F8EDB30D}"/>
                </a:ext>
              </a:extLst>
            </p:cNvPr>
            <p:cNvSpPr txBox="1"/>
            <p:nvPr/>
          </p:nvSpPr>
          <p:spPr>
            <a:xfrm>
              <a:off x="8455007" y="1435323"/>
              <a:ext cx="3463172" cy="700576"/>
            </a:xfrm>
            <a:prstGeom prst="rect">
              <a:avLst/>
            </a:prstGeom>
            <a:noFill/>
          </p:spPr>
          <p:txBody>
            <a:bodyPr wrap="square">
              <a:spAutoFit/>
            </a:bodyPr>
            <a:lstStyle/>
            <a:p>
              <a:pPr marL="285750" marR="0" lvl="0" indent="-285750" defTabSz="914400" rtl="0" eaLnBrk="1" fontAlgn="auto" latinLnBrk="0" hangingPunct="1">
                <a:lnSpc>
                  <a:spcPct val="150000"/>
                </a:lnSpc>
                <a:spcBef>
                  <a:spcPts val="0"/>
                </a:spcBef>
                <a:buClr>
                  <a:srgbClr val="0053A7"/>
                </a:buClr>
                <a:buSzTx/>
                <a:buFont typeface="Wingdings" panose="05000000000000000000" pitchFamily="2" charset="2"/>
                <a:buChar char="l"/>
                <a:tabLst/>
                <a:defRPr/>
              </a:pPr>
              <a:r>
                <a:rPr lang="zh-CN" altLang="en-US" sz="1400" dirty="0">
                  <a:latin typeface="Microsoft YaHei" panose="020B0503020204020204" pitchFamily="34" charset="-122"/>
                  <a:ea typeface="Microsoft YaHei" panose="020B0503020204020204" pitchFamily="34" charset="-122"/>
                </a:rPr>
                <a:t>同类药物中</a:t>
              </a:r>
              <a:r>
                <a:rPr lang="zh-CN" altLang="en-US" sz="1400" b="1" dirty="0">
                  <a:solidFill>
                    <a:srgbClr val="FF0000"/>
                  </a:solidFill>
                  <a:latin typeface="Microsoft YaHei" panose="020B0503020204020204" pitchFamily="34" charset="-122"/>
                  <a:ea typeface="Microsoft YaHei" panose="020B0503020204020204" pitchFamily="34" charset="-122"/>
                </a:rPr>
                <a:t>唯一</a:t>
              </a:r>
              <a:r>
                <a:rPr lang="zh-CN" altLang="en-US" sz="1400" b="1" dirty="0">
                  <a:latin typeface="Microsoft YaHei" panose="020B0503020204020204" pitchFamily="34" charset="-122"/>
                  <a:ea typeface="Microsoft YaHei" panose="020B0503020204020204" pitchFamily="34" charset="-122"/>
                </a:rPr>
                <a:t>手性药物，</a:t>
              </a:r>
              <a:r>
                <a:rPr lang="zh-CN" altLang="en-US" sz="1400" b="1" dirty="0">
                  <a:solidFill>
                    <a:srgbClr val="FF0000"/>
                  </a:solidFill>
                  <a:latin typeface="Microsoft YaHei" panose="020B0503020204020204" pitchFamily="34" charset="-122"/>
                  <a:ea typeface="Microsoft YaHei" panose="020B0503020204020204" pitchFamily="34" charset="-122"/>
                </a:rPr>
                <a:t>攻克透过血脑屏障的难题</a:t>
              </a:r>
            </a:p>
          </p:txBody>
        </p:sp>
      </p:grpSp>
      <p:sp>
        <p:nvSpPr>
          <p:cNvPr id="4" name="椭圆 3">
            <a:extLst>
              <a:ext uri="{FF2B5EF4-FFF2-40B4-BE49-F238E27FC236}">
                <a16:creationId xmlns:a16="http://schemas.microsoft.com/office/drawing/2014/main" id="{63F383F5-1A20-9364-F326-5AB7CC588832}"/>
              </a:ext>
            </a:extLst>
          </p:cNvPr>
          <p:cNvSpPr/>
          <p:nvPr/>
        </p:nvSpPr>
        <p:spPr>
          <a:xfrm>
            <a:off x="4838700" y="2593718"/>
            <a:ext cx="548955" cy="399223"/>
          </a:xfrm>
          <a:prstGeom prst="ellipse">
            <a:avLst/>
          </a:prstGeom>
          <a:noFill/>
          <a:ln w="38100">
            <a:solidFill>
              <a:srgbClr val="B4278F"/>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grpSp>
        <p:nvGrpSpPr>
          <p:cNvPr id="9" name="组合 8">
            <a:extLst>
              <a:ext uri="{FF2B5EF4-FFF2-40B4-BE49-F238E27FC236}">
                <a16:creationId xmlns:a16="http://schemas.microsoft.com/office/drawing/2014/main" id="{009A4727-0FF1-74F1-B641-7B5AD98CCBEC}"/>
              </a:ext>
            </a:extLst>
          </p:cNvPr>
          <p:cNvGrpSpPr/>
          <p:nvPr/>
        </p:nvGrpSpPr>
        <p:grpSpPr>
          <a:xfrm>
            <a:off x="8278559" y="3545346"/>
            <a:ext cx="3684134" cy="592536"/>
            <a:chOff x="8212592" y="1654622"/>
            <a:chExt cx="3684134" cy="592536"/>
          </a:xfrm>
        </p:grpSpPr>
        <p:grpSp>
          <p:nvGrpSpPr>
            <p:cNvPr id="10" name="组合 9">
              <a:extLst>
                <a:ext uri="{FF2B5EF4-FFF2-40B4-BE49-F238E27FC236}">
                  <a16:creationId xmlns:a16="http://schemas.microsoft.com/office/drawing/2014/main" id="{FCE4D108-D03A-D319-317C-F9196F0FCE99}"/>
                </a:ext>
              </a:extLst>
            </p:cNvPr>
            <p:cNvGrpSpPr/>
            <p:nvPr/>
          </p:nvGrpSpPr>
          <p:grpSpPr>
            <a:xfrm flipH="1">
              <a:off x="8212592" y="2097601"/>
              <a:ext cx="3684134" cy="149557"/>
              <a:chOff x="295275" y="2477961"/>
              <a:chExt cx="3684134" cy="149557"/>
            </a:xfrm>
          </p:grpSpPr>
          <p:cxnSp>
            <p:nvCxnSpPr>
              <p:cNvPr id="13" name="直接连接符 12">
                <a:extLst>
                  <a:ext uri="{FF2B5EF4-FFF2-40B4-BE49-F238E27FC236}">
                    <a16:creationId xmlns:a16="http://schemas.microsoft.com/office/drawing/2014/main" id="{5DE14DC0-54A1-3C47-A486-D2DD4A3210C4}"/>
                  </a:ext>
                </a:extLst>
              </p:cNvPr>
              <p:cNvCxnSpPr>
                <a:cxnSpLocks/>
              </p:cNvCxnSpPr>
              <p:nvPr/>
            </p:nvCxnSpPr>
            <p:spPr>
              <a:xfrm>
                <a:off x="389730" y="2622753"/>
                <a:ext cx="3589679" cy="0"/>
              </a:xfrm>
              <a:prstGeom prst="line">
                <a:avLst/>
              </a:prstGeom>
              <a:ln w="19050">
                <a:gradFill>
                  <a:gsLst>
                    <a:gs pos="0">
                      <a:srgbClr val="0053A7"/>
                    </a:gs>
                    <a:gs pos="100000">
                      <a:srgbClr val="0053A7">
                        <a:alpha val="0"/>
                      </a:srgbClr>
                    </a:gs>
                  </a:gsLst>
                  <a:lin ang="0" scaled="0"/>
                </a:gradFill>
              </a:ln>
            </p:spPr>
            <p:style>
              <a:lnRef idx="1">
                <a:schemeClr val="accent1"/>
              </a:lnRef>
              <a:fillRef idx="0">
                <a:schemeClr val="accent1"/>
              </a:fillRef>
              <a:effectRef idx="0">
                <a:schemeClr val="accent1"/>
              </a:effectRef>
              <a:fontRef idx="minor">
                <a:schemeClr val="tx1"/>
              </a:fontRef>
            </p:style>
          </p:cxnSp>
          <p:cxnSp>
            <p:nvCxnSpPr>
              <p:cNvPr id="14" name="直接连接符 13">
                <a:extLst>
                  <a:ext uri="{FF2B5EF4-FFF2-40B4-BE49-F238E27FC236}">
                    <a16:creationId xmlns:a16="http://schemas.microsoft.com/office/drawing/2014/main" id="{4562782A-7E3D-45BA-9E3B-722F7F4F4D53}"/>
                  </a:ext>
                </a:extLst>
              </p:cNvPr>
              <p:cNvCxnSpPr>
                <a:cxnSpLocks/>
              </p:cNvCxnSpPr>
              <p:nvPr/>
            </p:nvCxnSpPr>
            <p:spPr>
              <a:xfrm>
                <a:off x="295275" y="2477961"/>
                <a:ext cx="98425" cy="149557"/>
              </a:xfrm>
              <a:prstGeom prst="line">
                <a:avLst/>
              </a:prstGeom>
              <a:ln w="19050">
                <a:solidFill>
                  <a:srgbClr val="0053A7"/>
                </a:solidFill>
              </a:ln>
            </p:spPr>
            <p:style>
              <a:lnRef idx="1">
                <a:schemeClr val="accent1"/>
              </a:lnRef>
              <a:fillRef idx="0">
                <a:schemeClr val="accent1"/>
              </a:fillRef>
              <a:effectRef idx="0">
                <a:schemeClr val="accent1"/>
              </a:effectRef>
              <a:fontRef idx="minor">
                <a:schemeClr val="tx1"/>
              </a:fontRef>
            </p:style>
          </p:cxnSp>
        </p:grpSp>
        <p:sp>
          <p:nvSpPr>
            <p:cNvPr id="11" name="文本框 10">
              <a:extLst>
                <a:ext uri="{FF2B5EF4-FFF2-40B4-BE49-F238E27FC236}">
                  <a16:creationId xmlns:a16="http://schemas.microsoft.com/office/drawing/2014/main" id="{3E23F1DF-3C0B-6629-95A8-B565F1F7AC44}"/>
                </a:ext>
              </a:extLst>
            </p:cNvPr>
            <p:cNvSpPr txBox="1"/>
            <p:nvPr/>
          </p:nvSpPr>
          <p:spPr>
            <a:xfrm>
              <a:off x="8389040" y="1654622"/>
              <a:ext cx="3136900" cy="377411"/>
            </a:xfrm>
            <a:prstGeom prst="rect">
              <a:avLst/>
            </a:prstGeom>
            <a:noFill/>
          </p:spPr>
          <p:txBody>
            <a:bodyPr wrap="square">
              <a:spAutoFit/>
            </a:bodyPr>
            <a:lstStyle/>
            <a:p>
              <a:pPr marL="285750" marR="0" lvl="0" indent="-285750" defTabSz="914400" rtl="0" eaLnBrk="1" fontAlgn="auto" latinLnBrk="0" hangingPunct="1">
                <a:lnSpc>
                  <a:spcPct val="150000"/>
                </a:lnSpc>
                <a:spcBef>
                  <a:spcPts val="0"/>
                </a:spcBef>
                <a:buClr>
                  <a:srgbClr val="0053A7"/>
                </a:buClr>
                <a:buSzTx/>
                <a:buFont typeface="Wingdings" panose="05000000000000000000" pitchFamily="2" charset="2"/>
                <a:buChar char="l"/>
                <a:tabLst/>
                <a:defRPr/>
              </a:pPr>
              <a:r>
                <a:rPr lang="zh-CN" altLang="en-US" sz="1400" b="1" dirty="0">
                  <a:solidFill>
                    <a:srgbClr val="FF0000"/>
                  </a:solidFill>
                  <a:latin typeface="Microsoft YaHei" panose="020B0503020204020204" pitchFamily="34" charset="-122"/>
                  <a:ea typeface="Microsoft YaHei" panose="020B0503020204020204" pitchFamily="34" charset="-122"/>
                </a:rPr>
                <a:t>拥有全球化合物专利</a:t>
              </a:r>
            </a:p>
          </p:txBody>
        </p:sp>
      </p:grpSp>
      <p:sp>
        <p:nvSpPr>
          <p:cNvPr id="15" name="文本框 14">
            <a:extLst>
              <a:ext uri="{FF2B5EF4-FFF2-40B4-BE49-F238E27FC236}">
                <a16:creationId xmlns:a16="http://schemas.microsoft.com/office/drawing/2014/main" id="{B3F72F11-0FFD-09D1-F84F-D1E31554590E}"/>
              </a:ext>
            </a:extLst>
          </p:cNvPr>
          <p:cNvSpPr txBox="1"/>
          <p:nvPr/>
        </p:nvSpPr>
        <p:spPr>
          <a:xfrm>
            <a:off x="-1" y="975"/>
            <a:ext cx="1116000" cy="314697"/>
          </a:xfrm>
          <a:prstGeom prst="rect">
            <a:avLst/>
          </a:prstGeom>
          <a:solidFill>
            <a:schemeClr val="accent1"/>
          </a:solidFill>
        </p:spPr>
        <p:txBody>
          <a:bodyPr wrap="square" anchor="ctr">
            <a:noAutofit/>
          </a:bodyPr>
          <a:lstStyle/>
          <a:p>
            <a:pPr algn="ctr"/>
            <a:r>
              <a:rPr lang="zh-CN" altLang="en-US" b="1" dirty="0">
                <a:solidFill>
                  <a:schemeClr val="bg1"/>
                </a:solidFill>
                <a:latin typeface="Microsoft YaHei" panose="020B0503020204020204" pitchFamily="34" charset="-122"/>
                <a:ea typeface="Microsoft YaHei" panose="020B0503020204020204" pitchFamily="34" charset="-122"/>
              </a:rPr>
              <a:t>创新性</a:t>
            </a:r>
            <a:r>
              <a:rPr lang="en-US" altLang="zh-CN" b="1" dirty="0">
                <a:solidFill>
                  <a:schemeClr val="bg1"/>
                </a:solidFill>
                <a:latin typeface="Microsoft YaHei" panose="020B0503020204020204" pitchFamily="34" charset="-122"/>
                <a:ea typeface="Microsoft YaHei" panose="020B0503020204020204" pitchFamily="34" charset="-122"/>
              </a:rPr>
              <a:t>1</a:t>
            </a:r>
            <a:endParaRPr lang="zh-CN" altLang="en-US" b="1" dirty="0">
              <a:solidFill>
                <a:schemeClr val="bg1"/>
              </a:solidFill>
            </a:endParaRPr>
          </a:p>
        </p:txBody>
      </p:sp>
    </p:spTree>
    <p:extLst>
      <p:ext uri="{BB962C8B-B14F-4D97-AF65-F5344CB8AC3E}">
        <p14:creationId xmlns:p14="http://schemas.microsoft.com/office/powerpoint/2010/main" val="32621819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a:extLst>
              <a:ext uri="{FF2B5EF4-FFF2-40B4-BE49-F238E27FC236}">
                <a16:creationId xmlns:a16="http://schemas.microsoft.com/office/drawing/2014/main" id="{23EB01CD-F4ED-DAE9-ED46-049355251617}"/>
              </a:ext>
            </a:extLst>
          </p:cNvPr>
          <p:cNvSpPr/>
          <p:nvPr/>
        </p:nvSpPr>
        <p:spPr>
          <a:xfrm>
            <a:off x="232475" y="392677"/>
            <a:ext cx="1410346" cy="48044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graphicFrame>
        <p:nvGraphicFramePr>
          <p:cNvPr id="3" name="think-cell data - do not delete" hidden="1">
            <a:extLst>
              <a:ext uri="{FF2B5EF4-FFF2-40B4-BE49-F238E27FC236}">
                <a16:creationId xmlns:a16="http://schemas.microsoft.com/office/drawing/2014/main" id="{0310A2DE-C814-C90E-0C84-BD7E2A4155DE}"/>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幻灯片" r:id="rId4" imgW="360" imgH="360" progId="TCLayout.ActiveDocument.1">
                  <p:embed/>
                </p:oleObj>
              </mc:Choice>
              <mc:Fallback>
                <p:oleObj name="think-cell 幻灯片" r:id="rId4" imgW="360" imgH="360" progId="TCLayout.ActiveDocument.1">
                  <p:embed/>
                  <p:pic>
                    <p:nvPicPr>
                      <p:cNvPr id="3" name="think-cell data - do not delete" hidden="1">
                        <a:extLst>
                          <a:ext uri="{FF2B5EF4-FFF2-40B4-BE49-F238E27FC236}">
                            <a16:creationId xmlns:a16="http://schemas.microsoft.com/office/drawing/2014/main" id="{0310A2DE-C814-C90E-0C84-BD7E2A4155DE}"/>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0" name="文本框 9">
            <a:extLst>
              <a:ext uri="{FF2B5EF4-FFF2-40B4-BE49-F238E27FC236}">
                <a16:creationId xmlns:a16="http://schemas.microsoft.com/office/drawing/2014/main" id="{771FE99D-0D4A-1BBF-5EAC-8FAD6348AF5F}"/>
              </a:ext>
            </a:extLst>
          </p:cNvPr>
          <p:cNvSpPr txBox="1"/>
          <p:nvPr/>
        </p:nvSpPr>
        <p:spPr>
          <a:xfrm>
            <a:off x="431311" y="6405235"/>
            <a:ext cx="11370958" cy="461665"/>
          </a:xfrm>
          <a:prstGeom prst="rect">
            <a:avLst/>
          </a:prstGeom>
          <a:noFill/>
        </p:spPr>
        <p:txBody>
          <a:bodyPr wrap="square">
            <a:spAutoFit/>
          </a:bodyPr>
          <a:lstStyle>
            <a:defPPr>
              <a:defRPr lang="zh-CN"/>
            </a:defPPr>
            <a:lvl1pPr marR="0" lvl="0" indent="0" fontAlgn="auto">
              <a:lnSpc>
                <a:spcPct val="100000"/>
              </a:lnSpc>
              <a:spcBef>
                <a:spcPts val="0"/>
              </a:spcBef>
              <a:spcAft>
                <a:spcPts val="0"/>
              </a:spcAft>
              <a:buClrTx/>
              <a:buSzTx/>
              <a:buFontTx/>
              <a:buNone/>
              <a:tabLst/>
              <a:defRPr kumimoji="0" sz="800" b="0" i="0" u="none" strike="noStrike" cap="none" spc="0" normalizeH="0" baseline="0">
                <a:ln>
                  <a:noFill/>
                </a:ln>
                <a:gradFill>
                  <a:gsLst>
                    <a:gs pos="0">
                      <a:schemeClr val="tx1"/>
                    </a:gs>
                    <a:gs pos="94000">
                      <a:schemeClr val="tx1"/>
                    </a:gs>
                  </a:gsLst>
                  <a:lin ang="2700000" scaled="1"/>
                </a:gradFill>
                <a:effectLst/>
                <a:uLnTx/>
                <a:uFillTx/>
                <a:latin typeface="+mn-ea"/>
              </a:defRPr>
            </a:lvl1pPr>
          </a:lstStyle>
          <a:p>
            <a:r>
              <a:rPr lang="zh-CN" altLang="en-US" dirty="0"/>
              <a:t>参考信息：</a:t>
            </a:r>
            <a:r>
              <a:rPr lang="en-US" altLang="zh-CN" dirty="0"/>
              <a:t>1. Ahn MJ, et al. Lancet Respir Med. 2017 Nov;5(11):891-902 1. N. Colclough, Clin Cancer Res 2021;27:189-201</a:t>
            </a:r>
            <a:r>
              <a:rPr lang="zh-CN" altLang="en-US" dirty="0"/>
              <a:t>；</a:t>
            </a:r>
            <a:r>
              <a:rPr lang="en-US" altLang="zh-CN" dirty="0"/>
              <a:t>2. Data of AZD9291 comes from Package Insert of USA FDA </a:t>
            </a:r>
            <a:r>
              <a:rPr lang="en-US" altLang="zh-CN" dirty="0" err="1"/>
              <a:t>ver</a:t>
            </a:r>
            <a:r>
              <a:rPr lang="en-US" altLang="zh-CN" dirty="0"/>
              <a:t> 20191219, and Darren A.E. Cross. Cancer </a:t>
            </a:r>
            <a:r>
              <a:rPr lang="en-US" altLang="zh-CN" dirty="0" err="1"/>
              <a:t>Discov</a:t>
            </a:r>
            <a:r>
              <a:rPr lang="en-US" altLang="zh-CN" dirty="0"/>
              <a:t>. 2014 September; 4(9):1046-61</a:t>
            </a:r>
            <a:r>
              <a:rPr lang="zh-CN" altLang="en-US" dirty="0"/>
              <a:t>；</a:t>
            </a:r>
            <a:r>
              <a:rPr lang="en-US" altLang="zh-CN" dirty="0"/>
              <a:t>3. https://clinicaltrials.gov/ct2/show/results/NCT02529995?cond=NCT02529995&amp;draw=1&amp;rank=1</a:t>
            </a:r>
            <a:r>
              <a:rPr lang="zh-CN" altLang="en-US" dirty="0"/>
              <a:t>；</a:t>
            </a:r>
            <a:r>
              <a:rPr lang="en-US" altLang="zh-CN" dirty="0"/>
              <a:t>4. D. Gomez-Zepeda, </a:t>
            </a:r>
            <a:r>
              <a:rPr lang="en-US" altLang="zh-CN" dirty="0" err="1"/>
              <a:t>Pharmeceutics</a:t>
            </a:r>
            <a:r>
              <a:rPr lang="en-US" altLang="zh-CN" dirty="0"/>
              <a:t> 2020,12,20; </a:t>
            </a:r>
            <a:r>
              <a:rPr lang="en-US" altLang="zh-CN" dirty="0" err="1"/>
              <a:t>doi</a:t>
            </a:r>
            <a:r>
              <a:rPr lang="en-US" altLang="zh-CN" dirty="0"/>
              <a:t>: 10.3390/pharmaceutics 12010020..  5. N. Colclough, Clin Cancer Res 2021;27:189-201</a:t>
            </a:r>
          </a:p>
        </p:txBody>
      </p:sp>
      <p:sp>
        <p:nvSpPr>
          <p:cNvPr id="17" name="文本框 16">
            <a:extLst>
              <a:ext uri="{FF2B5EF4-FFF2-40B4-BE49-F238E27FC236}">
                <a16:creationId xmlns:a16="http://schemas.microsoft.com/office/drawing/2014/main" id="{1DA07D10-1005-3AB0-D945-0802CB66F44A}"/>
              </a:ext>
            </a:extLst>
          </p:cNvPr>
          <p:cNvSpPr txBox="1"/>
          <p:nvPr/>
        </p:nvSpPr>
        <p:spPr>
          <a:xfrm>
            <a:off x="721944" y="338030"/>
            <a:ext cx="10748112" cy="769441"/>
          </a:xfrm>
          <a:prstGeom prst="rect">
            <a:avLst/>
          </a:prstGeom>
          <a:noFill/>
        </p:spPr>
        <p:txBody>
          <a:bodyPr wrap="square">
            <a:spAutoFit/>
          </a:bodyPr>
          <a:lstStyle/>
          <a:p>
            <a:pPr algn="ctr"/>
            <a:r>
              <a:rPr lang="zh-CN" altLang="en-US" sz="2200" b="1" dirty="0">
                <a:latin typeface="Microsoft YaHei" panose="020B0503020204020204" pitchFamily="34" charset="-122"/>
                <a:ea typeface="Microsoft YaHei" panose="020B0503020204020204" pitchFamily="34" charset="-122"/>
              </a:rPr>
              <a:t>佐利替尼是目前唯一非外排蛋白底物设计、具有</a:t>
            </a:r>
            <a:r>
              <a:rPr lang="en-US" altLang="zh-CN" sz="2200" b="1" dirty="0">
                <a:latin typeface="Microsoft YaHei" panose="020B0503020204020204" pitchFamily="34" charset="-122"/>
                <a:ea typeface="Microsoft YaHei" panose="020B0503020204020204" pitchFamily="34" charset="-122"/>
              </a:rPr>
              <a:t>100%</a:t>
            </a:r>
            <a:r>
              <a:rPr lang="zh-CN" altLang="en-US" sz="2200" b="1" dirty="0">
                <a:latin typeface="Microsoft YaHei" panose="020B0503020204020204" pitchFamily="34" charset="-122"/>
                <a:ea typeface="Microsoft YaHei" panose="020B0503020204020204" pitchFamily="34" charset="-122"/>
              </a:rPr>
              <a:t>透脑能力的新一代</a:t>
            </a:r>
            <a:r>
              <a:rPr lang="en-US" altLang="zh-CN" sz="2200" b="1" dirty="0">
                <a:latin typeface="Microsoft YaHei" panose="020B0503020204020204" pitchFamily="34" charset="-122"/>
                <a:ea typeface="Microsoft YaHei" panose="020B0503020204020204" pitchFamily="34" charset="-122"/>
              </a:rPr>
              <a:t>EGFR-TKI</a:t>
            </a:r>
            <a:r>
              <a:rPr lang="zh-CN" altLang="en-US" sz="2200" b="1" dirty="0">
                <a:latin typeface="Microsoft YaHei" panose="020B0503020204020204" pitchFamily="34" charset="-122"/>
                <a:ea typeface="Microsoft YaHei" panose="020B0503020204020204" pitchFamily="34" charset="-122"/>
              </a:rPr>
              <a:t>，在人脑脊液中的浓度与其</a:t>
            </a:r>
            <a:r>
              <a:rPr lang="en-US" altLang="zh-CN" sz="2200" b="1" dirty="0">
                <a:latin typeface="Microsoft YaHei" panose="020B0503020204020204" pitchFamily="34" charset="-122"/>
                <a:ea typeface="Microsoft YaHei" panose="020B0503020204020204" pitchFamily="34" charset="-122"/>
              </a:rPr>
              <a:t>IC</a:t>
            </a:r>
            <a:r>
              <a:rPr lang="en-US" altLang="zh-CN" sz="2200" b="1" baseline="-25000" dirty="0">
                <a:latin typeface="Microsoft YaHei" panose="020B0503020204020204" pitchFamily="34" charset="-122"/>
                <a:ea typeface="Microsoft YaHei" panose="020B0503020204020204" pitchFamily="34" charset="-122"/>
              </a:rPr>
              <a:t>50</a:t>
            </a:r>
            <a:r>
              <a:rPr lang="zh-CN" altLang="en-US" sz="2200" b="1" dirty="0">
                <a:latin typeface="Microsoft YaHei" panose="020B0503020204020204" pitchFamily="34" charset="-122"/>
                <a:ea typeface="Microsoft YaHei" panose="020B0503020204020204" pitchFamily="34" charset="-122"/>
              </a:rPr>
              <a:t>比值远高于奥希替尼</a:t>
            </a:r>
            <a:endParaRPr lang="zh-CN" altLang="en-US" sz="2200" b="1" dirty="0"/>
          </a:p>
        </p:txBody>
      </p:sp>
      <p:graphicFrame>
        <p:nvGraphicFramePr>
          <p:cNvPr id="4" name="表格 3">
            <a:extLst>
              <a:ext uri="{FF2B5EF4-FFF2-40B4-BE49-F238E27FC236}">
                <a16:creationId xmlns:a16="http://schemas.microsoft.com/office/drawing/2014/main" id="{7EB3B41B-30E8-FF42-F38F-2276C7F27C23}"/>
              </a:ext>
            </a:extLst>
          </p:cNvPr>
          <p:cNvGraphicFramePr>
            <a:graphicFrameLocks noGrp="1"/>
          </p:cNvGraphicFramePr>
          <p:nvPr>
            <p:extLst>
              <p:ext uri="{D42A27DB-BD31-4B8C-83A1-F6EECF244321}">
                <p14:modId xmlns:p14="http://schemas.microsoft.com/office/powerpoint/2010/main" val="1154864479"/>
              </p:ext>
            </p:extLst>
          </p:nvPr>
        </p:nvGraphicFramePr>
        <p:xfrm>
          <a:off x="890225" y="1778476"/>
          <a:ext cx="10375036" cy="2343558"/>
        </p:xfrm>
        <a:graphic>
          <a:graphicData uri="http://schemas.openxmlformats.org/drawingml/2006/table">
            <a:tbl>
              <a:tblPr firstRow="1" bandRow="1">
                <a:effectLst>
                  <a:outerShdw blurRad="127000" dist="127000" dir="5400000" algn="t" rotWithShape="0">
                    <a:prstClr val="black">
                      <a:alpha val="10000"/>
                    </a:prstClr>
                  </a:outerShdw>
                </a:effectLst>
              </a:tblPr>
              <a:tblGrid>
                <a:gridCol w="3713658">
                  <a:extLst>
                    <a:ext uri="{9D8B030D-6E8A-4147-A177-3AD203B41FA5}">
                      <a16:colId xmlns:a16="http://schemas.microsoft.com/office/drawing/2014/main" val="4038975353"/>
                    </a:ext>
                  </a:extLst>
                </a:gridCol>
                <a:gridCol w="3330689">
                  <a:extLst>
                    <a:ext uri="{9D8B030D-6E8A-4147-A177-3AD203B41FA5}">
                      <a16:colId xmlns:a16="http://schemas.microsoft.com/office/drawing/2014/main" val="2467518272"/>
                    </a:ext>
                  </a:extLst>
                </a:gridCol>
                <a:gridCol w="3330689">
                  <a:extLst>
                    <a:ext uri="{9D8B030D-6E8A-4147-A177-3AD203B41FA5}">
                      <a16:colId xmlns:a16="http://schemas.microsoft.com/office/drawing/2014/main" val="4052032277"/>
                    </a:ext>
                  </a:extLst>
                </a:gridCol>
              </a:tblGrid>
              <a:tr h="324492">
                <a:tc>
                  <a:txBody>
                    <a:bodyPr/>
                    <a:lstStyle/>
                    <a:p>
                      <a:pPr algn="ctr"/>
                      <a:r>
                        <a:rPr lang="en-US" sz="1400" b="1" kern="150" dirty="0">
                          <a:gradFill>
                            <a:gsLst>
                              <a:gs pos="0">
                                <a:schemeClr val="bg1"/>
                              </a:gs>
                              <a:gs pos="100000">
                                <a:schemeClr val="bg1"/>
                              </a:gs>
                            </a:gsLst>
                            <a:lin ang="0" scaled="0"/>
                          </a:gradFill>
                          <a:effectLst/>
                          <a:latin typeface="微软雅黑" panose="020B0503020204020204" pitchFamily="34" charset="-122"/>
                          <a:ea typeface="微软雅黑" panose="020B0503020204020204" pitchFamily="34" charset="-122"/>
                          <a:cs typeface="Times New Roman" panose="02020603050405020304" pitchFamily="18" charset="0"/>
                        </a:rPr>
                        <a:t>EGFR-TKI</a:t>
                      </a:r>
                      <a:endParaRPr lang="zh-CN" sz="1400" b="1" kern="150" dirty="0">
                        <a:gradFill>
                          <a:gsLst>
                            <a:gs pos="0">
                              <a:schemeClr val="bg1"/>
                            </a:gs>
                            <a:gs pos="100000">
                              <a:schemeClr val="bg1"/>
                            </a:gs>
                          </a:gsLst>
                          <a:lin ang="0" scaled="0"/>
                        </a:gra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76330" marR="76330" marT="0" marB="0" anchor="ctr">
                    <a:lnL w="190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rgbClr val="0053A7"/>
                    </a:solidFill>
                  </a:tcPr>
                </a:tc>
                <a:tc>
                  <a:txBody>
                    <a:bodyPr/>
                    <a:lstStyle/>
                    <a:p>
                      <a:pPr algn="ctr"/>
                      <a:r>
                        <a:rPr lang="zh-CN" sz="1400" b="1" kern="150" dirty="0">
                          <a:gradFill>
                            <a:gsLst>
                              <a:gs pos="0">
                                <a:schemeClr val="bg1"/>
                              </a:gs>
                              <a:gs pos="100000">
                                <a:schemeClr val="bg1"/>
                              </a:gs>
                            </a:gsLst>
                            <a:lin ang="0" scaled="0"/>
                          </a:gradFill>
                          <a:effectLst/>
                          <a:latin typeface="微软雅黑" panose="020B0503020204020204" pitchFamily="34" charset="-122"/>
                          <a:ea typeface="微软雅黑" panose="020B0503020204020204" pitchFamily="34" charset="-122"/>
                          <a:cs typeface="Times New Roman" panose="02020603050405020304" pitchFamily="18" charset="0"/>
                        </a:rPr>
                        <a:t>奥希替尼</a:t>
                      </a:r>
                    </a:p>
                  </a:txBody>
                  <a:tcPr marL="76330" marR="7633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rgbClr val="0053A7"/>
                    </a:solidFill>
                  </a:tcPr>
                </a:tc>
                <a:tc>
                  <a:txBody>
                    <a:bodyPr/>
                    <a:lstStyle/>
                    <a:p>
                      <a:pPr algn="ctr"/>
                      <a:r>
                        <a:rPr lang="zh-CN" sz="1400" b="1" kern="150" dirty="0">
                          <a:gradFill>
                            <a:gsLst>
                              <a:gs pos="0">
                                <a:schemeClr val="bg1"/>
                              </a:gs>
                              <a:gs pos="100000">
                                <a:schemeClr val="bg1"/>
                              </a:gs>
                            </a:gsLst>
                            <a:lin ang="0" scaled="0"/>
                          </a:gradFill>
                          <a:effectLst/>
                          <a:latin typeface="微软雅黑" panose="020B0503020204020204" pitchFamily="34" charset="-122"/>
                          <a:ea typeface="微软雅黑" panose="020B0503020204020204" pitchFamily="34" charset="-122"/>
                          <a:cs typeface="Times New Roman" panose="02020603050405020304" pitchFamily="18" charset="0"/>
                        </a:rPr>
                        <a:t>佐利替尼</a:t>
                      </a:r>
                    </a:p>
                  </a:txBody>
                  <a:tcPr marL="76330" marR="76330" marT="0" marB="0" anchor="ctr">
                    <a:lnL w="63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rgbClr val="0053A7"/>
                    </a:solidFill>
                  </a:tcPr>
                </a:tc>
                <a:extLst>
                  <a:ext uri="{0D108BD9-81ED-4DB2-BD59-A6C34878D82A}">
                    <a16:rowId xmlns:a16="http://schemas.microsoft.com/office/drawing/2014/main" val="2846962865"/>
                  </a:ext>
                </a:extLst>
              </a:tr>
              <a:tr h="288438">
                <a:tc>
                  <a:txBody>
                    <a:bodyPr/>
                    <a:lstStyle/>
                    <a:p>
                      <a:pPr algn="ctr"/>
                      <a:r>
                        <a:rPr lang="zh-CN" altLang="en-US" sz="1200" kern="1200" dirty="0">
                          <a:gradFill>
                            <a:gsLst>
                              <a:gs pos="0">
                                <a:schemeClr val="tx1"/>
                              </a:gs>
                              <a:gs pos="100000">
                                <a:schemeClr val="tx1"/>
                              </a:gs>
                            </a:gsLst>
                            <a:lin ang="0" scaled="1"/>
                          </a:gradFill>
                          <a:latin typeface="微软雅黑" panose="020B0503020204020204" pitchFamily="34" charset="-122"/>
                          <a:ea typeface="微软雅黑" panose="020B0503020204020204" pitchFamily="34" charset="-122"/>
                          <a:cs typeface="+mn-cs"/>
                        </a:rPr>
                        <a:t>分子量</a:t>
                      </a:r>
                    </a:p>
                  </a:txBody>
                  <a:tcPr marL="76330" marR="76330" marT="0" marB="0" anchor="ctr">
                    <a:lnL w="19050" cap="flat" cmpd="sng" algn="ctr">
                      <a:noFill/>
                      <a:prstDash val="solid"/>
                      <a:round/>
                      <a:headEnd type="none" w="med" len="med"/>
                      <a:tailEnd type="none" w="med" len="med"/>
                    </a:lnL>
                    <a:lnR w="3175" cap="flat" cmpd="sng" algn="ctr">
                      <a:solidFill>
                        <a:srgbClr val="0054A7"/>
                      </a:solidFill>
                      <a:prstDash val="solid"/>
                      <a:round/>
                      <a:headEnd type="none" w="med" len="med"/>
                      <a:tailEnd type="none" w="med" len="med"/>
                    </a:lnR>
                    <a:lnT w="19050" cap="flat" cmpd="sng" algn="ctr">
                      <a:noFill/>
                      <a:prstDash val="solid"/>
                      <a:round/>
                      <a:headEnd type="none" w="med" len="med"/>
                      <a:tailEnd type="none" w="med" len="med"/>
                    </a:lnT>
                    <a:lnB w="6350" cap="flat" cmpd="sng" algn="ctr">
                      <a:solidFill>
                        <a:srgbClr val="0053A7"/>
                      </a:solidFill>
                      <a:prstDash val="solid"/>
                      <a:round/>
                      <a:headEnd type="none" w="med" len="med"/>
                      <a:tailEnd type="none" w="med" len="med"/>
                    </a:lnB>
                    <a:solidFill>
                      <a:schemeClr val="bg1"/>
                    </a:solidFill>
                  </a:tcPr>
                </a:tc>
                <a:tc>
                  <a:txBody>
                    <a:bodyPr/>
                    <a:lstStyle/>
                    <a:p>
                      <a:pPr algn="ctr"/>
                      <a:r>
                        <a:rPr lang="en-US" sz="1200" kern="1200" dirty="0">
                          <a:gradFill>
                            <a:gsLst>
                              <a:gs pos="0">
                                <a:schemeClr val="tx1"/>
                              </a:gs>
                              <a:gs pos="100000">
                                <a:schemeClr val="tx1"/>
                              </a:gs>
                            </a:gsLst>
                            <a:lin ang="0" scaled="1"/>
                          </a:gradFill>
                          <a:latin typeface="微软雅黑" panose="020B0503020204020204" pitchFamily="34" charset="-122"/>
                          <a:ea typeface="微软雅黑" panose="020B0503020204020204" pitchFamily="34" charset="-122"/>
                          <a:cs typeface="+mn-cs"/>
                        </a:rPr>
                        <a:t>499.61</a:t>
                      </a:r>
                      <a:endParaRPr lang="zh-CN" altLang="en-US" sz="1200" kern="1200" dirty="0">
                        <a:gradFill>
                          <a:gsLst>
                            <a:gs pos="0">
                              <a:schemeClr val="tx1"/>
                            </a:gs>
                            <a:gs pos="100000">
                              <a:schemeClr val="tx1"/>
                            </a:gs>
                          </a:gsLst>
                          <a:lin ang="0" scaled="1"/>
                        </a:gradFill>
                        <a:latin typeface="微软雅黑" panose="020B0503020204020204" pitchFamily="34" charset="-122"/>
                        <a:ea typeface="微软雅黑" panose="020B0503020204020204" pitchFamily="34" charset="-122"/>
                        <a:cs typeface="+mn-cs"/>
                      </a:endParaRPr>
                    </a:p>
                  </a:txBody>
                  <a:tcPr marL="76330" marR="76330" marT="0" marB="0" anchor="ctr">
                    <a:lnL w="3175" cap="flat" cmpd="sng" algn="ctr">
                      <a:solidFill>
                        <a:srgbClr val="0054A7"/>
                      </a:solidFill>
                      <a:prstDash val="solid"/>
                      <a:round/>
                      <a:headEnd type="none" w="med" len="med"/>
                      <a:tailEnd type="none" w="med" len="med"/>
                    </a:lnL>
                    <a:lnR w="3175" cap="flat" cmpd="sng" algn="ctr">
                      <a:solidFill>
                        <a:srgbClr val="0054A7"/>
                      </a:solidFill>
                      <a:prstDash val="solid"/>
                      <a:round/>
                      <a:headEnd type="none" w="med" len="med"/>
                      <a:tailEnd type="none" w="med" len="med"/>
                    </a:lnR>
                    <a:lnT w="19050" cap="flat" cmpd="sng" algn="ctr">
                      <a:noFill/>
                      <a:prstDash val="solid"/>
                      <a:round/>
                      <a:headEnd type="none" w="med" len="med"/>
                      <a:tailEnd type="none" w="med" len="med"/>
                    </a:lnT>
                    <a:lnB w="6350" cap="flat" cmpd="sng" algn="ctr">
                      <a:solidFill>
                        <a:srgbClr val="0053A7"/>
                      </a:solidFill>
                      <a:prstDash val="solid"/>
                      <a:round/>
                      <a:headEnd type="none" w="med" len="med"/>
                      <a:tailEnd type="none" w="med" len="med"/>
                    </a:lnB>
                    <a:solidFill>
                      <a:schemeClr val="bg1"/>
                    </a:solidFill>
                  </a:tcPr>
                </a:tc>
                <a:tc>
                  <a:txBody>
                    <a:bodyPr/>
                    <a:lstStyle/>
                    <a:p>
                      <a:pPr algn="ctr"/>
                      <a:r>
                        <a:rPr lang="en-US" sz="1200" kern="1200" dirty="0">
                          <a:gradFill>
                            <a:gsLst>
                              <a:gs pos="0">
                                <a:schemeClr val="tx1"/>
                              </a:gs>
                              <a:gs pos="100000">
                                <a:schemeClr val="tx1"/>
                              </a:gs>
                            </a:gsLst>
                            <a:lin ang="0" scaled="1"/>
                          </a:gradFill>
                          <a:latin typeface="微软雅黑" panose="020B0503020204020204" pitchFamily="34" charset="-122"/>
                          <a:ea typeface="微软雅黑" panose="020B0503020204020204" pitchFamily="34" charset="-122"/>
                          <a:cs typeface="+mn-cs"/>
                        </a:rPr>
                        <a:t>459.90</a:t>
                      </a:r>
                      <a:endParaRPr lang="zh-CN" altLang="en-US" sz="1200" kern="1200" dirty="0">
                        <a:gradFill>
                          <a:gsLst>
                            <a:gs pos="0">
                              <a:schemeClr val="tx1"/>
                            </a:gs>
                            <a:gs pos="100000">
                              <a:schemeClr val="tx1"/>
                            </a:gs>
                          </a:gsLst>
                          <a:lin ang="0" scaled="1"/>
                        </a:gradFill>
                        <a:latin typeface="微软雅黑" panose="020B0503020204020204" pitchFamily="34" charset="-122"/>
                        <a:ea typeface="微软雅黑" panose="020B0503020204020204" pitchFamily="34" charset="-122"/>
                        <a:cs typeface="+mn-cs"/>
                      </a:endParaRPr>
                    </a:p>
                  </a:txBody>
                  <a:tcPr marL="76330" marR="76330" marT="0" marB="0" anchor="ctr">
                    <a:lnL w="3175" cap="flat" cmpd="sng" algn="ctr">
                      <a:solidFill>
                        <a:srgbClr val="0054A7"/>
                      </a:solid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6350" cap="flat" cmpd="sng" algn="ctr">
                      <a:solidFill>
                        <a:srgbClr val="0053A7"/>
                      </a:solidFill>
                      <a:prstDash val="solid"/>
                      <a:round/>
                      <a:headEnd type="none" w="med" len="med"/>
                      <a:tailEnd type="none" w="med" len="med"/>
                    </a:lnB>
                    <a:solidFill>
                      <a:schemeClr val="bg1"/>
                    </a:solidFill>
                  </a:tcPr>
                </a:tc>
                <a:extLst>
                  <a:ext uri="{0D108BD9-81ED-4DB2-BD59-A6C34878D82A}">
                    <a16:rowId xmlns:a16="http://schemas.microsoft.com/office/drawing/2014/main" val="635751898"/>
                  </a:ext>
                </a:extLst>
              </a:tr>
              <a:tr h="288438">
                <a:tc>
                  <a:txBody>
                    <a:bodyPr/>
                    <a:lstStyle/>
                    <a:p>
                      <a:pPr algn="ctr"/>
                      <a:r>
                        <a:rPr lang="zh-CN" altLang="en-US" sz="1200" kern="1200" dirty="0">
                          <a:gradFill>
                            <a:gsLst>
                              <a:gs pos="0">
                                <a:schemeClr val="tx1"/>
                              </a:gs>
                              <a:gs pos="100000">
                                <a:schemeClr val="tx1"/>
                              </a:gs>
                            </a:gsLst>
                            <a:lin ang="0" scaled="1"/>
                          </a:gradFill>
                          <a:latin typeface="微软雅黑" panose="020B0503020204020204" pitchFamily="34" charset="-122"/>
                          <a:ea typeface="微软雅黑" panose="020B0503020204020204" pitchFamily="34" charset="-122"/>
                          <a:cs typeface="+mn-cs"/>
                        </a:rPr>
                        <a:t>极性比表面积</a:t>
                      </a:r>
                      <a:r>
                        <a:rPr lang="en-US" altLang="zh-CN" sz="1200" kern="1200" dirty="0">
                          <a:gradFill>
                            <a:gsLst>
                              <a:gs pos="0">
                                <a:schemeClr val="tx1"/>
                              </a:gs>
                              <a:gs pos="100000">
                                <a:schemeClr val="tx1"/>
                              </a:gs>
                            </a:gsLst>
                            <a:lin ang="0" scaled="1"/>
                          </a:gradFill>
                          <a:latin typeface="微软雅黑" panose="020B0503020204020204" pitchFamily="34" charset="-122"/>
                          <a:ea typeface="微软雅黑" panose="020B0503020204020204" pitchFamily="34" charset="-122"/>
                          <a:cs typeface="+mn-cs"/>
                        </a:rPr>
                        <a:t>PSA</a:t>
                      </a:r>
                      <a:r>
                        <a:rPr lang="zh-CN" altLang="en-US" sz="1200" kern="1200" dirty="0">
                          <a:gradFill>
                            <a:gsLst>
                              <a:gs pos="0">
                                <a:schemeClr val="tx1"/>
                              </a:gs>
                              <a:gs pos="100000">
                                <a:schemeClr val="tx1"/>
                              </a:gs>
                            </a:gsLst>
                            <a:lin ang="0" scaled="1"/>
                          </a:gradFill>
                          <a:latin typeface="微软雅黑" panose="020B0503020204020204" pitchFamily="34" charset="-122"/>
                          <a:ea typeface="微软雅黑" panose="020B0503020204020204" pitchFamily="34" charset="-122"/>
                          <a:cs typeface="+mn-cs"/>
                        </a:rPr>
                        <a:t>（</a:t>
                      </a:r>
                      <a:r>
                        <a:rPr lang="en-US" altLang="zh-CN" sz="1200" kern="1200" dirty="0">
                          <a:gradFill>
                            <a:gsLst>
                              <a:gs pos="0">
                                <a:schemeClr val="tx1"/>
                              </a:gs>
                              <a:gs pos="100000">
                                <a:schemeClr val="tx1"/>
                              </a:gs>
                            </a:gsLst>
                            <a:lin ang="0" scaled="1"/>
                          </a:gradFill>
                          <a:latin typeface="微软雅黑" panose="020B0503020204020204" pitchFamily="34" charset="-122"/>
                          <a:ea typeface="微软雅黑" panose="020B0503020204020204" pitchFamily="34" charset="-122"/>
                          <a:cs typeface="+mn-cs"/>
                        </a:rPr>
                        <a:t>Å</a:t>
                      </a:r>
                      <a:r>
                        <a:rPr lang="zh-CN" altLang="en-US" sz="1200" kern="1200" dirty="0">
                          <a:gradFill>
                            <a:gsLst>
                              <a:gs pos="0">
                                <a:schemeClr val="tx1"/>
                              </a:gs>
                              <a:gs pos="100000">
                                <a:schemeClr val="tx1"/>
                              </a:gs>
                            </a:gsLst>
                            <a:lin ang="0" scaled="1"/>
                          </a:gradFill>
                          <a:latin typeface="微软雅黑" panose="020B0503020204020204" pitchFamily="34" charset="-122"/>
                          <a:ea typeface="微软雅黑" panose="020B0503020204020204" pitchFamily="34" charset="-122"/>
                          <a:cs typeface="+mn-cs"/>
                        </a:rPr>
                        <a:t>）</a:t>
                      </a:r>
                    </a:p>
                  </a:txBody>
                  <a:tcPr marL="76330" marR="76330" marT="0" marB="0" anchor="ctr">
                    <a:lnL w="19050" cap="flat" cmpd="sng" algn="ctr">
                      <a:noFill/>
                      <a:prstDash val="solid"/>
                      <a:round/>
                      <a:headEnd type="none" w="med" len="med"/>
                      <a:tailEnd type="none" w="med" len="med"/>
                    </a:lnL>
                    <a:lnR w="3175" cap="flat" cmpd="sng" algn="ctr">
                      <a:solidFill>
                        <a:srgbClr val="0054A7"/>
                      </a:solidFill>
                      <a:prstDash val="solid"/>
                      <a:round/>
                      <a:headEnd type="none" w="med" len="med"/>
                      <a:tailEnd type="none" w="med" len="med"/>
                    </a:lnR>
                    <a:lnT w="6350" cap="flat" cmpd="sng" algn="ctr">
                      <a:solidFill>
                        <a:srgbClr val="0053A7"/>
                      </a:solidFill>
                      <a:prstDash val="solid"/>
                      <a:round/>
                      <a:headEnd type="none" w="med" len="med"/>
                      <a:tailEnd type="none" w="med" len="med"/>
                    </a:lnT>
                    <a:lnB w="6350" cap="flat" cmpd="sng" algn="ctr">
                      <a:solidFill>
                        <a:srgbClr val="0053A7"/>
                      </a:solidFill>
                      <a:prstDash val="solid"/>
                      <a:round/>
                      <a:headEnd type="none" w="med" len="med"/>
                      <a:tailEnd type="none" w="med" len="med"/>
                    </a:lnB>
                    <a:solidFill>
                      <a:schemeClr val="bg1"/>
                    </a:solidFill>
                  </a:tcPr>
                </a:tc>
                <a:tc>
                  <a:txBody>
                    <a:bodyPr/>
                    <a:lstStyle/>
                    <a:p>
                      <a:pPr algn="ctr"/>
                      <a:r>
                        <a:rPr lang="en-US" sz="1200" kern="1200" dirty="0">
                          <a:gradFill>
                            <a:gsLst>
                              <a:gs pos="0">
                                <a:schemeClr val="tx1"/>
                              </a:gs>
                              <a:gs pos="100000">
                                <a:schemeClr val="tx1"/>
                              </a:gs>
                            </a:gsLst>
                            <a:lin ang="0" scaled="1"/>
                          </a:gradFill>
                          <a:latin typeface="微软雅黑" panose="020B0503020204020204" pitchFamily="34" charset="-122"/>
                          <a:ea typeface="微软雅黑" panose="020B0503020204020204" pitchFamily="34" charset="-122"/>
                          <a:cs typeface="+mn-cs"/>
                        </a:rPr>
                        <a:t>84.8</a:t>
                      </a:r>
                      <a:endParaRPr lang="zh-CN" altLang="en-US" sz="1200" kern="1200" dirty="0">
                        <a:gradFill>
                          <a:gsLst>
                            <a:gs pos="0">
                              <a:schemeClr val="tx1"/>
                            </a:gs>
                            <a:gs pos="100000">
                              <a:schemeClr val="tx1"/>
                            </a:gs>
                          </a:gsLst>
                          <a:lin ang="0" scaled="1"/>
                        </a:gradFill>
                        <a:latin typeface="微软雅黑" panose="020B0503020204020204" pitchFamily="34" charset="-122"/>
                        <a:ea typeface="微软雅黑" panose="020B0503020204020204" pitchFamily="34" charset="-122"/>
                        <a:cs typeface="+mn-cs"/>
                      </a:endParaRPr>
                    </a:p>
                  </a:txBody>
                  <a:tcPr marL="76330" marR="76330" marT="0" marB="0" anchor="ctr">
                    <a:lnL w="3175" cap="flat" cmpd="sng" algn="ctr">
                      <a:solidFill>
                        <a:srgbClr val="0054A7"/>
                      </a:solidFill>
                      <a:prstDash val="solid"/>
                      <a:round/>
                      <a:headEnd type="none" w="med" len="med"/>
                      <a:tailEnd type="none" w="med" len="med"/>
                    </a:lnL>
                    <a:lnR w="3175" cap="flat" cmpd="sng" algn="ctr">
                      <a:solidFill>
                        <a:srgbClr val="0054A7"/>
                      </a:solidFill>
                      <a:prstDash val="solid"/>
                      <a:round/>
                      <a:headEnd type="none" w="med" len="med"/>
                      <a:tailEnd type="none" w="med" len="med"/>
                    </a:lnR>
                    <a:lnT w="6350" cap="flat" cmpd="sng" algn="ctr">
                      <a:solidFill>
                        <a:srgbClr val="0053A7"/>
                      </a:solidFill>
                      <a:prstDash val="solid"/>
                      <a:round/>
                      <a:headEnd type="none" w="med" len="med"/>
                      <a:tailEnd type="none" w="med" len="med"/>
                    </a:lnT>
                    <a:lnB w="6350" cap="flat" cmpd="sng" algn="ctr">
                      <a:solidFill>
                        <a:srgbClr val="0053A7"/>
                      </a:solidFill>
                      <a:prstDash val="solid"/>
                      <a:round/>
                      <a:headEnd type="none" w="med" len="med"/>
                      <a:tailEnd type="none" w="med" len="med"/>
                    </a:lnB>
                    <a:solidFill>
                      <a:schemeClr val="bg1"/>
                    </a:solidFill>
                  </a:tcPr>
                </a:tc>
                <a:tc>
                  <a:txBody>
                    <a:bodyPr/>
                    <a:lstStyle/>
                    <a:p>
                      <a:pPr algn="ctr"/>
                      <a:r>
                        <a:rPr lang="en-US" sz="1200" kern="1200" dirty="0">
                          <a:gradFill>
                            <a:gsLst>
                              <a:gs pos="0">
                                <a:schemeClr val="tx1"/>
                              </a:gs>
                              <a:gs pos="100000">
                                <a:schemeClr val="tx1"/>
                              </a:gs>
                            </a:gsLst>
                            <a:lin ang="0" scaled="1"/>
                          </a:gradFill>
                          <a:latin typeface="微软雅黑" panose="020B0503020204020204" pitchFamily="34" charset="-122"/>
                          <a:ea typeface="微软雅黑" panose="020B0503020204020204" pitchFamily="34" charset="-122"/>
                          <a:cs typeface="+mn-cs"/>
                        </a:rPr>
                        <a:t>37.5</a:t>
                      </a:r>
                      <a:endParaRPr lang="zh-CN" altLang="en-US" sz="1200" kern="1200" dirty="0">
                        <a:gradFill>
                          <a:gsLst>
                            <a:gs pos="0">
                              <a:schemeClr val="tx1"/>
                            </a:gs>
                            <a:gs pos="100000">
                              <a:schemeClr val="tx1"/>
                            </a:gs>
                          </a:gsLst>
                          <a:lin ang="0" scaled="1"/>
                        </a:gradFill>
                        <a:latin typeface="微软雅黑" panose="020B0503020204020204" pitchFamily="34" charset="-122"/>
                        <a:ea typeface="微软雅黑" panose="020B0503020204020204" pitchFamily="34" charset="-122"/>
                        <a:cs typeface="+mn-cs"/>
                      </a:endParaRPr>
                    </a:p>
                  </a:txBody>
                  <a:tcPr marL="76330" marR="76330" marT="0" marB="0" anchor="ctr">
                    <a:lnL w="3175" cap="flat" cmpd="sng" algn="ctr">
                      <a:solidFill>
                        <a:srgbClr val="0054A7"/>
                      </a:solidFill>
                      <a:prstDash val="solid"/>
                      <a:round/>
                      <a:headEnd type="none" w="med" len="med"/>
                      <a:tailEnd type="none" w="med" len="med"/>
                    </a:lnL>
                    <a:lnR w="19050" cap="flat" cmpd="sng" algn="ctr">
                      <a:noFill/>
                      <a:prstDash val="solid"/>
                      <a:round/>
                      <a:headEnd type="none" w="med" len="med"/>
                      <a:tailEnd type="none" w="med" len="med"/>
                    </a:lnR>
                    <a:lnT w="6350" cap="flat" cmpd="sng" algn="ctr">
                      <a:solidFill>
                        <a:srgbClr val="0053A7"/>
                      </a:solidFill>
                      <a:prstDash val="solid"/>
                      <a:round/>
                      <a:headEnd type="none" w="med" len="med"/>
                      <a:tailEnd type="none" w="med" len="med"/>
                    </a:lnT>
                    <a:lnB w="6350" cap="flat" cmpd="sng" algn="ctr">
                      <a:solidFill>
                        <a:srgbClr val="0053A7"/>
                      </a:solidFill>
                      <a:prstDash val="solid"/>
                      <a:round/>
                      <a:headEnd type="none" w="med" len="med"/>
                      <a:tailEnd type="none" w="med" len="med"/>
                    </a:lnB>
                    <a:solidFill>
                      <a:schemeClr val="bg1"/>
                    </a:solidFill>
                  </a:tcPr>
                </a:tc>
                <a:extLst>
                  <a:ext uri="{0D108BD9-81ED-4DB2-BD59-A6C34878D82A}">
                    <a16:rowId xmlns:a16="http://schemas.microsoft.com/office/drawing/2014/main" val="3334030910"/>
                  </a:ext>
                </a:extLst>
              </a:tr>
              <a:tr h="288438">
                <a:tc>
                  <a:txBody>
                    <a:bodyPr/>
                    <a:lstStyle/>
                    <a:p>
                      <a:pPr algn="ctr"/>
                      <a:r>
                        <a:rPr lang="zh-CN" altLang="en-US" sz="1200" kern="1200" dirty="0">
                          <a:gradFill>
                            <a:gsLst>
                              <a:gs pos="0">
                                <a:schemeClr val="tx1"/>
                              </a:gs>
                              <a:gs pos="100000">
                                <a:schemeClr val="tx1"/>
                              </a:gs>
                            </a:gsLst>
                            <a:lin ang="0" scaled="1"/>
                          </a:gradFill>
                          <a:latin typeface="微软雅黑" panose="020B0503020204020204" pitchFamily="34" charset="-122"/>
                          <a:ea typeface="微软雅黑" panose="020B0503020204020204" pitchFamily="34" charset="-122"/>
                          <a:cs typeface="+mn-cs"/>
                        </a:rPr>
                        <a:t>可旋转键（</a:t>
                      </a:r>
                      <a:r>
                        <a:rPr lang="en-US" altLang="zh-CN" sz="1200" kern="1200" dirty="0">
                          <a:gradFill>
                            <a:gsLst>
                              <a:gs pos="0">
                                <a:schemeClr val="tx1"/>
                              </a:gs>
                              <a:gs pos="100000">
                                <a:schemeClr val="tx1"/>
                              </a:gs>
                            </a:gsLst>
                            <a:lin ang="0" scaled="1"/>
                          </a:gradFill>
                          <a:latin typeface="微软雅黑" panose="020B0503020204020204" pitchFamily="34" charset="-122"/>
                          <a:ea typeface="微软雅黑" panose="020B0503020204020204" pitchFamily="34" charset="-122"/>
                          <a:cs typeface="+mn-cs"/>
                        </a:rPr>
                        <a:t>RB</a:t>
                      </a:r>
                      <a:r>
                        <a:rPr lang="zh-CN" altLang="en-US" sz="1200" kern="1200" dirty="0">
                          <a:gradFill>
                            <a:gsLst>
                              <a:gs pos="0">
                                <a:schemeClr val="tx1"/>
                              </a:gs>
                              <a:gs pos="100000">
                                <a:schemeClr val="tx1"/>
                              </a:gs>
                            </a:gsLst>
                            <a:lin ang="0" scaled="1"/>
                          </a:gradFill>
                          <a:latin typeface="微软雅黑" panose="020B0503020204020204" pitchFamily="34" charset="-122"/>
                          <a:ea typeface="微软雅黑" panose="020B0503020204020204" pitchFamily="34" charset="-122"/>
                          <a:cs typeface="+mn-cs"/>
                        </a:rPr>
                        <a:t>）</a:t>
                      </a:r>
                    </a:p>
                  </a:txBody>
                  <a:tcPr marL="76330" marR="76330" marT="0" marB="0" anchor="ctr">
                    <a:lnL w="19050" cap="flat" cmpd="sng" algn="ctr">
                      <a:noFill/>
                      <a:prstDash val="solid"/>
                      <a:round/>
                      <a:headEnd type="none" w="med" len="med"/>
                      <a:tailEnd type="none" w="med" len="med"/>
                    </a:lnL>
                    <a:lnR w="3175" cap="flat" cmpd="sng" algn="ctr">
                      <a:solidFill>
                        <a:srgbClr val="0054A7"/>
                      </a:solidFill>
                      <a:prstDash val="solid"/>
                      <a:round/>
                      <a:headEnd type="none" w="med" len="med"/>
                      <a:tailEnd type="none" w="med" len="med"/>
                    </a:lnR>
                    <a:lnT w="6350" cap="flat" cmpd="sng" algn="ctr">
                      <a:solidFill>
                        <a:srgbClr val="0053A7"/>
                      </a:solidFill>
                      <a:prstDash val="solid"/>
                      <a:round/>
                      <a:headEnd type="none" w="med" len="med"/>
                      <a:tailEnd type="none" w="med" len="med"/>
                    </a:lnT>
                    <a:lnB w="6350" cap="flat" cmpd="sng" algn="ctr">
                      <a:solidFill>
                        <a:srgbClr val="0053A7"/>
                      </a:solidFill>
                      <a:prstDash val="solid"/>
                      <a:round/>
                      <a:headEnd type="none" w="med" len="med"/>
                      <a:tailEnd type="none" w="med" len="med"/>
                    </a:lnB>
                    <a:solidFill>
                      <a:schemeClr val="bg1"/>
                    </a:solidFill>
                  </a:tcPr>
                </a:tc>
                <a:tc>
                  <a:txBody>
                    <a:bodyPr/>
                    <a:lstStyle/>
                    <a:p>
                      <a:pPr algn="ctr"/>
                      <a:r>
                        <a:rPr lang="en-US" altLang="zh-CN" sz="1200" kern="1200" dirty="0">
                          <a:gradFill>
                            <a:gsLst>
                              <a:gs pos="0">
                                <a:schemeClr val="tx1"/>
                              </a:gs>
                              <a:gs pos="100000">
                                <a:schemeClr val="tx1"/>
                              </a:gs>
                            </a:gsLst>
                            <a:lin ang="0" scaled="1"/>
                          </a:gradFill>
                          <a:latin typeface="微软雅黑" panose="020B0503020204020204" pitchFamily="34" charset="-122"/>
                          <a:ea typeface="微软雅黑" panose="020B0503020204020204" pitchFamily="34" charset="-122"/>
                          <a:cs typeface="+mn-cs"/>
                        </a:rPr>
                        <a:t>9</a:t>
                      </a:r>
                      <a:endParaRPr lang="zh-CN" altLang="en-US" sz="1200" kern="1200" dirty="0">
                        <a:gradFill>
                          <a:gsLst>
                            <a:gs pos="0">
                              <a:schemeClr val="tx1"/>
                            </a:gs>
                            <a:gs pos="100000">
                              <a:schemeClr val="tx1"/>
                            </a:gs>
                          </a:gsLst>
                          <a:lin ang="0" scaled="1"/>
                        </a:gradFill>
                        <a:latin typeface="微软雅黑" panose="020B0503020204020204" pitchFamily="34" charset="-122"/>
                        <a:ea typeface="微软雅黑" panose="020B0503020204020204" pitchFamily="34" charset="-122"/>
                        <a:cs typeface="+mn-cs"/>
                      </a:endParaRPr>
                    </a:p>
                  </a:txBody>
                  <a:tcPr marL="76330" marR="76330" marT="0" marB="0" anchor="ctr">
                    <a:lnL w="3175" cap="flat" cmpd="sng" algn="ctr">
                      <a:solidFill>
                        <a:srgbClr val="0054A7"/>
                      </a:solidFill>
                      <a:prstDash val="solid"/>
                      <a:round/>
                      <a:headEnd type="none" w="med" len="med"/>
                      <a:tailEnd type="none" w="med" len="med"/>
                    </a:lnL>
                    <a:lnR w="3175" cap="flat" cmpd="sng" algn="ctr">
                      <a:solidFill>
                        <a:srgbClr val="0054A7"/>
                      </a:solidFill>
                      <a:prstDash val="solid"/>
                      <a:round/>
                      <a:headEnd type="none" w="med" len="med"/>
                      <a:tailEnd type="none" w="med" len="med"/>
                    </a:lnR>
                    <a:lnT w="6350" cap="flat" cmpd="sng" algn="ctr">
                      <a:solidFill>
                        <a:srgbClr val="0053A7"/>
                      </a:solidFill>
                      <a:prstDash val="solid"/>
                      <a:round/>
                      <a:headEnd type="none" w="med" len="med"/>
                      <a:tailEnd type="none" w="med" len="med"/>
                    </a:lnT>
                    <a:lnB w="6350" cap="flat" cmpd="sng" algn="ctr">
                      <a:solidFill>
                        <a:srgbClr val="0053A7"/>
                      </a:solidFill>
                      <a:prstDash val="solid"/>
                      <a:round/>
                      <a:headEnd type="none" w="med" len="med"/>
                      <a:tailEnd type="none" w="med" len="med"/>
                    </a:lnB>
                    <a:solidFill>
                      <a:schemeClr val="bg1"/>
                    </a:solidFill>
                  </a:tcPr>
                </a:tc>
                <a:tc>
                  <a:txBody>
                    <a:bodyPr/>
                    <a:lstStyle/>
                    <a:p>
                      <a:pPr algn="ctr"/>
                      <a:r>
                        <a:rPr lang="en-US" sz="1200" kern="1200" dirty="0">
                          <a:gradFill>
                            <a:gsLst>
                              <a:gs pos="0">
                                <a:schemeClr val="tx1"/>
                              </a:gs>
                              <a:gs pos="100000">
                                <a:schemeClr val="tx1"/>
                              </a:gs>
                            </a:gsLst>
                            <a:lin ang="0" scaled="1"/>
                          </a:gradFill>
                          <a:latin typeface="微软雅黑" panose="020B0503020204020204" pitchFamily="34" charset="-122"/>
                          <a:ea typeface="微软雅黑" panose="020B0503020204020204" pitchFamily="34" charset="-122"/>
                          <a:cs typeface="+mn-cs"/>
                        </a:rPr>
                        <a:t>6</a:t>
                      </a:r>
                      <a:endParaRPr lang="zh-CN" altLang="en-US" sz="1200" kern="1200" dirty="0">
                        <a:gradFill>
                          <a:gsLst>
                            <a:gs pos="0">
                              <a:schemeClr val="tx1"/>
                            </a:gs>
                            <a:gs pos="100000">
                              <a:schemeClr val="tx1"/>
                            </a:gs>
                          </a:gsLst>
                          <a:lin ang="0" scaled="1"/>
                        </a:gradFill>
                        <a:latin typeface="微软雅黑" panose="020B0503020204020204" pitchFamily="34" charset="-122"/>
                        <a:ea typeface="微软雅黑" panose="020B0503020204020204" pitchFamily="34" charset="-122"/>
                        <a:cs typeface="+mn-cs"/>
                      </a:endParaRPr>
                    </a:p>
                  </a:txBody>
                  <a:tcPr marL="76330" marR="76330" marT="0" marB="0" anchor="ctr">
                    <a:lnL w="3175" cap="flat" cmpd="sng" algn="ctr">
                      <a:solidFill>
                        <a:srgbClr val="0054A7"/>
                      </a:solidFill>
                      <a:prstDash val="solid"/>
                      <a:round/>
                      <a:headEnd type="none" w="med" len="med"/>
                      <a:tailEnd type="none" w="med" len="med"/>
                    </a:lnL>
                    <a:lnR w="19050" cap="flat" cmpd="sng" algn="ctr">
                      <a:noFill/>
                      <a:prstDash val="solid"/>
                      <a:round/>
                      <a:headEnd type="none" w="med" len="med"/>
                      <a:tailEnd type="none" w="med" len="med"/>
                    </a:lnR>
                    <a:lnT w="6350" cap="flat" cmpd="sng" algn="ctr">
                      <a:solidFill>
                        <a:srgbClr val="0053A7"/>
                      </a:solidFill>
                      <a:prstDash val="solid"/>
                      <a:round/>
                      <a:headEnd type="none" w="med" len="med"/>
                      <a:tailEnd type="none" w="med" len="med"/>
                    </a:lnT>
                    <a:lnB w="6350" cap="flat" cmpd="sng" algn="ctr">
                      <a:solidFill>
                        <a:srgbClr val="0053A7"/>
                      </a:solidFill>
                      <a:prstDash val="solid"/>
                      <a:round/>
                      <a:headEnd type="none" w="med" len="med"/>
                      <a:tailEnd type="none" w="med" len="med"/>
                    </a:lnB>
                    <a:solidFill>
                      <a:schemeClr val="bg1"/>
                    </a:solidFill>
                  </a:tcPr>
                </a:tc>
                <a:extLst>
                  <a:ext uri="{0D108BD9-81ED-4DB2-BD59-A6C34878D82A}">
                    <a16:rowId xmlns:a16="http://schemas.microsoft.com/office/drawing/2014/main" val="3345963260"/>
                  </a:ext>
                </a:extLst>
              </a:tr>
              <a:tr h="288438">
                <a:tc>
                  <a:txBody>
                    <a:bodyPr/>
                    <a:lstStyle/>
                    <a:p>
                      <a:pPr algn="ctr"/>
                      <a:r>
                        <a:rPr lang="zh-CN" altLang="en-US" sz="1200" kern="1200" dirty="0">
                          <a:gradFill>
                            <a:gsLst>
                              <a:gs pos="0">
                                <a:schemeClr val="tx1"/>
                              </a:gs>
                              <a:gs pos="100000">
                                <a:schemeClr val="tx1"/>
                              </a:gs>
                            </a:gsLst>
                            <a:lin ang="0" scaled="1"/>
                          </a:gradFill>
                          <a:latin typeface="微软雅黑" panose="020B0503020204020204" pitchFamily="34" charset="-122"/>
                          <a:ea typeface="微软雅黑" panose="020B0503020204020204" pitchFamily="34" charset="-122"/>
                          <a:cs typeface="+mn-cs"/>
                        </a:rPr>
                        <a:t>氢键供体数</a:t>
                      </a:r>
                    </a:p>
                  </a:txBody>
                  <a:tcPr marL="76330" marR="76330" marT="0" marB="0" anchor="ctr">
                    <a:lnL w="19050" cap="flat" cmpd="sng" algn="ctr">
                      <a:noFill/>
                      <a:prstDash val="solid"/>
                      <a:round/>
                      <a:headEnd type="none" w="med" len="med"/>
                      <a:tailEnd type="none" w="med" len="med"/>
                    </a:lnL>
                    <a:lnR w="3175" cap="flat" cmpd="sng" algn="ctr">
                      <a:solidFill>
                        <a:srgbClr val="0054A7"/>
                      </a:solidFill>
                      <a:prstDash val="solid"/>
                      <a:round/>
                      <a:headEnd type="none" w="med" len="med"/>
                      <a:tailEnd type="none" w="med" len="med"/>
                    </a:lnR>
                    <a:lnT w="6350" cap="flat" cmpd="sng" algn="ctr">
                      <a:solidFill>
                        <a:srgbClr val="0053A7"/>
                      </a:solidFill>
                      <a:prstDash val="solid"/>
                      <a:round/>
                      <a:headEnd type="none" w="med" len="med"/>
                      <a:tailEnd type="none" w="med" len="med"/>
                    </a:lnT>
                    <a:lnB w="6350" cap="flat" cmpd="sng" algn="ctr">
                      <a:solidFill>
                        <a:srgbClr val="0053A7"/>
                      </a:solidFill>
                      <a:prstDash val="solid"/>
                      <a:round/>
                      <a:headEnd type="none" w="med" len="med"/>
                      <a:tailEnd type="none" w="med" len="med"/>
                    </a:lnB>
                    <a:solidFill>
                      <a:schemeClr val="bg1"/>
                    </a:solidFill>
                  </a:tcPr>
                </a:tc>
                <a:tc>
                  <a:txBody>
                    <a:bodyPr/>
                    <a:lstStyle/>
                    <a:p>
                      <a:pPr algn="ctr"/>
                      <a:r>
                        <a:rPr lang="en-US" sz="1200" kern="1200" dirty="0">
                          <a:gradFill>
                            <a:gsLst>
                              <a:gs pos="0">
                                <a:schemeClr val="tx1"/>
                              </a:gs>
                              <a:gs pos="100000">
                                <a:schemeClr val="tx1"/>
                              </a:gs>
                            </a:gsLst>
                            <a:lin ang="0" scaled="1"/>
                          </a:gradFill>
                          <a:latin typeface="微软雅黑" panose="020B0503020204020204" pitchFamily="34" charset="-122"/>
                          <a:ea typeface="微软雅黑" panose="020B0503020204020204" pitchFamily="34" charset="-122"/>
                          <a:cs typeface="+mn-cs"/>
                        </a:rPr>
                        <a:t>2</a:t>
                      </a:r>
                      <a:endParaRPr lang="zh-CN" altLang="en-US" sz="1200" kern="1200" dirty="0">
                        <a:gradFill>
                          <a:gsLst>
                            <a:gs pos="0">
                              <a:schemeClr val="tx1"/>
                            </a:gs>
                            <a:gs pos="100000">
                              <a:schemeClr val="tx1"/>
                            </a:gs>
                          </a:gsLst>
                          <a:lin ang="0" scaled="1"/>
                        </a:gradFill>
                        <a:latin typeface="微软雅黑" panose="020B0503020204020204" pitchFamily="34" charset="-122"/>
                        <a:ea typeface="微软雅黑" panose="020B0503020204020204" pitchFamily="34" charset="-122"/>
                        <a:cs typeface="+mn-cs"/>
                      </a:endParaRPr>
                    </a:p>
                  </a:txBody>
                  <a:tcPr marL="76330" marR="76330" marT="0" marB="0" anchor="ctr">
                    <a:lnL w="3175" cap="flat" cmpd="sng" algn="ctr">
                      <a:solidFill>
                        <a:srgbClr val="0054A7"/>
                      </a:solidFill>
                      <a:prstDash val="solid"/>
                      <a:round/>
                      <a:headEnd type="none" w="med" len="med"/>
                      <a:tailEnd type="none" w="med" len="med"/>
                    </a:lnL>
                    <a:lnR w="3175" cap="flat" cmpd="sng" algn="ctr">
                      <a:solidFill>
                        <a:srgbClr val="0054A7"/>
                      </a:solidFill>
                      <a:prstDash val="solid"/>
                      <a:round/>
                      <a:headEnd type="none" w="med" len="med"/>
                      <a:tailEnd type="none" w="med" len="med"/>
                    </a:lnR>
                    <a:lnT w="6350" cap="flat" cmpd="sng" algn="ctr">
                      <a:solidFill>
                        <a:srgbClr val="0053A7"/>
                      </a:solidFill>
                      <a:prstDash val="solid"/>
                      <a:round/>
                      <a:headEnd type="none" w="med" len="med"/>
                      <a:tailEnd type="none" w="med" len="med"/>
                    </a:lnT>
                    <a:lnB w="6350" cap="flat" cmpd="sng" algn="ctr">
                      <a:solidFill>
                        <a:srgbClr val="0053A7"/>
                      </a:solidFill>
                      <a:prstDash val="solid"/>
                      <a:round/>
                      <a:headEnd type="none" w="med" len="med"/>
                      <a:tailEnd type="none" w="med" len="med"/>
                    </a:lnB>
                    <a:solidFill>
                      <a:schemeClr val="bg1"/>
                    </a:solidFill>
                  </a:tcPr>
                </a:tc>
                <a:tc>
                  <a:txBody>
                    <a:bodyPr/>
                    <a:lstStyle/>
                    <a:p>
                      <a:pPr algn="ctr"/>
                      <a:r>
                        <a:rPr lang="en-US" sz="1200" kern="1200" dirty="0">
                          <a:gradFill>
                            <a:gsLst>
                              <a:gs pos="0">
                                <a:schemeClr val="tx1"/>
                              </a:gs>
                              <a:gs pos="100000">
                                <a:schemeClr val="tx1"/>
                              </a:gs>
                            </a:gsLst>
                            <a:lin ang="0" scaled="1"/>
                          </a:gradFill>
                          <a:latin typeface="微软雅黑" panose="020B0503020204020204" pitchFamily="34" charset="-122"/>
                          <a:ea typeface="微软雅黑" panose="020B0503020204020204" pitchFamily="34" charset="-122"/>
                          <a:cs typeface="+mn-cs"/>
                        </a:rPr>
                        <a:t>1</a:t>
                      </a:r>
                      <a:endParaRPr lang="zh-CN" altLang="en-US" sz="1200" kern="1200" dirty="0">
                        <a:gradFill>
                          <a:gsLst>
                            <a:gs pos="0">
                              <a:schemeClr val="tx1"/>
                            </a:gs>
                            <a:gs pos="100000">
                              <a:schemeClr val="tx1"/>
                            </a:gs>
                          </a:gsLst>
                          <a:lin ang="0" scaled="1"/>
                        </a:gradFill>
                        <a:latin typeface="微软雅黑" panose="020B0503020204020204" pitchFamily="34" charset="-122"/>
                        <a:ea typeface="微软雅黑" panose="020B0503020204020204" pitchFamily="34" charset="-122"/>
                        <a:cs typeface="+mn-cs"/>
                      </a:endParaRPr>
                    </a:p>
                  </a:txBody>
                  <a:tcPr marL="76330" marR="76330" marT="0" marB="0" anchor="ctr">
                    <a:lnL w="3175" cap="flat" cmpd="sng" algn="ctr">
                      <a:solidFill>
                        <a:srgbClr val="0054A7"/>
                      </a:solidFill>
                      <a:prstDash val="solid"/>
                      <a:round/>
                      <a:headEnd type="none" w="med" len="med"/>
                      <a:tailEnd type="none" w="med" len="med"/>
                    </a:lnL>
                    <a:lnR w="19050" cap="flat" cmpd="sng" algn="ctr">
                      <a:noFill/>
                      <a:prstDash val="solid"/>
                      <a:round/>
                      <a:headEnd type="none" w="med" len="med"/>
                      <a:tailEnd type="none" w="med" len="med"/>
                    </a:lnR>
                    <a:lnT w="6350" cap="flat" cmpd="sng" algn="ctr">
                      <a:solidFill>
                        <a:srgbClr val="0053A7"/>
                      </a:solidFill>
                      <a:prstDash val="solid"/>
                      <a:round/>
                      <a:headEnd type="none" w="med" len="med"/>
                      <a:tailEnd type="none" w="med" len="med"/>
                    </a:lnT>
                    <a:lnB w="6350" cap="flat" cmpd="sng" algn="ctr">
                      <a:solidFill>
                        <a:srgbClr val="0053A7"/>
                      </a:solidFill>
                      <a:prstDash val="solid"/>
                      <a:round/>
                      <a:headEnd type="none" w="med" len="med"/>
                      <a:tailEnd type="none" w="med" len="med"/>
                    </a:lnB>
                    <a:solidFill>
                      <a:schemeClr val="bg1"/>
                    </a:solidFill>
                  </a:tcPr>
                </a:tc>
                <a:extLst>
                  <a:ext uri="{0D108BD9-81ED-4DB2-BD59-A6C34878D82A}">
                    <a16:rowId xmlns:a16="http://schemas.microsoft.com/office/drawing/2014/main" val="622390809"/>
                  </a:ext>
                </a:extLst>
              </a:tr>
              <a:tr h="288438">
                <a:tc>
                  <a:txBody>
                    <a:bodyPr/>
                    <a:lstStyle/>
                    <a:p>
                      <a:pPr algn="ctr"/>
                      <a:r>
                        <a:rPr lang="en-US" sz="1200" kern="1200" dirty="0">
                          <a:gradFill>
                            <a:gsLst>
                              <a:gs pos="0">
                                <a:schemeClr val="tx1"/>
                              </a:gs>
                              <a:gs pos="100000">
                                <a:schemeClr val="tx1"/>
                              </a:gs>
                            </a:gsLst>
                            <a:lin ang="0" scaled="1"/>
                          </a:gradFill>
                          <a:latin typeface="微软雅黑" panose="020B0503020204020204" pitchFamily="34" charset="-122"/>
                          <a:ea typeface="微软雅黑" panose="020B0503020204020204" pitchFamily="34" charset="-122"/>
                          <a:cs typeface="+mn-cs"/>
                        </a:rPr>
                        <a:t>P</a:t>
                      </a:r>
                      <a:r>
                        <a:rPr lang="en-US" altLang="zh-CN" sz="1200" kern="1200" dirty="0">
                          <a:gradFill>
                            <a:gsLst>
                              <a:gs pos="0">
                                <a:schemeClr val="tx1"/>
                              </a:gs>
                              <a:gs pos="100000">
                                <a:schemeClr val="tx1"/>
                              </a:gs>
                            </a:gsLst>
                            <a:lin ang="0" scaled="1"/>
                          </a:gradFill>
                          <a:latin typeface="微软雅黑" panose="020B0503020204020204" pitchFamily="34" charset="-122"/>
                          <a:ea typeface="微软雅黑" panose="020B0503020204020204" pitchFamily="34" charset="-122"/>
                          <a:cs typeface="+mn-cs"/>
                        </a:rPr>
                        <a:t>-</a:t>
                      </a:r>
                      <a:r>
                        <a:rPr lang="en-US" sz="1200" kern="1200" dirty="0" err="1">
                          <a:gradFill>
                            <a:gsLst>
                              <a:gs pos="0">
                                <a:schemeClr val="tx1"/>
                              </a:gs>
                              <a:gs pos="100000">
                                <a:schemeClr val="tx1"/>
                              </a:gs>
                            </a:gsLst>
                            <a:lin ang="0" scaled="1"/>
                          </a:gradFill>
                          <a:latin typeface="微软雅黑" panose="020B0503020204020204" pitchFamily="34" charset="-122"/>
                          <a:ea typeface="微软雅黑" panose="020B0503020204020204" pitchFamily="34" charset="-122"/>
                          <a:cs typeface="+mn-cs"/>
                        </a:rPr>
                        <a:t>gP</a:t>
                      </a:r>
                      <a:r>
                        <a:rPr lang="zh-CN" altLang="en-US" sz="1200" kern="1200" dirty="0">
                          <a:gradFill>
                            <a:gsLst>
                              <a:gs pos="0">
                                <a:schemeClr val="tx1"/>
                              </a:gs>
                              <a:gs pos="100000">
                                <a:schemeClr val="tx1"/>
                              </a:gs>
                            </a:gsLst>
                            <a:lin ang="0" scaled="1"/>
                          </a:gradFill>
                          <a:latin typeface="微软雅黑" panose="020B0503020204020204" pitchFamily="34" charset="-122"/>
                          <a:ea typeface="微软雅黑" panose="020B0503020204020204" pitchFamily="34" charset="-122"/>
                          <a:cs typeface="+mn-cs"/>
                        </a:rPr>
                        <a:t>外排蛋白模型（渗透性</a:t>
                      </a:r>
                      <a:r>
                        <a:rPr lang="en-US" altLang="zh-CN" sz="1200" kern="1200" dirty="0">
                          <a:gradFill>
                            <a:gsLst>
                              <a:gs pos="0">
                                <a:schemeClr val="tx1"/>
                              </a:gs>
                              <a:gs pos="100000">
                                <a:schemeClr val="tx1"/>
                              </a:gs>
                            </a:gsLst>
                            <a:lin ang="0" scaled="1"/>
                          </a:gradFill>
                          <a:latin typeface="微软雅黑" panose="020B0503020204020204" pitchFamily="34" charset="-122"/>
                          <a:ea typeface="微软雅黑" panose="020B0503020204020204" pitchFamily="34" charset="-122"/>
                          <a:cs typeface="+mn-cs"/>
                        </a:rPr>
                        <a:t>10-6cm/s</a:t>
                      </a:r>
                      <a:r>
                        <a:rPr lang="zh-CN" altLang="en-US" sz="1200" kern="1200" dirty="0">
                          <a:gradFill>
                            <a:gsLst>
                              <a:gs pos="0">
                                <a:schemeClr val="tx1"/>
                              </a:gs>
                              <a:gs pos="100000">
                                <a:schemeClr val="tx1"/>
                              </a:gs>
                            </a:gsLst>
                            <a:lin ang="0" scaled="1"/>
                          </a:gradFill>
                          <a:latin typeface="微软雅黑" panose="020B0503020204020204" pitchFamily="34" charset="-122"/>
                          <a:ea typeface="微软雅黑" panose="020B0503020204020204" pitchFamily="34" charset="-122"/>
                          <a:cs typeface="+mn-cs"/>
                        </a:rPr>
                        <a:t>，外排值）</a:t>
                      </a:r>
                    </a:p>
                  </a:txBody>
                  <a:tcPr marL="76330" marR="76330" marT="0" marB="0" anchor="ctr">
                    <a:lnL w="19050" cap="flat" cmpd="sng" algn="ctr">
                      <a:noFill/>
                      <a:prstDash val="solid"/>
                      <a:round/>
                      <a:headEnd type="none" w="med" len="med"/>
                      <a:tailEnd type="none" w="med" len="med"/>
                    </a:lnL>
                    <a:lnR w="3175" cap="flat" cmpd="sng" algn="ctr">
                      <a:solidFill>
                        <a:srgbClr val="0054A7"/>
                      </a:solidFill>
                      <a:prstDash val="solid"/>
                      <a:round/>
                      <a:headEnd type="none" w="med" len="med"/>
                      <a:tailEnd type="none" w="med" len="med"/>
                    </a:lnR>
                    <a:lnT w="6350" cap="flat" cmpd="sng" algn="ctr">
                      <a:solidFill>
                        <a:srgbClr val="0053A7"/>
                      </a:solidFill>
                      <a:prstDash val="solid"/>
                      <a:round/>
                      <a:headEnd type="none" w="med" len="med"/>
                      <a:tailEnd type="none" w="med" len="med"/>
                    </a:lnT>
                    <a:lnB w="6350" cap="flat" cmpd="sng" algn="ctr">
                      <a:solidFill>
                        <a:srgbClr val="0053A7"/>
                      </a:solidFill>
                      <a:prstDash val="solid"/>
                      <a:round/>
                      <a:headEnd type="none" w="med" len="med"/>
                      <a:tailEnd type="none" w="med" len="med"/>
                    </a:lnB>
                    <a:solidFill>
                      <a:schemeClr val="bg1"/>
                    </a:solidFill>
                  </a:tcPr>
                </a:tc>
                <a:tc>
                  <a:txBody>
                    <a:bodyPr/>
                    <a:lstStyle/>
                    <a:p>
                      <a:pPr algn="ctr"/>
                      <a:r>
                        <a:rPr lang="en-US" sz="1200" kern="1200" dirty="0">
                          <a:gradFill>
                            <a:gsLst>
                              <a:gs pos="0">
                                <a:schemeClr val="tx1"/>
                              </a:gs>
                              <a:gs pos="100000">
                                <a:schemeClr val="tx1"/>
                              </a:gs>
                            </a:gsLst>
                            <a:lin ang="0" scaled="1"/>
                          </a:gradFill>
                          <a:latin typeface="微软雅黑" panose="020B0503020204020204" pitchFamily="34" charset="-122"/>
                          <a:ea typeface="微软雅黑" panose="020B0503020204020204" pitchFamily="34" charset="-122"/>
                          <a:cs typeface="+mn-cs"/>
                        </a:rPr>
                        <a:t>20/1.5</a:t>
                      </a:r>
                      <a:endParaRPr lang="zh-CN" altLang="en-US" sz="1200" kern="1200" dirty="0">
                        <a:gradFill>
                          <a:gsLst>
                            <a:gs pos="0">
                              <a:schemeClr val="tx1"/>
                            </a:gs>
                            <a:gs pos="100000">
                              <a:schemeClr val="tx1"/>
                            </a:gs>
                          </a:gsLst>
                          <a:lin ang="0" scaled="1"/>
                        </a:gradFill>
                        <a:latin typeface="微软雅黑" panose="020B0503020204020204" pitchFamily="34" charset="-122"/>
                        <a:ea typeface="微软雅黑" panose="020B0503020204020204" pitchFamily="34" charset="-122"/>
                        <a:cs typeface="+mn-cs"/>
                      </a:endParaRPr>
                    </a:p>
                  </a:txBody>
                  <a:tcPr marL="76330" marR="76330" marT="0" marB="0" anchor="ctr">
                    <a:lnL w="3175" cap="flat" cmpd="sng" algn="ctr">
                      <a:solidFill>
                        <a:srgbClr val="0054A7"/>
                      </a:solidFill>
                      <a:prstDash val="solid"/>
                      <a:round/>
                      <a:headEnd type="none" w="med" len="med"/>
                      <a:tailEnd type="none" w="med" len="med"/>
                    </a:lnL>
                    <a:lnR w="3175" cap="flat" cmpd="sng" algn="ctr">
                      <a:solidFill>
                        <a:srgbClr val="0054A7"/>
                      </a:solidFill>
                      <a:prstDash val="solid"/>
                      <a:round/>
                      <a:headEnd type="none" w="med" len="med"/>
                      <a:tailEnd type="none" w="med" len="med"/>
                    </a:lnR>
                    <a:lnT w="6350" cap="flat" cmpd="sng" algn="ctr">
                      <a:solidFill>
                        <a:srgbClr val="0053A7"/>
                      </a:solidFill>
                      <a:prstDash val="solid"/>
                      <a:round/>
                      <a:headEnd type="none" w="med" len="med"/>
                      <a:tailEnd type="none" w="med" len="med"/>
                    </a:lnT>
                    <a:lnB w="6350" cap="flat" cmpd="sng" algn="ctr">
                      <a:solidFill>
                        <a:srgbClr val="0053A7"/>
                      </a:solidFill>
                      <a:prstDash val="solid"/>
                      <a:round/>
                      <a:headEnd type="none" w="med" len="med"/>
                      <a:tailEnd type="none" w="med" len="med"/>
                    </a:lnB>
                    <a:solidFill>
                      <a:schemeClr val="bg1"/>
                    </a:solidFill>
                  </a:tcPr>
                </a:tc>
                <a:tc>
                  <a:txBody>
                    <a:bodyPr/>
                    <a:lstStyle/>
                    <a:p>
                      <a:pPr algn="ctr"/>
                      <a:r>
                        <a:rPr lang="en-US" sz="1200" b="1" kern="150" dirty="0">
                          <a:solidFill>
                            <a:srgbClr val="FF0000"/>
                          </a:solidFill>
                          <a:effectLst/>
                          <a:latin typeface="微软雅黑" panose="020B0503020204020204" pitchFamily="34" charset="-122"/>
                          <a:ea typeface="微软雅黑" panose="020B0503020204020204" pitchFamily="34" charset="-122"/>
                          <a:cs typeface="Times New Roman" panose="02020603050405020304" pitchFamily="18" charset="0"/>
                        </a:rPr>
                        <a:t>39.3/0.42</a:t>
                      </a:r>
                      <a:endParaRPr lang="zh-CN" sz="1200" b="1" kern="150" dirty="0">
                        <a:solidFill>
                          <a:srgbClr val="FF0000"/>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76330" marR="76330" marT="0" marB="0" anchor="ctr">
                    <a:lnL w="3175" cap="flat" cmpd="sng" algn="ctr">
                      <a:solidFill>
                        <a:srgbClr val="0054A7"/>
                      </a:solidFill>
                      <a:prstDash val="solid"/>
                      <a:round/>
                      <a:headEnd type="none" w="med" len="med"/>
                      <a:tailEnd type="none" w="med" len="med"/>
                    </a:lnL>
                    <a:lnR w="19050" cap="flat" cmpd="sng" algn="ctr">
                      <a:noFill/>
                      <a:prstDash val="solid"/>
                      <a:round/>
                      <a:headEnd type="none" w="med" len="med"/>
                      <a:tailEnd type="none" w="med" len="med"/>
                    </a:lnR>
                    <a:lnT w="6350" cap="flat" cmpd="sng" algn="ctr">
                      <a:solidFill>
                        <a:srgbClr val="0053A7"/>
                      </a:solidFill>
                      <a:prstDash val="solid"/>
                      <a:round/>
                      <a:headEnd type="none" w="med" len="med"/>
                      <a:tailEnd type="none" w="med" len="med"/>
                    </a:lnT>
                    <a:lnB w="6350" cap="flat" cmpd="sng" algn="ctr">
                      <a:solidFill>
                        <a:srgbClr val="0053A7"/>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469905062"/>
                  </a:ext>
                </a:extLst>
              </a:tr>
              <a:tr h="288438">
                <a:tc>
                  <a:txBody>
                    <a:bodyPr/>
                    <a:lstStyle/>
                    <a:p>
                      <a:pPr algn="ctr"/>
                      <a:r>
                        <a:rPr lang="en-US" sz="1200" kern="1200" dirty="0">
                          <a:gradFill>
                            <a:gsLst>
                              <a:gs pos="0">
                                <a:schemeClr val="tx1"/>
                              </a:gs>
                              <a:gs pos="100000">
                                <a:schemeClr val="tx1"/>
                              </a:gs>
                            </a:gsLst>
                            <a:lin ang="0" scaled="1"/>
                          </a:gradFill>
                          <a:latin typeface="微软雅黑" panose="020B0503020204020204" pitchFamily="34" charset="-122"/>
                          <a:ea typeface="微软雅黑" panose="020B0503020204020204" pitchFamily="34" charset="-122"/>
                          <a:cs typeface="+mn-cs"/>
                        </a:rPr>
                        <a:t>BCRP</a:t>
                      </a:r>
                      <a:r>
                        <a:rPr lang="zh-CN" altLang="en-US" sz="1200" kern="1200" dirty="0">
                          <a:gradFill>
                            <a:gsLst>
                              <a:gs pos="0">
                                <a:schemeClr val="tx1"/>
                              </a:gs>
                              <a:gs pos="100000">
                                <a:schemeClr val="tx1"/>
                              </a:gs>
                            </a:gsLst>
                            <a:lin ang="0" scaled="1"/>
                          </a:gradFill>
                          <a:latin typeface="微软雅黑" panose="020B0503020204020204" pitchFamily="34" charset="-122"/>
                          <a:ea typeface="微软雅黑" panose="020B0503020204020204" pitchFamily="34" charset="-122"/>
                          <a:cs typeface="+mn-cs"/>
                        </a:rPr>
                        <a:t>外排蛋白模式（渗透性</a:t>
                      </a:r>
                      <a:r>
                        <a:rPr lang="en-US" altLang="zh-CN" sz="1200" kern="1200" dirty="0">
                          <a:gradFill>
                            <a:gsLst>
                              <a:gs pos="0">
                                <a:schemeClr val="tx1"/>
                              </a:gs>
                              <a:gs pos="100000">
                                <a:schemeClr val="tx1"/>
                              </a:gs>
                            </a:gsLst>
                            <a:lin ang="0" scaled="1"/>
                          </a:gradFill>
                          <a:latin typeface="微软雅黑" panose="020B0503020204020204" pitchFamily="34" charset="-122"/>
                          <a:ea typeface="微软雅黑" panose="020B0503020204020204" pitchFamily="34" charset="-122"/>
                          <a:cs typeface="+mn-cs"/>
                        </a:rPr>
                        <a:t>10-6cm/s</a:t>
                      </a:r>
                      <a:r>
                        <a:rPr lang="zh-CN" altLang="en-US" sz="1200" kern="1200" dirty="0">
                          <a:gradFill>
                            <a:gsLst>
                              <a:gs pos="0">
                                <a:schemeClr val="tx1"/>
                              </a:gs>
                              <a:gs pos="100000">
                                <a:schemeClr val="tx1"/>
                              </a:gs>
                            </a:gsLst>
                            <a:lin ang="0" scaled="1"/>
                          </a:gradFill>
                          <a:latin typeface="微软雅黑" panose="020B0503020204020204" pitchFamily="34" charset="-122"/>
                          <a:ea typeface="微软雅黑" panose="020B0503020204020204" pitchFamily="34" charset="-122"/>
                          <a:cs typeface="+mn-cs"/>
                        </a:rPr>
                        <a:t>，外排值）</a:t>
                      </a:r>
                    </a:p>
                  </a:txBody>
                  <a:tcPr marL="76330" marR="76330" marT="0" marB="0" anchor="ctr">
                    <a:lnL w="19050" cap="flat" cmpd="sng" algn="ctr">
                      <a:noFill/>
                      <a:prstDash val="solid"/>
                      <a:round/>
                      <a:headEnd type="none" w="med" len="med"/>
                      <a:tailEnd type="none" w="med" len="med"/>
                    </a:lnL>
                    <a:lnR w="3175" cap="flat" cmpd="sng" algn="ctr">
                      <a:solidFill>
                        <a:srgbClr val="0054A7"/>
                      </a:solidFill>
                      <a:prstDash val="solid"/>
                      <a:round/>
                      <a:headEnd type="none" w="med" len="med"/>
                      <a:tailEnd type="none" w="med" len="med"/>
                    </a:lnR>
                    <a:lnT w="6350" cap="flat" cmpd="sng" algn="ctr">
                      <a:solidFill>
                        <a:srgbClr val="0053A7"/>
                      </a:solidFill>
                      <a:prstDash val="solid"/>
                      <a:round/>
                      <a:headEnd type="none" w="med" len="med"/>
                      <a:tailEnd type="none" w="med" len="med"/>
                    </a:lnT>
                    <a:lnB w="6350" cap="flat" cmpd="sng" algn="ctr">
                      <a:solidFill>
                        <a:srgbClr val="0053A7"/>
                      </a:solidFill>
                      <a:prstDash val="solid"/>
                      <a:round/>
                      <a:headEnd type="none" w="med" len="med"/>
                      <a:tailEnd type="none" w="med" len="med"/>
                    </a:lnB>
                    <a:solidFill>
                      <a:schemeClr val="bg1"/>
                    </a:solidFill>
                  </a:tcPr>
                </a:tc>
                <a:tc>
                  <a:txBody>
                    <a:bodyPr/>
                    <a:lstStyle/>
                    <a:p>
                      <a:pPr algn="ctr"/>
                      <a:r>
                        <a:rPr lang="en-US" sz="1200" kern="1200" dirty="0">
                          <a:gradFill>
                            <a:gsLst>
                              <a:gs pos="0">
                                <a:schemeClr val="tx1"/>
                              </a:gs>
                              <a:gs pos="100000">
                                <a:schemeClr val="tx1"/>
                              </a:gs>
                            </a:gsLst>
                            <a:lin ang="0" scaled="1"/>
                          </a:gradFill>
                          <a:latin typeface="微软雅黑" panose="020B0503020204020204" pitchFamily="34" charset="-122"/>
                          <a:ea typeface="微软雅黑" panose="020B0503020204020204" pitchFamily="34" charset="-122"/>
                          <a:cs typeface="+mn-cs"/>
                        </a:rPr>
                        <a:t>15/2.8</a:t>
                      </a:r>
                      <a:endParaRPr lang="zh-CN" altLang="en-US" sz="1200" kern="1200" dirty="0">
                        <a:gradFill>
                          <a:gsLst>
                            <a:gs pos="0">
                              <a:schemeClr val="tx1"/>
                            </a:gs>
                            <a:gs pos="100000">
                              <a:schemeClr val="tx1"/>
                            </a:gs>
                          </a:gsLst>
                          <a:lin ang="0" scaled="1"/>
                        </a:gradFill>
                        <a:latin typeface="微软雅黑" panose="020B0503020204020204" pitchFamily="34" charset="-122"/>
                        <a:ea typeface="微软雅黑" panose="020B0503020204020204" pitchFamily="34" charset="-122"/>
                        <a:cs typeface="+mn-cs"/>
                      </a:endParaRPr>
                    </a:p>
                  </a:txBody>
                  <a:tcPr marL="76330" marR="76330" marT="0" marB="0" anchor="ctr">
                    <a:lnL w="3175" cap="flat" cmpd="sng" algn="ctr">
                      <a:solidFill>
                        <a:srgbClr val="0054A7"/>
                      </a:solidFill>
                      <a:prstDash val="solid"/>
                      <a:round/>
                      <a:headEnd type="none" w="med" len="med"/>
                      <a:tailEnd type="none" w="med" len="med"/>
                    </a:lnL>
                    <a:lnR w="3175" cap="flat" cmpd="sng" algn="ctr">
                      <a:solidFill>
                        <a:srgbClr val="0054A7"/>
                      </a:solidFill>
                      <a:prstDash val="solid"/>
                      <a:round/>
                      <a:headEnd type="none" w="med" len="med"/>
                      <a:tailEnd type="none" w="med" len="med"/>
                    </a:lnR>
                    <a:lnT w="6350" cap="flat" cmpd="sng" algn="ctr">
                      <a:solidFill>
                        <a:srgbClr val="0053A7"/>
                      </a:solidFill>
                      <a:prstDash val="solid"/>
                      <a:round/>
                      <a:headEnd type="none" w="med" len="med"/>
                      <a:tailEnd type="none" w="med" len="med"/>
                    </a:lnT>
                    <a:lnB w="6350" cap="flat" cmpd="sng" algn="ctr">
                      <a:solidFill>
                        <a:srgbClr val="0053A7"/>
                      </a:solidFill>
                      <a:prstDash val="solid"/>
                      <a:round/>
                      <a:headEnd type="none" w="med" len="med"/>
                      <a:tailEnd type="none" w="med" len="med"/>
                    </a:lnB>
                    <a:solidFill>
                      <a:schemeClr val="bg1"/>
                    </a:solidFill>
                  </a:tcPr>
                </a:tc>
                <a:tc>
                  <a:txBody>
                    <a:bodyPr/>
                    <a:lstStyle/>
                    <a:p>
                      <a:pPr algn="ctr"/>
                      <a:r>
                        <a:rPr lang="en-US" sz="1200" b="1" kern="150" dirty="0">
                          <a:solidFill>
                            <a:srgbClr val="FF0000"/>
                          </a:solidFill>
                          <a:effectLst/>
                          <a:latin typeface="微软雅黑" panose="020B0503020204020204" pitchFamily="34" charset="-122"/>
                          <a:ea typeface="微软雅黑" panose="020B0503020204020204" pitchFamily="34" charset="-122"/>
                          <a:cs typeface="Times New Roman" panose="02020603050405020304" pitchFamily="18" charset="0"/>
                        </a:rPr>
                        <a:t>48.2/0.71</a:t>
                      </a:r>
                      <a:endParaRPr lang="zh-CN" sz="1200" b="1" kern="150" dirty="0">
                        <a:solidFill>
                          <a:srgbClr val="FF0000"/>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76330" marR="76330" marT="0" marB="0" anchor="ctr">
                    <a:lnL w="3175" cap="flat" cmpd="sng" algn="ctr">
                      <a:solidFill>
                        <a:srgbClr val="0054A7"/>
                      </a:solidFill>
                      <a:prstDash val="solid"/>
                      <a:round/>
                      <a:headEnd type="none" w="med" len="med"/>
                      <a:tailEnd type="none" w="med" len="med"/>
                    </a:lnL>
                    <a:lnR w="19050" cap="flat" cmpd="sng" algn="ctr">
                      <a:noFill/>
                      <a:prstDash val="solid"/>
                      <a:round/>
                      <a:headEnd type="none" w="med" len="med"/>
                      <a:tailEnd type="none" w="med" len="med"/>
                    </a:lnR>
                    <a:lnT w="6350" cap="flat" cmpd="sng" algn="ctr">
                      <a:solidFill>
                        <a:srgbClr val="0053A7"/>
                      </a:solidFill>
                      <a:prstDash val="solid"/>
                      <a:round/>
                      <a:headEnd type="none" w="med" len="med"/>
                      <a:tailEnd type="none" w="med" len="med"/>
                    </a:lnT>
                    <a:lnB w="6350" cap="flat" cmpd="sng" algn="ctr">
                      <a:solidFill>
                        <a:srgbClr val="0053A7"/>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3330243666"/>
                  </a:ext>
                </a:extLst>
              </a:tr>
              <a:tr h="288438">
                <a:tc>
                  <a:txBody>
                    <a:bodyPr/>
                    <a:lstStyle/>
                    <a:p>
                      <a:pPr algn="ctr"/>
                      <a:r>
                        <a:rPr lang="en-US" sz="1200" kern="1200" dirty="0" err="1">
                          <a:gradFill>
                            <a:gsLst>
                              <a:gs pos="0">
                                <a:schemeClr val="tx1"/>
                              </a:gs>
                              <a:gs pos="100000">
                                <a:schemeClr val="tx1"/>
                              </a:gs>
                            </a:gsLst>
                            <a:lin ang="0" scaled="1"/>
                          </a:gradFill>
                          <a:latin typeface="微软雅黑" panose="020B0503020204020204" pitchFamily="34" charset="-122"/>
                          <a:ea typeface="微软雅黑" panose="020B0503020204020204" pitchFamily="34" charset="-122"/>
                          <a:cs typeface="+mn-cs"/>
                        </a:rPr>
                        <a:t>Kpuu</a:t>
                      </a:r>
                      <a:r>
                        <a:rPr lang="en-US" sz="1200" kern="1200" dirty="0">
                          <a:gradFill>
                            <a:gsLst>
                              <a:gs pos="0">
                                <a:schemeClr val="tx1"/>
                              </a:gs>
                              <a:gs pos="100000">
                                <a:schemeClr val="tx1"/>
                              </a:gs>
                            </a:gsLst>
                            <a:lin ang="0" scaled="1"/>
                          </a:gradFill>
                          <a:latin typeface="微软雅黑" panose="020B0503020204020204" pitchFamily="34" charset="-122"/>
                          <a:ea typeface="微软雅黑" panose="020B0503020204020204" pitchFamily="34" charset="-122"/>
                          <a:cs typeface="+mn-cs"/>
                        </a:rPr>
                        <a:t>-</a:t>
                      </a:r>
                      <a:r>
                        <a:rPr lang="zh-CN" altLang="en-US" sz="1200" kern="1200" dirty="0">
                          <a:gradFill>
                            <a:gsLst>
                              <a:gs pos="0">
                                <a:schemeClr val="tx1"/>
                              </a:gs>
                              <a:gs pos="100000">
                                <a:schemeClr val="tx1"/>
                              </a:gs>
                            </a:gsLst>
                            <a:lin ang="0" scaled="1"/>
                          </a:gradFill>
                          <a:latin typeface="微软雅黑" panose="020B0503020204020204" pitchFamily="34" charset="-122"/>
                          <a:ea typeface="微软雅黑" panose="020B0503020204020204" pitchFamily="34" charset="-122"/>
                          <a:cs typeface="+mn-cs"/>
                        </a:rPr>
                        <a:t>脑脊液</a:t>
                      </a:r>
                    </a:p>
                  </a:txBody>
                  <a:tcPr marL="76330" marR="76330" marT="0" marB="0" anchor="ctr">
                    <a:lnL w="19050" cap="flat" cmpd="sng" algn="ctr">
                      <a:noFill/>
                      <a:prstDash val="solid"/>
                      <a:round/>
                      <a:headEnd type="none" w="med" len="med"/>
                      <a:tailEnd type="none" w="med" len="med"/>
                    </a:lnL>
                    <a:lnR w="3175" cap="flat" cmpd="sng" algn="ctr">
                      <a:solidFill>
                        <a:srgbClr val="0054A7"/>
                      </a:solidFill>
                      <a:prstDash val="solid"/>
                      <a:round/>
                      <a:headEnd type="none" w="med" len="med"/>
                      <a:tailEnd type="none" w="med" len="med"/>
                    </a:lnR>
                    <a:lnT w="6350" cap="flat" cmpd="sng" algn="ctr">
                      <a:solidFill>
                        <a:srgbClr val="0053A7"/>
                      </a:solidFill>
                      <a:prstDash val="solid"/>
                      <a:round/>
                      <a:headEnd type="none" w="med" len="med"/>
                      <a:tailEnd type="none" w="med" len="med"/>
                    </a:lnT>
                    <a:lnB w="28575" cap="flat" cmpd="sng" algn="ctr">
                      <a:solidFill>
                        <a:srgbClr val="0054A7"/>
                      </a:solidFill>
                      <a:prstDash val="solid"/>
                      <a:round/>
                      <a:headEnd type="none" w="med" len="med"/>
                      <a:tailEnd type="none" w="med" len="med"/>
                    </a:lnB>
                    <a:solidFill>
                      <a:schemeClr val="bg1"/>
                    </a:solidFill>
                  </a:tcPr>
                </a:tc>
                <a:tc>
                  <a:txBody>
                    <a:bodyPr/>
                    <a:lstStyle/>
                    <a:p>
                      <a:pPr algn="ctr"/>
                      <a:r>
                        <a:rPr lang="en-US" sz="1200" kern="1200" dirty="0">
                          <a:gradFill>
                            <a:gsLst>
                              <a:gs pos="0">
                                <a:schemeClr val="tx1"/>
                              </a:gs>
                              <a:gs pos="100000">
                                <a:schemeClr val="tx1"/>
                              </a:gs>
                            </a:gsLst>
                            <a:lin ang="0" scaled="1"/>
                          </a:gradFill>
                          <a:latin typeface="微软雅黑" panose="020B0503020204020204" pitchFamily="34" charset="-122"/>
                          <a:ea typeface="微软雅黑" panose="020B0503020204020204" pitchFamily="34" charset="-122"/>
                          <a:cs typeface="+mn-cs"/>
                        </a:rPr>
                        <a:t>0.16</a:t>
                      </a:r>
                      <a:endParaRPr lang="zh-CN" altLang="en-US" sz="1200" kern="1200" dirty="0">
                        <a:gradFill>
                          <a:gsLst>
                            <a:gs pos="0">
                              <a:schemeClr val="tx1"/>
                            </a:gs>
                            <a:gs pos="100000">
                              <a:schemeClr val="tx1"/>
                            </a:gs>
                          </a:gsLst>
                          <a:lin ang="0" scaled="1"/>
                        </a:gradFill>
                        <a:latin typeface="微软雅黑" panose="020B0503020204020204" pitchFamily="34" charset="-122"/>
                        <a:ea typeface="微软雅黑" panose="020B0503020204020204" pitchFamily="34" charset="-122"/>
                        <a:cs typeface="+mn-cs"/>
                      </a:endParaRPr>
                    </a:p>
                  </a:txBody>
                  <a:tcPr marL="76330" marR="76330" marT="0" marB="0" anchor="ctr">
                    <a:lnL w="3175" cap="flat" cmpd="sng" algn="ctr">
                      <a:solidFill>
                        <a:srgbClr val="0054A7"/>
                      </a:solidFill>
                      <a:prstDash val="solid"/>
                      <a:round/>
                      <a:headEnd type="none" w="med" len="med"/>
                      <a:tailEnd type="none" w="med" len="med"/>
                    </a:lnL>
                    <a:lnR w="3175" cap="flat" cmpd="sng" algn="ctr">
                      <a:solidFill>
                        <a:srgbClr val="0054A7"/>
                      </a:solidFill>
                      <a:prstDash val="solid"/>
                      <a:round/>
                      <a:headEnd type="none" w="med" len="med"/>
                      <a:tailEnd type="none" w="med" len="med"/>
                    </a:lnR>
                    <a:lnT w="6350" cap="flat" cmpd="sng" algn="ctr">
                      <a:solidFill>
                        <a:srgbClr val="0053A7"/>
                      </a:solidFill>
                      <a:prstDash val="solid"/>
                      <a:round/>
                      <a:headEnd type="none" w="med" len="med"/>
                      <a:tailEnd type="none" w="med" len="med"/>
                    </a:lnT>
                    <a:lnB w="28575" cap="flat" cmpd="sng" algn="ctr">
                      <a:solidFill>
                        <a:srgbClr val="0054A7"/>
                      </a:solidFill>
                      <a:prstDash val="solid"/>
                      <a:round/>
                      <a:headEnd type="none" w="med" len="med"/>
                      <a:tailEnd type="none" w="med" len="med"/>
                    </a:lnB>
                    <a:solidFill>
                      <a:schemeClr val="bg1"/>
                    </a:solidFill>
                  </a:tcPr>
                </a:tc>
                <a:tc>
                  <a:txBody>
                    <a:bodyPr/>
                    <a:lstStyle/>
                    <a:p>
                      <a:pPr algn="ctr"/>
                      <a:r>
                        <a:rPr lang="en-US" sz="1200" b="1" kern="150" dirty="0">
                          <a:solidFill>
                            <a:srgbClr val="FF0000"/>
                          </a:solidFill>
                          <a:effectLst/>
                          <a:latin typeface="微软雅黑" panose="020B0503020204020204" pitchFamily="34" charset="-122"/>
                          <a:ea typeface="微软雅黑" panose="020B0503020204020204" pitchFamily="34" charset="-122"/>
                          <a:cs typeface="Times New Roman" panose="02020603050405020304" pitchFamily="18" charset="0"/>
                        </a:rPr>
                        <a:t>1.</a:t>
                      </a:r>
                      <a:r>
                        <a:rPr lang="en-US" altLang="zh-CN" sz="1200" b="1" kern="150" dirty="0">
                          <a:solidFill>
                            <a:srgbClr val="FF0000"/>
                          </a:solidFill>
                          <a:effectLst/>
                          <a:latin typeface="微软雅黑" panose="020B0503020204020204" pitchFamily="34" charset="-122"/>
                          <a:ea typeface="微软雅黑" panose="020B0503020204020204" pitchFamily="34" charset="-122"/>
                          <a:cs typeface="Times New Roman" panose="02020603050405020304" pitchFamily="18" charset="0"/>
                        </a:rPr>
                        <a:t>11</a:t>
                      </a:r>
                      <a:endParaRPr lang="zh-CN" sz="1200" b="1" kern="150" dirty="0">
                        <a:solidFill>
                          <a:srgbClr val="FF0000"/>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76330" marR="76330" marT="0" marB="0" anchor="ctr">
                    <a:lnL w="3175" cap="flat" cmpd="sng" algn="ctr">
                      <a:solidFill>
                        <a:srgbClr val="0054A7"/>
                      </a:solidFill>
                      <a:prstDash val="solid"/>
                      <a:round/>
                      <a:headEnd type="none" w="med" len="med"/>
                      <a:tailEnd type="none" w="med" len="med"/>
                    </a:lnL>
                    <a:lnR w="19050" cap="flat" cmpd="sng" algn="ctr">
                      <a:noFill/>
                      <a:prstDash val="solid"/>
                      <a:round/>
                      <a:headEnd type="none" w="med" len="med"/>
                      <a:tailEnd type="none" w="med" len="med"/>
                    </a:lnR>
                    <a:lnT w="6350" cap="flat" cmpd="sng" algn="ctr">
                      <a:solidFill>
                        <a:srgbClr val="0053A7"/>
                      </a:solidFill>
                      <a:prstDash val="solid"/>
                      <a:round/>
                      <a:headEnd type="none" w="med" len="med"/>
                      <a:tailEnd type="none" w="med" len="med"/>
                    </a:lnT>
                    <a:lnB w="28575" cap="flat" cmpd="sng" algn="ctr">
                      <a:solidFill>
                        <a:srgbClr val="0054A7"/>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3982008306"/>
                  </a:ext>
                </a:extLst>
              </a:tr>
            </a:tbl>
          </a:graphicData>
        </a:graphic>
      </p:graphicFrame>
      <p:graphicFrame>
        <p:nvGraphicFramePr>
          <p:cNvPr id="6" name="表格 147">
            <a:extLst>
              <a:ext uri="{FF2B5EF4-FFF2-40B4-BE49-F238E27FC236}">
                <a16:creationId xmlns:a16="http://schemas.microsoft.com/office/drawing/2014/main" id="{E1D29A2C-1888-DD35-D1B8-4BBB885362D9}"/>
              </a:ext>
            </a:extLst>
          </p:cNvPr>
          <p:cNvGraphicFramePr>
            <a:graphicFrameLocks noGrp="1"/>
          </p:cNvGraphicFramePr>
          <p:nvPr>
            <p:extLst>
              <p:ext uri="{D42A27DB-BD31-4B8C-83A1-F6EECF244321}">
                <p14:modId xmlns:p14="http://schemas.microsoft.com/office/powerpoint/2010/main" val="2526596022"/>
              </p:ext>
            </p:extLst>
          </p:nvPr>
        </p:nvGraphicFramePr>
        <p:xfrm>
          <a:off x="888337" y="4635338"/>
          <a:ext cx="10337234" cy="1524000"/>
        </p:xfrm>
        <a:graphic>
          <a:graphicData uri="http://schemas.openxmlformats.org/drawingml/2006/table">
            <a:tbl>
              <a:tblPr firstRow="1" bandRow="1">
                <a:effectLst>
                  <a:outerShdw blurRad="127000" dist="127000" dir="6000000" algn="t" rotWithShape="0">
                    <a:prstClr val="black">
                      <a:alpha val="10000"/>
                    </a:prstClr>
                  </a:outerShdw>
                </a:effectLst>
                <a:tableStyleId>{68D230F3-CF80-4859-8CE7-A43EE81993B5}</a:tableStyleId>
              </a:tblPr>
              <a:tblGrid>
                <a:gridCol w="1372805">
                  <a:extLst>
                    <a:ext uri="{9D8B030D-6E8A-4147-A177-3AD203B41FA5}">
                      <a16:colId xmlns:a16="http://schemas.microsoft.com/office/drawing/2014/main" val="2929527722"/>
                    </a:ext>
                  </a:extLst>
                </a:gridCol>
                <a:gridCol w="2095179">
                  <a:extLst>
                    <a:ext uri="{9D8B030D-6E8A-4147-A177-3AD203B41FA5}">
                      <a16:colId xmlns:a16="http://schemas.microsoft.com/office/drawing/2014/main" val="3669056605"/>
                    </a:ext>
                  </a:extLst>
                </a:gridCol>
                <a:gridCol w="1518849">
                  <a:extLst>
                    <a:ext uri="{9D8B030D-6E8A-4147-A177-3AD203B41FA5}">
                      <a16:colId xmlns:a16="http://schemas.microsoft.com/office/drawing/2014/main" val="72548195"/>
                    </a:ext>
                  </a:extLst>
                </a:gridCol>
                <a:gridCol w="1905785">
                  <a:extLst>
                    <a:ext uri="{9D8B030D-6E8A-4147-A177-3AD203B41FA5}">
                      <a16:colId xmlns:a16="http://schemas.microsoft.com/office/drawing/2014/main" val="4145337389"/>
                    </a:ext>
                  </a:extLst>
                </a:gridCol>
                <a:gridCol w="1479646">
                  <a:extLst>
                    <a:ext uri="{9D8B030D-6E8A-4147-A177-3AD203B41FA5}">
                      <a16:colId xmlns:a16="http://schemas.microsoft.com/office/drawing/2014/main" val="2225818237"/>
                    </a:ext>
                  </a:extLst>
                </a:gridCol>
                <a:gridCol w="1964970">
                  <a:extLst>
                    <a:ext uri="{9D8B030D-6E8A-4147-A177-3AD203B41FA5}">
                      <a16:colId xmlns:a16="http://schemas.microsoft.com/office/drawing/2014/main" val="2995526836"/>
                    </a:ext>
                  </a:extLst>
                </a:gridCol>
              </a:tblGrid>
              <a:tr h="149650">
                <a:tc rowSpan="2">
                  <a:txBody>
                    <a:bodyPr/>
                    <a:lstStyle/>
                    <a:p>
                      <a:pPr algn="ctr"/>
                      <a:r>
                        <a:rPr lang="zh-CN" altLang="en-US" sz="1200" b="1" kern="150" dirty="0">
                          <a:gradFill>
                            <a:gsLst>
                              <a:gs pos="0">
                                <a:schemeClr val="bg1"/>
                              </a:gs>
                              <a:gs pos="100000">
                                <a:schemeClr val="bg1"/>
                              </a:gs>
                            </a:gsLst>
                            <a:lin ang="0" scaled="0"/>
                          </a:gradFill>
                          <a:effectLst/>
                          <a:latin typeface="微软雅黑" panose="020B0503020204020204" pitchFamily="34" charset="-122"/>
                          <a:ea typeface="微软雅黑" panose="020B0503020204020204" pitchFamily="34" charset="-122"/>
                          <a:cs typeface="Times New Roman" panose="02020603050405020304" pitchFamily="18" charset="0"/>
                        </a:rPr>
                        <a:t>药物</a:t>
                      </a:r>
                    </a:p>
                  </a:txBody>
                  <a:tcPr marL="62345" marR="62345" marT="34290" marB="34290" anchor="ctr">
                    <a:lnL>
                      <a:noFill/>
                    </a:lnL>
                    <a:lnR w="635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53A7"/>
                    </a:solidFill>
                  </a:tcPr>
                </a:tc>
                <a:tc rowSpan="2">
                  <a:txBody>
                    <a:bodyPr/>
                    <a:lstStyle/>
                    <a:p>
                      <a:pPr algn="ctr"/>
                      <a:r>
                        <a:rPr lang="zh-CN" altLang="en-US" sz="1200" b="1" kern="150" dirty="0">
                          <a:gradFill>
                            <a:gsLst>
                              <a:gs pos="0">
                                <a:schemeClr val="bg1"/>
                              </a:gs>
                              <a:gs pos="100000">
                                <a:schemeClr val="bg1"/>
                              </a:gs>
                            </a:gsLst>
                            <a:lin ang="0" scaled="0"/>
                          </a:gradFill>
                          <a:effectLst/>
                          <a:latin typeface="微软雅黑" panose="020B0503020204020204" pitchFamily="34" charset="-122"/>
                          <a:ea typeface="微软雅黑" panose="020B0503020204020204" pitchFamily="34" charset="-122"/>
                          <a:cs typeface="Times New Roman" panose="02020603050405020304" pitchFamily="18" charset="0"/>
                        </a:rPr>
                        <a:t>人</a:t>
                      </a:r>
                      <a:r>
                        <a:rPr lang="en-US" altLang="zh-CN" sz="1200" b="1" kern="150" dirty="0">
                          <a:gradFill>
                            <a:gsLst>
                              <a:gs pos="0">
                                <a:schemeClr val="bg1"/>
                              </a:gs>
                              <a:gs pos="100000">
                                <a:schemeClr val="bg1"/>
                              </a:gs>
                            </a:gsLst>
                            <a:lin ang="0" scaled="0"/>
                          </a:gradFill>
                          <a:effectLst/>
                          <a:latin typeface="微软雅黑" panose="020B0503020204020204" pitchFamily="34" charset="-122"/>
                          <a:ea typeface="微软雅黑" panose="020B0503020204020204" pitchFamily="34" charset="-122"/>
                          <a:cs typeface="Times New Roman" panose="02020603050405020304" pitchFamily="18" charset="0"/>
                        </a:rPr>
                        <a:t>CSF</a:t>
                      </a:r>
                      <a:r>
                        <a:rPr lang="zh-CN" altLang="en-US" sz="1200" b="1" kern="150" dirty="0">
                          <a:gradFill>
                            <a:gsLst>
                              <a:gs pos="0">
                                <a:schemeClr val="bg1"/>
                              </a:gs>
                              <a:gs pos="100000">
                                <a:schemeClr val="bg1"/>
                              </a:gs>
                            </a:gsLst>
                            <a:lin ang="0" scaled="0"/>
                          </a:gradFill>
                          <a:effectLst/>
                          <a:latin typeface="微软雅黑" panose="020B0503020204020204" pitchFamily="34" charset="-122"/>
                          <a:ea typeface="微软雅黑" panose="020B0503020204020204" pitchFamily="34" charset="-122"/>
                          <a:cs typeface="Times New Roman" panose="02020603050405020304" pitchFamily="18" charset="0"/>
                        </a:rPr>
                        <a:t>中浓度</a:t>
                      </a:r>
                      <a:endParaRPr lang="en-US" altLang="zh-CN" sz="1200" b="1" kern="150" dirty="0">
                        <a:gradFill>
                          <a:gsLst>
                            <a:gs pos="0">
                              <a:schemeClr val="bg1"/>
                            </a:gs>
                            <a:gs pos="100000">
                              <a:schemeClr val="bg1"/>
                            </a:gs>
                          </a:gsLst>
                          <a:lin ang="0" scaled="0"/>
                        </a:gradFill>
                        <a:effectLst/>
                        <a:latin typeface="微软雅黑" panose="020B0503020204020204" pitchFamily="34" charset="-122"/>
                        <a:ea typeface="微软雅黑" panose="020B0503020204020204" pitchFamily="34" charset="-122"/>
                        <a:cs typeface="Times New Roman" panose="02020603050405020304" pitchFamily="18" charset="0"/>
                      </a:endParaRPr>
                    </a:p>
                    <a:p>
                      <a:pPr algn="ctr"/>
                      <a:r>
                        <a:rPr lang="en-US" altLang="zh-CN" sz="1200" b="1" kern="150" dirty="0">
                          <a:gradFill>
                            <a:gsLst>
                              <a:gs pos="0">
                                <a:schemeClr val="bg1"/>
                              </a:gs>
                              <a:gs pos="100000">
                                <a:schemeClr val="bg1"/>
                              </a:gs>
                            </a:gsLst>
                            <a:lin ang="0" scaled="0"/>
                          </a:gradFill>
                          <a:effectLst/>
                          <a:latin typeface="微软雅黑" panose="020B0503020204020204" pitchFamily="34" charset="-122"/>
                          <a:ea typeface="微软雅黑" panose="020B0503020204020204" pitchFamily="34" charset="-122"/>
                          <a:cs typeface="Times New Roman" panose="02020603050405020304" pitchFamily="18" charset="0"/>
                        </a:rPr>
                        <a:t>CCSF (</a:t>
                      </a:r>
                      <a:r>
                        <a:rPr lang="en-US" altLang="zh-CN" sz="1200" b="1" kern="150" dirty="0" err="1">
                          <a:gradFill>
                            <a:gsLst>
                              <a:gs pos="0">
                                <a:schemeClr val="bg1"/>
                              </a:gs>
                              <a:gs pos="100000">
                                <a:schemeClr val="bg1"/>
                              </a:gs>
                            </a:gsLst>
                            <a:lin ang="0" scaled="0"/>
                          </a:gradFill>
                          <a:effectLst/>
                          <a:latin typeface="微软雅黑" panose="020B0503020204020204" pitchFamily="34" charset="-122"/>
                          <a:ea typeface="微软雅黑" panose="020B0503020204020204" pitchFamily="34" charset="-122"/>
                          <a:cs typeface="Times New Roman" panose="02020603050405020304" pitchFamily="18" charset="0"/>
                        </a:rPr>
                        <a:t>nM</a:t>
                      </a:r>
                      <a:r>
                        <a:rPr lang="en-US" altLang="zh-CN" sz="1200" b="1" kern="150" dirty="0">
                          <a:gradFill>
                            <a:gsLst>
                              <a:gs pos="0">
                                <a:schemeClr val="bg1"/>
                              </a:gs>
                              <a:gs pos="100000">
                                <a:schemeClr val="bg1"/>
                              </a:gs>
                            </a:gsLst>
                            <a:lin ang="0" scaled="0"/>
                          </a:gradFill>
                          <a:effectLst/>
                          <a:latin typeface="微软雅黑" panose="020B0503020204020204" pitchFamily="34" charset="-122"/>
                          <a:ea typeface="微软雅黑" panose="020B0503020204020204" pitchFamily="34" charset="-122"/>
                          <a:cs typeface="Times New Roman" panose="02020603050405020304" pitchFamily="18" charset="0"/>
                        </a:rPr>
                        <a:t>)</a:t>
                      </a:r>
                    </a:p>
                  </a:txBody>
                  <a:tcPr marL="62345" marR="62345" marT="34290" marB="3429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53A7"/>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200" b="1" kern="150" dirty="0">
                          <a:gradFill>
                            <a:gsLst>
                              <a:gs pos="0">
                                <a:schemeClr val="bg1"/>
                              </a:gs>
                              <a:gs pos="100000">
                                <a:schemeClr val="bg1"/>
                              </a:gs>
                            </a:gsLst>
                            <a:lin ang="0" scaled="0"/>
                          </a:gradFill>
                          <a:effectLst/>
                          <a:latin typeface="微软雅黑" panose="020B0503020204020204" pitchFamily="34" charset="-122"/>
                          <a:ea typeface="微软雅黑" panose="020B0503020204020204" pitchFamily="34" charset="-122"/>
                          <a:cs typeface="Times New Roman" panose="02020603050405020304" pitchFamily="18" charset="0"/>
                        </a:rPr>
                        <a:t>L858R</a:t>
                      </a:r>
                      <a:r>
                        <a:rPr lang="zh-CN" altLang="en-US" sz="1200" b="1" kern="150" dirty="0">
                          <a:gradFill>
                            <a:gsLst>
                              <a:gs pos="0">
                                <a:schemeClr val="bg1"/>
                              </a:gs>
                              <a:gs pos="100000">
                                <a:schemeClr val="bg1"/>
                              </a:gs>
                            </a:gsLst>
                            <a:lin ang="0" scaled="0"/>
                          </a:gradFill>
                          <a:effectLst/>
                          <a:latin typeface="微软雅黑" panose="020B0503020204020204" pitchFamily="34" charset="-122"/>
                          <a:ea typeface="微软雅黑" panose="020B0503020204020204" pitchFamily="34" charset="-122"/>
                          <a:cs typeface="Times New Roman" panose="02020603050405020304" pitchFamily="18" charset="0"/>
                        </a:rPr>
                        <a:t>（</a:t>
                      </a:r>
                      <a:r>
                        <a:rPr lang="en-US" altLang="zh-CN" sz="1200" b="1" kern="150" dirty="0">
                          <a:gradFill>
                            <a:gsLst>
                              <a:gs pos="0">
                                <a:schemeClr val="bg1"/>
                              </a:gs>
                              <a:gs pos="100000">
                                <a:schemeClr val="bg1"/>
                              </a:gs>
                            </a:gsLst>
                            <a:lin ang="0" scaled="0"/>
                          </a:gradFill>
                          <a:effectLst/>
                          <a:latin typeface="微软雅黑" panose="020B0503020204020204" pitchFamily="34" charset="-122"/>
                          <a:ea typeface="微软雅黑" panose="020B0503020204020204" pitchFamily="34" charset="-122"/>
                          <a:cs typeface="Times New Roman" panose="02020603050405020304" pitchFamily="18" charset="0"/>
                        </a:rPr>
                        <a:t>H3255</a:t>
                      </a:r>
                      <a:r>
                        <a:rPr lang="zh-CN" altLang="en-US" sz="1200" b="1" kern="150" dirty="0">
                          <a:gradFill>
                            <a:gsLst>
                              <a:gs pos="0">
                                <a:schemeClr val="bg1"/>
                              </a:gs>
                              <a:gs pos="100000">
                                <a:schemeClr val="bg1"/>
                              </a:gs>
                            </a:gsLst>
                            <a:lin ang="0" scaled="0"/>
                          </a:gradFill>
                          <a:effectLst/>
                          <a:latin typeface="微软雅黑" panose="020B0503020204020204" pitchFamily="34" charset="-122"/>
                          <a:ea typeface="微软雅黑" panose="020B0503020204020204" pitchFamily="34" charset="-122"/>
                          <a:cs typeface="Times New Roman" panose="02020603050405020304" pitchFamily="18" charset="0"/>
                        </a:rPr>
                        <a:t>）</a:t>
                      </a:r>
                    </a:p>
                  </a:txBody>
                  <a:tcPr marL="62345" marR="62345" marT="34290" marB="3429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3175"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53A7"/>
                    </a:solidFill>
                  </a:tcPr>
                </a:tc>
                <a:tc hMerge="1">
                  <a:txBody>
                    <a:bodyPr/>
                    <a:lstStyle/>
                    <a:p>
                      <a:pPr algn="ctr"/>
                      <a:endParaRPr lang="en-US" altLang="zh-CN" sz="1800" b="1" dirty="0">
                        <a:solidFill>
                          <a:schemeClr val="bg1"/>
                        </a:solidFill>
                        <a:latin typeface="微软雅黑" panose="020B0503020204020204" pitchFamily="34" charset="-122"/>
                        <a:ea typeface="微软雅黑" panose="020B0503020204020204" pitchFamily="34" charset="-122"/>
                      </a:endParaRPr>
                    </a:p>
                  </a:txBody>
                  <a:tcPr marL="68580" marR="68580" marT="34290" marB="34290" anchor="ctr">
                    <a:lnT w="3175" cap="flat" cmpd="sng" algn="ctr">
                      <a:solidFill>
                        <a:srgbClr val="0054A7"/>
                      </a:solidFill>
                      <a:prstDash val="solid"/>
                      <a:round/>
                      <a:headEnd type="none" w="med" len="med"/>
                      <a:tailEnd type="none" w="med" len="med"/>
                    </a:lnT>
                    <a:lnB w="3175" cap="flat" cmpd="sng" algn="ctr">
                      <a:solidFill>
                        <a:srgbClr val="0054A7"/>
                      </a:solidFill>
                      <a:prstDash val="solid"/>
                      <a:round/>
                      <a:headEnd type="none" w="med" len="med"/>
                      <a:tailEnd type="none" w="med" len="med"/>
                    </a:lnB>
                    <a:solidFill>
                      <a:srgbClr val="0054A7"/>
                    </a:solidFill>
                  </a:tcPr>
                </a:tc>
                <a:tc gridSpan="2">
                  <a:txBody>
                    <a:bodyPr/>
                    <a:lstStyle/>
                    <a:p>
                      <a:pPr algn="ctr"/>
                      <a:r>
                        <a:rPr lang="en-US" altLang="zh-CN" sz="1200" b="1" kern="150" dirty="0">
                          <a:gradFill>
                            <a:gsLst>
                              <a:gs pos="0">
                                <a:schemeClr val="bg1"/>
                              </a:gs>
                              <a:gs pos="100000">
                                <a:schemeClr val="bg1"/>
                              </a:gs>
                            </a:gsLst>
                            <a:lin ang="0" scaled="0"/>
                          </a:gradFill>
                          <a:effectLst/>
                          <a:latin typeface="微软雅黑" panose="020B0503020204020204" pitchFamily="34" charset="-122"/>
                          <a:ea typeface="微软雅黑" panose="020B0503020204020204" pitchFamily="34" charset="-122"/>
                          <a:cs typeface="Times New Roman" panose="02020603050405020304" pitchFamily="18" charset="0"/>
                        </a:rPr>
                        <a:t>DEL19 </a:t>
                      </a:r>
                      <a:r>
                        <a:rPr lang="zh-CN" altLang="en-US" sz="1200" b="1" kern="150" dirty="0">
                          <a:gradFill>
                            <a:gsLst>
                              <a:gs pos="0">
                                <a:schemeClr val="bg1"/>
                              </a:gs>
                              <a:gs pos="100000">
                                <a:schemeClr val="bg1"/>
                              </a:gs>
                            </a:gsLst>
                            <a:lin ang="0" scaled="0"/>
                          </a:gradFill>
                          <a:effectLst/>
                          <a:latin typeface="微软雅黑" panose="020B0503020204020204" pitchFamily="34" charset="-122"/>
                          <a:ea typeface="微软雅黑" panose="020B0503020204020204" pitchFamily="34" charset="-122"/>
                          <a:cs typeface="Times New Roman" panose="02020603050405020304" pitchFamily="18" charset="0"/>
                        </a:rPr>
                        <a:t>（</a:t>
                      </a:r>
                      <a:r>
                        <a:rPr lang="en-US" altLang="zh-CN" sz="1200" b="1" kern="150" dirty="0">
                          <a:gradFill>
                            <a:gsLst>
                              <a:gs pos="0">
                                <a:schemeClr val="bg1"/>
                              </a:gs>
                              <a:gs pos="100000">
                                <a:schemeClr val="bg1"/>
                              </a:gs>
                            </a:gsLst>
                            <a:lin ang="0" scaled="0"/>
                          </a:gradFill>
                          <a:effectLst/>
                          <a:latin typeface="微软雅黑" panose="020B0503020204020204" pitchFamily="34" charset="-122"/>
                          <a:ea typeface="微软雅黑" panose="020B0503020204020204" pitchFamily="34" charset="-122"/>
                          <a:cs typeface="Times New Roman" panose="02020603050405020304" pitchFamily="18" charset="0"/>
                        </a:rPr>
                        <a:t>PC9</a:t>
                      </a:r>
                      <a:r>
                        <a:rPr lang="zh-CN" altLang="en-US" sz="1200" b="1" kern="150" dirty="0">
                          <a:gradFill>
                            <a:gsLst>
                              <a:gs pos="0">
                                <a:schemeClr val="bg1"/>
                              </a:gs>
                              <a:gs pos="100000">
                                <a:schemeClr val="bg1"/>
                              </a:gs>
                            </a:gsLst>
                            <a:lin ang="0" scaled="0"/>
                          </a:gradFill>
                          <a:effectLst/>
                          <a:latin typeface="微软雅黑" panose="020B0503020204020204" pitchFamily="34" charset="-122"/>
                          <a:ea typeface="微软雅黑" panose="020B0503020204020204" pitchFamily="34" charset="-122"/>
                          <a:cs typeface="Times New Roman" panose="02020603050405020304" pitchFamily="18" charset="0"/>
                        </a:rPr>
                        <a:t>）</a:t>
                      </a:r>
                      <a:endParaRPr lang="en-US" altLang="zh-CN" sz="1200" b="1" kern="150" dirty="0">
                        <a:gradFill>
                          <a:gsLst>
                            <a:gs pos="0">
                              <a:schemeClr val="bg1"/>
                            </a:gs>
                            <a:gs pos="100000">
                              <a:schemeClr val="bg1"/>
                            </a:gs>
                          </a:gsLst>
                          <a:lin ang="0" scaled="0"/>
                        </a:gra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2345" marR="62345" marT="34290" marB="3429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3175"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53A7"/>
                    </a:solidFill>
                  </a:tcPr>
                </a:tc>
                <a:tc hMerge="1">
                  <a:txBody>
                    <a:bodyPr/>
                    <a:lstStyle/>
                    <a:p>
                      <a:pPr algn="ctr"/>
                      <a:endParaRPr lang="en-US" altLang="zh-CN" sz="1800" b="1" dirty="0">
                        <a:solidFill>
                          <a:schemeClr val="bg1"/>
                        </a:solidFill>
                        <a:latin typeface="微软雅黑" panose="020B0503020204020204" pitchFamily="34" charset="-122"/>
                        <a:ea typeface="微软雅黑" panose="020B0503020204020204" pitchFamily="34" charset="-122"/>
                      </a:endParaRPr>
                    </a:p>
                  </a:txBody>
                  <a:tcPr marL="68580" marR="68580" marT="34290" marB="34290" anchor="ctr">
                    <a:lnT w="3175" cap="flat" cmpd="sng" algn="ctr">
                      <a:solidFill>
                        <a:srgbClr val="0054A7"/>
                      </a:solidFill>
                      <a:prstDash val="solid"/>
                      <a:round/>
                      <a:headEnd type="none" w="med" len="med"/>
                      <a:tailEnd type="none" w="med" len="med"/>
                    </a:lnT>
                    <a:lnB w="3175" cap="flat" cmpd="sng" algn="ctr">
                      <a:solidFill>
                        <a:srgbClr val="0054A7"/>
                      </a:solidFill>
                      <a:prstDash val="solid"/>
                      <a:round/>
                      <a:headEnd type="none" w="med" len="med"/>
                      <a:tailEnd type="none" w="med" len="med"/>
                    </a:lnB>
                    <a:solidFill>
                      <a:srgbClr val="0054A7"/>
                    </a:solidFill>
                  </a:tcPr>
                </a:tc>
                <a:extLst>
                  <a:ext uri="{0D108BD9-81ED-4DB2-BD59-A6C34878D82A}">
                    <a16:rowId xmlns:a16="http://schemas.microsoft.com/office/drawing/2014/main" val="596198796"/>
                  </a:ext>
                </a:extLst>
              </a:tr>
              <a:tr h="266449">
                <a:tc vMerge="1">
                  <a:txBody>
                    <a:bodyPr/>
                    <a:lstStyle/>
                    <a:p>
                      <a:endParaRPr dirty="0"/>
                    </a:p>
                  </a:txBody>
                  <a:tcPr marL="68580" marR="68580" marT="34290" marB="34290" anchor="ctr">
                    <a:lnT w="3175" cap="flat" cmpd="sng" algn="ctr">
                      <a:solidFill>
                        <a:srgbClr val="0054A7"/>
                      </a:solidFill>
                      <a:prstDash val="solid"/>
                      <a:round/>
                      <a:headEnd type="none" w="med" len="med"/>
                      <a:tailEnd type="none" w="med" len="med"/>
                    </a:lnT>
                    <a:lnB w="3175" cap="flat" cmpd="sng" algn="ctr">
                      <a:solidFill>
                        <a:srgbClr val="0054A7"/>
                      </a:solidFill>
                      <a:prstDash val="solid"/>
                      <a:round/>
                      <a:headEnd type="none" w="med" len="med"/>
                      <a:tailEnd type="none" w="med" len="med"/>
                    </a:lnB>
                    <a:solidFill>
                      <a:srgbClr val="0054A7"/>
                    </a:solidFill>
                  </a:tcPr>
                </a:tc>
                <a:tc vMerge="1">
                  <a:txBody>
                    <a:bodyPr/>
                    <a:lstStyle/>
                    <a:p>
                      <a:endParaRPr dirty="0"/>
                    </a:p>
                  </a:txBody>
                  <a:tcPr marL="68580" marR="68580" marT="34290" marB="34290" anchor="ctr">
                    <a:lnT w="3175" cap="flat" cmpd="sng" algn="ctr">
                      <a:solidFill>
                        <a:srgbClr val="0054A7"/>
                      </a:solidFill>
                      <a:prstDash val="solid"/>
                      <a:round/>
                      <a:headEnd type="none" w="med" len="med"/>
                      <a:tailEnd type="none" w="med" len="med"/>
                    </a:lnT>
                    <a:lnB w="3175" cap="flat" cmpd="sng" algn="ctr">
                      <a:solidFill>
                        <a:srgbClr val="0054A7"/>
                      </a:solidFill>
                      <a:prstDash val="solid"/>
                      <a:round/>
                      <a:headEnd type="none" w="med" len="med"/>
                      <a:tailEnd type="none" w="med" len="med"/>
                    </a:lnB>
                    <a:solidFill>
                      <a:srgbClr val="0054A7"/>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200" b="1" kern="150" noProof="0" dirty="0">
                          <a:gradFill>
                            <a:gsLst>
                              <a:gs pos="0">
                                <a:schemeClr val="bg1"/>
                              </a:gs>
                              <a:gs pos="100000">
                                <a:schemeClr val="bg1"/>
                              </a:gs>
                            </a:gsLst>
                            <a:lin ang="0" scaled="0"/>
                          </a:gradFill>
                          <a:effectLst/>
                          <a:latin typeface="微软雅黑" panose="020B0503020204020204" pitchFamily="34" charset="-122"/>
                          <a:ea typeface="微软雅黑" panose="020B0503020204020204" pitchFamily="34" charset="-122"/>
                          <a:cs typeface="Times New Roman" panose="02020603050405020304" pitchFamily="18" charset="0"/>
                        </a:rPr>
                        <a:t>IC</a:t>
                      </a:r>
                      <a:r>
                        <a:rPr lang="en-US" altLang="zh-CN" sz="1200" b="1" kern="150" baseline="-25000" noProof="0" dirty="0">
                          <a:gradFill>
                            <a:gsLst>
                              <a:gs pos="0">
                                <a:schemeClr val="bg1"/>
                              </a:gs>
                              <a:gs pos="100000">
                                <a:schemeClr val="bg1"/>
                              </a:gs>
                            </a:gsLst>
                            <a:lin ang="0" scaled="0"/>
                          </a:gradFill>
                          <a:effectLst/>
                          <a:latin typeface="微软雅黑" panose="020B0503020204020204" pitchFamily="34" charset="-122"/>
                          <a:ea typeface="微软雅黑" panose="020B0503020204020204" pitchFamily="34" charset="-122"/>
                          <a:cs typeface="Times New Roman" panose="02020603050405020304" pitchFamily="18" charset="0"/>
                        </a:rPr>
                        <a:t>50</a:t>
                      </a:r>
                    </a:p>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1200" b="1" kern="150" noProof="0" dirty="0">
                          <a:gradFill>
                            <a:gsLst>
                              <a:gs pos="0">
                                <a:schemeClr val="bg1"/>
                              </a:gs>
                              <a:gs pos="100000">
                                <a:schemeClr val="bg1"/>
                              </a:gs>
                            </a:gsLst>
                            <a:lin ang="0" scaled="0"/>
                          </a:gradFill>
                          <a:effectLst/>
                          <a:latin typeface="微软雅黑" panose="020B0503020204020204" pitchFamily="34" charset="-122"/>
                          <a:ea typeface="微软雅黑" panose="020B0503020204020204" pitchFamily="34" charset="-122"/>
                          <a:cs typeface="Times New Roman" panose="02020603050405020304" pitchFamily="18" charset="0"/>
                        </a:rPr>
                        <a:t>（</a:t>
                      </a:r>
                      <a:r>
                        <a:rPr lang="en-US" altLang="zh-CN" sz="1200" b="1" kern="150" dirty="0" err="1">
                          <a:gradFill>
                            <a:gsLst>
                              <a:gs pos="0">
                                <a:schemeClr val="bg1"/>
                              </a:gs>
                              <a:gs pos="100000">
                                <a:schemeClr val="bg1"/>
                              </a:gs>
                            </a:gsLst>
                            <a:lin ang="0" scaled="0"/>
                          </a:gradFill>
                          <a:effectLst/>
                          <a:latin typeface="微软雅黑" panose="020B0503020204020204" pitchFamily="34" charset="-122"/>
                          <a:ea typeface="微软雅黑" panose="020B0503020204020204" pitchFamily="34" charset="-122"/>
                          <a:cs typeface="Times New Roman" panose="02020603050405020304" pitchFamily="18" charset="0"/>
                        </a:rPr>
                        <a:t>nM</a:t>
                      </a:r>
                      <a:r>
                        <a:rPr lang="en-US" altLang="zh-CN" sz="1200" b="1" kern="150" dirty="0">
                          <a:gradFill>
                            <a:gsLst>
                              <a:gs pos="0">
                                <a:schemeClr val="bg1"/>
                              </a:gs>
                              <a:gs pos="100000">
                                <a:schemeClr val="bg1"/>
                              </a:gs>
                            </a:gsLst>
                            <a:lin ang="0" scaled="0"/>
                          </a:gradFill>
                          <a:effectLst/>
                          <a:latin typeface="微软雅黑" panose="020B0503020204020204" pitchFamily="34" charset="-122"/>
                          <a:ea typeface="微软雅黑" panose="020B0503020204020204" pitchFamily="34" charset="-122"/>
                          <a:cs typeface="Times New Roman" panose="02020603050405020304" pitchFamily="18" charset="0"/>
                        </a:rPr>
                        <a:t>)</a:t>
                      </a:r>
                      <a:endParaRPr lang="zh-CN" altLang="en-US" sz="1200" b="1" kern="150" dirty="0">
                        <a:gradFill>
                          <a:gsLst>
                            <a:gs pos="0">
                              <a:schemeClr val="bg1"/>
                            </a:gs>
                            <a:gs pos="100000">
                              <a:schemeClr val="bg1"/>
                            </a:gs>
                          </a:gsLst>
                          <a:lin ang="0" scaled="0"/>
                        </a:gra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2345" marR="62345" marT="34290" marB="3429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53A7"/>
                    </a:solidFill>
                  </a:tcPr>
                </a:tc>
                <a:tc>
                  <a:txBody>
                    <a:bodyPr/>
                    <a:lstStyle/>
                    <a:p>
                      <a:pPr algn="ctr"/>
                      <a:r>
                        <a:rPr lang="zh-CN" altLang="en-US" sz="1200" b="1" kern="150" dirty="0">
                          <a:gradFill>
                            <a:gsLst>
                              <a:gs pos="0">
                                <a:schemeClr val="bg1"/>
                              </a:gs>
                              <a:gs pos="100000">
                                <a:schemeClr val="bg1"/>
                              </a:gs>
                            </a:gsLst>
                            <a:lin ang="0" scaled="0"/>
                          </a:gradFill>
                          <a:effectLst/>
                          <a:latin typeface="微软雅黑" panose="020B0503020204020204" pitchFamily="34" charset="-122"/>
                          <a:ea typeface="微软雅黑" panose="020B0503020204020204" pitchFamily="34" charset="-122"/>
                          <a:cs typeface="Times New Roman" panose="02020603050405020304" pitchFamily="18" charset="0"/>
                        </a:rPr>
                        <a:t>人</a:t>
                      </a:r>
                      <a:r>
                        <a:rPr lang="en-US" altLang="zh-CN" sz="1200" b="1" kern="150" dirty="0">
                          <a:gradFill>
                            <a:gsLst>
                              <a:gs pos="0">
                                <a:schemeClr val="bg1"/>
                              </a:gs>
                              <a:gs pos="100000">
                                <a:schemeClr val="bg1"/>
                              </a:gs>
                            </a:gsLst>
                            <a:lin ang="0" scaled="0"/>
                          </a:gradFill>
                          <a:effectLst/>
                          <a:latin typeface="微软雅黑" panose="020B0503020204020204" pitchFamily="34" charset="-122"/>
                          <a:ea typeface="微软雅黑" panose="020B0503020204020204" pitchFamily="34" charset="-122"/>
                          <a:cs typeface="Times New Roman" panose="02020603050405020304" pitchFamily="18" charset="0"/>
                        </a:rPr>
                        <a:t>CSF</a:t>
                      </a:r>
                      <a:r>
                        <a:rPr lang="zh-CN" altLang="en-US" sz="1200" b="1" kern="150" dirty="0">
                          <a:gradFill>
                            <a:gsLst>
                              <a:gs pos="0">
                                <a:schemeClr val="bg1"/>
                              </a:gs>
                              <a:gs pos="100000">
                                <a:schemeClr val="bg1"/>
                              </a:gs>
                            </a:gsLst>
                            <a:lin ang="0" scaled="0"/>
                          </a:gradFill>
                          <a:effectLst/>
                          <a:latin typeface="微软雅黑" panose="020B0503020204020204" pitchFamily="34" charset="-122"/>
                          <a:ea typeface="微软雅黑" panose="020B0503020204020204" pitchFamily="34" charset="-122"/>
                          <a:cs typeface="Times New Roman" panose="02020603050405020304" pitchFamily="18" charset="0"/>
                        </a:rPr>
                        <a:t>中的</a:t>
                      </a:r>
                      <a:endParaRPr lang="en-US" altLang="zh-CN" sz="1200" b="1" kern="150" dirty="0">
                        <a:gradFill>
                          <a:gsLst>
                            <a:gs pos="0">
                              <a:schemeClr val="bg1"/>
                            </a:gs>
                            <a:gs pos="100000">
                              <a:schemeClr val="bg1"/>
                            </a:gs>
                          </a:gsLst>
                          <a:lin ang="0" scaled="0"/>
                        </a:gradFill>
                        <a:effectLst/>
                        <a:latin typeface="微软雅黑" panose="020B0503020204020204" pitchFamily="34" charset="-122"/>
                        <a:ea typeface="微软雅黑" panose="020B0503020204020204" pitchFamily="34" charset="-122"/>
                        <a:cs typeface="Times New Roman" panose="02020603050405020304" pitchFamily="18" charset="0"/>
                      </a:endParaRPr>
                    </a:p>
                    <a:p>
                      <a:pPr algn="ctr"/>
                      <a:r>
                        <a:rPr lang="zh-CN" altLang="en-US" sz="1200" b="1" kern="150" dirty="0">
                          <a:gradFill>
                            <a:gsLst>
                              <a:gs pos="0">
                                <a:schemeClr val="bg1"/>
                              </a:gs>
                              <a:gs pos="100000">
                                <a:schemeClr val="bg1"/>
                              </a:gs>
                            </a:gsLst>
                            <a:lin ang="0" scaled="0"/>
                          </a:gradFill>
                          <a:effectLst/>
                          <a:latin typeface="微软雅黑" panose="020B0503020204020204" pitchFamily="34" charset="-122"/>
                          <a:ea typeface="微软雅黑" panose="020B0503020204020204" pitchFamily="34" charset="-122"/>
                          <a:cs typeface="Times New Roman" panose="02020603050405020304" pitchFamily="18" charset="0"/>
                        </a:rPr>
                        <a:t>浓度</a:t>
                      </a:r>
                      <a:r>
                        <a:rPr lang="en-US" altLang="zh-CN" sz="1200" b="1" kern="150" dirty="0">
                          <a:gradFill>
                            <a:gsLst>
                              <a:gs pos="0">
                                <a:schemeClr val="bg1"/>
                              </a:gs>
                              <a:gs pos="100000">
                                <a:schemeClr val="bg1"/>
                              </a:gs>
                            </a:gsLst>
                            <a:lin ang="0" scaled="0"/>
                          </a:gradFill>
                          <a:effectLst/>
                          <a:latin typeface="微软雅黑" panose="020B0503020204020204" pitchFamily="34" charset="-122"/>
                          <a:ea typeface="微软雅黑" panose="020B0503020204020204" pitchFamily="34" charset="-122"/>
                          <a:cs typeface="Times New Roman" panose="02020603050405020304" pitchFamily="18" charset="0"/>
                        </a:rPr>
                        <a:t>/</a:t>
                      </a:r>
                      <a:r>
                        <a:rPr lang="en-US" altLang="zh-CN" sz="1200" b="1" kern="150" noProof="0" dirty="0">
                          <a:gradFill>
                            <a:gsLst>
                              <a:gs pos="0">
                                <a:schemeClr val="bg1"/>
                              </a:gs>
                              <a:gs pos="100000">
                                <a:schemeClr val="bg1"/>
                              </a:gs>
                            </a:gsLst>
                            <a:lin ang="0" scaled="0"/>
                          </a:gradFill>
                          <a:effectLst/>
                          <a:latin typeface="微软雅黑" panose="020B0503020204020204" pitchFamily="34" charset="-122"/>
                          <a:ea typeface="微软雅黑" panose="020B0503020204020204" pitchFamily="34" charset="-122"/>
                          <a:cs typeface="Times New Roman" panose="02020603050405020304" pitchFamily="18" charset="0"/>
                        </a:rPr>
                        <a:t>IC</a:t>
                      </a:r>
                      <a:r>
                        <a:rPr lang="en-US" altLang="zh-CN" sz="1200" b="1" kern="150" baseline="-25000" noProof="0" dirty="0">
                          <a:gradFill>
                            <a:gsLst>
                              <a:gs pos="0">
                                <a:schemeClr val="bg1"/>
                              </a:gs>
                              <a:gs pos="100000">
                                <a:schemeClr val="bg1"/>
                              </a:gs>
                            </a:gsLst>
                            <a:lin ang="0" scaled="0"/>
                          </a:gradFill>
                          <a:effectLst/>
                          <a:latin typeface="微软雅黑" panose="020B0503020204020204" pitchFamily="34" charset="-122"/>
                          <a:ea typeface="微软雅黑" panose="020B0503020204020204" pitchFamily="34" charset="-122"/>
                          <a:cs typeface="Times New Roman" panose="02020603050405020304" pitchFamily="18" charset="0"/>
                        </a:rPr>
                        <a:t>50</a:t>
                      </a:r>
                      <a:endParaRPr lang="en-US" altLang="zh-CN" sz="1200" b="1" kern="150" dirty="0">
                        <a:gradFill>
                          <a:gsLst>
                            <a:gs pos="0">
                              <a:schemeClr val="bg1"/>
                            </a:gs>
                            <a:gs pos="100000">
                              <a:schemeClr val="bg1"/>
                            </a:gs>
                          </a:gsLst>
                          <a:lin ang="0" scaled="0"/>
                        </a:gra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2345" marR="62345" marT="34290" marB="3429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53A7"/>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200" b="1" kern="150" noProof="0" dirty="0">
                          <a:gradFill>
                            <a:gsLst>
                              <a:gs pos="0">
                                <a:schemeClr val="bg1"/>
                              </a:gs>
                              <a:gs pos="100000">
                                <a:schemeClr val="bg1"/>
                              </a:gs>
                            </a:gsLst>
                            <a:lin ang="0" scaled="0"/>
                          </a:gradFill>
                          <a:effectLst/>
                          <a:latin typeface="微软雅黑" panose="020B0503020204020204" pitchFamily="34" charset="-122"/>
                          <a:ea typeface="微软雅黑" panose="020B0503020204020204" pitchFamily="34" charset="-122"/>
                          <a:cs typeface="Times New Roman" panose="02020603050405020304" pitchFamily="18" charset="0"/>
                        </a:rPr>
                        <a:t>IC</a:t>
                      </a:r>
                      <a:r>
                        <a:rPr lang="en-US" altLang="zh-CN" sz="1200" b="1" kern="150" baseline="-25000" noProof="0" dirty="0">
                          <a:gradFill>
                            <a:gsLst>
                              <a:gs pos="0">
                                <a:schemeClr val="bg1"/>
                              </a:gs>
                              <a:gs pos="100000">
                                <a:schemeClr val="bg1"/>
                              </a:gs>
                            </a:gsLst>
                            <a:lin ang="0" scaled="0"/>
                          </a:gradFill>
                          <a:effectLst/>
                          <a:latin typeface="微软雅黑" panose="020B0503020204020204" pitchFamily="34" charset="-122"/>
                          <a:ea typeface="微软雅黑" panose="020B0503020204020204" pitchFamily="34" charset="-122"/>
                          <a:cs typeface="Times New Roman" panose="02020603050405020304" pitchFamily="18" charset="0"/>
                        </a:rPr>
                        <a:t>50</a:t>
                      </a:r>
                    </a:p>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1200" b="1" kern="150" noProof="0" dirty="0">
                          <a:gradFill>
                            <a:gsLst>
                              <a:gs pos="0">
                                <a:schemeClr val="bg1"/>
                              </a:gs>
                              <a:gs pos="100000">
                                <a:schemeClr val="bg1"/>
                              </a:gs>
                            </a:gsLst>
                            <a:lin ang="0" scaled="0"/>
                          </a:gradFill>
                          <a:effectLst/>
                          <a:latin typeface="微软雅黑" panose="020B0503020204020204" pitchFamily="34" charset="-122"/>
                          <a:ea typeface="微软雅黑" panose="020B0503020204020204" pitchFamily="34" charset="-122"/>
                          <a:cs typeface="Times New Roman" panose="02020603050405020304" pitchFamily="18" charset="0"/>
                        </a:rPr>
                        <a:t>（</a:t>
                      </a:r>
                      <a:r>
                        <a:rPr lang="en-US" altLang="zh-CN" sz="1200" b="1" kern="150" dirty="0" err="1">
                          <a:gradFill>
                            <a:gsLst>
                              <a:gs pos="0">
                                <a:schemeClr val="bg1"/>
                              </a:gs>
                              <a:gs pos="100000">
                                <a:schemeClr val="bg1"/>
                              </a:gs>
                            </a:gsLst>
                            <a:lin ang="0" scaled="0"/>
                          </a:gradFill>
                          <a:effectLst/>
                          <a:latin typeface="微软雅黑" panose="020B0503020204020204" pitchFamily="34" charset="-122"/>
                          <a:ea typeface="微软雅黑" panose="020B0503020204020204" pitchFamily="34" charset="-122"/>
                          <a:cs typeface="Times New Roman" panose="02020603050405020304" pitchFamily="18" charset="0"/>
                        </a:rPr>
                        <a:t>nM</a:t>
                      </a:r>
                      <a:r>
                        <a:rPr lang="en-US" altLang="zh-CN" sz="1200" b="1" kern="150" dirty="0">
                          <a:gradFill>
                            <a:gsLst>
                              <a:gs pos="0">
                                <a:schemeClr val="bg1"/>
                              </a:gs>
                              <a:gs pos="100000">
                                <a:schemeClr val="bg1"/>
                              </a:gs>
                            </a:gsLst>
                            <a:lin ang="0" scaled="0"/>
                          </a:gradFill>
                          <a:effectLst/>
                          <a:latin typeface="微软雅黑" panose="020B0503020204020204" pitchFamily="34" charset="-122"/>
                          <a:ea typeface="微软雅黑" panose="020B0503020204020204" pitchFamily="34" charset="-122"/>
                          <a:cs typeface="Times New Roman" panose="02020603050405020304" pitchFamily="18" charset="0"/>
                        </a:rPr>
                        <a:t>)</a:t>
                      </a:r>
                      <a:endParaRPr lang="zh-CN" altLang="en-US" sz="1200" b="1" kern="150" dirty="0">
                        <a:gradFill>
                          <a:gsLst>
                            <a:gs pos="0">
                              <a:schemeClr val="bg1"/>
                            </a:gs>
                            <a:gs pos="100000">
                              <a:schemeClr val="bg1"/>
                            </a:gs>
                          </a:gsLst>
                          <a:lin ang="0" scaled="0"/>
                        </a:gra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2345" marR="62345" marT="34290" marB="3429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53A7"/>
                    </a:solidFill>
                  </a:tcPr>
                </a:tc>
                <a:tc>
                  <a:txBody>
                    <a:bodyPr/>
                    <a:lstStyle/>
                    <a:p>
                      <a:pPr algn="ctr"/>
                      <a:r>
                        <a:rPr lang="zh-CN" altLang="en-US" sz="1200" b="1" kern="150" dirty="0">
                          <a:gradFill>
                            <a:gsLst>
                              <a:gs pos="0">
                                <a:schemeClr val="bg1"/>
                              </a:gs>
                              <a:gs pos="100000">
                                <a:schemeClr val="bg1"/>
                              </a:gs>
                            </a:gsLst>
                            <a:lin ang="0" scaled="0"/>
                          </a:gradFill>
                          <a:effectLst/>
                          <a:latin typeface="微软雅黑" panose="020B0503020204020204" pitchFamily="34" charset="-122"/>
                          <a:ea typeface="微软雅黑" panose="020B0503020204020204" pitchFamily="34" charset="-122"/>
                          <a:cs typeface="Times New Roman" panose="02020603050405020304" pitchFamily="18" charset="0"/>
                        </a:rPr>
                        <a:t>人</a:t>
                      </a:r>
                      <a:r>
                        <a:rPr lang="en-US" altLang="zh-CN" sz="1200" b="1" kern="150" dirty="0">
                          <a:gradFill>
                            <a:gsLst>
                              <a:gs pos="0">
                                <a:schemeClr val="bg1"/>
                              </a:gs>
                              <a:gs pos="100000">
                                <a:schemeClr val="bg1"/>
                              </a:gs>
                            </a:gsLst>
                            <a:lin ang="0" scaled="0"/>
                          </a:gradFill>
                          <a:effectLst/>
                          <a:latin typeface="微软雅黑" panose="020B0503020204020204" pitchFamily="34" charset="-122"/>
                          <a:ea typeface="微软雅黑" panose="020B0503020204020204" pitchFamily="34" charset="-122"/>
                          <a:cs typeface="Times New Roman" panose="02020603050405020304" pitchFamily="18" charset="0"/>
                        </a:rPr>
                        <a:t>CSF</a:t>
                      </a:r>
                      <a:r>
                        <a:rPr lang="zh-CN" altLang="en-US" sz="1200" b="1" kern="150" dirty="0">
                          <a:gradFill>
                            <a:gsLst>
                              <a:gs pos="0">
                                <a:schemeClr val="bg1"/>
                              </a:gs>
                              <a:gs pos="100000">
                                <a:schemeClr val="bg1"/>
                              </a:gs>
                            </a:gsLst>
                            <a:lin ang="0" scaled="0"/>
                          </a:gradFill>
                          <a:effectLst/>
                          <a:latin typeface="微软雅黑" panose="020B0503020204020204" pitchFamily="34" charset="-122"/>
                          <a:ea typeface="微软雅黑" panose="020B0503020204020204" pitchFamily="34" charset="-122"/>
                          <a:cs typeface="Times New Roman" panose="02020603050405020304" pitchFamily="18" charset="0"/>
                        </a:rPr>
                        <a:t>中的</a:t>
                      </a:r>
                      <a:endParaRPr lang="en-US" altLang="zh-CN" sz="1200" b="1" kern="150" dirty="0">
                        <a:gradFill>
                          <a:gsLst>
                            <a:gs pos="0">
                              <a:schemeClr val="bg1"/>
                            </a:gs>
                            <a:gs pos="100000">
                              <a:schemeClr val="bg1"/>
                            </a:gs>
                          </a:gsLst>
                          <a:lin ang="0" scaled="0"/>
                        </a:gradFill>
                        <a:effectLst/>
                        <a:latin typeface="微软雅黑" panose="020B0503020204020204" pitchFamily="34" charset="-122"/>
                        <a:ea typeface="微软雅黑" panose="020B0503020204020204" pitchFamily="34" charset="-122"/>
                        <a:cs typeface="Times New Roman" panose="02020603050405020304" pitchFamily="18" charset="0"/>
                      </a:endParaRPr>
                    </a:p>
                    <a:p>
                      <a:pPr algn="ctr"/>
                      <a:r>
                        <a:rPr lang="zh-CN" altLang="en-US" sz="1200" b="1" kern="150" dirty="0">
                          <a:gradFill>
                            <a:gsLst>
                              <a:gs pos="0">
                                <a:schemeClr val="bg1"/>
                              </a:gs>
                              <a:gs pos="100000">
                                <a:schemeClr val="bg1"/>
                              </a:gs>
                            </a:gsLst>
                            <a:lin ang="0" scaled="0"/>
                          </a:gradFill>
                          <a:effectLst/>
                          <a:latin typeface="微软雅黑" panose="020B0503020204020204" pitchFamily="34" charset="-122"/>
                          <a:ea typeface="微软雅黑" panose="020B0503020204020204" pitchFamily="34" charset="-122"/>
                          <a:cs typeface="Times New Roman" panose="02020603050405020304" pitchFamily="18" charset="0"/>
                        </a:rPr>
                        <a:t>浓度</a:t>
                      </a:r>
                      <a:r>
                        <a:rPr lang="en-US" altLang="zh-CN" sz="1200" b="1" kern="150" dirty="0">
                          <a:gradFill>
                            <a:gsLst>
                              <a:gs pos="0">
                                <a:schemeClr val="bg1"/>
                              </a:gs>
                              <a:gs pos="100000">
                                <a:schemeClr val="bg1"/>
                              </a:gs>
                            </a:gsLst>
                            <a:lin ang="0" scaled="0"/>
                          </a:gradFill>
                          <a:effectLst/>
                          <a:latin typeface="微软雅黑" panose="020B0503020204020204" pitchFamily="34" charset="-122"/>
                          <a:ea typeface="微软雅黑" panose="020B0503020204020204" pitchFamily="34" charset="-122"/>
                          <a:cs typeface="Times New Roman" panose="02020603050405020304" pitchFamily="18" charset="0"/>
                        </a:rPr>
                        <a:t>/</a:t>
                      </a:r>
                      <a:r>
                        <a:rPr lang="en-US" altLang="zh-CN" sz="1200" b="1" kern="150" noProof="0" dirty="0">
                          <a:gradFill>
                            <a:gsLst>
                              <a:gs pos="0">
                                <a:schemeClr val="bg1"/>
                              </a:gs>
                              <a:gs pos="100000">
                                <a:schemeClr val="bg1"/>
                              </a:gs>
                            </a:gsLst>
                            <a:lin ang="0" scaled="0"/>
                          </a:gradFill>
                          <a:effectLst/>
                          <a:latin typeface="微软雅黑" panose="020B0503020204020204" pitchFamily="34" charset="-122"/>
                          <a:ea typeface="微软雅黑" panose="020B0503020204020204" pitchFamily="34" charset="-122"/>
                          <a:cs typeface="Times New Roman" panose="02020603050405020304" pitchFamily="18" charset="0"/>
                        </a:rPr>
                        <a:t>IC</a:t>
                      </a:r>
                      <a:r>
                        <a:rPr lang="en-US" altLang="zh-CN" sz="1200" b="1" kern="150" baseline="-25000" noProof="0" dirty="0">
                          <a:gradFill>
                            <a:gsLst>
                              <a:gs pos="0">
                                <a:schemeClr val="bg1"/>
                              </a:gs>
                              <a:gs pos="100000">
                                <a:schemeClr val="bg1"/>
                              </a:gs>
                            </a:gsLst>
                            <a:lin ang="0" scaled="0"/>
                          </a:gradFill>
                          <a:effectLst/>
                          <a:latin typeface="微软雅黑" panose="020B0503020204020204" pitchFamily="34" charset="-122"/>
                          <a:ea typeface="微软雅黑" panose="020B0503020204020204" pitchFamily="34" charset="-122"/>
                          <a:cs typeface="Times New Roman" panose="02020603050405020304" pitchFamily="18" charset="0"/>
                        </a:rPr>
                        <a:t>50</a:t>
                      </a:r>
                      <a:endParaRPr lang="en-US" altLang="zh-CN" sz="1200" b="1" kern="150" baseline="-25000" dirty="0">
                        <a:gradFill>
                          <a:gsLst>
                            <a:gs pos="0">
                              <a:schemeClr val="bg1"/>
                            </a:gs>
                            <a:gs pos="100000">
                              <a:schemeClr val="bg1"/>
                            </a:gs>
                          </a:gsLst>
                          <a:lin ang="0" scaled="0"/>
                        </a:gra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2345" marR="62345" marT="34290" marB="3429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53A7"/>
                    </a:solidFill>
                  </a:tcPr>
                </a:tc>
                <a:extLst>
                  <a:ext uri="{0D108BD9-81ED-4DB2-BD59-A6C34878D82A}">
                    <a16:rowId xmlns:a16="http://schemas.microsoft.com/office/drawing/2014/main" val="3665642947"/>
                  </a:ext>
                </a:extLst>
              </a:tr>
              <a:tr h="266449">
                <a:tc>
                  <a:txBody>
                    <a:bodyPr/>
                    <a:lstStyle/>
                    <a:p>
                      <a:pPr marL="0" indent="0" algn="ctr"/>
                      <a:r>
                        <a:rPr lang="zh-CN" altLang="en-US" sz="1200" kern="1200" noProof="0" dirty="0">
                          <a:gradFill>
                            <a:gsLst>
                              <a:gs pos="0">
                                <a:schemeClr val="tx1"/>
                              </a:gs>
                              <a:gs pos="100000">
                                <a:schemeClr val="tx1"/>
                              </a:gs>
                            </a:gsLst>
                            <a:lin ang="0" scaled="1"/>
                          </a:gradFill>
                          <a:latin typeface="微软雅黑" panose="020B0503020204020204" pitchFamily="34" charset="-122"/>
                          <a:ea typeface="微软雅黑" panose="020B0503020204020204" pitchFamily="34" charset="-122"/>
                          <a:cs typeface="+mn-cs"/>
                        </a:rPr>
                        <a:t>奥希替尼</a:t>
                      </a:r>
                      <a:endParaRPr lang="en-US" altLang="zh-CN" sz="1200" kern="1200" noProof="0" dirty="0">
                        <a:gradFill>
                          <a:gsLst>
                            <a:gs pos="0">
                              <a:schemeClr val="tx1"/>
                            </a:gs>
                            <a:gs pos="100000">
                              <a:schemeClr val="tx1"/>
                            </a:gs>
                          </a:gsLst>
                          <a:lin ang="0" scaled="1"/>
                        </a:gradFill>
                        <a:latin typeface="微软雅黑" panose="020B0503020204020204" pitchFamily="34" charset="-122"/>
                        <a:ea typeface="微软雅黑" panose="020B0503020204020204" pitchFamily="34" charset="-122"/>
                        <a:cs typeface="+mn-cs"/>
                      </a:endParaRPr>
                    </a:p>
                  </a:txBody>
                  <a:tcPr marL="62345" marR="62345" marT="34290" marB="34290" anchor="ctr">
                    <a:lnL>
                      <a:noFill/>
                    </a:lnL>
                    <a:lnR w="3175" cap="flat" cmpd="sng" algn="ctr">
                      <a:solidFill>
                        <a:srgbClr val="0053A7"/>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80975" marR="0" lvl="0" indent="0" algn="ctr" defTabSz="914400" rtl="0" eaLnBrk="1" fontAlgn="auto" latinLnBrk="0" hangingPunct="1">
                        <a:lnSpc>
                          <a:spcPct val="100000"/>
                        </a:lnSpc>
                        <a:spcBef>
                          <a:spcPts val="0"/>
                        </a:spcBef>
                        <a:spcAft>
                          <a:spcPts val="0"/>
                        </a:spcAft>
                        <a:buClrTx/>
                        <a:buSzTx/>
                        <a:buFontTx/>
                        <a:buNone/>
                        <a:tabLst/>
                        <a:defRPr/>
                      </a:pPr>
                      <a:r>
                        <a:rPr lang="en-US" altLang="zh-CN" sz="1200" kern="1200" dirty="0">
                          <a:gradFill>
                            <a:gsLst>
                              <a:gs pos="0">
                                <a:schemeClr val="tx1"/>
                              </a:gs>
                              <a:gs pos="100000">
                                <a:schemeClr val="tx1"/>
                              </a:gs>
                            </a:gsLst>
                            <a:lin ang="0" scaled="1"/>
                          </a:gradFill>
                          <a:latin typeface="微软雅黑" panose="020B0503020204020204" pitchFamily="34" charset="-122"/>
                          <a:ea typeface="微软雅黑" panose="020B0503020204020204" pitchFamily="34" charset="-122"/>
                          <a:cs typeface="+mn-cs"/>
                        </a:rPr>
                        <a:t>4.1</a:t>
                      </a:r>
                    </a:p>
                    <a:p>
                      <a:pPr marL="180975" marR="0" lvl="0" indent="0" algn="ctr" defTabSz="914400" rtl="0" eaLnBrk="1" fontAlgn="auto" latinLnBrk="0" hangingPunct="1">
                        <a:lnSpc>
                          <a:spcPct val="100000"/>
                        </a:lnSpc>
                        <a:spcBef>
                          <a:spcPts val="0"/>
                        </a:spcBef>
                        <a:spcAft>
                          <a:spcPts val="0"/>
                        </a:spcAft>
                        <a:buClrTx/>
                        <a:buSzTx/>
                        <a:buFontTx/>
                        <a:buNone/>
                        <a:tabLst/>
                        <a:defRPr/>
                      </a:pPr>
                      <a:r>
                        <a:rPr lang="en-US" altLang="zh-CN" sz="1100" kern="1200" dirty="0">
                          <a:gradFill>
                            <a:gsLst>
                              <a:gs pos="0">
                                <a:schemeClr val="tx1"/>
                              </a:gs>
                              <a:gs pos="100000">
                                <a:schemeClr val="tx1"/>
                              </a:gs>
                            </a:gsLst>
                            <a:lin ang="0" scaled="1"/>
                          </a:gradFill>
                          <a:latin typeface="微软雅黑" panose="020B0503020204020204" pitchFamily="34" charset="-122"/>
                          <a:ea typeface="微软雅黑" panose="020B0503020204020204" pitchFamily="34" charset="-122"/>
                          <a:cs typeface="+mn-cs"/>
                        </a:rPr>
                        <a:t>(80mg, QD)</a:t>
                      </a:r>
                      <a:endParaRPr lang="zh-CN" altLang="en-US" sz="1100" kern="1200" dirty="0">
                        <a:gradFill>
                          <a:gsLst>
                            <a:gs pos="0">
                              <a:schemeClr val="tx1"/>
                            </a:gs>
                            <a:gs pos="100000">
                              <a:schemeClr val="tx1"/>
                            </a:gs>
                          </a:gsLst>
                          <a:lin ang="0" scaled="1"/>
                        </a:gradFill>
                        <a:latin typeface="微软雅黑" panose="020B0503020204020204" pitchFamily="34" charset="-122"/>
                        <a:ea typeface="微软雅黑" panose="020B0503020204020204" pitchFamily="34" charset="-122"/>
                        <a:cs typeface="+mn-cs"/>
                      </a:endParaRPr>
                    </a:p>
                  </a:txBody>
                  <a:tcPr marL="62345" marR="62345" marT="34290" marB="34290" anchor="ctr">
                    <a:lnL w="3175" cap="flat" cmpd="sng" algn="ctr">
                      <a:solidFill>
                        <a:srgbClr val="0053A7"/>
                      </a:solidFill>
                      <a:prstDash val="solid"/>
                      <a:round/>
                      <a:headEnd type="none" w="med" len="med"/>
                      <a:tailEnd type="none" w="med" len="med"/>
                    </a:lnL>
                    <a:lnR w="3175" cap="flat" cmpd="sng" algn="ctr">
                      <a:solidFill>
                        <a:srgbClr val="0053A7"/>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altLang="zh-CN" sz="1200" kern="1200" dirty="0">
                          <a:gradFill>
                            <a:gsLst>
                              <a:gs pos="0">
                                <a:schemeClr val="tx1"/>
                              </a:gs>
                              <a:gs pos="100000">
                                <a:schemeClr val="tx1"/>
                              </a:gs>
                            </a:gsLst>
                            <a:lin ang="0" scaled="1"/>
                          </a:gradFill>
                          <a:latin typeface="微软雅黑" panose="020B0503020204020204" pitchFamily="34" charset="-122"/>
                          <a:ea typeface="微软雅黑" panose="020B0503020204020204" pitchFamily="34" charset="-122"/>
                          <a:cs typeface="+mn-cs"/>
                        </a:rPr>
                        <a:t>11.44</a:t>
                      </a:r>
                      <a:endParaRPr lang="zh-CN" altLang="en-US" sz="1200" kern="1200" dirty="0">
                        <a:gradFill>
                          <a:gsLst>
                            <a:gs pos="0">
                              <a:schemeClr val="tx1"/>
                            </a:gs>
                            <a:gs pos="100000">
                              <a:schemeClr val="tx1"/>
                            </a:gs>
                          </a:gsLst>
                          <a:lin ang="0" scaled="1"/>
                        </a:gradFill>
                        <a:latin typeface="微软雅黑" panose="020B0503020204020204" pitchFamily="34" charset="-122"/>
                        <a:ea typeface="微软雅黑" panose="020B0503020204020204" pitchFamily="34" charset="-122"/>
                        <a:cs typeface="+mn-cs"/>
                      </a:endParaRPr>
                    </a:p>
                  </a:txBody>
                  <a:tcPr marL="62345" marR="62345" marT="34290" marB="34290" anchor="ctr">
                    <a:lnL w="3175" cap="flat" cmpd="sng" algn="ctr">
                      <a:solidFill>
                        <a:srgbClr val="0053A7"/>
                      </a:solidFill>
                      <a:prstDash val="solid"/>
                      <a:round/>
                      <a:headEnd type="none" w="med" len="med"/>
                      <a:tailEnd type="none" w="med" len="med"/>
                    </a:lnL>
                    <a:lnR w="3175" cap="flat" cmpd="sng" algn="ctr">
                      <a:solidFill>
                        <a:srgbClr val="0053A7"/>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altLang="zh-CN" sz="1200" b="1" kern="150" dirty="0">
                          <a:solidFill>
                            <a:srgbClr val="FF0000"/>
                          </a:solidFill>
                          <a:effectLst/>
                          <a:latin typeface="微软雅黑" panose="020B0503020204020204" pitchFamily="34" charset="-122"/>
                          <a:ea typeface="微软雅黑" panose="020B0503020204020204" pitchFamily="34" charset="-122"/>
                          <a:cs typeface="Times New Roman" panose="02020603050405020304" pitchFamily="18" charset="0"/>
                        </a:rPr>
                        <a:t>0.4</a:t>
                      </a:r>
                      <a:endParaRPr lang="zh-CN" altLang="en-US" sz="1200" b="1" kern="150" dirty="0">
                        <a:solidFill>
                          <a:srgbClr val="FF0000"/>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2345" marR="62345" marT="34290" marB="34290" anchor="ctr">
                    <a:lnL w="3175" cap="flat" cmpd="sng" algn="ctr">
                      <a:solidFill>
                        <a:srgbClr val="0053A7"/>
                      </a:solidFill>
                      <a:prstDash val="solid"/>
                      <a:round/>
                      <a:headEnd type="none" w="med" len="med"/>
                      <a:tailEnd type="none" w="med" len="med"/>
                    </a:lnL>
                    <a:lnR w="3175" cap="flat" cmpd="sng" algn="ctr">
                      <a:solidFill>
                        <a:srgbClr val="0053A7"/>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altLang="zh-CN" sz="1200" kern="1200" dirty="0">
                          <a:gradFill>
                            <a:gsLst>
                              <a:gs pos="0">
                                <a:schemeClr val="tx1"/>
                              </a:gs>
                              <a:gs pos="100000">
                                <a:schemeClr val="tx1"/>
                              </a:gs>
                            </a:gsLst>
                            <a:lin ang="0" scaled="1"/>
                          </a:gradFill>
                          <a:latin typeface="微软雅黑" panose="020B0503020204020204" pitchFamily="34" charset="-122"/>
                          <a:ea typeface="微软雅黑" panose="020B0503020204020204" pitchFamily="34" charset="-122"/>
                          <a:cs typeface="+mn-cs"/>
                        </a:rPr>
                        <a:t>12.92</a:t>
                      </a:r>
                      <a:endParaRPr lang="zh-CN" altLang="en-US" sz="1200" kern="1200" dirty="0">
                        <a:gradFill>
                          <a:gsLst>
                            <a:gs pos="0">
                              <a:schemeClr val="tx1"/>
                            </a:gs>
                            <a:gs pos="100000">
                              <a:schemeClr val="tx1"/>
                            </a:gs>
                          </a:gsLst>
                          <a:lin ang="0" scaled="1"/>
                        </a:gradFill>
                        <a:latin typeface="微软雅黑" panose="020B0503020204020204" pitchFamily="34" charset="-122"/>
                        <a:ea typeface="微软雅黑" panose="020B0503020204020204" pitchFamily="34" charset="-122"/>
                        <a:cs typeface="+mn-cs"/>
                      </a:endParaRPr>
                    </a:p>
                  </a:txBody>
                  <a:tcPr marL="62345" marR="62345" marT="34290" marB="34290" anchor="ctr">
                    <a:lnL w="3175" cap="flat" cmpd="sng" algn="ctr">
                      <a:solidFill>
                        <a:srgbClr val="0053A7"/>
                      </a:solidFill>
                      <a:prstDash val="solid"/>
                      <a:round/>
                      <a:headEnd type="none" w="med" len="med"/>
                      <a:tailEnd type="none" w="med" len="med"/>
                    </a:lnL>
                    <a:lnR w="3175" cap="flat" cmpd="sng" algn="ctr">
                      <a:solidFill>
                        <a:srgbClr val="0053A7"/>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latinLnBrk="0" hangingPunct="1"/>
                      <a:r>
                        <a:rPr lang="en-US" altLang="zh-CN" sz="1200" b="1" kern="150" dirty="0">
                          <a:solidFill>
                            <a:srgbClr val="FF0000"/>
                          </a:solidFill>
                          <a:effectLst/>
                          <a:latin typeface="微软雅黑" panose="020B0503020204020204" pitchFamily="34" charset="-122"/>
                          <a:ea typeface="微软雅黑" panose="020B0503020204020204" pitchFamily="34" charset="-122"/>
                          <a:cs typeface="Times New Roman" panose="02020603050405020304" pitchFamily="18" charset="0"/>
                        </a:rPr>
                        <a:t>0.3</a:t>
                      </a:r>
                      <a:endParaRPr lang="zh-CN" altLang="en-US" sz="1200" b="1" kern="150" dirty="0">
                        <a:solidFill>
                          <a:srgbClr val="FF0000"/>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2345" marR="62345" marT="34290" marB="34290" anchor="ctr">
                    <a:lnL w="3175" cap="flat" cmpd="sng" algn="ctr">
                      <a:solidFill>
                        <a:srgbClr val="0053A7"/>
                      </a:solidFill>
                      <a:prstDash val="solid"/>
                      <a:round/>
                      <a:headEnd type="none" w="med" len="med"/>
                      <a:tailEnd type="none" w="med" len="med"/>
                    </a:lnL>
                    <a:lnR w="3175" cap="flat" cmpd="sng" algn="ctr">
                      <a:solidFill>
                        <a:srgbClr val="0053A7"/>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550938195"/>
                  </a:ext>
                </a:extLst>
              </a:tr>
              <a:tr h="266449">
                <a:tc>
                  <a:txBody>
                    <a:bodyPr/>
                    <a:lstStyle/>
                    <a:p>
                      <a:pPr marL="0" indent="0" algn="ctr"/>
                      <a:r>
                        <a:rPr lang="zh-CN" altLang="en-US" sz="1200" b="1" kern="1200" noProof="0" dirty="0">
                          <a:gradFill>
                            <a:gsLst>
                              <a:gs pos="0">
                                <a:schemeClr val="tx1"/>
                              </a:gs>
                              <a:gs pos="100000">
                                <a:schemeClr val="tx1"/>
                              </a:gs>
                            </a:gsLst>
                            <a:lin ang="0" scaled="1"/>
                          </a:gradFill>
                          <a:latin typeface="微软雅黑" panose="020B0503020204020204" pitchFamily="34" charset="-122"/>
                          <a:ea typeface="微软雅黑" panose="020B0503020204020204" pitchFamily="34" charset="-122"/>
                          <a:cs typeface="+mn-cs"/>
                        </a:rPr>
                        <a:t>佐利替尼</a:t>
                      </a:r>
                      <a:endParaRPr lang="en-US" altLang="zh-CN" sz="1200" b="1" kern="1200" noProof="0" dirty="0">
                        <a:gradFill>
                          <a:gsLst>
                            <a:gs pos="0">
                              <a:schemeClr val="tx1"/>
                            </a:gs>
                            <a:gs pos="100000">
                              <a:schemeClr val="tx1"/>
                            </a:gs>
                          </a:gsLst>
                          <a:lin ang="0" scaled="1"/>
                        </a:gradFill>
                        <a:latin typeface="微软雅黑" panose="020B0503020204020204" pitchFamily="34" charset="-122"/>
                        <a:ea typeface="微软雅黑" panose="020B0503020204020204" pitchFamily="34" charset="-122"/>
                        <a:cs typeface="+mn-cs"/>
                      </a:endParaRPr>
                    </a:p>
                  </a:txBody>
                  <a:tcPr marL="62345" marR="62345" marT="34290" marB="34290" anchor="ctr">
                    <a:lnL>
                      <a:noFill/>
                    </a:lnL>
                    <a:lnR w="3175" cap="flat" cmpd="sng" algn="ctr">
                      <a:solidFill>
                        <a:srgbClr val="0053A7"/>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4472C4"/>
                      </a:solidFill>
                      <a:prstDash val="solid"/>
                      <a:round/>
                      <a:headEnd type="none" w="med" len="med"/>
                      <a:tailEnd type="none" w="med" len="med"/>
                    </a:lnB>
                    <a:lnTlToBr w="12700" cmpd="sng">
                      <a:noFill/>
                      <a:prstDash val="solid"/>
                    </a:lnTlToBr>
                    <a:lnBlToTr w="12700" cmpd="sng">
                      <a:noFill/>
                      <a:prstDash val="solid"/>
                    </a:lnBlToTr>
                    <a:solidFill>
                      <a:srgbClr val="DEEBF7"/>
                    </a:solidFill>
                  </a:tcPr>
                </a:tc>
                <a:tc>
                  <a:txBody>
                    <a:bodyPr/>
                    <a:lstStyle/>
                    <a:p>
                      <a:pPr marL="180975" marR="0" lvl="0" indent="0" algn="ctr" defTabSz="914400" rtl="0" eaLnBrk="1" fontAlgn="auto" latinLnBrk="0" hangingPunct="1">
                        <a:lnSpc>
                          <a:spcPct val="100000"/>
                        </a:lnSpc>
                        <a:spcBef>
                          <a:spcPts val="0"/>
                        </a:spcBef>
                        <a:spcAft>
                          <a:spcPts val="0"/>
                        </a:spcAft>
                        <a:buClrTx/>
                        <a:buSzTx/>
                        <a:buFontTx/>
                        <a:buNone/>
                        <a:tabLst/>
                        <a:defRPr/>
                      </a:pPr>
                      <a:r>
                        <a:rPr lang="en-US" altLang="zh-CN" sz="1200" kern="1200" dirty="0">
                          <a:gradFill>
                            <a:gsLst>
                              <a:gs pos="0">
                                <a:schemeClr val="tx1"/>
                              </a:gs>
                              <a:gs pos="100000">
                                <a:schemeClr val="tx1"/>
                              </a:gs>
                            </a:gsLst>
                            <a:lin ang="0" scaled="1"/>
                          </a:gradFill>
                          <a:latin typeface="微软雅黑" panose="020B0503020204020204" pitchFamily="34" charset="-122"/>
                          <a:ea typeface="微软雅黑" panose="020B0503020204020204" pitchFamily="34" charset="-122"/>
                          <a:cs typeface="+mn-cs"/>
                        </a:rPr>
                        <a:t>31.5</a:t>
                      </a:r>
                    </a:p>
                    <a:p>
                      <a:pPr marL="180975" marR="0" lvl="0" indent="0" algn="ctr" defTabSz="914400" rtl="0" eaLnBrk="1" fontAlgn="auto" latinLnBrk="0" hangingPunct="1">
                        <a:lnSpc>
                          <a:spcPct val="100000"/>
                        </a:lnSpc>
                        <a:spcBef>
                          <a:spcPts val="0"/>
                        </a:spcBef>
                        <a:spcAft>
                          <a:spcPts val="0"/>
                        </a:spcAft>
                        <a:buClrTx/>
                        <a:buSzTx/>
                        <a:buFontTx/>
                        <a:buNone/>
                        <a:tabLst/>
                        <a:defRPr/>
                      </a:pPr>
                      <a:r>
                        <a:rPr lang="zh-CN" altLang="en-US" sz="1100" kern="1200" dirty="0">
                          <a:gradFill>
                            <a:gsLst>
                              <a:gs pos="0">
                                <a:schemeClr val="tx1"/>
                              </a:gs>
                              <a:gs pos="100000">
                                <a:schemeClr val="tx1"/>
                              </a:gs>
                            </a:gsLst>
                            <a:lin ang="0" scaled="1"/>
                          </a:gradFill>
                          <a:latin typeface="微软雅黑" panose="020B0503020204020204" pitchFamily="34" charset="-122"/>
                          <a:ea typeface="微软雅黑" panose="020B0503020204020204" pitchFamily="34" charset="-122"/>
                          <a:cs typeface="+mn-cs"/>
                        </a:rPr>
                        <a:t>（</a:t>
                      </a:r>
                      <a:r>
                        <a:rPr lang="en-US" altLang="zh-CN" sz="1100" kern="1200" dirty="0">
                          <a:gradFill>
                            <a:gsLst>
                              <a:gs pos="0">
                                <a:schemeClr val="tx1"/>
                              </a:gs>
                              <a:gs pos="100000">
                                <a:schemeClr val="tx1"/>
                              </a:gs>
                            </a:gsLst>
                            <a:lin ang="0" scaled="1"/>
                          </a:gradFill>
                          <a:latin typeface="微软雅黑" panose="020B0503020204020204" pitchFamily="34" charset="-122"/>
                          <a:ea typeface="微软雅黑" panose="020B0503020204020204" pitchFamily="34" charset="-122"/>
                          <a:cs typeface="+mn-cs"/>
                        </a:rPr>
                        <a:t>200mg, BID)</a:t>
                      </a:r>
                      <a:endParaRPr lang="zh-CN" altLang="en-US" sz="1100" kern="1200" dirty="0">
                        <a:gradFill>
                          <a:gsLst>
                            <a:gs pos="0">
                              <a:schemeClr val="tx1"/>
                            </a:gs>
                            <a:gs pos="100000">
                              <a:schemeClr val="tx1"/>
                            </a:gs>
                          </a:gsLst>
                          <a:lin ang="0" scaled="1"/>
                        </a:gradFill>
                        <a:latin typeface="微软雅黑" panose="020B0503020204020204" pitchFamily="34" charset="-122"/>
                        <a:ea typeface="微软雅黑" panose="020B0503020204020204" pitchFamily="34" charset="-122"/>
                        <a:cs typeface="+mn-cs"/>
                      </a:endParaRPr>
                    </a:p>
                  </a:txBody>
                  <a:tcPr marL="62345" marR="62345" marT="34290" marB="34290" anchor="ctr">
                    <a:lnL w="3175" cap="flat" cmpd="sng" algn="ctr">
                      <a:solidFill>
                        <a:srgbClr val="0053A7"/>
                      </a:solidFill>
                      <a:prstDash val="solid"/>
                      <a:round/>
                      <a:headEnd type="none" w="med" len="med"/>
                      <a:tailEnd type="none" w="med" len="med"/>
                    </a:lnL>
                    <a:lnR w="3175" cap="flat" cmpd="sng" algn="ctr">
                      <a:solidFill>
                        <a:srgbClr val="0053A7"/>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4472C4"/>
                      </a:solidFill>
                      <a:prstDash val="solid"/>
                      <a:round/>
                      <a:headEnd type="none" w="med" len="med"/>
                      <a:tailEnd type="none" w="med" len="med"/>
                    </a:lnB>
                    <a:lnTlToBr w="12700" cmpd="sng">
                      <a:noFill/>
                      <a:prstDash val="solid"/>
                    </a:lnTlToBr>
                    <a:lnBlToTr w="12700" cmpd="sng">
                      <a:noFill/>
                      <a:prstDash val="solid"/>
                    </a:lnBlToTr>
                    <a:solidFill>
                      <a:srgbClr val="DEEBF7"/>
                    </a:solidFill>
                  </a:tcPr>
                </a:tc>
                <a:tc>
                  <a:txBody>
                    <a:bodyPr/>
                    <a:lstStyle/>
                    <a:p>
                      <a:pPr algn="ctr"/>
                      <a:r>
                        <a:rPr lang="en-US" altLang="zh-CN" sz="1200" kern="1200" dirty="0">
                          <a:gradFill>
                            <a:gsLst>
                              <a:gs pos="0">
                                <a:schemeClr val="tx1"/>
                              </a:gs>
                              <a:gs pos="100000">
                                <a:schemeClr val="tx1"/>
                              </a:gs>
                            </a:gsLst>
                            <a:lin ang="0" scaled="1"/>
                          </a:gradFill>
                          <a:latin typeface="微软雅黑" panose="020B0503020204020204" pitchFamily="34" charset="-122"/>
                          <a:ea typeface="微软雅黑" panose="020B0503020204020204" pitchFamily="34" charset="-122"/>
                          <a:cs typeface="+mn-cs"/>
                        </a:rPr>
                        <a:t>7.2</a:t>
                      </a:r>
                      <a:endParaRPr lang="zh-CN" altLang="en-US" sz="1200" kern="1200" dirty="0">
                        <a:gradFill>
                          <a:gsLst>
                            <a:gs pos="0">
                              <a:schemeClr val="tx1"/>
                            </a:gs>
                            <a:gs pos="100000">
                              <a:schemeClr val="tx1"/>
                            </a:gs>
                          </a:gsLst>
                          <a:lin ang="0" scaled="1"/>
                        </a:gradFill>
                        <a:latin typeface="微软雅黑" panose="020B0503020204020204" pitchFamily="34" charset="-122"/>
                        <a:ea typeface="微软雅黑" panose="020B0503020204020204" pitchFamily="34" charset="-122"/>
                        <a:cs typeface="+mn-cs"/>
                      </a:endParaRPr>
                    </a:p>
                  </a:txBody>
                  <a:tcPr marL="62345" marR="62345" marT="34290" marB="34290" anchor="ctr">
                    <a:lnL w="3175" cap="flat" cmpd="sng" algn="ctr">
                      <a:solidFill>
                        <a:srgbClr val="0053A7"/>
                      </a:solidFill>
                      <a:prstDash val="solid"/>
                      <a:round/>
                      <a:headEnd type="none" w="med" len="med"/>
                      <a:tailEnd type="none" w="med" len="med"/>
                    </a:lnL>
                    <a:lnR w="3175" cap="flat" cmpd="sng" algn="ctr">
                      <a:solidFill>
                        <a:srgbClr val="0053A7"/>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4472C4"/>
                      </a:solidFill>
                      <a:prstDash val="solid"/>
                      <a:round/>
                      <a:headEnd type="none" w="med" len="med"/>
                      <a:tailEnd type="none" w="med" len="med"/>
                    </a:lnB>
                    <a:lnTlToBr w="12700" cmpd="sng">
                      <a:noFill/>
                      <a:prstDash val="solid"/>
                    </a:lnTlToBr>
                    <a:lnBlToTr w="12700" cmpd="sng">
                      <a:noFill/>
                      <a:prstDash val="solid"/>
                    </a:lnBlToTr>
                    <a:solidFill>
                      <a:srgbClr val="DEEBF7"/>
                    </a:solidFill>
                  </a:tcPr>
                </a:tc>
                <a:tc>
                  <a:txBody>
                    <a:bodyPr/>
                    <a:lstStyle/>
                    <a:p>
                      <a:pPr algn="ctr"/>
                      <a:r>
                        <a:rPr lang="en-US" altLang="zh-CN" sz="1200" b="1" kern="150" dirty="0">
                          <a:solidFill>
                            <a:srgbClr val="FF0000"/>
                          </a:solidFill>
                          <a:effectLst/>
                          <a:latin typeface="微软雅黑" panose="020B0503020204020204" pitchFamily="34" charset="-122"/>
                          <a:ea typeface="微软雅黑" panose="020B0503020204020204" pitchFamily="34" charset="-122"/>
                          <a:cs typeface="Times New Roman" panose="02020603050405020304" pitchFamily="18" charset="0"/>
                        </a:rPr>
                        <a:t>4.4</a:t>
                      </a:r>
                      <a:endParaRPr lang="zh-CN" altLang="en-US" sz="1200" b="1" kern="150" dirty="0">
                        <a:solidFill>
                          <a:srgbClr val="FF0000"/>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2345" marR="62345" marT="34290" marB="34290" anchor="ctr">
                    <a:lnL w="3175" cap="flat" cmpd="sng" algn="ctr">
                      <a:solidFill>
                        <a:srgbClr val="0053A7"/>
                      </a:solidFill>
                      <a:prstDash val="solid"/>
                      <a:round/>
                      <a:headEnd type="none" w="med" len="med"/>
                      <a:tailEnd type="none" w="med" len="med"/>
                    </a:lnL>
                    <a:lnR w="3175" cap="flat" cmpd="sng" algn="ctr">
                      <a:solidFill>
                        <a:srgbClr val="0053A7"/>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4472C4"/>
                      </a:solidFill>
                      <a:prstDash val="solid"/>
                      <a:round/>
                      <a:headEnd type="none" w="med" len="med"/>
                      <a:tailEnd type="none" w="med" len="med"/>
                    </a:lnB>
                    <a:lnTlToBr w="12700" cmpd="sng">
                      <a:noFill/>
                      <a:prstDash val="solid"/>
                    </a:lnTlToBr>
                    <a:lnBlToTr w="12700" cmpd="sng">
                      <a:noFill/>
                      <a:prstDash val="solid"/>
                    </a:lnBlToTr>
                    <a:solidFill>
                      <a:srgbClr val="DEEBF7"/>
                    </a:solidFill>
                  </a:tcPr>
                </a:tc>
                <a:tc>
                  <a:txBody>
                    <a:bodyPr/>
                    <a:lstStyle/>
                    <a:p>
                      <a:pPr algn="ctr"/>
                      <a:r>
                        <a:rPr lang="en-US" altLang="zh-CN" sz="1200" kern="1200" dirty="0">
                          <a:gradFill>
                            <a:gsLst>
                              <a:gs pos="0">
                                <a:schemeClr val="tx1"/>
                              </a:gs>
                              <a:gs pos="100000">
                                <a:schemeClr val="tx1"/>
                              </a:gs>
                            </a:gsLst>
                            <a:lin ang="0" scaled="1"/>
                          </a:gradFill>
                          <a:latin typeface="微软雅黑" panose="020B0503020204020204" pitchFamily="34" charset="-122"/>
                          <a:ea typeface="微软雅黑" panose="020B0503020204020204" pitchFamily="34" charset="-122"/>
                          <a:cs typeface="+mn-cs"/>
                        </a:rPr>
                        <a:t>7.4</a:t>
                      </a:r>
                      <a:endParaRPr lang="zh-CN" altLang="en-US" sz="1200" kern="1200" dirty="0">
                        <a:gradFill>
                          <a:gsLst>
                            <a:gs pos="0">
                              <a:schemeClr val="tx1"/>
                            </a:gs>
                            <a:gs pos="100000">
                              <a:schemeClr val="tx1"/>
                            </a:gs>
                          </a:gsLst>
                          <a:lin ang="0" scaled="1"/>
                        </a:gradFill>
                        <a:latin typeface="微软雅黑" panose="020B0503020204020204" pitchFamily="34" charset="-122"/>
                        <a:ea typeface="微软雅黑" panose="020B0503020204020204" pitchFamily="34" charset="-122"/>
                        <a:cs typeface="+mn-cs"/>
                      </a:endParaRPr>
                    </a:p>
                  </a:txBody>
                  <a:tcPr marL="62345" marR="62345" marT="34290" marB="34290" anchor="ctr">
                    <a:lnL w="3175" cap="flat" cmpd="sng" algn="ctr">
                      <a:solidFill>
                        <a:srgbClr val="0053A7"/>
                      </a:solidFill>
                      <a:prstDash val="solid"/>
                      <a:round/>
                      <a:headEnd type="none" w="med" len="med"/>
                      <a:tailEnd type="none" w="med" len="med"/>
                    </a:lnL>
                    <a:lnR w="3175" cap="flat" cmpd="sng" algn="ctr">
                      <a:solidFill>
                        <a:srgbClr val="0053A7"/>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4472C4"/>
                      </a:solidFill>
                      <a:prstDash val="solid"/>
                      <a:round/>
                      <a:headEnd type="none" w="med" len="med"/>
                      <a:tailEnd type="none" w="med" len="med"/>
                    </a:lnB>
                    <a:lnTlToBr w="12700" cmpd="sng">
                      <a:noFill/>
                      <a:prstDash val="solid"/>
                    </a:lnTlToBr>
                    <a:lnBlToTr w="12700" cmpd="sng">
                      <a:noFill/>
                      <a:prstDash val="solid"/>
                    </a:lnBlToTr>
                    <a:solidFill>
                      <a:srgbClr val="DEEBF7"/>
                    </a:solidFill>
                  </a:tcPr>
                </a:tc>
                <a:tc>
                  <a:txBody>
                    <a:bodyPr/>
                    <a:lstStyle/>
                    <a:p>
                      <a:pPr marL="0" algn="ctr" defTabSz="914400" rtl="0" eaLnBrk="1" latinLnBrk="0" hangingPunct="1"/>
                      <a:r>
                        <a:rPr lang="en-US" altLang="zh-CN" sz="1200" b="1" kern="150" dirty="0">
                          <a:solidFill>
                            <a:srgbClr val="FF0000"/>
                          </a:solidFill>
                          <a:effectLst/>
                          <a:latin typeface="微软雅黑" panose="020B0503020204020204" pitchFamily="34" charset="-122"/>
                          <a:ea typeface="微软雅黑" panose="020B0503020204020204" pitchFamily="34" charset="-122"/>
                          <a:cs typeface="Times New Roman" panose="02020603050405020304" pitchFamily="18" charset="0"/>
                        </a:rPr>
                        <a:t>4.3</a:t>
                      </a:r>
                      <a:endParaRPr lang="zh-CN" altLang="en-US" sz="1200" b="1" kern="150" dirty="0">
                        <a:solidFill>
                          <a:srgbClr val="FF0000"/>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2345" marR="62345" marT="34290" marB="34290" anchor="ctr">
                    <a:lnL w="3175" cap="flat" cmpd="sng" algn="ctr">
                      <a:solidFill>
                        <a:srgbClr val="0053A7"/>
                      </a:solidFill>
                      <a:prstDash val="solid"/>
                      <a:round/>
                      <a:headEnd type="none" w="med" len="med"/>
                      <a:tailEnd type="none" w="med" len="med"/>
                    </a:lnL>
                    <a:lnR w="3175" cap="flat" cmpd="sng" algn="ctr">
                      <a:solidFill>
                        <a:srgbClr val="0053A7"/>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4472C4"/>
                      </a:solidFill>
                      <a:prstDash val="solid"/>
                      <a:round/>
                      <a:headEnd type="none" w="med" len="med"/>
                      <a:tailEnd type="none" w="med" len="med"/>
                    </a:lnB>
                    <a:lnTlToBr w="12700" cmpd="sng">
                      <a:noFill/>
                      <a:prstDash val="solid"/>
                    </a:lnTlToBr>
                    <a:lnBlToTr w="12700" cmpd="sng">
                      <a:noFill/>
                      <a:prstDash val="solid"/>
                    </a:lnBlToTr>
                    <a:solidFill>
                      <a:srgbClr val="DEEBF7"/>
                    </a:solidFill>
                  </a:tcPr>
                </a:tc>
                <a:extLst>
                  <a:ext uri="{0D108BD9-81ED-4DB2-BD59-A6C34878D82A}">
                    <a16:rowId xmlns:a16="http://schemas.microsoft.com/office/drawing/2014/main" val="381888413"/>
                  </a:ext>
                </a:extLst>
              </a:tr>
            </a:tbl>
          </a:graphicData>
        </a:graphic>
      </p:graphicFrame>
      <p:sp>
        <p:nvSpPr>
          <p:cNvPr id="8" name="文本框 7">
            <a:extLst>
              <a:ext uri="{FF2B5EF4-FFF2-40B4-BE49-F238E27FC236}">
                <a16:creationId xmlns:a16="http://schemas.microsoft.com/office/drawing/2014/main" id="{E72540DD-E3DB-C3DA-2FEB-4E36C32277EE}"/>
              </a:ext>
            </a:extLst>
          </p:cNvPr>
          <p:cNvSpPr txBox="1"/>
          <p:nvPr/>
        </p:nvSpPr>
        <p:spPr>
          <a:xfrm>
            <a:off x="866774" y="1412008"/>
            <a:ext cx="11503025" cy="338554"/>
          </a:xfrm>
          <a:prstGeom prst="rect">
            <a:avLst/>
          </a:prstGeom>
          <a:noFill/>
        </p:spPr>
        <p:txBody>
          <a:bodyPr wrap="square">
            <a:spAutoFit/>
          </a:bodyPr>
          <a:lstStyle/>
          <a:p>
            <a:pPr lvl="0">
              <a:defRPr/>
            </a:pPr>
            <a:r>
              <a:rPr lang="zh-CN" altLang="en-US" sz="1600" dirty="0">
                <a:gradFill>
                  <a:gsLst>
                    <a:gs pos="0">
                      <a:schemeClr val="tx1"/>
                    </a:gs>
                    <a:gs pos="100000">
                      <a:schemeClr val="tx1"/>
                    </a:gs>
                  </a:gsLst>
                  <a:lin ang="0" scaled="1"/>
                </a:gradFill>
                <a:latin typeface="微软雅黑" panose="020B0503020204020204" pitchFamily="34" charset="-122"/>
                <a:ea typeface="微软雅黑" panose="020B0503020204020204" pitchFamily="34" charset="-122"/>
              </a:rPr>
              <a:t>佐利替尼独特的化合物结构特性、外排蛋白渗透性，外排值，使其</a:t>
            </a:r>
            <a:r>
              <a:rPr lang="zh-CN" altLang="en-US" sz="1600" b="1" dirty="0">
                <a:solidFill>
                  <a:srgbClr val="FF0000"/>
                </a:solidFill>
                <a:latin typeface="微软雅黑" panose="020B0503020204020204" pitchFamily="34" charset="-122"/>
                <a:ea typeface="微软雅黑" panose="020B0503020204020204" pitchFamily="34" charset="-122"/>
              </a:rPr>
              <a:t>具有最佳的血脑屏障穿透能力</a:t>
            </a:r>
          </a:p>
        </p:txBody>
      </p:sp>
      <p:sp>
        <p:nvSpPr>
          <p:cNvPr id="20" name="文本框 19">
            <a:extLst>
              <a:ext uri="{FF2B5EF4-FFF2-40B4-BE49-F238E27FC236}">
                <a16:creationId xmlns:a16="http://schemas.microsoft.com/office/drawing/2014/main" id="{C86E7581-45EA-A387-7D53-96EFAB912998}"/>
              </a:ext>
            </a:extLst>
          </p:cNvPr>
          <p:cNvSpPr txBox="1"/>
          <p:nvPr/>
        </p:nvSpPr>
        <p:spPr>
          <a:xfrm>
            <a:off x="866774" y="4287295"/>
            <a:ext cx="11503025" cy="338554"/>
          </a:xfrm>
          <a:prstGeom prst="rect">
            <a:avLst/>
          </a:prstGeom>
          <a:noFill/>
        </p:spPr>
        <p:txBody>
          <a:bodyPr wrap="square">
            <a:spAutoFit/>
          </a:bodyPr>
          <a:lstStyle/>
          <a:p>
            <a:pPr lvl="0">
              <a:defRPr/>
            </a:pPr>
            <a:r>
              <a:rPr lang="zh-CN" altLang="en-US" sz="1600" dirty="0">
                <a:gradFill>
                  <a:gsLst>
                    <a:gs pos="0">
                      <a:schemeClr val="tx1"/>
                    </a:gs>
                    <a:gs pos="100000">
                      <a:schemeClr val="tx1"/>
                    </a:gs>
                  </a:gsLst>
                  <a:lin ang="0" scaled="1"/>
                </a:gradFill>
                <a:latin typeface="微软雅黑" panose="020B0503020204020204" pitchFamily="34" charset="-122"/>
                <a:ea typeface="微软雅黑" panose="020B0503020204020204" pitchFamily="34" charset="-122"/>
              </a:rPr>
              <a:t>佐利替尼在人</a:t>
            </a:r>
            <a:r>
              <a:rPr lang="zh-CN" altLang="en-US" sz="1600" b="1" dirty="0">
                <a:solidFill>
                  <a:srgbClr val="FF0000"/>
                </a:solidFill>
                <a:latin typeface="微软雅黑" panose="020B0503020204020204" pitchFamily="34" charset="-122"/>
                <a:ea typeface="微软雅黑" panose="020B0503020204020204" pitchFamily="34" charset="-122"/>
              </a:rPr>
              <a:t>脑脊液中的浓度</a:t>
            </a:r>
            <a:r>
              <a:rPr lang="zh-CN" altLang="en-US" sz="1600" dirty="0">
                <a:gradFill>
                  <a:gsLst>
                    <a:gs pos="0">
                      <a:schemeClr val="tx1"/>
                    </a:gs>
                    <a:gs pos="100000">
                      <a:schemeClr val="tx1"/>
                    </a:gs>
                  </a:gsLst>
                  <a:lin ang="0" scaled="1"/>
                </a:gradFill>
                <a:latin typeface="微软雅黑" panose="020B0503020204020204" pitchFamily="34" charset="-122"/>
                <a:ea typeface="微软雅黑" panose="020B0503020204020204" pitchFamily="34" charset="-122"/>
              </a:rPr>
              <a:t>与其</a:t>
            </a:r>
            <a:r>
              <a:rPr lang="en-US" altLang="zh-CN" sz="1600" b="1" dirty="0">
                <a:solidFill>
                  <a:srgbClr val="FF0000"/>
                </a:solidFill>
                <a:latin typeface="微软雅黑" panose="020B0503020204020204" pitchFamily="34" charset="-122"/>
                <a:ea typeface="微软雅黑" panose="020B0503020204020204" pitchFamily="34" charset="-122"/>
              </a:rPr>
              <a:t>IC</a:t>
            </a:r>
            <a:r>
              <a:rPr lang="en-US" altLang="zh-CN" sz="1600" b="1" baseline="-25000" dirty="0">
                <a:solidFill>
                  <a:srgbClr val="FF0000"/>
                </a:solidFill>
                <a:latin typeface="微软雅黑" panose="020B0503020204020204" pitchFamily="34" charset="-122"/>
                <a:ea typeface="微软雅黑" panose="020B0503020204020204" pitchFamily="34" charset="-122"/>
              </a:rPr>
              <a:t>50</a:t>
            </a:r>
            <a:r>
              <a:rPr lang="zh-CN" altLang="en-US" sz="1600" b="1" dirty="0">
                <a:solidFill>
                  <a:srgbClr val="FF0000"/>
                </a:solidFill>
                <a:latin typeface="微软雅黑" panose="020B0503020204020204" pitchFamily="34" charset="-122"/>
                <a:ea typeface="微软雅黑" panose="020B0503020204020204" pitchFamily="34" charset="-122"/>
              </a:rPr>
              <a:t>的比值远高于奥希替尼</a:t>
            </a:r>
          </a:p>
        </p:txBody>
      </p:sp>
      <p:sp>
        <p:nvSpPr>
          <p:cNvPr id="5" name="文本框 4">
            <a:extLst>
              <a:ext uri="{FF2B5EF4-FFF2-40B4-BE49-F238E27FC236}">
                <a16:creationId xmlns:a16="http://schemas.microsoft.com/office/drawing/2014/main" id="{FBCC7CB6-733B-44B5-7595-E9882831C4A7}"/>
              </a:ext>
            </a:extLst>
          </p:cNvPr>
          <p:cNvSpPr txBox="1"/>
          <p:nvPr/>
        </p:nvSpPr>
        <p:spPr>
          <a:xfrm>
            <a:off x="0" y="975"/>
            <a:ext cx="1116000" cy="314697"/>
          </a:xfrm>
          <a:prstGeom prst="rect">
            <a:avLst/>
          </a:prstGeom>
          <a:solidFill>
            <a:schemeClr val="accent1"/>
          </a:solidFill>
        </p:spPr>
        <p:txBody>
          <a:bodyPr wrap="square" anchor="ctr">
            <a:noAutofit/>
          </a:bodyPr>
          <a:lstStyle/>
          <a:p>
            <a:pPr algn="ctr"/>
            <a:r>
              <a:rPr lang="zh-CN" altLang="en-US" b="1" dirty="0">
                <a:solidFill>
                  <a:schemeClr val="bg1"/>
                </a:solidFill>
                <a:latin typeface="Microsoft YaHei" panose="020B0503020204020204" pitchFamily="34" charset="-122"/>
                <a:ea typeface="Microsoft YaHei" panose="020B0503020204020204" pitchFamily="34" charset="-122"/>
              </a:rPr>
              <a:t>创新性</a:t>
            </a:r>
            <a:r>
              <a:rPr lang="en-US" altLang="zh-CN" b="1" dirty="0">
                <a:solidFill>
                  <a:schemeClr val="bg1"/>
                </a:solidFill>
                <a:latin typeface="Microsoft YaHei" panose="020B0503020204020204" pitchFamily="34" charset="-122"/>
                <a:ea typeface="Microsoft YaHei" panose="020B0503020204020204" pitchFamily="34" charset="-122"/>
              </a:rPr>
              <a:t>2</a:t>
            </a:r>
            <a:endParaRPr lang="zh-CN" altLang="en-US" b="1" dirty="0">
              <a:solidFill>
                <a:schemeClr val="bg1"/>
              </a:solidFill>
            </a:endParaRPr>
          </a:p>
        </p:txBody>
      </p:sp>
    </p:spTree>
    <p:extLst>
      <p:ext uri="{BB962C8B-B14F-4D97-AF65-F5344CB8AC3E}">
        <p14:creationId xmlns:p14="http://schemas.microsoft.com/office/powerpoint/2010/main" val="3291523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矩形 18">
            <a:extLst>
              <a:ext uri="{FF2B5EF4-FFF2-40B4-BE49-F238E27FC236}">
                <a16:creationId xmlns:a16="http://schemas.microsoft.com/office/drawing/2014/main" id="{988060DE-9976-BC4D-6D0F-B9C50B5C03E1}"/>
              </a:ext>
            </a:extLst>
          </p:cNvPr>
          <p:cNvSpPr/>
          <p:nvPr/>
        </p:nvSpPr>
        <p:spPr>
          <a:xfrm>
            <a:off x="232475" y="392677"/>
            <a:ext cx="1410346" cy="48044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15" name="图形 14">
            <a:extLst>
              <a:ext uri="{FF2B5EF4-FFF2-40B4-BE49-F238E27FC236}">
                <a16:creationId xmlns:a16="http://schemas.microsoft.com/office/drawing/2014/main" id="{C2857768-338E-F567-9C24-4AE28DEC8E5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71376" y="1484718"/>
            <a:ext cx="135539" cy="135539"/>
          </a:xfrm>
          <a:prstGeom prst="rect">
            <a:avLst/>
          </a:prstGeom>
        </p:spPr>
      </p:pic>
      <p:graphicFrame>
        <p:nvGraphicFramePr>
          <p:cNvPr id="2" name="表格 1">
            <a:extLst>
              <a:ext uri="{FF2B5EF4-FFF2-40B4-BE49-F238E27FC236}">
                <a16:creationId xmlns:a16="http://schemas.microsoft.com/office/drawing/2014/main" id="{68D2AF32-BA47-5019-D6CD-087433C397BB}"/>
              </a:ext>
            </a:extLst>
          </p:cNvPr>
          <p:cNvGraphicFramePr>
            <a:graphicFrameLocks noGrp="1"/>
          </p:cNvGraphicFramePr>
          <p:nvPr>
            <p:extLst>
              <p:ext uri="{D42A27DB-BD31-4B8C-83A1-F6EECF244321}">
                <p14:modId xmlns:p14="http://schemas.microsoft.com/office/powerpoint/2010/main" val="3419248383"/>
              </p:ext>
            </p:extLst>
          </p:nvPr>
        </p:nvGraphicFramePr>
        <p:xfrm>
          <a:off x="904496" y="3582103"/>
          <a:ext cx="10334282" cy="2404226"/>
        </p:xfrm>
        <a:graphic>
          <a:graphicData uri="http://schemas.openxmlformats.org/drawingml/2006/table">
            <a:tbl>
              <a:tblPr firstRow="1" bandRow="1">
                <a:tableStyleId>{5C22544A-7EE6-4342-B048-85BDC9FD1C3A}</a:tableStyleId>
              </a:tblPr>
              <a:tblGrid>
                <a:gridCol w="1768719">
                  <a:extLst>
                    <a:ext uri="{9D8B030D-6E8A-4147-A177-3AD203B41FA5}">
                      <a16:colId xmlns:a16="http://schemas.microsoft.com/office/drawing/2014/main" val="1426302157"/>
                    </a:ext>
                  </a:extLst>
                </a:gridCol>
                <a:gridCol w="2137406">
                  <a:extLst>
                    <a:ext uri="{9D8B030D-6E8A-4147-A177-3AD203B41FA5}">
                      <a16:colId xmlns:a16="http://schemas.microsoft.com/office/drawing/2014/main" val="4038880183"/>
                    </a:ext>
                  </a:extLst>
                </a:gridCol>
                <a:gridCol w="2087067">
                  <a:extLst>
                    <a:ext uri="{9D8B030D-6E8A-4147-A177-3AD203B41FA5}">
                      <a16:colId xmlns:a16="http://schemas.microsoft.com/office/drawing/2014/main" val="1009948116"/>
                    </a:ext>
                  </a:extLst>
                </a:gridCol>
                <a:gridCol w="2066182">
                  <a:extLst>
                    <a:ext uri="{9D8B030D-6E8A-4147-A177-3AD203B41FA5}">
                      <a16:colId xmlns:a16="http://schemas.microsoft.com/office/drawing/2014/main" val="2964922642"/>
                    </a:ext>
                  </a:extLst>
                </a:gridCol>
                <a:gridCol w="2274908">
                  <a:extLst>
                    <a:ext uri="{9D8B030D-6E8A-4147-A177-3AD203B41FA5}">
                      <a16:colId xmlns:a16="http://schemas.microsoft.com/office/drawing/2014/main" val="1485359836"/>
                    </a:ext>
                  </a:extLst>
                </a:gridCol>
              </a:tblGrid>
              <a:tr h="282844">
                <a:tc gridSpan="5">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1400" b="1" kern="1200" dirty="0">
                          <a:solidFill>
                            <a:schemeClr val="tx1"/>
                          </a:solidFill>
                          <a:latin typeface="+mn-ea"/>
                          <a:ea typeface="+mn-ea"/>
                          <a:cs typeface="+mn-cs"/>
                        </a:rPr>
                        <a:t>基线匹配间接比较（</a:t>
                      </a:r>
                      <a:r>
                        <a:rPr lang="en-US" altLang="zh-CN" sz="1400" b="1" kern="1200" dirty="0">
                          <a:solidFill>
                            <a:schemeClr val="tx1"/>
                          </a:solidFill>
                          <a:latin typeface="+mn-ea"/>
                          <a:ea typeface="+mn-ea"/>
                          <a:cs typeface="+mn-cs"/>
                        </a:rPr>
                        <a:t>MAIC)</a:t>
                      </a:r>
                      <a:r>
                        <a:rPr lang="en-US" altLang="zh-CN" sz="1400" b="1" kern="1200" baseline="30000" dirty="0">
                          <a:solidFill>
                            <a:schemeClr val="tx1"/>
                          </a:solidFill>
                          <a:latin typeface="+mn-ea"/>
                          <a:ea typeface="+mn-ea"/>
                          <a:cs typeface="+mn-cs"/>
                        </a:rPr>
                        <a:t>#</a:t>
                      </a:r>
                      <a:r>
                        <a:rPr lang="zh-CN" altLang="en-US" sz="1400" b="1" kern="1200" dirty="0">
                          <a:solidFill>
                            <a:schemeClr val="tx1"/>
                          </a:solidFill>
                          <a:latin typeface="+mn-ea"/>
                          <a:ea typeface="+mn-ea"/>
                          <a:cs typeface="+mn-cs"/>
                        </a:rPr>
                        <a:t>后，佐利替尼与奥希替尼单药一线治疗</a:t>
                      </a:r>
                      <a:r>
                        <a:rPr lang="en-US" altLang="zh-CN" sz="1400" b="1" kern="1200" dirty="0">
                          <a:solidFill>
                            <a:schemeClr val="tx1"/>
                          </a:solidFill>
                          <a:latin typeface="+mn-ea"/>
                          <a:ea typeface="+mn-ea"/>
                          <a:cs typeface="+mn-cs"/>
                        </a:rPr>
                        <a:t>NSCLC</a:t>
                      </a:r>
                      <a:r>
                        <a:rPr lang="zh-CN" altLang="en-US" sz="1400" b="1" kern="1200" dirty="0">
                          <a:solidFill>
                            <a:schemeClr val="tx1"/>
                          </a:solidFill>
                          <a:latin typeface="+mn-ea"/>
                          <a:ea typeface="+mn-ea"/>
                          <a:cs typeface="+mn-cs"/>
                        </a:rPr>
                        <a:t> </a:t>
                      </a:r>
                      <a:r>
                        <a:rPr lang="en-US" altLang="zh-CN" sz="1400" b="1" kern="1200" dirty="0">
                          <a:solidFill>
                            <a:schemeClr val="tx1"/>
                          </a:solidFill>
                          <a:latin typeface="+mn-ea"/>
                          <a:ea typeface="+mn-ea"/>
                          <a:cs typeface="+mn-cs"/>
                        </a:rPr>
                        <a:t>CNS</a:t>
                      </a:r>
                      <a:r>
                        <a:rPr lang="zh-CN" altLang="en-US" sz="1400" b="1" kern="1200" dirty="0">
                          <a:solidFill>
                            <a:schemeClr val="tx1"/>
                          </a:solidFill>
                          <a:latin typeface="+mn-ea"/>
                          <a:ea typeface="+mn-ea"/>
                          <a:cs typeface="+mn-cs"/>
                        </a:rPr>
                        <a:t>转移患者的颅内疗效</a:t>
                      </a:r>
                    </a:p>
                  </a:txBody>
                  <a:tcPr marL="83127" marR="83127" anchor="ctr">
                    <a:lnL w="12700" cmpd="sng">
                      <a:noFill/>
                    </a:lnL>
                    <a:lnT w="12700" cap="flat" cmpd="sng" algn="ctr">
                      <a:noFill/>
                      <a:prstDash val="solid"/>
                      <a:round/>
                      <a:headEnd type="none" w="med" len="med"/>
                      <a:tailEnd type="none" w="med" len="med"/>
                    </a:lnT>
                    <a:lnB w="12700" cap="flat" cmpd="sng" algn="ctr">
                      <a:solidFill>
                        <a:srgbClr val="DEEBF7"/>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algn="ctr" defTabSz="914400" rtl="0" eaLnBrk="1" latinLnBrk="0" hangingPunct="1"/>
                      <a:endParaRPr lang="zh-CN" altLang="en-US" sz="1400" b="1" kern="1200" dirty="0">
                        <a:solidFill>
                          <a:schemeClr val="bg1"/>
                        </a:solidFill>
                        <a:latin typeface="Microsoft YaHei" panose="020B0503020204020204" pitchFamily="34" charset="-122"/>
                        <a:ea typeface="Microsoft YaHei" panose="020B0503020204020204" pitchFamily="34" charset="-122"/>
                        <a:cs typeface="+mn-cs"/>
                      </a:endParaRPr>
                    </a:p>
                  </a:txBody>
                  <a:tcPr anchor="ctr">
                    <a:lnL w="12700" cap="flat" cmpd="sng" algn="ctr">
                      <a:solidFill>
                        <a:schemeClr val="bg1"/>
                      </a:solidFill>
                      <a:prstDash val="solid"/>
                      <a:round/>
                      <a:headEnd type="none" w="med" len="med"/>
                      <a:tailEnd type="none" w="med" len="med"/>
                    </a:lnL>
                    <a:lnR w="12700" cap="flat" cmpd="sng" algn="ctr">
                      <a:solidFill>
                        <a:srgbClr val="DEEBF7"/>
                      </a:solidFill>
                      <a:prstDash val="solid"/>
                      <a:round/>
                      <a:headEnd type="none" w="med" len="med"/>
                      <a:tailEnd type="none" w="med" len="med"/>
                    </a:lnR>
                    <a:lnT w="12700" cap="flat" cmpd="sng" algn="ctr">
                      <a:solidFill>
                        <a:srgbClr val="DEEBF7"/>
                      </a:solidFill>
                      <a:prstDash val="solid"/>
                      <a:round/>
                      <a:headEnd type="none" w="med" len="med"/>
                      <a:tailEnd type="none" w="med" len="med"/>
                    </a:lnT>
                    <a:lnB w="12700" cap="flat" cmpd="sng" algn="ctr">
                      <a:solidFill>
                        <a:srgbClr val="DEEBF7"/>
                      </a:solidFill>
                      <a:prstDash val="solid"/>
                      <a:round/>
                      <a:headEnd type="none" w="med" len="med"/>
                      <a:tailEnd type="none" w="med" len="med"/>
                    </a:lnB>
                    <a:lnTlToBr w="12700" cmpd="sng">
                      <a:noFill/>
                      <a:prstDash val="solid"/>
                    </a:lnTlToBr>
                    <a:lnBlToTr w="12700" cmpd="sng">
                      <a:noFill/>
                      <a:prstDash val="solid"/>
                    </a:lnBlToTr>
                    <a:solidFill>
                      <a:srgbClr val="0053A7"/>
                    </a:solidFill>
                  </a:tcPr>
                </a:tc>
                <a:tc hMerge="1">
                  <a:txBody>
                    <a:bodyPr/>
                    <a:lstStyle/>
                    <a:p>
                      <a:endParaRPr lang="zh-CN" altLang="en-US"/>
                    </a:p>
                  </a:txBody>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zh-CN" altLang="en-US" sz="1400" b="0" kern="1200" dirty="0">
                        <a:solidFill>
                          <a:schemeClr val="bg1"/>
                        </a:solidFill>
                        <a:latin typeface="Microsoft YaHei" panose="020B0503020204020204" pitchFamily="34" charset="-122"/>
                        <a:ea typeface="Microsoft YaHei" panose="020B0503020204020204" pitchFamily="34" charset="-122"/>
                        <a:cs typeface="+mn-cs"/>
                      </a:endParaRPr>
                    </a:p>
                  </a:txBody>
                  <a:tcPr anchor="ctr">
                    <a:lnR w="12700" cap="flat" cmpd="sng" algn="ctr">
                      <a:noFill/>
                      <a:prstDash val="solid"/>
                      <a:round/>
                      <a:headEnd type="none" w="med" len="med"/>
                      <a:tailEnd type="none" w="med" len="med"/>
                    </a:lnR>
                    <a:lnB w="12700" cap="flat" cmpd="sng" algn="ctr">
                      <a:solidFill>
                        <a:srgbClr val="DEEBF7"/>
                      </a:solidFill>
                      <a:prstDash val="solid"/>
                      <a:round/>
                      <a:headEnd type="none" w="med" len="med"/>
                      <a:tailEnd type="none" w="med" len="med"/>
                    </a:lnB>
                    <a:lnTlToBr w="12700" cmpd="sng">
                      <a:noFill/>
                      <a:prstDash val="solid"/>
                    </a:lnTlToBr>
                    <a:lnBlToTr w="12700" cmpd="sng">
                      <a:noFill/>
                      <a:prstDash val="solid"/>
                    </a:lnBlToTr>
                    <a:solidFill>
                      <a:srgbClr val="7030A0"/>
                    </a:solidFill>
                  </a:tcPr>
                </a:tc>
                <a:tc hMerge="1">
                  <a:txBody>
                    <a:bodyPr/>
                    <a:lstStyle/>
                    <a:p>
                      <a:endParaRPr lang="zh-CN" altLang="en-US"/>
                    </a:p>
                  </a:txBody>
                  <a:tcPr/>
                </a:tc>
                <a:extLst>
                  <a:ext uri="{0D108BD9-81ED-4DB2-BD59-A6C34878D82A}">
                    <a16:rowId xmlns:a16="http://schemas.microsoft.com/office/drawing/2014/main" val="3213756754"/>
                  </a:ext>
                </a:extLst>
              </a:tr>
              <a:tr h="279088">
                <a:tc>
                  <a:txBody>
                    <a:bodyPr/>
                    <a:lstStyle/>
                    <a:p>
                      <a:pPr marL="0" algn="ctr" defTabSz="914400" rtl="0" eaLnBrk="1" latinLnBrk="0" hangingPunct="1"/>
                      <a:r>
                        <a:rPr lang="zh-CN" altLang="en-US" sz="1200" b="1" kern="1200" dirty="0">
                          <a:solidFill>
                            <a:schemeClr val="tx1"/>
                          </a:solidFill>
                          <a:latin typeface="+mn-ea"/>
                          <a:ea typeface="+mn-ea"/>
                          <a:cs typeface="+mn-cs"/>
                        </a:rPr>
                        <a:t>临床研究</a:t>
                      </a:r>
                    </a:p>
                  </a:txBody>
                  <a:tcPr marL="83127" marR="83127" anchor="ctr">
                    <a:lnL w="12700" cmpd="sng">
                      <a:noFill/>
                    </a:lnL>
                    <a:lnR w="12700" cap="flat" cmpd="sng" algn="ctr">
                      <a:solidFill>
                        <a:schemeClr val="bg1"/>
                      </a:solidFill>
                      <a:prstDash val="solid"/>
                      <a:round/>
                      <a:headEnd type="none" w="med" len="med"/>
                      <a:tailEnd type="none" w="med" len="med"/>
                    </a:lnR>
                    <a:lnT w="12700" cap="flat" cmpd="sng" algn="ctr">
                      <a:solidFill>
                        <a:srgbClr val="DEEBF7"/>
                      </a:solidFill>
                      <a:prstDash val="solid"/>
                      <a:round/>
                      <a:headEnd type="none" w="med" len="med"/>
                      <a:tailEnd type="none" w="med" len="med"/>
                    </a:lnT>
                    <a:lnB w="12700" cap="flat" cmpd="sng" algn="ctr">
                      <a:solidFill>
                        <a:srgbClr val="DEEBF7"/>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marL="0" algn="ctr" defTabSz="914400" rtl="0" eaLnBrk="1" latinLnBrk="0" hangingPunct="1"/>
                      <a:r>
                        <a:rPr lang="en-US" altLang="zh-CN" sz="1200" b="1" kern="1200" dirty="0">
                          <a:solidFill>
                            <a:schemeClr val="bg1"/>
                          </a:solidFill>
                          <a:latin typeface="+mn-ea"/>
                          <a:ea typeface="+mn-ea"/>
                          <a:cs typeface="+mn-cs"/>
                        </a:rPr>
                        <a:t>EVEREST</a:t>
                      </a:r>
                      <a:endParaRPr lang="zh-CN" altLang="en-US" sz="1200" b="1" kern="1200" dirty="0">
                        <a:solidFill>
                          <a:schemeClr val="bg1"/>
                        </a:solidFill>
                        <a:latin typeface="+mn-ea"/>
                        <a:ea typeface="+mn-ea"/>
                        <a:cs typeface="+mn-cs"/>
                      </a:endParaRPr>
                    </a:p>
                  </a:txBody>
                  <a:tcPr marL="83127" marR="83127" anchor="ctr">
                    <a:lnL w="12700" cap="flat" cmpd="sng" algn="ctr">
                      <a:solidFill>
                        <a:schemeClr val="bg1"/>
                      </a:solidFill>
                      <a:prstDash val="solid"/>
                      <a:round/>
                      <a:headEnd type="none" w="med" len="med"/>
                      <a:tailEnd type="none" w="med" len="med"/>
                    </a:lnL>
                    <a:lnR w="12700" cap="flat" cmpd="sng" algn="ctr">
                      <a:solidFill>
                        <a:srgbClr val="DEEBF7"/>
                      </a:solidFill>
                      <a:prstDash val="solid"/>
                      <a:round/>
                      <a:headEnd type="none" w="med" len="med"/>
                      <a:tailEnd type="none" w="med" len="med"/>
                    </a:lnR>
                    <a:lnT w="12700" cap="flat" cmpd="sng" algn="ctr">
                      <a:solidFill>
                        <a:srgbClr val="DEEBF7"/>
                      </a:solidFill>
                      <a:prstDash val="solid"/>
                      <a:round/>
                      <a:headEnd type="none" w="med" len="med"/>
                      <a:tailEnd type="none" w="med" len="med"/>
                    </a:lnT>
                    <a:lnB w="12700" cap="flat" cmpd="sng" algn="ctr">
                      <a:solidFill>
                        <a:srgbClr val="DEEBF7"/>
                      </a:solidFill>
                      <a:prstDash val="solid"/>
                      <a:round/>
                      <a:headEnd type="none" w="med" len="med"/>
                      <a:tailEnd type="none" w="med" len="med"/>
                    </a:lnB>
                    <a:lnTlToBr w="12700" cmpd="sng">
                      <a:noFill/>
                      <a:prstDash val="solid"/>
                    </a:lnTlToBr>
                    <a:lnBlToTr w="12700" cmpd="sng">
                      <a:noFill/>
                      <a:prstDash val="solid"/>
                    </a:lnBlToTr>
                    <a:solidFill>
                      <a:srgbClr val="0053A7"/>
                    </a:solidFill>
                  </a:tcPr>
                </a:tc>
                <a:tc hMerge="1">
                  <a:txBody>
                    <a:bodyPr/>
                    <a:lstStyle/>
                    <a:p>
                      <a:pPr marL="0" algn="ctr" defTabSz="914400" rtl="0" eaLnBrk="1" latinLnBrk="0" hangingPunct="1"/>
                      <a:endParaRPr lang="zh-CN" altLang="en-US" sz="1400" b="1" kern="1200" dirty="0">
                        <a:solidFill>
                          <a:schemeClr val="bg1"/>
                        </a:solidFill>
                        <a:latin typeface="Microsoft YaHei" panose="020B0503020204020204" pitchFamily="34" charset="-122"/>
                        <a:ea typeface="Microsoft YaHei" panose="020B0503020204020204" pitchFamily="34" charset="-122"/>
                        <a:cs typeface="+mn-cs"/>
                      </a:endParaRPr>
                    </a:p>
                  </a:txBody>
                  <a:tcPr anchor="ctr">
                    <a:lnL w="12700" cap="flat" cmpd="sng" algn="ctr">
                      <a:solidFill>
                        <a:srgbClr val="DEEBF7"/>
                      </a:solidFill>
                      <a:prstDash val="solid"/>
                      <a:round/>
                      <a:headEnd type="none" w="med" len="med"/>
                      <a:tailEnd type="none" w="med" len="med"/>
                    </a:lnL>
                    <a:lnR w="12700" cap="flat" cmpd="sng" algn="ctr">
                      <a:solidFill>
                        <a:srgbClr val="DEEBF7"/>
                      </a:solidFill>
                      <a:prstDash val="solid"/>
                      <a:round/>
                      <a:headEnd type="none" w="med" len="med"/>
                      <a:tailEnd type="none" w="med" len="med"/>
                    </a:lnR>
                    <a:lnB w="12700" cap="flat" cmpd="sng" algn="ctr">
                      <a:solidFill>
                        <a:srgbClr val="DEEBF7"/>
                      </a:solidFill>
                      <a:prstDash val="solid"/>
                      <a:round/>
                      <a:headEnd type="none" w="med" len="med"/>
                      <a:tailEnd type="none" w="med" len="med"/>
                    </a:lnB>
                    <a:lnTlToBr w="12700" cmpd="sng">
                      <a:noFill/>
                      <a:prstDash val="solid"/>
                    </a:lnTlToBr>
                    <a:lnBlToTr w="12700" cmpd="sng">
                      <a:noFill/>
                      <a:prstDash val="solid"/>
                    </a:lnBlToTr>
                    <a:solidFill>
                      <a:srgbClr val="0053A7"/>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200" b="1" kern="1200" dirty="0">
                          <a:solidFill>
                            <a:schemeClr val="bg1"/>
                          </a:solidFill>
                          <a:latin typeface="+mn-ea"/>
                          <a:ea typeface="+mn-ea"/>
                          <a:cs typeface="+mn-cs"/>
                        </a:rPr>
                        <a:t>FLAURA-CNS</a:t>
                      </a:r>
                      <a:r>
                        <a:rPr lang="zh-CN" altLang="en-US" sz="1200" b="1" kern="1200" dirty="0">
                          <a:solidFill>
                            <a:schemeClr val="bg1"/>
                          </a:solidFill>
                          <a:latin typeface="+mn-ea"/>
                          <a:ea typeface="+mn-ea"/>
                          <a:cs typeface="+mn-cs"/>
                        </a:rPr>
                        <a:t> 亚组</a:t>
                      </a:r>
                      <a:r>
                        <a:rPr lang="en-US" altLang="zh-CN" sz="1200" b="1" kern="1200" baseline="30000" dirty="0">
                          <a:solidFill>
                            <a:schemeClr val="bg1"/>
                          </a:solidFill>
                          <a:latin typeface="+mn-ea"/>
                          <a:ea typeface="+mn-ea"/>
                          <a:cs typeface="+mn-cs"/>
                        </a:rPr>
                        <a:t>3</a:t>
                      </a:r>
                      <a:endParaRPr lang="zh-CN" altLang="en-US" sz="1200" b="1" kern="1200" dirty="0">
                        <a:solidFill>
                          <a:schemeClr val="bg1"/>
                        </a:solidFill>
                        <a:latin typeface="+mn-ea"/>
                        <a:ea typeface="+mn-ea"/>
                        <a:cs typeface="+mn-cs"/>
                      </a:endParaRPr>
                    </a:p>
                  </a:txBody>
                  <a:tcPr marL="83127" marR="83127" anchor="ctr">
                    <a:lnL w="12700" cap="flat" cmpd="sng" algn="ctr">
                      <a:solidFill>
                        <a:srgbClr val="DEEBF7"/>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EEBF7"/>
                      </a:solidFill>
                      <a:prstDash val="solid"/>
                      <a:round/>
                      <a:headEnd type="none" w="med" len="med"/>
                      <a:tailEnd type="none" w="med" len="med"/>
                    </a:lnT>
                    <a:lnB w="12700" cap="flat" cmpd="sng" algn="ctr">
                      <a:solidFill>
                        <a:srgbClr val="DEEBF7"/>
                      </a:solidFill>
                      <a:prstDash val="solid"/>
                      <a:round/>
                      <a:headEnd type="none" w="med" len="med"/>
                      <a:tailEnd type="none" w="med" len="med"/>
                    </a:lnB>
                    <a:lnTlToBr w="12700" cmpd="sng">
                      <a:noFill/>
                      <a:prstDash val="solid"/>
                    </a:lnTlToBr>
                    <a:lnBlToTr w="12700" cmpd="sng">
                      <a:noFill/>
                      <a:prstDash val="solid"/>
                    </a:lnBlToTr>
                    <a:solidFill>
                      <a:srgbClr val="7030A0"/>
                    </a:solidFill>
                  </a:tcPr>
                </a:tc>
                <a:tc hMerge="1">
                  <a:txBody>
                    <a:bodyPr/>
                    <a:lstStyle/>
                    <a:p>
                      <a:endParaRPr lang="zh-CN" altLang="en-US"/>
                    </a:p>
                  </a:txBody>
                  <a:tcPr>
                    <a:lnL w="12700" cmpd="sng">
                      <a:noFill/>
                    </a:lnL>
                  </a:tcPr>
                </a:tc>
                <a:extLst>
                  <a:ext uri="{0D108BD9-81ED-4DB2-BD59-A6C34878D82A}">
                    <a16:rowId xmlns:a16="http://schemas.microsoft.com/office/drawing/2014/main" val="3447070288"/>
                  </a:ext>
                </a:extLst>
              </a:tr>
              <a:tr h="424266">
                <a:tc>
                  <a:txBody>
                    <a:bodyPr/>
                    <a:lstStyle/>
                    <a:p>
                      <a:pPr marL="0" algn="ctr" defTabSz="914400" rtl="0" eaLnBrk="1" latinLnBrk="0" hangingPunct="1"/>
                      <a:r>
                        <a:rPr lang="zh-CN" altLang="en-US" sz="1200" b="1" kern="1200" dirty="0">
                          <a:solidFill>
                            <a:schemeClr val="tx1"/>
                          </a:solidFill>
                          <a:latin typeface="+mn-ea"/>
                          <a:ea typeface="+mn-ea"/>
                          <a:cs typeface="+mn-cs"/>
                        </a:rPr>
                        <a:t>药物</a:t>
                      </a:r>
                    </a:p>
                  </a:txBody>
                  <a:tcPr marL="83127" marR="83127" anchor="ctr">
                    <a:lnL w="12700" cmpd="sng">
                      <a:noFill/>
                    </a:lnL>
                    <a:lnR w="12700" cap="flat" cmpd="sng" algn="ctr">
                      <a:solidFill>
                        <a:schemeClr val="bg1"/>
                      </a:solidFill>
                      <a:prstDash val="solid"/>
                      <a:round/>
                      <a:headEnd type="none" w="med" len="med"/>
                      <a:tailEnd type="none" w="med" len="med"/>
                    </a:lnR>
                    <a:lnT w="12700" cap="flat" cmpd="sng" algn="ctr">
                      <a:solidFill>
                        <a:srgbClr val="DEEBF7"/>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r>
                        <a:rPr lang="zh-CN" altLang="en-US" sz="1200" b="1" kern="1200" dirty="0">
                          <a:solidFill>
                            <a:schemeClr val="bg1"/>
                          </a:solidFill>
                          <a:latin typeface="+mn-ea"/>
                          <a:ea typeface="+mn-ea"/>
                          <a:cs typeface="+mn-cs"/>
                        </a:rPr>
                        <a:t>佐利替尼</a:t>
                      </a:r>
                      <a:endParaRPr lang="en-US" altLang="zh-CN" sz="1200" b="1" kern="1200" dirty="0">
                        <a:solidFill>
                          <a:schemeClr val="bg1"/>
                        </a:solidFill>
                        <a:latin typeface="+mn-ea"/>
                        <a:ea typeface="+mn-ea"/>
                        <a:cs typeface="+mn-cs"/>
                      </a:endParaRPr>
                    </a:p>
                    <a:p>
                      <a:pPr marL="0" algn="ctr" defTabSz="914400" rtl="0" eaLnBrk="1" latinLnBrk="0" hangingPunct="1"/>
                      <a:r>
                        <a:rPr lang="en-US" altLang="zh-CN" sz="1200" b="1" kern="1200" dirty="0">
                          <a:solidFill>
                            <a:schemeClr val="bg1"/>
                          </a:solidFill>
                          <a:latin typeface="+mn-ea"/>
                          <a:ea typeface="+mn-ea"/>
                          <a:cs typeface="+mn-cs"/>
                        </a:rPr>
                        <a:t>N=148</a:t>
                      </a:r>
                      <a:endParaRPr lang="zh-CN" altLang="en-US" sz="1200" b="1" kern="1200" dirty="0">
                        <a:solidFill>
                          <a:schemeClr val="bg1"/>
                        </a:solidFill>
                        <a:latin typeface="+mn-ea"/>
                        <a:ea typeface="+mn-ea"/>
                        <a:cs typeface="+mn-cs"/>
                      </a:endParaRPr>
                    </a:p>
                  </a:txBody>
                  <a:tcPr marL="83127" marR="83127" anchor="ctr">
                    <a:lnL w="12700" cap="flat" cmpd="sng" algn="ctr">
                      <a:solidFill>
                        <a:schemeClr val="bg1"/>
                      </a:solidFill>
                      <a:prstDash val="solid"/>
                      <a:round/>
                      <a:headEnd type="none" w="med" len="med"/>
                      <a:tailEnd type="none" w="med" len="med"/>
                    </a:lnL>
                    <a:lnR w="12700" cap="flat" cmpd="sng" algn="ctr">
                      <a:solidFill>
                        <a:srgbClr val="DEEBF7"/>
                      </a:solidFill>
                      <a:prstDash val="solid"/>
                      <a:round/>
                      <a:headEnd type="none" w="med" len="med"/>
                      <a:tailEnd type="none" w="med" len="med"/>
                    </a:lnR>
                    <a:lnT w="12700" cap="flat" cmpd="sng" algn="ctr">
                      <a:solidFill>
                        <a:srgbClr val="DEEBF7"/>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0053A7"/>
                    </a:solidFill>
                  </a:tcPr>
                </a:tc>
                <a:tc>
                  <a:txBody>
                    <a:bodyPr/>
                    <a:lstStyle/>
                    <a:p>
                      <a:pPr marL="0" algn="ctr" defTabSz="914400" rtl="0" eaLnBrk="1" latinLnBrk="0" hangingPunct="1"/>
                      <a:r>
                        <a:rPr lang="zh-CN" altLang="en-US" sz="1200" b="1" kern="1200" dirty="0">
                          <a:solidFill>
                            <a:schemeClr val="bg1"/>
                          </a:solidFill>
                          <a:latin typeface="+mn-ea"/>
                          <a:ea typeface="+mn-ea"/>
                          <a:cs typeface="+mn-cs"/>
                        </a:rPr>
                        <a:t>第一代 </a:t>
                      </a:r>
                      <a:r>
                        <a:rPr lang="en-US" altLang="zh-CN" sz="1200" b="1" kern="1200" dirty="0">
                          <a:solidFill>
                            <a:schemeClr val="bg1"/>
                          </a:solidFill>
                          <a:latin typeface="+mn-ea"/>
                          <a:ea typeface="+mn-ea"/>
                          <a:cs typeface="+mn-cs"/>
                        </a:rPr>
                        <a:t>EGFR-TKI</a:t>
                      </a:r>
                    </a:p>
                    <a:p>
                      <a:pPr marL="0" algn="ctr" defTabSz="914400" rtl="0" eaLnBrk="1" latinLnBrk="0" hangingPunct="1"/>
                      <a:r>
                        <a:rPr lang="en-US" altLang="zh-CN" sz="1200" b="1" kern="1200" dirty="0">
                          <a:solidFill>
                            <a:schemeClr val="bg1"/>
                          </a:solidFill>
                          <a:latin typeface="+mn-ea"/>
                          <a:ea typeface="+mn-ea"/>
                          <a:cs typeface="+mn-cs"/>
                        </a:rPr>
                        <a:t>N=154</a:t>
                      </a:r>
                      <a:endParaRPr lang="zh-CN" altLang="en-US" sz="1200" b="1" kern="1200" dirty="0">
                        <a:solidFill>
                          <a:schemeClr val="bg1"/>
                        </a:solidFill>
                        <a:latin typeface="+mn-ea"/>
                        <a:ea typeface="+mn-ea"/>
                        <a:cs typeface="+mn-cs"/>
                      </a:endParaRPr>
                    </a:p>
                  </a:txBody>
                  <a:tcPr marL="83127" marR="83127" anchor="ctr">
                    <a:lnL w="12700" cap="flat" cmpd="sng" algn="ctr">
                      <a:solidFill>
                        <a:srgbClr val="DEEBF7"/>
                      </a:solidFill>
                      <a:prstDash val="solid"/>
                      <a:round/>
                      <a:headEnd type="none" w="med" len="med"/>
                      <a:tailEnd type="none" w="med" len="med"/>
                    </a:lnL>
                    <a:lnR w="12700" cap="flat" cmpd="sng" algn="ctr">
                      <a:solidFill>
                        <a:srgbClr val="DEEBF7"/>
                      </a:solidFill>
                      <a:prstDash val="solid"/>
                      <a:round/>
                      <a:headEnd type="none" w="med" len="med"/>
                      <a:tailEnd type="none" w="med" len="med"/>
                    </a:lnR>
                    <a:lnT w="12700" cap="flat" cmpd="sng" algn="ctr">
                      <a:solidFill>
                        <a:srgbClr val="DEEBF7"/>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0053A7"/>
                    </a:solidFill>
                  </a:tcPr>
                </a:tc>
                <a:tc>
                  <a:txBody>
                    <a:bodyPr/>
                    <a:lstStyle/>
                    <a:p>
                      <a:pPr marL="0" algn="ctr" defTabSz="914400" rtl="0" eaLnBrk="1" latinLnBrk="0" hangingPunct="1"/>
                      <a:r>
                        <a:rPr lang="zh-CN" altLang="en-US" sz="1200" b="1" kern="1200" dirty="0">
                          <a:solidFill>
                            <a:schemeClr val="bg1"/>
                          </a:solidFill>
                          <a:latin typeface="+mn-ea"/>
                          <a:ea typeface="+mn-ea"/>
                          <a:cs typeface="+mn-cs"/>
                        </a:rPr>
                        <a:t>奥希替尼</a:t>
                      </a:r>
                      <a:endParaRPr lang="en-US" altLang="zh-CN" sz="1200" b="1" kern="1200" dirty="0">
                        <a:solidFill>
                          <a:schemeClr val="bg1"/>
                        </a:solidFill>
                        <a:latin typeface="+mn-ea"/>
                        <a:ea typeface="+mn-ea"/>
                        <a:cs typeface="+mn-cs"/>
                      </a:endParaRPr>
                    </a:p>
                    <a:p>
                      <a:pPr marL="0" algn="ctr" defTabSz="914400" rtl="0" eaLnBrk="1" latinLnBrk="0" hangingPunct="1"/>
                      <a:r>
                        <a:rPr lang="en-US" altLang="zh-CN" sz="1200" b="1" kern="1200" dirty="0">
                          <a:solidFill>
                            <a:schemeClr val="bg1"/>
                          </a:solidFill>
                          <a:latin typeface="+mn-ea"/>
                          <a:ea typeface="+mn-ea"/>
                          <a:cs typeface="+mn-cs"/>
                        </a:rPr>
                        <a:t>N=61</a:t>
                      </a:r>
                      <a:endParaRPr lang="zh-CN" altLang="en-US" sz="1200" b="1" kern="1200" dirty="0">
                        <a:solidFill>
                          <a:schemeClr val="bg1"/>
                        </a:solidFill>
                        <a:latin typeface="+mn-ea"/>
                        <a:ea typeface="+mn-ea"/>
                        <a:cs typeface="+mn-cs"/>
                      </a:endParaRPr>
                    </a:p>
                  </a:txBody>
                  <a:tcPr marL="83127" marR="83127" anchor="ctr">
                    <a:lnL w="12700" cap="flat" cmpd="sng" algn="ctr">
                      <a:solidFill>
                        <a:srgbClr val="DEEBF7"/>
                      </a:solidFill>
                      <a:prstDash val="solid"/>
                      <a:round/>
                      <a:headEnd type="none" w="med" len="med"/>
                      <a:tailEnd type="none" w="med" len="med"/>
                    </a:lnL>
                    <a:lnR w="12700" cap="flat" cmpd="sng" algn="ctr">
                      <a:solidFill>
                        <a:srgbClr val="DEEBF7"/>
                      </a:solidFill>
                      <a:prstDash val="solid"/>
                      <a:round/>
                      <a:headEnd type="none" w="med" len="med"/>
                      <a:tailEnd type="none" w="med" len="med"/>
                    </a:lnR>
                    <a:lnT w="12700" cap="flat" cmpd="sng" algn="ctr">
                      <a:solidFill>
                        <a:srgbClr val="DEEBF7"/>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7030A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1200" b="1" kern="1200" dirty="0">
                          <a:solidFill>
                            <a:schemeClr val="bg1"/>
                          </a:solidFill>
                          <a:latin typeface="+mn-ea"/>
                          <a:ea typeface="+mn-ea"/>
                          <a:cs typeface="+mn-cs"/>
                        </a:rPr>
                        <a:t>第一代 </a:t>
                      </a:r>
                      <a:r>
                        <a:rPr lang="en-US" altLang="zh-CN" sz="1200" b="1" kern="1200" dirty="0">
                          <a:solidFill>
                            <a:schemeClr val="bg1"/>
                          </a:solidFill>
                          <a:latin typeface="+mn-ea"/>
                          <a:ea typeface="+mn-ea"/>
                          <a:cs typeface="+mn-cs"/>
                        </a:rPr>
                        <a:t>EGFR-TKI</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200" b="1" kern="1200" dirty="0">
                          <a:solidFill>
                            <a:schemeClr val="bg1"/>
                          </a:solidFill>
                          <a:latin typeface="+mn-ea"/>
                          <a:ea typeface="+mn-ea"/>
                          <a:cs typeface="+mn-cs"/>
                        </a:rPr>
                        <a:t>N=67</a:t>
                      </a:r>
                      <a:endParaRPr lang="zh-CN" altLang="en-US" sz="1200" b="1" kern="1200" dirty="0">
                        <a:solidFill>
                          <a:schemeClr val="bg1"/>
                        </a:solidFill>
                        <a:latin typeface="+mn-ea"/>
                        <a:ea typeface="+mn-ea"/>
                        <a:cs typeface="+mn-cs"/>
                      </a:endParaRPr>
                    </a:p>
                  </a:txBody>
                  <a:tcPr marL="83127" marR="83127" anchor="ctr">
                    <a:lnL w="12700" cap="flat" cmpd="sng" algn="ctr">
                      <a:solidFill>
                        <a:srgbClr val="DEEBF7"/>
                      </a:solidFill>
                      <a:prstDash val="solid"/>
                      <a:round/>
                      <a:headEnd type="none" w="med" len="med"/>
                      <a:tailEnd type="none" w="med" len="med"/>
                    </a:lnL>
                    <a:lnR w="12700" cap="flat" cmpd="sng" algn="ctr">
                      <a:solidFill>
                        <a:srgbClr val="DEEBF7"/>
                      </a:solidFill>
                      <a:prstDash val="solid"/>
                      <a:round/>
                      <a:headEnd type="none" w="med" len="med"/>
                      <a:tailEnd type="none" w="med" len="med"/>
                    </a:lnR>
                    <a:lnT w="12700" cap="flat" cmpd="sng" algn="ctr">
                      <a:solidFill>
                        <a:srgbClr val="DEEBF7"/>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7030A0"/>
                    </a:solidFill>
                  </a:tcPr>
                </a:tc>
                <a:extLst>
                  <a:ext uri="{0D108BD9-81ED-4DB2-BD59-A6C34878D82A}">
                    <a16:rowId xmlns:a16="http://schemas.microsoft.com/office/drawing/2014/main" val="46450126"/>
                  </a:ext>
                </a:extLst>
              </a:tr>
              <a:tr h="474450">
                <a:tc rowSpan="2">
                  <a:txBody>
                    <a:bodyPr/>
                    <a:lstStyle/>
                    <a:p>
                      <a:pPr algn="ctr"/>
                      <a:r>
                        <a:rPr lang="zh-CN" altLang="en-US" sz="1200" dirty="0"/>
                        <a:t>颅内</a:t>
                      </a:r>
                      <a:r>
                        <a:rPr lang="en-US" altLang="zh-CN" sz="1200" dirty="0"/>
                        <a:t>PFS</a:t>
                      </a:r>
                      <a:r>
                        <a:rPr lang="zh-CN" altLang="en-US" sz="1200" dirty="0"/>
                        <a:t>（月）</a:t>
                      </a:r>
                      <a:endParaRPr sz="1200" dirty="0"/>
                    </a:p>
                  </a:txBody>
                  <a:tcPr marL="83127" marR="83127" anchor="ctr">
                    <a:lnL w="12700" cmpd="sng">
                      <a:noFill/>
                    </a:lnL>
                    <a:lnR w="12700" cap="flat" cmpd="sng" algn="ctr">
                      <a:solidFill>
                        <a:schemeClr val="bg2">
                          <a:lumMod val="90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1200" b="0" kern="1200" dirty="0">
                          <a:solidFill>
                            <a:schemeClr val="tx1"/>
                          </a:solidFill>
                          <a:latin typeface="+mn-ea"/>
                          <a:ea typeface="+mn-ea"/>
                          <a:cs typeface="+mn-cs"/>
                        </a:rPr>
                        <a:t>未达到（</a:t>
                      </a:r>
                      <a:r>
                        <a:rPr lang="en-US" altLang="zh-CN" sz="1200" b="0" kern="1200" dirty="0">
                          <a:solidFill>
                            <a:schemeClr val="tx1"/>
                          </a:solidFill>
                          <a:latin typeface="+mn-ea"/>
                          <a:ea typeface="+mn-ea"/>
                          <a:cs typeface="+mn-cs"/>
                        </a:rPr>
                        <a:t>17.91-</a:t>
                      </a:r>
                      <a:r>
                        <a:rPr lang="zh-CN" altLang="en-US" sz="1200" b="0" kern="1200" dirty="0">
                          <a:solidFill>
                            <a:schemeClr val="tx1"/>
                          </a:solidFill>
                          <a:latin typeface="+mn-ea"/>
                          <a:ea typeface="+mn-ea"/>
                          <a:cs typeface="+mn-cs"/>
                        </a:rPr>
                        <a:t>不可计算）</a:t>
                      </a:r>
                    </a:p>
                  </a:txBody>
                  <a:tcPr marL="83127" marR="83127"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r>
                        <a:rPr lang="en-US" altLang="zh-CN" sz="1200" b="0" kern="1200" dirty="0">
                          <a:solidFill>
                            <a:schemeClr val="tx1"/>
                          </a:solidFill>
                          <a:latin typeface="+mn-ea"/>
                          <a:ea typeface="+mn-ea"/>
                          <a:cs typeface="+mn-cs"/>
                        </a:rPr>
                        <a:t>9.69</a:t>
                      </a:r>
                      <a:r>
                        <a:rPr lang="zh-CN" altLang="en-US" sz="1200" b="0" kern="1200" dirty="0">
                          <a:solidFill>
                            <a:schemeClr val="tx1"/>
                          </a:solidFill>
                          <a:latin typeface="+mn-ea"/>
                          <a:ea typeface="+mn-ea"/>
                          <a:cs typeface="+mn-cs"/>
                        </a:rPr>
                        <a:t>（</a:t>
                      </a:r>
                      <a:r>
                        <a:rPr lang="en-US" altLang="zh-CN" sz="1200" b="0" kern="1200" dirty="0">
                          <a:solidFill>
                            <a:schemeClr val="tx1"/>
                          </a:solidFill>
                          <a:latin typeface="+mn-ea"/>
                          <a:ea typeface="+mn-ea"/>
                          <a:cs typeface="+mn-cs"/>
                        </a:rPr>
                        <a:t>8.28-13.8</a:t>
                      </a:r>
                      <a:r>
                        <a:rPr lang="zh-CN" altLang="en-US" sz="1200" b="0" kern="1200" dirty="0">
                          <a:solidFill>
                            <a:schemeClr val="tx1"/>
                          </a:solidFill>
                          <a:latin typeface="+mn-ea"/>
                          <a:ea typeface="+mn-ea"/>
                          <a:cs typeface="+mn-cs"/>
                        </a:rPr>
                        <a:t>）</a:t>
                      </a:r>
                    </a:p>
                  </a:txBody>
                  <a:tcPr marL="83127" marR="83127" anchor="ctr">
                    <a:lnL w="12700" cap="flat" cmpd="sng" algn="ctr">
                      <a:solidFill>
                        <a:schemeClr val="bg2">
                          <a:lumMod val="90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r>
                        <a:rPr lang="zh-CN" altLang="en-US" sz="1200" b="0" kern="1200" dirty="0">
                          <a:solidFill>
                            <a:schemeClr val="tx1"/>
                          </a:solidFill>
                          <a:latin typeface="+mn-ea"/>
                          <a:ea typeface="+mn-ea"/>
                          <a:cs typeface="+mn-cs"/>
                        </a:rPr>
                        <a:t>未达到（</a:t>
                      </a:r>
                      <a:r>
                        <a:rPr lang="en-US" altLang="zh-CN" sz="1200" b="0" kern="1200" dirty="0">
                          <a:solidFill>
                            <a:schemeClr val="tx1"/>
                          </a:solidFill>
                          <a:latin typeface="+mn-ea"/>
                          <a:ea typeface="+mn-ea"/>
                          <a:cs typeface="+mn-cs"/>
                        </a:rPr>
                        <a:t>16.5-</a:t>
                      </a:r>
                      <a:r>
                        <a:rPr lang="zh-CN" altLang="en-US" sz="1200" b="0" kern="1200" dirty="0">
                          <a:solidFill>
                            <a:schemeClr val="tx1"/>
                          </a:solidFill>
                          <a:latin typeface="+mn-ea"/>
                          <a:ea typeface="+mn-ea"/>
                          <a:cs typeface="+mn-cs"/>
                        </a:rPr>
                        <a:t>不可计算）</a:t>
                      </a:r>
                    </a:p>
                  </a:txBody>
                  <a:tcPr marL="83127" marR="83127" anchor="ctr">
                    <a:lnL w="12700" cap="flat" cmpd="sng" algn="ctr">
                      <a:solidFill>
                        <a:schemeClr val="bg1">
                          <a:lumMod val="85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r>
                        <a:rPr lang="en-US" altLang="zh-CN" sz="1200" b="0" kern="1200" dirty="0">
                          <a:solidFill>
                            <a:schemeClr val="tx1"/>
                          </a:solidFill>
                          <a:latin typeface="+mn-ea"/>
                          <a:ea typeface="+mn-ea"/>
                          <a:cs typeface="+mn-cs"/>
                        </a:rPr>
                        <a:t>13.9</a:t>
                      </a:r>
                      <a:r>
                        <a:rPr lang="zh-CN" altLang="en-US" sz="1200" b="0" kern="1200" dirty="0">
                          <a:solidFill>
                            <a:schemeClr val="tx1"/>
                          </a:solidFill>
                          <a:latin typeface="+mn-ea"/>
                          <a:ea typeface="+mn-ea"/>
                          <a:cs typeface="+mn-cs"/>
                        </a:rPr>
                        <a:t>（</a:t>
                      </a:r>
                      <a:r>
                        <a:rPr lang="en-US" altLang="zh-CN" sz="1200" b="0" kern="1200" dirty="0">
                          <a:solidFill>
                            <a:schemeClr val="tx1"/>
                          </a:solidFill>
                          <a:latin typeface="+mn-ea"/>
                          <a:ea typeface="+mn-ea"/>
                          <a:cs typeface="+mn-cs"/>
                        </a:rPr>
                        <a:t>8.3-</a:t>
                      </a:r>
                      <a:r>
                        <a:rPr lang="zh-CN" altLang="en-US" sz="1200" b="0" kern="1200" dirty="0">
                          <a:solidFill>
                            <a:schemeClr val="tx1"/>
                          </a:solidFill>
                          <a:latin typeface="+mn-ea"/>
                          <a:ea typeface="+mn-ea"/>
                          <a:cs typeface="+mn-cs"/>
                        </a:rPr>
                        <a:t>不可计算）</a:t>
                      </a:r>
                    </a:p>
                  </a:txBody>
                  <a:tcPr marL="83127" marR="83127" anchor="ctr">
                    <a:lnL w="12700" cap="flat" cmpd="sng" algn="ctr">
                      <a:solidFill>
                        <a:schemeClr val="bg2">
                          <a:lumMod val="90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4169009"/>
                  </a:ext>
                </a:extLst>
              </a:tr>
              <a:tr h="282844">
                <a:tc vMerge="1">
                  <a:txBody>
                    <a:bodyPr/>
                    <a:lstStyle/>
                    <a:p>
                      <a:pPr marL="0" algn="ctr" defTabSz="914400" rtl="0" eaLnBrk="1" latinLnBrk="0" hangingPunct="1"/>
                      <a:endParaRPr lang="zh-CN" altLang="en-US" sz="1400" b="0" kern="1200" dirty="0">
                        <a:solidFill>
                          <a:schemeClr val="tx1"/>
                        </a:solidFill>
                        <a:latin typeface="Microsoft YaHei" panose="020B0503020204020204" pitchFamily="34" charset="-122"/>
                        <a:ea typeface="Microsoft YaHei" panose="020B0503020204020204" pitchFamily="34" charset="-122"/>
                        <a:cs typeface="+mn-cs"/>
                      </a:endParaRPr>
                    </a:p>
                  </a:txBody>
                  <a:tcPr anchor="ctr">
                    <a:lnL w="12700" cmpd="sng">
                      <a:noFill/>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EEBF7"/>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400" b="1" kern="1200" dirty="0">
                          <a:solidFill>
                            <a:srgbClr val="FF0000"/>
                          </a:solidFill>
                          <a:latin typeface="Microsoft YaHei" panose="020B0503020204020204" pitchFamily="34" charset="-122"/>
                          <a:ea typeface="Microsoft YaHei" panose="020B0503020204020204" pitchFamily="34" charset="-122"/>
                          <a:cs typeface="+mn-cs"/>
                        </a:rPr>
                        <a:t>HR 0.37</a:t>
                      </a:r>
                      <a:endParaRPr lang="zh-CN" altLang="en-US" sz="1400" b="1" kern="1200" dirty="0">
                        <a:solidFill>
                          <a:srgbClr val="FF0000"/>
                        </a:solidFill>
                        <a:latin typeface="Microsoft YaHei" panose="020B0503020204020204" pitchFamily="34" charset="-122"/>
                        <a:ea typeface="Microsoft YaHei" panose="020B0503020204020204" pitchFamily="34" charset="-122"/>
                        <a:cs typeface="+mn-cs"/>
                      </a:endParaRPr>
                    </a:p>
                  </a:txBody>
                  <a:tcPr marL="83127" marR="83127"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zh-CN" altLang="en-US" sz="1400" b="0" kern="1200" dirty="0">
                        <a:solidFill>
                          <a:schemeClr val="tx1"/>
                        </a:solidFill>
                        <a:latin typeface="Microsoft YaHei" panose="020B0503020204020204" pitchFamily="34" charset="-122"/>
                        <a:ea typeface="Microsoft YaHei" panose="020B0503020204020204" pitchFamily="34" charset="-122"/>
                        <a:cs typeface="+mn-cs"/>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200" b="0" kern="1200" dirty="0">
                          <a:solidFill>
                            <a:schemeClr val="tx1"/>
                          </a:solidFill>
                          <a:latin typeface="+mn-ea"/>
                          <a:ea typeface="+mn-ea"/>
                          <a:cs typeface="+mn-cs"/>
                        </a:rPr>
                        <a:t>HR 0.48</a:t>
                      </a:r>
                      <a:endParaRPr lang="zh-CN" altLang="en-US" sz="1200" b="0" kern="1200" dirty="0">
                        <a:solidFill>
                          <a:schemeClr val="tx1"/>
                        </a:solidFill>
                        <a:latin typeface="+mn-ea"/>
                        <a:ea typeface="+mn-ea"/>
                        <a:cs typeface="+mn-cs"/>
                      </a:endParaRPr>
                    </a:p>
                  </a:txBody>
                  <a:tcPr marL="83127" marR="83127" anchor="ctr">
                    <a:lnL w="12700" cap="flat" cmpd="sng" algn="ctr">
                      <a:solidFill>
                        <a:schemeClr val="bg1">
                          <a:lumMod val="85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algn="ctr" defTabSz="914400" rtl="0" eaLnBrk="1" latinLnBrk="0" hangingPunct="1"/>
                      <a:endParaRPr lang="zh-CN" altLang="en-US" sz="1400" b="0" kern="1200" dirty="0">
                        <a:solidFill>
                          <a:schemeClr val="tx1"/>
                        </a:solidFill>
                        <a:latin typeface="Microsoft YaHei" panose="020B0503020204020204" pitchFamily="34" charset="-122"/>
                        <a:ea typeface="Microsoft YaHei" panose="020B0503020204020204" pitchFamily="34" charset="-122"/>
                        <a:cs typeface="+mn-cs"/>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EEBF7"/>
                    </a:solidFill>
                  </a:tcPr>
                </a:tc>
                <a:extLst>
                  <a:ext uri="{0D108BD9-81ED-4DB2-BD59-A6C34878D82A}">
                    <a16:rowId xmlns:a16="http://schemas.microsoft.com/office/drawing/2014/main" val="56374215"/>
                  </a:ext>
                </a:extLst>
              </a:tr>
              <a:tr h="279088">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1200" kern="1200" dirty="0">
                          <a:solidFill>
                            <a:schemeClr val="dk1"/>
                          </a:solidFill>
                          <a:latin typeface="+mn-lt"/>
                          <a:ea typeface="+mn-ea"/>
                          <a:cs typeface="+mn-cs"/>
                        </a:rPr>
                        <a:t>颅内</a:t>
                      </a:r>
                      <a:r>
                        <a:rPr lang="en-US" altLang="zh-CN" sz="1200" kern="1200" dirty="0">
                          <a:solidFill>
                            <a:schemeClr val="dk1"/>
                          </a:solidFill>
                          <a:latin typeface="+mn-lt"/>
                          <a:ea typeface="+mn-ea"/>
                          <a:cs typeface="+mn-cs"/>
                        </a:rPr>
                        <a:t>ORR</a:t>
                      </a:r>
                      <a:r>
                        <a:rPr lang="zh-CN" altLang="en-US" sz="1200" kern="1200" baseline="30000" dirty="0">
                          <a:solidFill>
                            <a:schemeClr val="dk1"/>
                          </a:solidFill>
                          <a:latin typeface="+mn-lt"/>
                          <a:ea typeface="+mn-ea"/>
                          <a:cs typeface="+mn-cs"/>
                        </a:rPr>
                        <a:t>*</a:t>
                      </a:r>
                    </a:p>
                  </a:txBody>
                  <a:tcPr marL="83127" marR="83127" anchor="ctr">
                    <a:lnL w="12700" cmpd="sng">
                      <a:noFill/>
                    </a:lnL>
                    <a:lnR w="12700" cap="flat" cmpd="sng" algn="ctr">
                      <a:solidFill>
                        <a:schemeClr val="bg1">
                          <a:lumMod val="85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200" b="0" kern="1200" dirty="0">
                          <a:solidFill>
                            <a:schemeClr val="tx1"/>
                          </a:solidFill>
                          <a:latin typeface="+mn-ea"/>
                          <a:ea typeface="+mn-ea"/>
                          <a:cs typeface="+mn-cs"/>
                        </a:rPr>
                        <a:t>61.1%</a:t>
                      </a:r>
                      <a:endParaRPr lang="zh-CN" altLang="en-US" sz="1200" b="0" kern="1200" dirty="0">
                        <a:solidFill>
                          <a:schemeClr val="tx1"/>
                        </a:solidFill>
                        <a:latin typeface="+mn-ea"/>
                        <a:ea typeface="+mn-ea"/>
                        <a:cs typeface="+mn-cs"/>
                      </a:endParaRPr>
                    </a:p>
                  </a:txBody>
                  <a:tcPr marL="83127" marR="83127" anchor="ctr">
                    <a:lnL w="12700" cap="flat" cmpd="sng" algn="ctr">
                      <a:solidFill>
                        <a:schemeClr val="bg1">
                          <a:lumMod val="85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sz="1200" b="0" kern="1200" dirty="0">
                          <a:solidFill>
                            <a:schemeClr val="tx1"/>
                          </a:solidFill>
                          <a:latin typeface="+mn-ea"/>
                          <a:ea typeface="+mn-ea"/>
                          <a:cs typeface="+mn-cs"/>
                        </a:rPr>
                        <a:t>33.2%</a:t>
                      </a:r>
                      <a:endParaRPr lang="zh-CN" altLang="en-US" sz="1600" dirty="0"/>
                    </a:p>
                  </a:txBody>
                  <a:tcPr marL="83127" marR="83127" anchor="ctr">
                    <a:lnL w="12700" cap="flat" cmpd="sng" algn="ctr">
                      <a:solidFill>
                        <a:schemeClr val="bg2">
                          <a:lumMod val="90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200" b="0" kern="1200" dirty="0">
                          <a:solidFill>
                            <a:schemeClr val="tx1"/>
                          </a:solidFill>
                          <a:latin typeface="+mn-ea"/>
                          <a:ea typeface="+mn-ea"/>
                          <a:cs typeface="+mn-cs"/>
                        </a:rPr>
                        <a:t>66%</a:t>
                      </a:r>
                      <a:endParaRPr lang="zh-CN" altLang="en-US" sz="1200" b="0" kern="1200" dirty="0">
                        <a:solidFill>
                          <a:schemeClr val="tx1"/>
                        </a:solidFill>
                        <a:latin typeface="+mn-ea"/>
                        <a:ea typeface="+mn-ea"/>
                        <a:cs typeface="+mn-cs"/>
                      </a:endParaRPr>
                    </a:p>
                  </a:txBody>
                  <a:tcPr marL="83127" marR="83127" anchor="ctr">
                    <a:lnL w="12700" cap="flat" cmpd="sng" algn="ctr">
                      <a:solidFill>
                        <a:schemeClr val="bg1">
                          <a:lumMod val="85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sz="1200" b="0" kern="1200" dirty="0">
                          <a:solidFill>
                            <a:schemeClr val="tx1"/>
                          </a:solidFill>
                          <a:latin typeface="+mn-ea"/>
                          <a:ea typeface="+mn-ea"/>
                          <a:cs typeface="+mn-cs"/>
                        </a:rPr>
                        <a:t>43%</a:t>
                      </a:r>
                      <a:endParaRPr lang="zh-CN" altLang="en-US" sz="1600" dirty="0"/>
                    </a:p>
                  </a:txBody>
                  <a:tcPr marL="83127" marR="83127" anchor="ctr">
                    <a:lnL w="12700" cap="flat" cmpd="sng" algn="ctr">
                      <a:solidFill>
                        <a:schemeClr val="bg2">
                          <a:lumMod val="90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98685341"/>
                  </a:ext>
                </a:extLst>
              </a:tr>
              <a:tr h="282844">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zh-CN" altLang="en-US" sz="1400" b="1" kern="1200" baseline="30000" dirty="0">
                        <a:solidFill>
                          <a:schemeClr val="tx1"/>
                        </a:solidFill>
                        <a:latin typeface="+mn-ea"/>
                        <a:ea typeface="+mn-ea"/>
                        <a:cs typeface="+mn-cs"/>
                      </a:endParaRPr>
                    </a:p>
                  </a:txBody>
                  <a:tcPr anchor="ctr">
                    <a:lnL w="12700" cmpd="sng">
                      <a:noFill/>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400" b="1" kern="1200" dirty="0">
                          <a:solidFill>
                            <a:srgbClr val="FF0000"/>
                          </a:solidFill>
                          <a:latin typeface="Microsoft YaHei" panose="020B0503020204020204" pitchFamily="34" charset="-122"/>
                          <a:ea typeface="Microsoft YaHei" panose="020B0503020204020204" pitchFamily="34" charset="-122"/>
                          <a:cs typeface="+mn-cs"/>
                        </a:rPr>
                        <a:t>OR 3.16</a:t>
                      </a:r>
                      <a:endParaRPr lang="zh-CN" altLang="en-US" sz="1400" b="1" kern="1200" dirty="0">
                        <a:solidFill>
                          <a:srgbClr val="FF0000"/>
                        </a:solidFill>
                        <a:latin typeface="Microsoft YaHei" panose="020B0503020204020204" pitchFamily="34" charset="-122"/>
                        <a:ea typeface="Microsoft YaHei" panose="020B0503020204020204" pitchFamily="34" charset="-122"/>
                        <a:cs typeface="+mn-cs"/>
                      </a:endParaRPr>
                    </a:p>
                  </a:txBody>
                  <a:tcPr marL="83127" marR="83127"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zh-CN" altLang="en-US"/>
                    </a:p>
                  </a:txBody>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200" b="0" kern="1200" dirty="0">
                          <a:solidFill>
                            <a:schemeClr val="tx1"/>
                          </a:solidFill>
                          <a:latin typeface="+mn-ea"/>
                          <a:ea typeface="+mn-ea"/>
                          <a:cs typeface="+mn-cs"/>
                        </a:rPr>
                        <a:t>OR 2.57</a:t>
                      </a:r>
                      <a:endParaRPr lang="zh-CN" altLang="en-US" sz="1200" b="0" kern="1200" dirty="0">
                        <a:solidFill>
                          <a:schemeClr val="tx1"/>
                        </a:solidFill>
                        <a:latin typeface="+mn-ea"/>
                        <a:ea typeface="+mn-ea"/>
                        <a:cs typeface="+mn-cs"/>
                      </a:endParaRPr>
                    </a:p>
                  </a:txBody>
                  <a:tcPr marL="83127" marR="83127" anchor="ctr">
                    <a:lnL w="12700" cap="flat" cmpd="sng" algn="ctr">
                      <a:solidFill>
                        <a:schemeClr val="bg1">
                          <a:lumMod val="85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zh-CN" altLang="en-US"/>
                    </a:p>
                  </a:txBody>
                  <a:tcPr/>
                </a:tc>
                <a:extLst>
                  <a:ext uri="{0D108BD9-81ED-4DB2-BD59-A6C34878D82A}">
                    <a16:rowId xmlns:a16="http://schemas.microsoft.com/office/drawing/2014/main" val="1859622229"/>
                  </a:ext>
                </a:extLst>
              </a:tr>
            </a:tbl>
          </a:graphicData>
        </a:graphic>
      </p:graphicFrame>
      <p:sp>
        <p:nvSpPr>
          <p:cNvPr id="4" name="文本框 3">
            <a:extLst>
              <a:ext uri="{FF2B5EF4-FFF2-40B4-BE49-F238E27FC236}">
                <a16:creationId xmlns:a16="http://schemas.microsoft.com/office/drawing/2014/main" id="{E49CB759-6E04-FC94-3F71-C3F4C3FFBC14}"/>
              </a:ext>
            </a:extLst>
          </p:cNvPr>
          <p:cNvSpPr txBox="1"/>
          <p:nvPr/>
        </p:nvSpPr>
        <p:spPr>
          <a:xfrm>
            <a:off x="659220" y="6292579"/>
            <a:ext cx="10800525" cy="246221"/>
          </a:xfrm>
          <a:prstGeom prst="rect">
            <a:avLst/>
          </a:prstGeom>
          <a:noFill/>
        </p:spPr>
        <p:txBody>
          <a:bodyPr wrap="square" rtlCol="0">
            <a:spAutoFit/>
          </a:bodyPr>
          <a:lstStyle/>
          <a:p>
            <a:r>
              <a:rPr lang="en-US" altLang="zh-CN" sz="1000" dirty="0">
                <a:latin typeface="+mn-ea"/>
              </a:rPr>
              <a:t>#</a:t>
            </a:r>
            <a:r>
              <a:rPr lang="zh-CN" altLang="en-US" sz="1000" dirty="0">
                <a:latin typeface="+mn-ea"/>
              </a:rPr>
              <a:t>采用倾向得分匹配的方法进行基线特征匹配，颅内靶病灶大小未匹配        </a:t>
            </a:r>
            <a:r>
              <a:rPr lang="en-US" altLang="zh-CN" sz="1000" dirty="0">
                <a:latin typeface="+mn-ea"/>
              </a:rPr>
              <a:t>*</a:t>
            </a:r>
            <a:r>
              <a:rPr lang="en-US" altLang="zh-CN" sz="1000" dirty="0" err="1">
                <a:latin typeface="+mn-ea"/>
              </a:rPr>
              <a:t>cFAS</a:t>
            </a:r>
            <a:r>
              <a:rPr lang="zh-CN" altLang="en-US" sz="1000" dirty="0">
                <a:latin typeface="+mn-ea"/>
              </a:rPr>
              <a:t>人群中未确认的数据</a:t>
            </a:r>
          </a:p>
        </p:txBody>
      </p:sp>
      <p:sp>
        <p:nvSpPr>
          <p:cNvPr id="5" name="文本框 4">
            <a:extLst>
              <a:ext uri="{FF2B5EF4-FFF2-40B4-BE49-F238E27FC236}">
                <a16:creationId xmlns:a16="http://schemas.microsoft.com/office/drawing/2014/main" id="{8AE1F740-255C-BF57-A42A-37BEE81DA2F9}"/>
              </a:ext>
            </a:extLst>
          </p:cNvPr>
          <p:cNvSpPr txBox="1"/>
          <p:nvPr/>
        </p:nvSpPr>
        <p:spPr>
          <a:xfrm>
            <a:off x="671376" y="6046358"/>
            <a:ext cx="3975768" cy="246221"/>
          </a:xfrm>
          <a:prstGeom prst="rect">
            <a:avLst/>
          </a:prstGeom>
          <a:noFill/>
        </p:spPr>
        <p:txBody>
          <a:bodyPr wrap="none" rtlCol="0">
            <a:spAutoFit/>
          </a:bodyPr>
          <a:lstStyle/>
          <a:p>
            <a:r>
              <a:rPr lang="en-US" altLang="zh-CN" sz="1000" dirty="0"/>
              <a:t>HR</a:t>
            </a:r>
            <a:r>
              <a:rPr lang="zh-CN" altLang="en-US" sz="1000" dirty="0"/>
              <a:t>：风险比；</a:t>
            </a:r>
            <a:r>
              <a:rPr lang="en-US" altLang="zh-CN" sz="1000" dirty="0"/>
              <a:t>ORR</a:t>
            </a:r>
            <a:r>
              <a:rPr lang="zh-CN" altLang="en-US" sz="1000" dirty="0"/>
              <a:t>：客观缓解率；</a:t>
            </a:r>
            <a:r>
              <a:rPr lang="en-US" altLang="zh-CN" sz="1000" dirty="0"/>
              <a:t>OR </a:t>
            </a:r>
            <a:r>
              <a:rPr lang="zh-CN" altLang="en-US" sz="1000" dirty="0"/>
              <a:t>优势比； </a:t>
            </a:r>
            <a:r>
              <a:rPr lang="en-US" altLang="zh-CN" sz="1000" dirty="0"/>
              <a:t>PFS:</a:t>
            </a:r>
            <a:r>
              <a:rPr lang="zh-CN" altLang="en-US" sz="1000" dirty="0"/>
              <a:t>无进展生存期</a:t>
            </a:r>
          </a:p>
        </p:txBody>
      </p:sp>
      <p:grpSp>
        <p:nvGrpSpPr>
          <p:cNvPr id="11" name="组合 10">
            <a:extLst>
              <a:ext uri="{FF2B5EF4-FFF2-40B4-BE49-F238E27FC236}">
                <a16:creationId xmlns:a16="http://schemas.microsoft.com/office/drawing/2014/main" id="{2CA52FAA-2F2B-DDF0-4017-DF3267327629}"/>
              </a:ext>
            </a:extLst>
          </p:cNvPr>
          <p:cNvGrpSpPr/>
          <p:nvPr/>
        </p:nvGrpSpPr>
        <p:grpSpPr>
          <a:xfrm>
            <a:off x="928857" y="1268796"/>
            <a:ext cx="10334284" cy="2039367"/>
            <a:chOff x="412143" y="899567"/>
            <a:chExt cx="11367712" cy="2039367"/>
          </a:xfrm>
        </p:grpSpPr>
        <p:grpSp>
          <p:nvGrpSpPr>
            <p:cNvPr id="6" name="组合 5">
              <a:extLst>
                <a:ext uri="{FF2B5EF4-FFF2-40B4-BE49-F238E27FC236}">
                  <a16:creationId xmlns:a16="http://schemas.microsoft.com/office/drawing/2014/main" id="{C9F1C8B1-E6CB-5625-0C6A-08CAE85FC6B2}"/>
                </a:ext>
              </a:extLst>
            </p:cNvPr>
            <p:cNvGrpSpPr/>
            <p:nvPr/>
          </p:nvGrpSpPr>
          <p:grpSpPr>
            <a:xfrm>
              <a:off x="412143" y="899567"/>
              <a:ext cx="11367712" cy="2039367"/>
              <a:chOff x="412143" y="1130621"/>
              <a:chExt cx="11367712" cy="2039367"/>
            </a:xfrm>
          </p:grpSpPr>
          <p:sp>
            <p:nvSpPr>
              <p:cNvPr id="9" name="矩形: 圆角 8">
                <a:extLst>
                  <a:ext uri="{FF2B5EF4-FFF2-40B4-BE49-F238E27FC236}">
                    <a16:creationId xmlns:a16="http://schemas.microsoft.com/office/drawing/2014/main" id="{241A19E8-A036-9126-BF7C-A9D05EF08547}"/>
                  </a:ext>
                </a:extLst>
              </p:cNvPr>
              <p:cNvSpPr/>
              <p:nvPr/>
            </p:nvSpPr>
            <p:spPr>
              <a:xfrm>
                <a:off x="412143" y="1130621"/>
                <a:ext cx="11367712" cy="2039367"/>
              </a:xfrm>
              <a:prstGeom prst="roundRect">
                <a:avLst>
                  <a:gd name="adj" fmla="val 5346"/>
                </a:avLst>
              </a:prstGeom>
              <a:solidFill>
                <a:schemeClr val="accent1">
                  <a:alpha val="1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648000" tIns="72000" rIns="180000" bIns="108000" rtlCol="0" anchor="t" anchorCtr="0">
                <a:spAutoFit/>
              </a:bodyPr>
              <a:lstStyle/>
              <a:p>
                <a:pPr>
                  <a:lnSpc>
                    <a:spcPct val="130000"/>
                  </a:lnSpc>
                  <a:spcAft>
                    <a:spcPts val="600"/>
                  </a:spcAft>
                </a:pPr>
                <a:r>
                  <a:rPr lang="zh-CN" altLang="en-US" sz="1600" dirty="0">
                    <a:solidFill>
                      <a:schemeClr val="tx1"/>
                    </a:solidFill>
                    <a:latin typeface="+mn-ea"/>
                  </a:rPr>
                  <a:t>指南中肺癌中枢神经系统（</a:t>
                </a:r>
                <a:r>
                  <a:rPr lang="en-US" altLang="zh-CN" sz="1600" dirty="0">
                    <a:solidFill>
                      <a:schemeClr val="tx1"/>
                    </a:solidFill>
                    <a:latin typeface="+mn-ea"/>
                  </a:rPr>
                  <a:t>CNS</a:t>
                </a:r>
                <a:r>
                  <a:rPr lang="zh-CN" altLang="en-US" sz="1600" dirty="0">
                    <a:solidFill>
                      <a:schemeClr val="tx1"/>
                    </a:solidFill>
                    <a:latin typeface="+mn-ea"/>
                  </a:rPr>
                  <a:t>）转移患者的治疗目标：</a:t>
                </a:r>
                <a:r>
                  <a:rPr lang="zh-CN" altLang="en-US" sz="1600" b="1" dirty="0">
                    <a:solidFill>
                      <a:schemeClr val="tx1"/>
                    </a:solidFill>
                    <a:latin typeface="+mn-ea"/>
                  </a:rPr>
                  <a:t>治疗转移病灶、改善患者症状和生活质量，最大程度地延长患者的生存时间</a:t>
                </a:r>
                <a:r>
                  <a:rPr lang="en-US" altLang="zh-CN" sz="1600" baseline="30000" dirty="0">
                    <a:solidFill>
                      <a:schemeClr val="tx1"/>
                    </a:solidFill>
                    <a:latin typeface="+mn-ea"/>
                  </a:rPr>
                  <a:t>1,2</a:t>
                </a:r>
              </a:p>
              <a:p>
                <a:pPr>
                  <a:lnSpc>
                    <a:spcPct val="130000"/>
                  </a:lnSpc>
                  <a:spcAft>
                    <a:spcPts val="600"/>
                  </a:spcAft>
                </a:pPr>
                <a:r>
                  <a:rPr lang="zh-CN" altLang="en-US" sz="1600" dirty="0">
                    <a:solidFill>
                      <a:schemeClr val="tx1"/>
                    </a:solidFill>
                    <a:latin typeface="+mn-ea"/>
                  </a:rPr>
                  <a:t>佐利替尼的颅内</a:t>
                </a:r>
                <a:r>
                  <a:rPr lang="zh-CN" altLang="en-US" sz="1600" b="1" dirty="0">
                    <a:solidFill>
                      <a:schemeClr val="tx1"/>
                    </a:solidFill>
                    <a:latin typeface="+mn-ea"/>
                  </a:rPr>
                  <a:t>肿瘤控制能力优于奥希替尼：</a:t>
                </a:r>
                <a:endParaRPr lang="en-US" altLang="zh-CN" sz="1600" b="1" dirty="0">
                  <a:solidFill>
                    <a:schemeClr val="tx1"/>
                  </a:solidFill>
                  <a:latin typeface="+mn-ea"/>
                </a:endParaRPr>
              </a:p>
              <a:p>
                <a:pPr marL="288000">
                  <a:lnSpc>
                    <a:spcPct val="130000"/>
                  </a:lnSpc>
                  <a:spcAft>
                    <a:spcPts val="600"/>
                  </a:spcAft>
                </a:pPr>
                <a:r>
                  <a:rPr lang="zh-CN" altLang="en-US" sz="1400" b="1" dirty="0">
                    <a:solidFill>
                      <a:srgbClr val="FF0000"/>
                    </a:solidFill>
                    <a:latin typeface="Microsoft YaHei" panose="020B0503020204020204" pitchFamily="34" charset="-122"/>
                    <a:ea typeface="Microsoft YaHei" panose="020B0503020204020204" pitchFamily="34" charset="-122"/>
                  </a:rPr>
                  <a:t>颅内</a:t>
                </a:r>
                <a:r>
                  <a:rPr lang="en-US" altLang="zh-CN" sz="1400" b="1" dirty="0">
                    <a:solidFill>
                      <a:srgbClr val="FF0000"/>
                    </a:solidFill>
                    <a:latin typeface="Microsoft YaHei" panose="020B0503020204020204" pitchFamily="34" charset="-122"/>
                    <a:ea typeface="Microsoft YaHei" panose="020B0503020204020204" pitchFamily="34" charset="-122"/>
                  </a:rPr>
                  <a:t>PFS</a:t>
                </a:r>
                <a:r>
                  <a:rPr lang="zh-CN" altLang="en-US" sz="1400" dirty="0">
                    <a:solidFill>
                      <a:schemeClr val="tx1"/>
                    </a:solidFill>
                    <a:latin typeface="+mn-ea"/>
                  </a:rPr>
                  <a:t>：同样对比第一代</a:t>
                </a:r>
                <a:r>
                  <a:rPr lang="en-US" altLang="zh-CN" sz="1400" dirty="0">
                    <a:solidFill>
                      <a:schemeClr val="tx1"/>
                    </a:solidFill>
                    <a:latin typeface="+mn-ea"/>
                  </a:rPr>
                  <a:t>EGFR-TKI</a:t>
                </a:r>
                <a:r>
                  <a:rPr lang="zh-CN" altLang="en-US" sz="1400" dirty="0">
                    <a:solidFill>
                      <a:schemeClr val="tx1"/>
                    </a:solidFill>
                    <a:latin typeface="+mn-ea"/>
                  </a:rPr>
                  <a:t>，</a:t>
                </a:r>
                <a:r>
                  <a:rPr lang="zh-CN" altLang="en-US" sz="1400" b="1" dirty="0">
                    <a:solidFill>
                      <a:srgbClr val="FF0000"/>
                    </a:solidFill>
                    <a:latin typeface="Microsoft YaHei" panose="020B0503020204020204" pitchFamily="34" charset="-122"/>
                    <a:ea typeface="Microsoft YaHei" panose="020B0503020204020204" pitchFamily="34" charset="-122"/>
                  </a:rPr>
                  <a:t>佐利替尼</a:t>
                </a:r>
                <a:r>
                  <a:rPr lang="zh-CN" altLang="en-US" sz="1400" dirty="0">
                    <a:solidFill>
                      <a:schemeClr val="tx1"/>
                    </a:solidFill>
                    <a:latin typeface="+mn-ea"/>
                  </a:rPr>
                  <a:t>的</a:t>
                </a:r>
                <a:r>
                  <a:rPr lang="zh-CN" altLang="en-US" sz="1400" b="1" dirty="0">
                    <a:solidFill>
                      <a:srgbClr val="FF0000"/>
                    </a:solidFill>
                    <a:latin typeface="Microsoft YaHei" panose="020B0503020204020204" pitchFamily="34" charset="-122"/>
                    <a:ea typeface="Microsoft YaHei" panose="020B0503020204020204" pitchFamily="34" charset="-122"/>
                  </a:rPr>
                  <a:t>颅内进展</a:t>
                </a:r>
                <a:r>
                  <a:rPr lang="en-US" altLang="zh-CN" sz="1400" b="1" dirty="0">
                    <a:solidFill>
                      <a:srgbClr val="FF0000"/>
                    </a:solidFill>
                    <a:latin typeface="Microsoft YaHei" panose="020B0503020204020204" pitchFamily="34" charset="-122"/>
                    <a:ea typeface="Microsoft YaHei" panose="020B0503020204020204" pitchFamily="34" charset="-122"/>
                  </a:rPr>
                  <a:t>/</a:t>
                </a:r>
                <a:r>
                  <a:rPr lang="zh-CN" altLang="en-US" sz="1400" b="1" dirty="0">
                    <a:solidFill>
                      <a:srgbClr val="FF0000"/>
                    </a:solidFill>
                    <a:latin typeface="Microsoft YaHei" panose="020B0503020204020204" pitchFamily="34" charset="-122"/>
                    <a:ea typeface="Microsoft YaHei" panose="020B0503020204020204" pitchFamily="34" charset="-122"/>
                  </a:rPr>
                  <a:t>死亡风险低于</a:t>
                </a:r>
                <a:r>
                  <a:rPr lang="zh-CN" altLang="en-US" sz="1400" dirty="0">
                    <a:solidFill>
                      <a:schemeClr val="tx1"/>
                    </a:solidFill>
                    <a:latin typeface="+mn-ea"/>
                  </a:rPr>
                  <a:t>奥希替尼</a:t>
                </a:r>
                <a:r>
                  <a:rPr lang="en-US" altLang="zh-CN" sz="1400" dirty="0">
                    <a:solidFill>
                      <a:schemeClr val="tx1"/>
                    </a:solidFill>
                    <a:latin typeface="+mn-ea"/>
                  </a:rPr>
                  <a:t>(HR</a:t>
                </a:r>
                <a:r>
                  <a:rPr lang="zh-CN" altLang="en-US" sz="1400" dirty="0">
                    <a:solidFill>
                      <a:schemeClr val="tx1"/>
                    </a:solidFill>
                    <a:latin typeface="+mn-ea"/>
                  </a:rPr>
                  <a:t>是 </a:t>
                </a:r>
                <a:r>
                  <a:rPr lang="en-US" altLang="zh-CN" sz="1400" b="1" dirty="0">
                    <a:solidFill>
                      <a:srgbClr val="FF0000"/>
                    </a:solidFill>
                    <a:latin typeface="Microsoft YaHei" panose="020B0503020204020204" pitchFamily="34" charset="-122"/>
                    <a:ea typeface="Microsoft YaHei" panose="020B0503020204020204" pitchFamily="34" charset="-122"/>
                  </a:rPr>
                  <a:t>0.37</a:t>
                </a:r>
                <a:r>
                  <a:rPr lang="en-US" altLang="zh-CN" sz="1400" dirty="0">
                    <a:solidFill>
                      <a:schemeClr val="tx1"/>
                    </a:solidFill>
                    <a:latin typeface="+mn-ea"/>
                  </a:rPr>
                  <a:t> </a:t>
                </a:r>
                <a:r>
                  <a:rPr lang="en-US" altLang="zh-CN" sz="1400" i="1" dirty="0">
                    <a:solidFill>
                      <a:schemeClr val="tx1"/>
                    </a:solidFill>
                    <a:latin typeface="+mn-ea"/>
                  </a:rPr>
                  <a:t>vs</a:t>
                </a:r>
                <a:r>
                  <a:rPr lang="en-US" altLang="zh-CN" sz="1400" dirty="0">
                    <a:solidFill>
                      <a:schemeClr val="tx1"/>
                    </a:solidFill>
                    <a:latin typeface="+mn-ea"/>
                  </a:rPr>
                  <a:t> 0.48)</a:t>
                </a:r>
                <a:endParaRPr lang="zh-CN" altLang="en-US" sz="1400" dirty="0">
                  <a:solidFill>
                    <a:schemeClr val="tx1"/>
                  </a:solidFill>
                  <a:latin typeface="+mn-ea"/>
                </a:endParaRPr>
              </a:p>
              <a:p>
                <a:pPr marL="288000">
                  <a:lnSpc>
                    <a:spcPct val="130000"/>
                  </a:lnSpc>
                  <a:spcAft>
                    <a:spcPts val="600"/>
                  </a:spcAft>
                </a:pPr>
                <a:r>
                  <a:rPr lang="zh-CN" altLang="en-US" sz="1400" b="1" dirty="0">
                    <a:solidFill>
                      <a:srgbClr val="FF0000"/>
                    </a:solidFill>
                    <a:latin typeface="Microsoft YaHei" panose="020B0503020204020204" pitchFamily="34" charset="-122"/>
                    <a:ea typeface="Microsoft YaHei" panose="020B0503020204020204" pitchFamily="34" charset="-122"/>
                  </a:rPr>
                  <a:t>颅内</a:t>
                </a:r>
                <a:r>
                  <a:rPr lang="en-US" altLang="zh-CN" sz="1400" b="1" dirty="0">
                    <a:solidFill>
                      <a:srgbClr val="FF0000"/>
                    </a:solidFill>
                    <a:latin typeface="Microsoft YaHei" panose="020B0503020204020204" pitchFamily="34" charset="-122"/>
                    <a:ea typeface="Microsoft YaHei" panose="020B0503020204020204" pitchFamily="34" charset="-122"/>
                  </a:rPr>
                  <a:t>ORR</a:t>
                </a:r>
                <a:r>
                  <a:rPr lang="zh-CN" altLang="en-US" sz="1400" dirty="0">
                    <a:solidFill>
                      <a:schemeClr val="tx1"/>
                    </a:solidFill>
                    <a:latin typeface="+mn-ea"/>
                  </a:rPr>
                  <a:t>：同样对比第一代</a:t>
                </a:r>
                <a:r>
                  <a:rPr lang="en-US" altLang="zh-CN" sz="1400" dirty="0">
                    <a:solidFill>
                      <a:schemeClr val="tx1"/>
                    </a:solidFill>
                    <a:latin typeface="+mn-ea"/>
                  </a:rPr>
                  <a:t>EGFR-TKI</a:t>
                </a:r>
                <a:r>
                  <a:rPr lang="zh-CN" altLang="en-US" sz="1400" dirty="0">
                    <a:solidFill>
                      <a:schemeClr val="tx1"/>
                    </a:solidFill>
                    <a:latin typeface="+mn-ea"/>
                  </a:rPr>
                  <a:t>，</a:t>
                </a:r>
                <a:r>
                  <a:rPr lang="zh-CN" altLang="en-US" sz="1400" b="1" dirty="0">
                    <a:solidFill>
                      <a:srgbClr val="FF0000"/>
                    </a:solidFill>
                    <a:latin typeface="Microsoft YaHei" panose="020B0503020204020204" pitchFamily="34" charset="-122"/>
                    <a:ea typeface="Microsoft YaHei" panose="020B0503020204020204" pitchFamily="34" charset="-122"/>
                  </a:rPr>
                  <a:t>佐利替尼</a:t>
                </a:r>
                <a:r>
                  <a:rPr lang="zh-CN" altLang="en-US" sz="1400" dirty="0">
                    <a:solidFill>
                      <a:schemeClr val="tx1"/>
                    </a:solidFill>
                    <a:latin typeface="+mn-ea"/>
                  </a:rPr>
                  <a:t>的</a:t>
                </a:r>
                <a:r>
                  <a:rPr lang="zh-CN" altLang="en-US" sz="1400" b="1" dirty="0">
                    <a:solidFill>
                      <a:srgbClr val="FF0000"/>
                    </a:solidFill>
                    <a:latin typeface="Microsoft YaHei" panose="020B0503020204020204" pitchFamily="34" charset="-122"/>
                    <a:ea typeface="Microsoft YaHei" panose="020B0503020204020204" pitchFamily="34" charset="-122"/>
                  </a:rPr>
                  <a:t>优势比高于</a:t>
                </a:r>
                <a:r>
                  <a:rPr lang="zh-CN" altLang="en-US" sz="1400" dirty="0">
                    <a:solidFill>
                      <a:schemeClr val="tx1"/>
                    </a:solidFill>
                    <a:latin typeface="+mn-ea"/>
                  </a:rPr>
                  <a:t>奥希替尼（</a:t>
                </a:r>
                <a:r>
                  <a:rPr lang="en-US" altLang="zh-CN" sz="1400" dirty="0">
                    <a:solidFill>
                      <a:schemeClr val="tx1"/>
                    </a:solidFill>
                    <a:latin typeface="+mn-ea"/>
                  </a:rPr>
                  <a:t>OR</a:t>
                </a:r>
                <a:r>
                  <a:rPr lang="zh-CN" altLang="en-US" sz="1400" dirty="0">
                    <a:solidFill>
                      <a:schemeClr val="tx1"/>
                    </a:solidFill>
                    <a:latin typeface="+mn-ea"/>
                  </a:rPr>
                  <a:t>是 </a:t>
                </a:r>
                <a:r>
                  <a:rPr lang="en-US" altLang="zh-CN" sz="1400" b="1" dirty="0">
                    <a:solidFill>
                      <a:srgbClr val="FF0000"/>
                    </a:solidFill>
                    <a:latin typeface="Microsoft YaHei" panose="020B0503020204020204" pitchFamily="34" charset="-122"/>
                    <a:ea typeface="Microsoft YaHei" panose="020B0503020204020204" pitchFamily="34" charset="-122"/>
                  </a:rPr>
                  <a:t>3.16</a:t>
                </a:r>
                <a:r>
                  <a:rPr lang="en-US" altLang="zh-CN" sz="1400" dirty="0">
                    <a:solidFill>
                      <a:schemeClr val="tx1"/>
                    </a:solidFill>
                    <a:latin typeface="+mn-ea"/>
                  </a:rPr>
                  <a:t> </a:t>
                </a:r>
                <a:r>
                  <a:rPr lang="en-US" altLang="zh-CN" sz="1400" i="1" dirty="0">
                    <a:solidFill>
                      <a:schemeClr val="tx1"/>
                    </a:solidFill>
                    <a:latin typeface="+mn-ea"/>
                  </a:rPr>
                  <a:t>vs</a:t>
                </a:r>
                <a:r>
                  <a:rPr lang="en-US" altLang="zh-CN" sz="1400" dirty="0">
                    <a:solidFill>
                      <a:schemeClr val="tx1"/>
                    </a:solidFill>
                    <a:latin typeface="+mn-ea"/>
                  </a:rPr>
                  <a:t> 2.57</a:t>
                </a:r>
                <a:r>
                  <a:rPr lang="zh-CN" altLang="en-US" sz="1400" dirty="0">
                    <a:solidFill>
                      <a:schemeClr val="tx1"/>
                    </a:solidFill>
                    <a:latin typeface="+mn-ea"/>
                  </a:rPr>
                  <a:t>）</a:t>
                </a:r>
              </a:p>
            </p:txBody>
          </p:sp>
          <p:sp>
            <p:nvSpPr>
              <p:cNvPr id="10" name="任意多边形: 形状 9">
                <a:extLst>
                  <a:ext uri="{FF2B5EF4-FFF2-40B4-BE49-F238E27FC236}">
                    <a16:creationId xmlns:a16="http://schemas.microsoft.com/office/drawing/2014/main" id="{B9694D37-F341-38B1-0BE8-ECF5F1BEF5C3}"/>
                  </a:ext>
                </a:extLst>
              </p:cNvPr>
              <p:cNvSpPr/>
              <p:nvPr/>
            </p:nvSpPr>
            <p:spPr>
              <a:xfrm>
                <a:off x="1179792" y="2410108"/>
                <a:ext cx="133336" cy="136576"/>
              </a:xfrm>
              <a:custGeom>
                <a:avLst/>
                <a:gdLst>
                  <a:gd name="connsiteX0" fmla="*/ 163702 w 513122"/>
                  <a:gd name="connsiteY0" fmla="*/ 130033 h 513120"/>
                  <a:gd name="connsiteX1" fmla="*/ 283748 w 513122"/>
                  <a:gd name="connsiteY1" fmla="*/ 256560 h 513120"/>
                  <a:gd name="connsiteX2" fmla="*/ 163702 w 513122"/>
                  <a:gd name="connsiteY2" fmla="*/ 383087 h 513120"/>
                  <a:gd name="connsiteX3" fmla="*/ 229374 w 513122"/>
                  <a:gd name="connsiteY3" fmla="*/ 383087 h 513120"/>
                  <a:gd name="connsiteX4" fmla="*/ 349420 w 513122"/>
                  <a:gd name="connsiteY4" fmla="*/ 256560 h 513120"/>
                  <a:gd name="connsiteX5" fmla="*/ 229374 w 513122"/>
                  <a:gd name="connsiteY5" fmla="*/ 130033 h 513120"/>
                  <a:gd name="connsiteX6" fmla="*/ 256561 w 513122"/>
                  <a:gd name="connsiteY6" fmla="*/ 0 h 513120"/>
                  <a:gd name="connsiteX7" fmla="*/ 513122 w 513122"/>
                  <a:gd name="connsiteY7" fmla="*/ 256560 h 513120"/>
                  <a:gd name="connsiteX8" fmla="*/ 256561 w 513122"/>
                  <a:gd name="connsiteY8" fmla="*/ 513120 h 513120"/>
                  <a:gd name="connsiteX9" fmla="*/ 0 w 513122"/>
                  <a:gd name="connsiteY9" fmla="*/ 256560 h 513120"/>
                  <a:gd name="connsiteX10" fmla="*/ 256561 w 513122"/>
                  <a:gd name="connsiteY10" fmla="*/ 0 h 51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13122" h="513120">
                    <a:moveTo>
                      <a:pt x="163702" y="130033"/>
                    </a:moveTo>
                    <a:lnTo>
                      <a:pt x="283748" y="256560"/>
                    </a:lnTo>
                    <a:lnTo>
                      <a:pt x="163702" y="383087"/>
                    </a:lnTo>
                    <a:lnTo>
                      <a:pt x="229374" y="383087"/>
                    </a:lnTo>
                    <a:lnTo>
                      <a:pt x="349420" y="256560"/>
                    </a:lnTo>
                    <a:lnTo>
                      <a:pt x="229374" y="130033"/>
                    </a:lnTo>
                    <a:close/>
                    <a:moveTo>
                      <a:pt x="256561" y="0"/>
                    </a:moveTo>
                    <a:cubicBezTo>
                      <a:pt x="398256" y="0"/>
                      <a:pt x="513122" y="114866"/>
                      <a:pt x="513122" y="256560"/>
                    </a:cubicBezTo>
                    <a:cubicBezTo>
                      <a:pt x="513122" y="398254"/>
                      <a:pt x="398256" y="513120"/>
                      <a:pt x="256561" y="513120"/>
                    </a:cubicBezTo>
                    <a:cubicBezTo>
                      <a:pt x="114866" y="513120"/>
                      <a:pt x="0" y="398254"/>
                      <a:pt x="0" y="256560"/>
                    </a:cubicBezTo>
                    <a:cubicBezTo>
                      <a:pt x="0" y="114866"/>
                      <a:pt x="114866" y="0"/>
                      <a:pt x="256561"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tIns="108000" bIns="108000" rtlCol="0" anchor="ctr">
                <a:noAutofit/>
              </a:bodyPr>
              <a:lstStyle/>
              <a:p>
                <a:pPr marL="0" marR="0" lvl="0" indent="0" algn="ctr" defTabSz="914400" rtl="0" eaLnBrk="1" fontAlgn="auto" latinLnBrk="0" hangingPunct="1">
                  <a:lnSpc>
                    <a:spcPct val="150000"/>
                  </a:lnSpc>
                  <a:spcBef>
                    <a:spcPts val="0"/>
                  </a:spcBef>
                  <a:spcAft>
                    <a:spcPts val="600"/>
                  </a:spcAft>
                  <a:buClrTx/>
                  <a:buSzTx/>
                  <a:buFontTx/>
                  <a:buNone/>
                  <a:defRPr/>
                </a:pPr>
                <a:endParaRPr kumimoji="0" lang="zh-CN" altLang="en-US" sz="100" b="0" i="0" u="none" strike="noStrike" kern="1200" cap="none" spc="0" normalizeH="0" baseline="0" noProof="0" dirty="0">
                  <a:ln>
                    <a:noFill/>
                  </a:ln>
                  <a:solidFill>
                    <a:srgbClr val="0563C1"/>
                  </a:solidFill>
                  <a:effectLst/>
                  <a:uLnTx/>
                  <a:uFillTx/>
                  <a:latin typeface="思源黑体" panose="020B0500000000000000" pitchFamily="34" charset="-122"/>
                  <a:ea typeface="思源黑体" panose="020B0500000000000000" pitchFamily="34" charset="-122"/>
                  <a:cs typeface="+mn-cs"/>
                </a:endParaRPr>
              </a:p>
            </p:txBody>
          </p:sp>
          <p:sp>
            <p:nvSpPr>
              <p:cNvPr id="12" name="椭圆 11">
                <a:extLst>
                  <a:ext uri="{FF2B5EF4-FFF2-40B4-BE49-F238E27FC236}">
                    <a16:creationId xmlns:a16="http://schemas.microsoft.com/office/drawing/2014/main" id="{6E28E492-4BAD-520E-A645-F4A42E099BD4}"/>
                  </a:ext>
                </a:extLst>
              </p:cNvPr>
              <p:cNvSpPr/>
              <p:nvPr/>
            </p:nvSpPr>
            <p:spPr>
              <a:xfrm>
                <a:off x="593778" y="1252730"/>
                <a:ext cx="290734" cy="290735"/>
              </a:xfrm>
              <a:prstGeom prst="ellipse">
                <a:avLst/>
              </a:prstGeom>
              <a:gradFill>
                <a:gsLst>
                  <a:gs pos="16000">
                    <a:schemeClr val="accent1">
                      <a:lumMod val="60000"/>
                      <a:lumOff val="40000"/>
                    </a:schemeClr>
                  </a:gs>
                  <a:gs pos="77000">
                    <a:schemeClr val="accent1"/>
                  </a:gs>
                </a:gsLst>
                <a:path path="circle">
                  <a:fillToRect r="100000" b="10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prstClr val="white"/>
                  </a:solidFill>
                  <a:latin typeface="+mj-lt"/>
                  <a:ea typeface="+mj-ea"/>
                </a:endParaRPr>
              </a:p>
            </p:txBody>
          </p:sp>
          <p:sp>
            <p:nvSpPr>
              <p:cNvPr id="13" name="任意多边形: 形状 12">
                <a:extLst>
                  <a:ext uri="{FF2B5EF4-FFF2-40B4-BE49-F238E27FC236}">
                    <a16:creationId xmlns:a16="http://schemas.microsoft.com/office/drawing/2014/main" id="{8B6F2FD7-DCF0-BF32-0C37-101587725954}"/>
                  </a:ext>
                </a:extLst>
              </p:cNvPr>
              <p:cNvSpPr/>
              <p:nvPr/>
            </p:nvSpPr>
            <p:spPr>
              <a:xfrm>
                <a:off x="1179792" y="2785595"/>
                <a:ext cx="133336" cy="136576"/>
              </a:xfrm>
              <a:custGeom>
                <a:avLst/>
                <a:gdLst>
                  <a:gd name="connsiteX0" fmla="*/ 163702 w 513122"/>
                  <a:gd name="connsiteY0" fmla="*/ 130033 h 513120"/>
                  <a:gd name="connsiteX1" fmla="*/ 283748 w 513122"/>
                  <a:gd name="connsiteY1" fmla="*/ 256560 h 513120"/>
                  <a:gd name="connsiteX2" fmla="*/ 163702 w 513122"/>
                  <a:gd name="connsiteY2" fmla="*/ 383087 h 513120"/>
                  <a:gd name="connsiteX3" fmla="*/ 229374 w 513122"/>
                  <a:gd name="connsiteY3" fmla="*/ 383087 h 513120"/>
                  <a:gd name="connsiteX4" fmla="*/ 349420 w 513122"/>
                  <a:gd name="connsiteY4" fmla="*/ 256560 h 513120"/>
                  <a:gd name="connsiteX5" fmla="*/ 229374 w 513122"/>
                  <a:gd name="connsiteY5" fmla="*/ 130033 h 513120"/>
                  <a:gd name="connsiteX6" fmla="*/ 256561 w 513122"/>
                  <a:gd name="connsiteY6" fmla="*/ 0 h 513120"/>
                  <a:gd name="connsiteX7" fmla="*/ 513122 w 513122"/>
                  <a:gd name="connsiteY7" fmla="*/ 256560 h 513120"/>
                  <a:gd name="connsiteX8" fmla="*/ 256561 w 513122"/>
                  <a:gd name="connsiteY8" fmla="*/ 513120 h 513120"/>
                  <a:gd name="connsiteX9" fmla="*/ 0 w 513122"/>
                  <a:gd name="connsiteY9" fmla="*/ 256560 h 513120"/>
                  <a:gd name="connsiteX10" fmla="*/ 256561 w 513122"/>
                  <a:gd name="connsiteY10" fmla="*/ 0 h 51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13122" h="513120">
                    <a:moveTo>
                      <a:pt x="163702" y="130033"/>
                    </a:moveTo>
                    <a:lnTo>
                      <a:pt x="283748" y="256560"/>
                    </a:lnTo>
                    <a:lnTo>
                      <a:pt x="163702" y="383087"/>
                    </a:lnTo>
                    <a:lnTo>
                      <a:pt x="229374" y="383087"/>
                    </a:lnTo>
                    <a:lnTo>
                      <a:pt x="349420" y="256560"/>
                    </a:lnTo>
                    <a:lnTo>
                      <a:pt x="229374" y="130033"/>
                    </a:lnTo>
                    <a:close/>
                    <a:moveTo>
                      <a:pt x="256561" y="0"/>
                    </a:moveTo>
                    <a:cubicBezTo>
                      <a:pt x="398256" y="0"/>
                      <a:pt x="513122" y="114866"/>
                      <a:pt x="513122" y="256560"/>
                    </a:cubicBezTo>
                    <a:cubicBezTo>
                      <a:pt x="513122" y="398254"/>
                      <a:pt x="398256" y="513120"/>
                      <a:pt x="256561" y="513120"/>
                    </a:cubicBezTo>
                    <a:cubicBezTo>
                      <a:pt x="114866" y="513120"/>
                      <a:pt x="0" y="398254"/>
                      <a:pt x="0" y="256560"/>
                    </a:cubicBezTo>
                    <a:cubicBezTo>
                      <a:pt x="0" y="114866"/>
                      <a:pt x="114866" y="0"/>
                      <a:pt x="256561"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tIns="108000" bIns="108000" rtlCol="0" anchor="ctr">
                <a:noAutofit/>
              </a:bodyPr>
              <a:lstStyle/>
              <a:p>
                <a:pPr marL="0" marR="0" lvl="0" indent="0" algn="ctr" defTabSz="914400" rtl="0" eaLnBrk="1" fontAlgn="auto" latinLnBrk="0" hangingPunct="1">
                  <a:lnSpc>
                    <a:spcPct val="150000"/>
                  </a:lnSpc>
                  <a:spcBef>
                    <a:spcPts val="0"/>
                  </a:spcBef>
                  <a:spcAft>
                    <a:spcPts val="600"/>
                  </a:spcAft>
                  <a:buClrTx/>
                  <a:buSzTx/>
                  <a:buFontTx/>
                  <a:buNone/>
                  <a:defRPr/>
                </a:pPr>
                <a:endParaRPr kumimoji="0" lang="zh-CN" altLang="en-US" sz="100" b="0" i="0" u="none" strike="noStrike" kern="1200" cap="none" spc="0" normalizeH="0" baseline="0" noProof="0" dirty="0">
                  <a:ln>
                    <a:noFill/>
                  </a:ln>
                  <a:solidFill>
                    <a:srgbClr val="0563C1"/>
                  </a:solidFill>
                  <a:effectLst/>
                  <a:uLnTx/>
                  <a:uFillTx/>
                  <a:latin typeface="思源黑体" panose="020B0500000000000000" pitchFamily="34" charset="-122"/>
                  <a:ea typeface="思源黑体" panose="020B0500000000000000" pitchFamily="34" charset="-122"/>
                  <a:cs typeface="+mn-cs"/>
                </a:endParaRPr>
              </a:p>
            </p:txBody>
          </p:sp>
        </p:grpSp>
        <p:sp>
          <p:nvSpPr>
            <p:cNvPr id="7" name="椭圆 6">
              <a:extLst>
                <a:ext uri="{FF2B5EF4-FFF2-40B4-BE49-F238E27FC236}">
                  <a16:creationId xmlns:a16="http://schemas.microsoft.com/office/drawing/2014/main" id="{DF5CA91A-E94D-7A9E-AE2D-29A2191221AD}"/>
                </a:ext>
              </a:extLst>
            </p:cNvPr>
            <p:cNvSpPr/>
            <p:nvPr/>
          </p:nvSpPr>
          <p:spPr>
            <a:xfrm>
              <a:off x="593035" y="1742951"/>
              <a:ext cx="290734" cy="290735"/>
            </a:xfrm>
            <a:prstGeom prst="ellipse">
              <a:avLst/>
            </a:prstGeom>
            <a:gradFill>
              <a:gsLst>
                <a:gs pos="16000">
                  <a:schemeClr val="accent1">
                    <a:lumMod val="60000"/>
                    <a:lumOff val="40000"/>
                  </a:schemeClr>
                </a:gs>
                <a:gs pos="77000">
                  <a:schemeClr val="accent1"/>
                </a:gs>
              </a:gsLst>
              <a:path path="circle">
                <a:fillToRect r="100000" b="10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prstClr val="white"/>
                </a:solidFill>
                <a:latin typeface="+mj-lt"/>
                <a:ea typeface="+mj-ea"/>
              </a:endParaRPr>
            </a:p>
          </p:txBody>
        </p:sp>
      </p:grpSp>
      <p:sp>
        <p:nvSpPr>
          <p:cNvPr id="14" name="文本框 13">
            <a:extLst>
              <a:ext uri="{FF2B5EF4-FFF2-40B4-BE49-F238E27FC236}">
                <a16:creationId xmlns:a16="http://schemas.microsoft.com/office/drawing/2014/main" id="{F22B40DE-3BBE-B94A-9139-54F80251FC18}"/>
              </a:ext>
            </a:extLst>
          </p:cNvPr>
          <p:cNvSpPr txBox="1"/>
          <p:nvPr/>
        </p:nvSpPr>
        <p:spPr>
          <a:xfrm>
            <a:off x="511751" y="6559427"/>
            <a:ext cx="11412537" cy="200055"/>
          </a:xfrm>
          <a:prstGeom prst="rect">
            <a:avLst/>
          </a:prstGeom>
          <a:noFill/>
        </p:spPr>
        <p:txBody>
          <a:bodyPr wrap="square">
            <a:spAutoFit/>
          </a:bodyPr>
          <a:lstStyle>
            <a:defPPr>
              <a:defRPr lang="zh-CN"/>
            </a:defPPr>
            <a:lvl1pPr marR="0" lvl="0" indent="0" fontAlgn="auto">
              <a:lnSpc>
                <a:spcPct val="100000"/>
              </a:lnSpc>
              <a:spcBef>
                <a:spcPts val="0"/>
              </a:spcBef>
              <a:spcAft>
                <a:spcPts val="0"/>
              </a:spcAft>
              <a:buClrTx/>
              <a:buSzTx/>
              <a:buFontTx/>
              <a:buNone/>
              <a:tabLst/>
              <a:defRPr kumimoji="0" sz="800" b="0" i="0" u="none" strike="noStrike" cap="none" spc="0" normalizeH="0" baseline="0">
                <a:ln>
                  <a:noFill/>
                </a:ln>
                <a:gradFill>
                  <a:gsLst>
                    <a:gs pos="0">
                      <a:schemeClr val="tx1"/>
                    </a:gs>
                    <a:gs pos="94000">
                      <a:schemeClr val="tx1"/>
                    </a:gs>
                  </a:gsLst>
                  <a:lin ang="2700000" scaled="1"/>
                </a:gradFill>
                <a:effectLst/>
                <a:uLnTx/>
                <a:uFillTx/>
                <a:latin typeface="+mn-ea"/>
              </a:defRPr>
            </a:lvl1pPr>
          </a:lstStyle>
          <a:p>
            <a:r>
              <a:rPr lang="zh-CN" altLang="en-US" sz="700" dirty="0"/>
              <a:t>参考信息 </a:t>
            </a:r>
            <a:r>
              <a:rPr lang="en-US" altLang="zh-CN" sz="700" dirty="0"/>
              <a:t>1.</a:t>
            </a:r>
            <a:r>
              <a:rPr lang="zh-CN" altLang="en-US" sz="700" dirty="0"/>
              <a:t>中国驱动基因阳性非小细胞肺癌脑转移临床诊疗指南（</a:t>
            </a:r>
            <a:r>
              <a:rPr lang="en-US" altLang="zh-CN" sz="700" dirty="0"/>
              <a:t>2025</a:t>
            </a:r>
            <a:r>
              <a:rPr lang="zh-CN" altLang="en-US" sz="700" dirty="0"/>
              <a:t>版）</a:t>
            </a:r>
            <a:r>
              <a:rPr lang="en-US" altLang="zh-CN" sz="700" dirty="0"/>
              <a:t>. 2. </a:t>
            </a:r>
            <a:r>
              <a:rPr lang="zh-CN" altLang="en-US" sz="700" dirty="0"/>
              <a:t>肺癌脑转移中国治疗指南</a:t>
            </a:r>
            <a:r>
              <a:rPr lang="en-US" altLang="zh-CN" sz="700" dirty="0"/>
              <a:t>(2021</a:t>
            </a:r>
            <a:r>
              <a:rPr lang="zh-CN" altLang="en-US" sz="700" dirty="0"/>
              <a:t>年版） </a:t>
            </a:r>
            <a:r>
              <a:rPr lang="en-US" altLang="zh-CN" sz="700" dirty="0"/>
              <a:t>3. Reungwetwattana T, et al. J Clin Oncol. Published online August 28, 2018. doi:10.1200/JCO.2018.78.3118</a:t>
            </a:r>
          </a:p>
        </p:txBody>
      </p:sp>
      <p:sp>
        <p:nvSpPr>
          <p:cNvPr id="3" name="文本框 2">
            <a:extLst>
              <a:ext uri="{FF2B5EF4-FFF2-40B4-BE49-F238E27FC236}">
                <a16:creationId xmlns:a16="http://schemas.microsoft.com/office/drawing/2014/main" id="{A02F7581-7C75-445A-4FD8-BB3358AF5658}"/>
              </a:ext>
            </a:extLst>
          </p:cNvPr>
          <p:cNvSpPr txBox="1"/>
          <p:nvPr/>
        </p:nvSpPr>
        <p:spPr>
          <a:xfrm>
            <a:off x="721944" y="381819"/>
            <a:ext cx="10748112" cy="461665"/>
          </a:xfrm>
          <a:prstGeom prst="rect">
            <a:avLst/>
          </a:prstGeom>
          <a:noFill/>
        </p:spPr>
        <p:txBody>
          <a:bodyPr wrap="square">
            <a:spAutoFit/>
          </a:bodyPr>
          <a:lstStyle/>
          <a:p>
            <a:pPr algn="ctr"/>
            <a:r>
              <a:rPr lang="zh-CN" altLang="en-US" sz="2400" b="1" dirty="0">
                <a:gradFill>
                  <a:gsLst>
                    <a:gs pos="0">
                      <a:schemeClr val="tx1"/>
                    </a:gs>
                    <a:gs pos="94000">
                      <a:schemeClr val="tx1"/>
                    </a:gs>
                  </a:gsLst>
                  <a:lin ang="2700000" scaled="1"/>
                </a:gradFill>
                <a:latin typeface="Microsoft YaHei" panose="020B0503020204020204" pitchFamily="34" charset="-122"/>
                <a:ea typeface="Microsoft YaHei" panose="020B0503020204020204" pitchFamily="34" charset="-122"/>
              </a:rPr>
              <a:t>佐利替尼一线治疗肺癌</a:t>
            </a:r>
            <a:r>
              <a:rPr lang="en-US" altLang="zh-CN" sz="2400" b="1" dirty="0">
                <a:gradFill>
                  <a:gsLst>
                    <a:gs pos="0">
                      <a:schemeClr val="tx1"/>
                    </a:gs>
                    <a:gs pos="94000">
                      <a:schemeClr val="tx1"/>
                    </a:gs>
                  </a:gsLst>
                  <a:lin ang="2700000" scaled="1"/>
                </a:gradFill>
                <a:latin typeface="Microsoft YaHei" panose="020B0503020204020204" pitchFamily="34" charset="-122"/>
                <a:ea typeface="Microsoft YaHei" panose="020B0503020204020204" pitchFamily="34" charset="-122"/>
              </a:rPr>
              <a:t>CNS</a:t>
            </a:r>
            <a:r>
              <a:rPr lang="zh-CN" altLang="en-US" sz="2400" b="1" dirty="0">
                <a:gradFill>
                  <a:gsLst>
                    <a:gs pos="0">
                      <a:schemeClr val="tx1"/>
                    </a:gs>
                    <a:gs pos="94000">
                      <a:schemeClr val="tx1"/>
                    </a:gs>
                  </a:gsLst>
                  <a:lin ang="2700000" scaled="1"/>
                </a:gradFill>
                <a:latin typeface="Microsoft YaHei" panose="020B0503020204020204" pitchFamily="34" charset="-122"/>
                <a:ea typeface="Microsoft YaHei" panose="020B0503020204020204" pitchFamily="34" charset="-122"/>
              </a:rPr>
              <a:t>转移患者的颅内肿瘤控制能力优于奥希替尼</a:t>
            </a:r>
            <a:endParaRPr lang="zh-CN" altLang="en-US" sz="2400" b="1" dirty="0">
              <a:gradFill>
                <a:gsLst>
                  <a:gs pos="0">
                    <a:schemeClr val="tx1"/>
                  </a:gs>
                  <a:gs pos="94000">
                    <a:schemeClr val="tx1"/>
                  </a:gs>
                </a:gsLst>
                <a:lin ang="2700000" scaled="1"/>
              </a:gradFill>
            </a:endParaRPr>
          </a:p>
        </p:txBody>
      </p:sp>
      <p:sp>
        <p:nvSpPr>
          <p:cNvPr id="8" name="文本框 7">
            <a:extLst>
              <a:ext uri="{FF2B5EF4-FFF2-40B4-BE49-F238E27FC236}">
                <a16:creationId xmlns:a16="http://schemas.microsoft.com/office/drawing/2014/main" id="{F17DC387-B288-C5D9-33C6-F09411FB75AB}"/>
              </a:ext>
            </a:extLst>
          </p:cNvPr>
          <p:cNvSpPr txBox="1"/>
          <p:nvPr/>
        </p:nvSpPr>
        <p:spPr>
          <a:xfrm>
            <a:off x="0" y="975"/>
            <a:ext cx="1116000" cy="314697"/>
          </a:xfrm>
          <a:prstGeom prst="rect">
            <a:avLst/>
          </a:prstGeom>
          <a:solidFill>
            <a:schemeClr val="accent1"/>
          </a:solidFill>
        </p:spPr>
        <p:txBody>
          <a:bodyPr wrap="square" anchor="ctr">
            <a:noAutofit/>
          </a:bodyPr>
          <a:lstStyle/>
          <a:p>
            <a:pPr algn="ctr"/>
            <a:r>
              <a:rPr lang="zh-CN" altLang="en-US" b="1" dirty="0">
                <a:solidFill>
                  <a:schemeClr val="bg1"/>
                </a:solidFill>
                <a:latin typeface="Microsoft YaHei" panose="020B0503020204020204" pitchFamily="34" charset="-122"/>
                <a:ea typeface="Microsoft YaHei" panose="020B0503020204020204" pitchFamily="34" charset="-122"/>
              </a:rPr>
              <a:t>有效性</a:t>
            </a:r>
            <a:r>
              <a:rPr lang="en-US" altLang="zh-CN" b="1" dirty="0">
                <a:solidFill>
                  <a:schemeClr val="bg1"/>
                </a:solidFill>
                <a:latin typeface="Microsoft YaHei" panose="020B0503020204020204" pitchFamily="34" charset="-122"/>
                <a:ea typeface="Microsoft YaHei" panose="020B0503020204020204" pitchFamily="34" charset="-122"/>
              </a:rPr>
              <a:t>1</a:t>
            </a:r>
            <a:endParaRPr lang="zh-CN" altLang="en-US" b="1" dirty="0">
              <a:solidFill>
                <a:schemeClr val="bg1"/>
              </a:solidFill>
            </a:endParaRPr>
          </a:p>
        </p:txBody>
      </p:sp>
    </p:spTree>
    <p:extLst>
      <p:ext uri="{BB962C8B-B14F-4D97-AF65-F5344CB8AC3E}">
        <p14:creationId xmlns:p14="http://schemas.microsoft.com/office/powerpoint/2010/main" val="23166539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a:extLst>
              <a:ext uri="{FF2B5EF4-FFF2-40B4-BE49-F238E27FC236}">
                <a16:creationId xmlns:a16="http://schemas.microsoft.com/office/drawing/2014/main" id="{23EB01CD-F4ED-DAE9-ED46-049355251617}"/>
              </a:ext>
            </a:extLst>
          </p:cNvPr>
          <p:cNvSpPr/>
          <p:nvPr/>
        </p:nvSpPr>
        <p:spPr>
          <a:xfrm>
            <a:off x="270552" y="335527"/>
            <a:ext cx="1334193" cy="48044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graphicFrame>
        <p:nvGraphicFramePr>
          <p:cNvPr id="3" name="think-cell data - do not delete" hidden="1">
            <a:extLst>
              <a:ext uri="{FF2B5EF4-FFF2-40B4-BE49-F238E27FC236}">
                <a16:creationId xmlns:a16="http://schemas.microsoft.com/office/drawing/2014/main" id="{0310A2DE-C814-C90E-0C84-BD7E2A4155DE}"/>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幻灯片" r:id="rId4" imgW="360" imgH="360" progId="TCLayout.ActiveDocument.1">
                  <p:embed/>
                </p:oleObj>
              </mc:Choice>
              <mc:Fallback>
                <p:oleObj name="think-cell 幻灯片" r:id="rId4" imgW="360" imgH="360" progId="TCLayout.ActiveDocument.1">
                  <p:embed/>
                  <p:pic>
                    <p:nvPicPr>
                      <p:cNvPr id="3" name="think-cell data - do not delete" hidden="1">
                        <a:extLst>
                          <a:ext uri="{FF2B5EF4-FFF2-40B4-BE49-F238E27FC236}">
                            <a16:creationId xmlns:a16="http://schemas.microsoft.com/office/drawing/2014/main" id="{0310A2DE-C814-C90E-0C84-BD7E2A4155DE}"/>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7" name="文本框 16">
            <a:extLst>
              <a:ext uri="{FF2B5EF4-FFF2-40B4-BE49-F238E27FC236}">
                <a16:creationId xmlns:a16="http://schemas.microsoft.com/office/drawing/2014/main" id="{1DA07D10-1005-3AB0-D945-0802CB66F44A}"/>
              </a:ext>
            </a:extLst>
          </p:cNvPr>
          <p:cNvSpPr txBox="1"/>
          <p:nvPr/>
        </p:nvSpPr>
        <p:spPr>
          <a:xfrm>
            <a:off x="721944" y="352122"/>
            <a:ext cx="10748112" cy="461665"/>
          </a:xfrm>
          <a:prstGeom prst="rect">
            <a:avLst/>
          </a:prstGeom>
          <a:noFill/>
        </p:spPr>
        <p:txBody>
          <a:bodyPr wrap="square">
            <a:spAutoFit/>
          </a:bodyPr>
          <a:lstStyle/>
          <a:p>
            <a:pPr algn="ctr"/>
            <a:r>
              <a:rPr lang="zh-CN" altLang="en-US" sz="2400" b="1" dirty="0">
                <a:gradFill>
                  <a:gsLst>
                    <a:gs pos="0">
                      <a:schemeClr val="tx1"/>
                    </a:gs>
                    <a:gs pos="94000">
                      <a:schemeClr val="tx1"/>
                    </a:gs>
                  </a:gsLst>
                  <a:lin ang="2700000" scaled="1"/>
                </a:gradFill>
                <a:latin typeface="Microsoft YaHei" panose="020B0503020204020204" pitchFamily="34" charset="-122"/>
                <a:ea typeface="Microsoft YaHei" panose="020B0503020204020204" pitchFamily="34" charset="-122"/>
              </a:rPr>
              <a:t>佐利替尼一线治疗肺癌</a:t>
            </a:r>
            <a:r>
              <a:rPr lang="en-US" altLang="zh-CN" sz="2400" b="1" dirty="0">
                <a:gradFill>
                  <a:gsLst>
                    <a:gs pos="0">
                      <a:schemeClr val="tx1"/>
                    </a:gs>
                    <a:gs pos="94000">
                      <a:schemeClr val="tx1"/>
                    </a:gs>
                  </a:gsLst>
                  <a:lin ang="2700000" scaled="1"/>
                </a:gradFill>
                <a:latin typeface="Microsoft YaHei" panose="020B0503020204020204" pitchFamily="34" charset="-122"/>
                <a:ea typeface="Microsoft YaHei" panose="020B0503020204020204" pitchFamily="34" charset="-122"/>
              </a:rPr>
              <a:t>CNS</a:t>
            </a:r>
            <a:r>
              <a:rPr lang="zh-CN" altLang="en-US" sz="2400" b="1" dirty="0">
                <a:gradFill>
                  <a:gsLst>
                    <a:gs pos="0">
                      <a:schemeClr val="tx1"/>
                    </a:gs>
                    <a:gs pos="94000">
                      <a:schemeClr val="tx1"/>
                    </a:gs>
                  </a:gsLst>
                  <a:lin ang="2700000" scaled="1"/>
                </a:gradFill>
                <a:latin typeface="Microsoft YaHei" panose="020B0503020204020204" pitchFamily="34" charset="-122"/>
                <a:ea typeface="Microsoft YaHei" panose="020B0503020204020204" pitchFamily="34" charset="-122"/>
              </a:rPr>
              <a:t>转移患者的</a:t>
            </a:r>
            <a:r>
              <a:rPr lang="zh-CN" altLang="en-US" sz="2400" b="1" dirty="0">
                <a:latin typeface="Microsoft YaHei" panose="020B0503020204020204" pitchFamily="34" charset="-122"/>
                <a:ea typeface="Microsoft YaHei" panose="020B0503020204020204" pitchFamily="34" charset="-122"/>
              </a:rPr>
              <a:t>总生存获益优于奥希替尼</a:t>
            </a:r>
            <a:endParaRPr lang="zh-CN" altLang="en-US" sz="2400" b="1" dirty="0"/>
          </a:p>
        </p:txBody>
      </p:sp>
      <p:sp>
        <p:nvSpPr>
          <p:cNvPr id="2" name="文本框 1">
            <a:extLst>
              <a:ext uri="{FF2B5EF4-FFF2-40B4-BE49-F238E27FC236}">
                <a16:creationId xmlns:a16="http://schemas.microsoft.com/office/drawing/2014/main" id="{511236DB-4C9B-D64C-9FA3-CE2FF17630FE}"/>
              </a:ext>
            </a:extLst>
          </p:cNvPr>
          <p:cNvSpPr txBox="1"/>
          <p:nvPr/>
        </p:nvSpPr>
        <p:spPr>
          <a:xfrm>
            <a:off x="389730" y="6517303"/>
            <a:ext cx="11412537" cy="338554"/>
          </a:xfrm>
          <a:prstGeom prst="rect">
            <a:avLst/>
          </a:prstGeom>
          <a:noFill/>
        </p:spPr>
        <p:txBody>
          <a:bodyPr wrap="square">
            <a:spAutoFit/>
          </a:bodyPr>
          <a:lstStyle>
            <a:defPPr>
              <a:defRPr lang="zh-CN"/>
            </a:defPPr>
            <a:lvl1pPr marR="0" lvl="0" indent="0" fontAlgn="auto">
              <a:lnSpc>
                <a:spcPct val="100000"/>
              </a:lnSpc>
              <a:spcBef>
                <a:spcPts val="0"/>
              </a:spcBef>
              <a:spcAft>
                <a:spcPts val="0"/>
              </a:spcAft>
              <a:buClrTx/>
              <a:buSzTx/>
              <a:buFontTx/>
              <a:buNone/>
              <a:tabLst/>
              <a:defRPr kumimoji="0" sz="800" b="0" i="0" u="none" strike="noStrike" cap="none" spc="0" normalizeH="0" baseline="0">
                <a:ln>
                  <a:noFill/>
                </a:ln>
                <a:gradFill>
                  <a:gsLst>
                    <a:gs pos="0">
                      <a:schemeClr val="tx1"/>
                    </a:gs>
                    <a:gs pos="94000">
                      <a:schemeClr val="tx1"/>
                    </a:gs>
                  </a:gsLst>
                  <a:lin ang="2700000" scaled="1"/>
                </a:gradFill>
                <a:effectLst/>
                <a:uLnTx/>
                <a:uFillTx/>
                <a:latin typeface="+mn-ea"/>
              </a:defRPr>
            </a:lvl1pPr>
          </a:lstStyle>
          <a:p>
            <a:r>
              <a:rPr lang="zh-CN" altLang="en-US" dirty="0"/>
              <a:t>参考信息：</a:t>
            </a:r>
            <a:r>
              <a:rPr lang="en-US" altLang="zh-CN" dirty="0"/>
              <a:t>1. Sabari JK, et al. J </a:t>
            </a:r>
            <a:r>
              <a:rPr lang="en-US" altLang="zh-CN" dirty="0" err="1"/>
              <a:t>Thorac</a:t>
            </a:r>
            <a:r>
              <a:rPr lang="en-US" altLang="zh-CN" dirty="0"/>
              <a:t> Oncol. 2025 May 2:S1556-0864(25)00699-9. . 2. </a:t>
            </a:r>
            <a:r>
              <a:rPr lang="en-US" altLang="zh-CN" dirty="0" err="1"/>
              <a:t>Tatineni</a:t>
            </a:r>
            <a:r>
              <a:rPr lang="en-US" altLang="zh-CN" dirty="0"/>
              <a:t> V, et al. Cancers (Basel). 2023 Apr 20;15(8):2382.   3 S.S. Ramalingam, et al. N Engl J Med 2020;382:41-50.   4. Cheng Y, et al. Target Oncol. 2021 Mar;16(2):165-176. </a:t>
            </a:r>
          </a:p>
        </p:txBody>
      </p:sp>
      <p:sp>
        <p:nvSpPr>
          <p:cNvPr id="4" name="文本框 3">
            <a:extLst>
              <a:ext uri="{FF2B5EF4-FFF2-40B4-BE49-F238E27FC236}">
                <a16:creationId xmlns:a16="http://schemas.microsoft.com/office/drawing/2014/main" id="{BDBDC759-03FF-4A3E-8024-8CAB4B065A4B}"/>
              </a:ext>
            </a:extLst>
          </p:cNvPr>
          <p:cNvSpPr txBox="1"/>
          <p:nvPr/>
        </p:nvSpPr>
        <p:spPr>
          <a:xfrm>
            <a:off x="371475" y="6228301"/>
            <a:ext cx="11016207" cy="246221"/>
          </a:xfrm>
          <a:prstGeom prst="rect">
            <a:avLst/>
          </a:prstGeom>
          <a:noFill/>
        </p:spPr>
        <p:txBody>
          <a:bodyPr wrap="square">
            <a:spAutoFit/>
          </a:bodyPr>
          <a:lstStyle>
            <a:defPPr>
              <a:defRPr lang="zh-CN"/>
            </a:defPPr>
            <a:lvl1pPr marR="0" lvl="0" indent="0" fontAlgn="auto">
              <a:lnSpc>
                <a:spcPct val="100000"/>
              </a:lnSpc>
              <a:spcBef>
                <a:spcPts val="0"/>
              </a:spcBef>
              <a:spcAft>
                <a:spcPts val="0"/>
              </a:spcAft>
              <a:buClrTx/>
              <a:buSzTx/>
              <a:buFontTx/>
              <a:buNone/>
              <a:tabLst/>
              <a:defRPr kumimoji="0" sz="800" b="0" i="0" u="none" strike="noStrike" cap="none" spc="0" normalizeH="0" baseline="0">
                <a:ln>
                  <a:noFill/>
                </a:ln>
                <a:gradFill>
                  <a:gsLst>
                    <a:gs pos="0">
                      <a:schemeClr val="tx1"/>
                    </a:gs>
                    <a:gs pos="94000">
                      <a:schemeClr val="tx1"/>
                    </a:gs>
                  </a:gsLst>
                  <a:lin ang="2700000" scaled="1"/>
                </a:gradFill>
                <a:effectLst/>
                <a:uLnTx/>
                <a:uFillTx/>
                <a:latin typeface="+mn-ea"/>
              </a:defRPr>
            </a:lvl1pPr>
          </a:lstStyle>
          <a:p>
            <a:r>
              <a:rPr lang="zh-CN" altLang="en-US" sz="1000" dirty="0"/>
              <a:t>*采用倾向得分匹配的方法进行基线特征匹配     </a:t>
            </a:r>
            <a:r>
              <a:rPr lang="en-US" altLang="zh-CN" sz="1000" dirty="0"/>
              <a:t>HR:</a:t>
            </a:r>
            <a:r>
              <a:rPr lang="zh-CN" altLang="en-US" sz="1000" dirty="0"/>
              <a:t>风险比</a:t>
            </a:r>
          </a:p>
        </p:txBody>
      </p:sp>
      <p:sp>
        <p:nvSpPr>
          <p:cNvPr id="7" name="矩形 6">
            <a:extLst>
              <a:ext uri="{FF2B5EF4-FFF2-40B4-BE49-F238E27FC236}">
                <a16:creationId xmlns:a16="http://schemas.microsoft.com/office/drawing/2014/main" id="{7A7E9247-CE8B-62D8-350D-1DF0E9BB9E17}"/>
              </a:ext>
            </a:extLst>
          </p:cNvPr>
          <p:cNvSpPr/>
          <p:nvPr/>
        </p:nvSpPr>
        <p:spPr>
          <a:xfrm>
            <a:off x="834591" y="1107982"/>
            <a:ext cx="10522815" cy="524333"/>
          </a:xfrm>
          <a:prstGeom prst="rect">
            <a:avLst/>
          </a:prstGeom>
          <a:solidFill>
            <a:srgbClr val="0053A7">
              <a:alpha val="1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marL="285750" indent="-285750">
              <a:buClr>
                <a:srgbClr val="0053A7"/>
              </a:buClr>
              <a:buFont typeface="Wingdings" panose="05000000000000000000" pitchFamily="2" charset="2"/>
              <a:buChar char="l"/>
            </a:pPr>
            <a:r>
              <a:rPr lang="zh-CN" altLang="en-US" sz="1400" dirty="0">
                <a:gradFill>
                  <a:gsLst>
                    <a:gs pos="0">
                      <a:schemeClr val="tx1"/>
                    </a:gs>
                    <a:gs pos="100000">
                      <a:schemeClr val="tx1"/>
                    </a:gs>
                  </a:gsLst>
                  <a:lin ang="0" scaled="1"/>
                </a:gradFill>
                <a:latin typeface="Microsoft YaHei" panose="020B0503020204020204" pitchFamily="34" charset="-122"/>
                <a:ea typeface="Microsoft YaHei" panose="020B0503020204020204" pitchFamily="34" charset="-122"/>
              </a:rPr>
              <a:t>佐利替尼一线治疗肺癌中枢神经系统（</a:t>
            </a:r>
            <a:r>
              <a:rPr lang="en-US" altLang="zh-CN" sz="1400" dirty="0">
                <a:gradFill>
                  <a:gsLst>
                    <a:gs pos="0">
                      <a:schemeClr val="tx1"/>
                    </a:gs>
                    <a:gs pos="100000">
                      <a:schemeClr val="tx1"/>
                    </a:gs>
                  </a:gsLst>
                  <a:lin ang="0" scaled="1"/>
                </a:gradFill>
                <a:latin typeface="Microsoft YaHei" panose="020B0503020204020204" pitchFamily="34" charset="-122"/>
                <a:ea typeface="Microsoft YaHei" panose="020B0503020204020204" pitchFamily="34" charset="-122"/>
              </a:rPr>
              <a:t>CNS</a:t>
            </a:r>
            <a:r>
              <a:rPr lang="zh-CN" altLang="en-US" sz="1400" dirty="0">
                <a:gradFill>
                  <a:gsLst>
                    <a:gs pos="0">
                      <a:schemeClr val="tx1"/>
                    </a:gs>
                    <a:gs pos="100000">
                      <a:schemeClr val="tx1"/>
                    </a:gs>
                  </a:gsLst>
                  <a:lin ang="0" scaled="1"/>
                </a:gradFill>
                <a:latin typeface="Microsoft YaHei" panose="020B0503020204020204" pitchFamily="34" charset="-122"/>
                <a:ea typeface="Microsoft YaHei" panose="020B0503020204020204" pitchFamily="34" charset="-122"/>
              </a:rPr>
              <a:t>）转移的颅内获益可转化为总生存期（</a:t>
            </a:r>
            <a:r>
              <a:rPr lang="en-US" altLang="zh-CN" sz="1400" dirty="0">
                <a:gradFill>
                  <a:gsLst>
                    <a:gs pos="0">
                      <a:schemeClr val="tx1"/>
                    </a:gs>
                    <a:gs pos="100000">
                      <a:schemeClr val="tx1"/>
                    </a:gs>
                  </a:gsLst>
                  <a:lin ang="0" scaled="1"/>
                </a:gradFill>
                <a:latin typeface="Microsoft YaHei" panose="020B0503020204020204" pitchFamily="34" charset="-122"/>
                <a:ea typeface="Microsoft YaHei" panose="020B0503020204020204" pitchFamily="34" charset="-122"/>
              </a:rPr>
              <a:t>OS</a:t>
            </a:r>
            <a:r>
              <a:rPr lang="zh-CN" altLang="en-US" sz="1400" dirty="0">
                <a:gradFill>
                  <a:gsLst>
                    <a:gs pos="0">
                      <a:schemeClr val="tx1"/>
                    </a:gs>
                    <a:gs pos="100000">
                      <a:schemeClr val="tx1"/>
                    </a:gs>
                  </a:gsLst>
                  <a:lin ang="0" scaled="1"/>
                </a:gradFill>
                <a:latin typeface="Microsoft YaHei" panose="020B0503020204020204" pitchFamily="34" charset="-122"/>
                <a:ea typeface="Microsoft YaHei" panose="020B0503020204020204" pitchFamily="34" charset="-122"/>
              </a:rPr>
              <a:t>）</a:t>
            </a:r>
            <a:endParaRPr lang="en-US" altLang="zh-CN" sz="1400" dirty="0">
              <a:gradFill>
                <a:gsLst>
                  <a:gs pos="0">
                    <a:schemeClr val="tx1"/>
                  </a:gs>
                  <a:gs pos="100000">
                    <a:schemeClr val="tx1"/>
                  </a:gs>
                </a:gsLst>
                <a:lin ang="0" scaled="1"/>
              </a:gradFill>
              <a:latin typeface="Microsoft YaHei" panose="020B0503020204020204" pitchFamily="34" charset="-122"/>
              <a:ea typeface="Microsoft YaHei" panose="020B0503020204020204" pitchFamily="34" charset="-122"/>
            </a:endParaRPr>
          </a:p>
        </p:txBody>
      </p:sp>
      <p:sp>
        <p:nvSpPr>
          <p:cNvPr id="9" name="矩形 8">
            <a:extLst>
              <a:ext uri="{FF2B5EF4-FFF2-40B4-BE49-F238E27FC236}">
                <a16:creationId xmlns:a16="http://schemas.microsoft.com/office/drawing/2014/main" id="{C4D3F337-0DD4-D1CF-DBAC-3B9AAD3E32D9}"/>
              </a:ext>
            </a:extLst>
          </p:cNvPr>
          <p:cNvSpPr/>
          <p:nvPr/>
        </p:nvSpPr>
        <p:spPr>
          <a:xfrm>
            <a:off x="834591" y="2302589"/>
            <a:ext cx="10522815" cy="524333"/>
          </a:xfrm>
          <a:prstGeom prst="rect">
            <a:avLst/>
          </a:prstGeom>
          <a:solidFill>
            <a:srgbClr val="0053A7">
              <a:alpha val="1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marL="285750" indent="-285750">
              <a:buClr>
                <a:srgbClr val="0053A7"/>
              </a:buClr>
              <a:buFont typeface="Wingdings" panose="05000000000000000000" pitchFamily="2" charset="2"/>
              <a:buChar char="l"/>
            </a:pPr>
            <a:r>
              <a:rPr lang="zh-CN" altLang="en-US" sz="1400" dirty="0">
                <a:gradFill>
                  <a:gsLst>
                    <a:gs pos="0">
                      <a:schemeClr val="tx1"/>
                    </a:gs>
                    <a:gs pos="100000">
                      <a:schemeClr val="tx1"/>
                    </a:gs>
                  </a:gsLst>
                  <a:lin ang="0" scaled="1"/>
                </a:gradFill>
                <a:latin typeface="Microsoft YaHei" panose="020B0503020204020204" pitchFamily="34" charset="-122"/>
                <a:ea typeface="Microsoft YaHei" panose="020B0503020204020204" pitchFamily="34" charset="-122"/>
              </a:rPr>
              <a:t>佐利替尼单药一线治疗主要耐药机制是</a:t>
            </a:r>
            <a:r>
              <a:rPr lang="en-US" altLang="zh-CN" sz="1400" dirty="0">
                <a:gradFill>
                  <a:gsLst>
                    <a:gs pos="0">
                      <a:schemeClr val="tx1"/>
                    </a:gs>
                    <a:gs pos="100000">
                      <a:schemeClr val="tx1"/>
                    </a:gs>
                  </a:gsLst>
                  <a:lin ang="0" scaled="1"/>
                </a:gradFill>
                <a:latin typeface="Microsoft YaHei" panose="020B0503020204020204" pitchFamily="34" charset="-122"/>
                <a:ea typeface="Microsoft YaHei" panose="020B0503020204020204" pitchFamily="34" charset="-122"/>
              </a:rPr>
              <a:t>T790M</a:t>
            </a:r>
            <a:r>
              <a:rPr lang="zh-CN" altLang="en-US" sz="1400" dirty="0">
                <a:gradFill>
                  <a:gsLst>
                    <a:gs pos="0">
                      <a:schemeClr val="tx1"/>
                    </a:gs>
                    <a:gs pos="100000">
                      <a:schemeClr val="tx1"/>
                    </a:gs>
                  </a:gsLst>
                  <a:lin ang="0" scaled="1"/>
                </a:gradFill>
                <a:latin typeface="Microsoft YaHei" panose="020B0503020204020204" pitchFamily="34" charset="-122"/>
                <a:ea typeface="Microsoft YaHei" panose="020B0503020204020204" pitchFamily="34" charset="-122"/>
              </a:rPr>
              <a:t>突变，</a:t>
            </a:r>
            <a:r>
              <a:rPr lang="zh-CN" altLang="en-US" sz="1400" b="1" dirty="0">
                <a:solidFill>
                  <a:srgbClr val="FF0000"/>
                </a:solidFill>
                <a:latin typeface="Microsoft YaHei" panose="020B0503020204020204" pitchFamily="34" charset="-122"/>
                <a:ea typeface="Microsoft YaHei" panose="020B0503020204020204" pitchFamily="34" charset="-122"/>
              </a:rPr>
              <a:t>序贯</a:t>
            </a:r>
            <a:r>
              <a:rPr lang="zh-CN" altLang="en-US" sz="1400" dirty="0">
                <a:gradFill>
                  <a:gsLst>
                    <a:gs pos="0">
                      <a:schemeClr val="tx1"/>
                    </a:gs>
                    <a:gs pos="100000">
                      <a:schemeClr val="tx1"/>
                    </a:gs>
                  </a:gsLst>
                  <a:lin ang="0" scaled="1"/>
                </a:gradFill>
                <a:latin typeface="Microsoft YaHei" panose="020B0503020204020204" pitchFamily="34" charset="-122"/>
                <a:ea typeface="Microsoft YaHei" panose="020B0503020204020204" pitchFamily="34" charset="-122"/>
              </a:rPr>
              <a:t>第三代 </a:t>
            </a:r>
            <a:r>
              <a:rPr lang="en" altLang="zh-CN" sz="1400" dirty="0">
                <a:gradFill>
                  <a:gsLst>
                    <a:gs pos="0">
                      <a:schemeClr val="tx1"/>
                    </a:gs>
                    <a:gs pos="100000">
                      <a:schemeClr val="tx1"/>
                    </a:gs>
                  </a:gsLst>
                  <a:lin ang="0" scaled="1"/>
                </a:gradFill>
                <a:latin typeface="Microsoft YaHei" panose="020B0503020204020204" pitchFamily="34" charset="-122"/>
                <a:ea typeface="Microsoft YaHei" panose="020B0503020204020204" pitchFamily="34" charset="-122"/>
              </a:rPr>
              <a:t>EGFR-TKI </a:t>
            </a:r>
            <a:r>
              <a:rPr lang="zh-CN" altLang="en-US" sz="1400" dirty="0">
                <a:gradFill>
                  <a:gsLst>
                    <a:gs pos="0">
                      <a:schemeClr val="tx1"/>
                    </a:gs>
                    <a:gs pos="100000">
                      <a:schemeClr val="tx1"/>
                    </a:gs>
                  </a:gsLst>
                  <a:lin ang="0" scaled="1"/>
                </a:gradFill>
                <a:latin typeface="Microsoft YaHei" panose="020B0503020204020204" pitchFamily="34" charset="-122"/>
                <a:ea typeface="Microsoft YaHei" panose="020B0503020204020204" pitchFamily="34" charset="-122"/>
              </a:rPr>
              <a:t>治疗方案</a:t>
            </a:r>
            <a:r>
              <a:rPr lang="zh-CN" altLang="en-US" sz="1400" dirty="0">
                <a:solidFill>
                  <a:schemeClr val="tx1"/>
                </a:solidFill>
                <a:latin typeface="Microsoft YaHei" panose="020B0503020204020204" pitchFamily="34" charset="-122"/>
                <a:ea typeface="Microsoft YaHei" panose="020B0503020204020204" pitchFamily="34" charset="-122"/>
              </a:rPr>
              <a:t>，</a:t>
            </a:r>
            <a:r>
              <a:rPr lang="en-US" altLang="zh-CN" sz="1400" b="1" dirty="0">
                <a:solidFill>
                  <a:srgbClr val="FF0000"/>
                </a:solidFill>
                <a:latin typeface="Microsoft YaHei" panose="020B0503020204020204" pitchFamily="34" charset="-122"/>
                <a:ea typeface="Microsoft YaHei" panose="020B0503020204020204" pitchFamily="34" charset="-122"/>
              </a:rPr>
              <a:t>OS</a:t>
            </a:r>
            <a:r>
              <a:rPr lang="zh-CN" altLang="en-US" sz="1400" b="1" dirty="0">
                <a:solidFill>
                  <a:srgbClr val="FF0000"/>
                </a:solidFill>
                <a:latin typeface="Microsoft YaHei" panose="020B0503020204020204" pitchFamily="34" charset="-122"/>
                <a:ea typeface="Microsoft YaHei" panose="020B0503020204020204" pitchFamily="34" charset="-122"/>
              </a:rPr>
              <a:t>可达 </a:t>
            </a:r>
            <a:r>
              <a:rPr lang="en-US" altLang="zh-CN" sz="1400" b="1" dirty="0">
                <a:solidFill>
                  <a:srgbClr val="FF0000"/>
                </a:solidFill>
                <a:latin typeface="Microsoft YaHei" panose="020B0503020204020204" pitchFamily="34" charset="-122"/>
                <a:ea typeface="Microsoft YaHei" panose="020B0503020204020204" pitchFamily="34" charset="-122"/>
              </a:rPr>
              <a:t>37.3 </a:t>
            </a:r>
            <a:r>
              <a:rPr lang="zh-CN" altLang="en-US" sz="1400" b="1" dirty="0">
                <a:solidFill>
                  <a:srgbClr val="FF0000"/>
                </a:solidFill>
                <a:latin typeface="Microsoft YaHei" panose="020B0503020204020204" pitchFamily="34" charset="-122"/>
                <a:ea typeface="Microsoft YaHei" panose="020B0503020204020204" pitchFamily="34" charset="-122"/>
              </a:rPr>
              <a:t>个月</a:t>
            </a:r>
            <a:r>
              <a:rPr lang="zh-CN" altLang="en-US" sz="1400" dirty="0">
                <a:solidFill>
                  <a:srgbClr val="FF0000"/>
                </a:solidFill>
                <a:latin typeface="Microsoft YaHei" panose="020B0503020204020204" pitchFamily="34" charset="-122"/>
                <a:ea typeface="Microsoft YaHei" panose="020B0503020204020204" pitchFamily="34" charset="-122"/>
              </a:rPr>
              <a:t>，</a:t>
            </a:r>
            <a:r>
              <a:rPr lang="zh-CN" altLang="en-US" sz="1400" b="1" dirty="0">
                <a:solidFill>
                  <a:srgbClr val="FF0000"/>
                </a:solidFill>
                <a:latin typeface="Microsoft YaHei" panose="020B0503020204020204" pitchFamily="34" charset="-122"/>
                <a:ea typeface="Microsoft YaHei" panose="020B0503020204020204" pitchFamily="34" charset="-122"/>
              </a:rPr>
              <a:t>远超过奥希替尼</a:t>
            </a:r>
            <a:r>
              <a:rPr lang="zh-CN" altLang="en-US" sz="1400" dirty="0">
                <a:gradFill>
                  <a:gsLst>
                    <a:gs pos="0">
                      <a:schemeClr val="tx1"/>
                    </a:gs>
                    <a:gs pos="100000">
                      <a:schemeClr val="tx1"/>
                    </a:gs>
                  </a:gsLst>
                  <a:lin ang="0" scaled="1"/>
                </a:gradFill>
                <a:latin typeface="Microsoft YaHei" panose="020B0503020204020204" pitchFamily="34" charset="-122"/>
                <a:ea typeface="Microsoft YaHei" panose="020B0503020204020204" pitchFamily="34" charset="-122"/>
              </a:rPr>
              <a:t>一线治疗</a:t>
            </a:r>
            <a:r>
              <a:rPr lang="en-US" altLang="zh-CN" sz="1400" dirty="0">
                <a:gradFill>
                  <a:gsLst>
                    <a:gs pos="0">
                      <a:schemeClr val="tx1"/>
                    </a:gs>
                    <a:gs pos="100000">
                      <a:schemeClr val="tx1"/>
                    </a:gs>
                  </a:gsLst>
                  <a:lin ang="0" scaled="1"/>
                </a:gradFill>
                <a:latin typeface="Microsoft YaHei" panose="020B0503020204020204" pitchFamily="34" charset="-122"/>
                <a:ea typeface="Microsoft YaHei" panose="020B0503020204020204" pitchFamily="34" charset="-122"/>
              </a:rPr>
              <a:t>CNS</a:t>
            </a:r>
            <a:r>
              <a:rPr lang="zh-CN" altLang="en-US" sz="1400" dirty="0">
                <a:gradFill>
                  <a:gsLst>
                    <a:gs pos="0">
                      <a:schemeClr val="tx1"/>
                    </a:gs>
                    <a:gs pos="100000">
                      <a:schemeClr val="tx1"/>
                    </a:gs>
                  </a:gsLst>
                  <a:lin ang="0" scaled="1"/>
                </a:gradFill>
                <a:latin typeface="Microsoft YaHei" panose="020B0503020204020204" pitchFamily="34" charset="-122"/>
                <a:ea typeface="Microsoft YaHei" panose="020B0503020204020204" pitchFamily="34" charset="-122"/>
              </a:rPr>
              <a:t>转移患者的</a:t>
            </a:r>
            <a:r>
              <a:rPr lang="en-US" altLang="zh-CN" sz="1400" dirty="0">
                <a:gradFill>
                  <a:gsLst>
                    <a:gs pos="0">
                      <a:schemeClr val="tx1"/>
                    </a:gs>
                    <a:gs pos="100000">
                      <a:schemeClr val="tx1"/>
                    </a:gs>
                  </a:gsLst>
                  <a:lin ang="0" scaled="1"/>
                </a:gradFill>
                <a:latin typeface="Microsoft YaHei" panose="020B0503020204020204" pitchFamily="34" charset="-122"/>
                <a:ea typeface="Microsoft YaHei" panose="020B0503020204020204" pitchFamily="34" charset="-122"/>
              </a:rPr>
              <a:t>OS</a:t>
            </a:r>
            <a:r>
              <a:rPr lang="zh-CN" altLang="en-US" sz="1400" dirty="0">
                <a:gradFill>
                  <a:gsLst>
                    <a:gs pos="0">
                      <a:schemeClr val="tx1"/>
                    </a:gs>
                    <a:gs pos="100000">
                      <a:schemeClr val="tx1"/>
                    </a:gs>
                  </a:gsLst>
                  <a:lin ang="0" scaled="1"/>
                </a:gradFill>
                <a:latin typeface="Microsoft YaHei" panose="020B0503020204020204" pitchFamily="34" charset="-122"/>
                <a:ea typeface="Microsoft YaHei" panose="020B0503020204020204" pitchFamily="34" charset="-122"/>
              </a:rPr>
              <a:t> 数据（</a:t>
            </a:r>
            <a:r>
              <a:rPr lang="en-US" altLang="zh-CN" sz="1400" b="1" dirty="0">
                <a:solidFill>
                  <a:schemeClr val="tx1"/>
                </a:solidFill>
                <a:latin typeface="Microsoft YaHei" panose="020B0503020204020204" pitchFamily="34" charset="-122"/>
                <a:ea typeface="Microsoft YaHei" panose="020B0503020204020204" pitchFamily="34" charset="-122"/>
              </a:rPr>
              <a:t>24.3</a:t>
            </a:r>
            <a:r>
              <a:rPr lang="zh-CN" altLang="en-US" sz="1400" b="1" dirty="0">
                <a:solidFill>
                  <a:schemeClr val="tx1"/>
                </a:solidFill>
                <a:latin typeface="Microsoft YaHei" panose="020B0503020204020204" pitchFamily="34" charset="-122"/>
                <a:ea typeface="Microsoft YaHei" panose="020B0503020204020204" pitchFamily="34" charset="-122"/>
              </a:rPr>
              <a:t>月</a:t>
            </a:r>
            <a:r>
              <a:rPr lang="en-US" altLang="zh-CN" sz="1400" dirty="0">
                <a:gradFill>
                  <a:gsLst>
                    <a:gs pos="0">
                      <a:schemeClr val="tx1"/>
                    </a:gs>
                    <a:gs pos="100000">
                      <a:schemeClr val="tx1"/>
                    </a:gs>
                  </a:gsLst>
                  <a:lin ang="0" scaled="1"/>
                </a:gradFill>
                <a:latin typeface="Microsoft YaHei" panose="020B0503020204020204" pitchFamily="34" charset="-122"/>
                <a:ea typeface="Microsoft YaHei" panose="020B0503020204020204" pitchFamily="34" charset="-122"/>
              </a:rPr>
              <a:t>)</a:t>
            </a:r>
            <a:r>
              <a:rPr lang="en-US" altLang="zh-CN" sz="1400" baseline="30000" dirty="0">
                <a:gradFill>
                  <a:gsLst>
                    <a:gs pos="0">
                      <a:schemeClr val="tx1"/>
                    </a:gs>
                    <a:gs pos="100000">
                      <a:schemeClr val="tx1"/>
                    </a:gs>
                  </a:gsLst>
                  <a:lin ang="0" scaled="1"/>
                </a:gradFill>
                <a:latin typeface="Microsoft YaHei" panose="020B0503020204020204" pitchFamily="34" charset="-122"/>
                <a:ea typeface="Microsoft YaHei" panose="020B0503020204020204" pitchFamily="34" charset="-122"/>
              </a:rPr>
              <a:t>1</a:t>
            </a:r>
          </a:p>
        </p:txBody>
      </p:sp>
      <p:sp>
        <p:nvSpPr>
          <p:cNvPr id="13" name="矩形 12">
            <a:extLst>
              <a:ext uri="{FF2B5EF4-FFF2-40B4-BE49-F238E27FC236}">
                <a16:creationId xmlns:a16="http://schemas.microsoft.com/office/drawing/2014/main" id="{055FD61E-BAB4-912E-38F1-5F76B7AD62C2}"/>
              </a:ext>
            </a:extLst>
          </p:cNvPr>
          <p:cNvSpPr/>
          <p:nvPr/>
        </p:nvSpPr>
        <p:spPr>
          <a:xfrm>
            <a:off x="833880" y="2905924"/>
            <a:ext cx="10505981" cy="524333"/>
          </a:xfrm>
          <a:prstGeom prst="rect">
            <a:avLst/>
          </a:prstGeom>
          <a:solidFill>
            <a:srgbClr val="0053A7">
              <a:alpha val="1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marL="285750" indent="-285750">
              <a:buClr>
                <a:srgbClr val="0053A7"/>
              </a:buClr>
              <a:buFont typeface="Wingdings" panose="05000000000000000000" pitchFamily="2" charset="2"/>
              <a:buChar char="l"/>
            </a:pPr>
            <a:r>
              <a:rPr lang="zh-CN" altLang="en-US" sz="1400" dirty="0">
                <a:gradFill>
                  <a:gsLst>
                    <a:gs pos="0">
                      <a:schemeClr val="tx1"/>
                    </a:gs>
                    <a:gs pos="100000">
                      <a:schemeClr val="tx1"/>
                    </a:gs>
                  </a:gsLst>
                  <a:lin ang="0" scaled="1"/>
                </a:gradFill>
                <a:latin typeface="Microsoft YaHei" panose="020B0503020204020204" pitchFamily="34" charset="-122"/>
                <a:ea typeface="Microsoft YaHei" panose="020B0503020204020204" pitchFamily="34" charset="-122"/>
              </a:rPr>
              <a:t>奥希替尼一线治疗的后续治疗棘手，在</a:t>
            </a:r>
            <a:r>
              <a:rPr lang="en-US" altLang="zh-CN" sz="1400" dirty="0">
                <a:gradFill>
                  <a:gsLst>
                    <a:gs pos="0">
                      <a:schemeClr val="tx1"/>
                    </a:gs>
                    <a:gs pos="100000">
                      <a:schemeClr val="tx1"/>
                    </a:gs>
                  </a:gsLst>
                  <a:lin ang="0" scaled="1"/>
                </a:gradFill>
                <a:latin typeface="Microsoft YaHei" panose="020B0503020204020204" pitchFamily="34" charset="-122"/>
                <a:ea typeface="Microsoft YaHei" panose="020B0503020204020204" pitchFamily="34" charset="-122"/>
              </a:rPr>
              <a:t>CNS</a:t>
            </a:r>
            <a:r>
              <a:rPr lang="zh-CN" altLang="en-US" sz="1400" dirty="0">
                <a:gradFill>
                  <a:gsLst>
                    <a:gs pos="0">
                      <a:schemeClr val="tx1"/>
                    </a:gs>
                    <a:gs pos="100000">
                      <a:schemeClr val="tx1"/>
                    </a:gs>
                  </a:gsLst>
                  <a:lin ang="0" scaled="1"/>
                </a:gradFill>
                <a:latin typeface="Microsoft YaHei" panose="020B0503020204020204" pitchFamily="34" charset="-122"/>
                <a:ea typeface="Microsoft YaHei" panose="020B0503020204020204" pitchFamily="34" charset="-122"/>
              </a:rPr>
              <a:t>转移</a:t>
            </a:r>
            <a:r>
              <a:rPr lang="en-US" altLang="zh-CN" sz="1400" dirty="0">
                <a:gradFill>
                  <a:gsLst>
                    <a:gs pos="0">
                      <a:schemeClr val="tx1"/>
                    </a:gs>
                    <a:gs pos="100000">
                      <a:schemeClr val="tx1"/>
                    </a:gs>
                  </a:gsLst>
                  <a:lin ang="0" scaled="1"/>
                </a:gradFill>
                <a:latin typeface="Microsoft YaHei" panose="020B0503020204020204" pitchFamily="34" charset="-122"/>
                <a:ea typeface="Microsoft YaHei" panose="020B0503020204020204" pitchFamily="34" charset="-122"/>
              </a:rPr>
              <a:t>(HR 0.95)</a:t>
            </a:r>
            <a:r>
              <a:rPr lang="zh-CN" altLang="en-US" sz="1400" dirty="0">
                <a:gradFill>
                  <a:gsLst>
                    <a:gs pos="0">
                      <a:schemeClr val="tx1"/>
                    </a:gs>
                    <a:gs pos="100000">
                      <a:schemeClr val="tx1"/>
                    </a:gs>
                  </a:gsLst>
                  <a:lin ang="0" scaled="1"/>
                </a:gradFill>
                <a:latin typeface="Microsoft YaHei" panose="020B0503020204020204" pitchFamily="34" charset="-122"/>
                <a:ea typeface="Microsoft YaHei" panose="020B0503020204020204" pitchFamily="34" charset="-122"/>
              </a:rPr>
              <a:t>和亚洲人（</a:t>
            </a:r>
            <a:r>
              <a:rPr lang="en-US" altLang="zh-CN" sz="1400" dirty="0">
                <a:gradFill>
                  <a:gsLst>
                    <a:gs pos="0">
                      <a:schemeClr val="tx1"/>
                    </a:gs>
                    <a:gs pos="100000">
                      <a:schemeClr val="tx1"/>
                    </a:gs>
                  </a:gsLst>
                  <a:lin ang="0" scaled="1"/>
                </a:gradFill>
                <a:latin typeface="Microsoft YaHei" panose="020B0503020204020204" pitchFamily="34" charset="-122"/>
                <a:ea typeface="Microsoft YaHei" panose="020B0503020204020204" pitchFamily="34" charset="-122"/>
              </a:rPr>
              <a:t>HR 1.0</a:t>
            </a:r>
            <a:r>
              <a:rPr lang="zh-CN" altLang="en-US" sz="1400" dirty="0">
                <a:gradFill>
                  <a:gsLst>
                    <a:gs pos="0">
                      <a:schemeClr val="tx1"/>
                    </a:gs>
                    <a:gs pos="100000">
                      <a:schemeClr val="tx1"/>
                    </a:gs>
                  </a:gsLst>
                  <a:lin ang="0" scaled="1"/>
                </a:gradFill>
                <a:latin typeface="Microsoft YaHei" panose="020B0503020204020204" pitchFamily="34" charset="-122"/>
                <a:ea typeface="Microsoft YaHei" panose="020B0503020204020204" pitchFamily="34" charset="-122"/>
              </a:rPr>
              <a:t>）患者均无明显生存获益</a:t>
            </a:r>
            <a:r>
              <a:rPr lang="en-US" altLang="zh-CN" sz="1400" baseline="30000" dirty="0">
                <a:gradFill>
                  <a:gsLst>
                    <a:gs pos="0">
                      <a:schemeClr val="tx1"/>
                    </a:gs>
                    <a:gs pos="100000">
                      <a:schemeClr val="tx1"/>
                    </a:gs>
                  </a:gsLst>
                  <a:lin ang="0" scaled="1"/>
                </a:gradFill>
                <a:latin typeface="Microsoft YaHei" panose="020B0503020204020204" pitchFamily="34" charset="-122"/>
                <a:ea typeface="Microsoft YaHei" panose="020B0503020204020204" pitchFamily="34" charset="-122"/>
              </a:rPr>
              <a:t>3,4</a:t>
            </a:r>
          </a:p>
        </p:txBody>
      </p:sp>
      <p:graphicFrame>
        <p:nvGraphicFramePr>
          <p:cNvPr id="16" name="表格 15">
            <a:extLst>
              <a:ext uri="{FF2B5EF4-FFF2-40B4-BE49-F238E27FC236}">
                <a16:creationId xmlns:a16="http://schemas.microsoft.com/office/drawing/2014/main" id="{F352E04D-9D69-E94C-50AD-A171535DA7DD}"/>
              </a:ext>
            </a:extLst>
          </p:cNvPr>
          <p:cNvGraphicFramePr>
            <a:graphicFrameLocks noGrp="1"/>
          </p:cNvGraphicFramePr>
          <p:nvPr>
            <p:extLst>
              <p:ext uri="{D42A27DB-BD31-4B8C-83A1-F6EECF244321}">
                <p14:modId xmlns:p14="http://schemas.microsoft.com/office/powerpoint/2010/main" val="976477260"/>
              </p:ext>
            </p:extLst>
          </p:nvPr>
        </p:nvGraphicFramePr>
        <p:xfrm>
          <a:off x="890226" y="3718509"/>
          <a:ext cx="10375033" cy="2380657"/>
        </p:xfrm>
        <a:graphic>
          <a:graphicData uri="http://schemas.openxmlformats.org/drawingml/2006/table">
            <a:tbl>
              <a:tblPr firstRow="1" bandRow="1">
                <a:tableStyleId>{5C22544A-7EE6-4342-B048-85BDC9FD1C3A}</a:tableStyleId>
              </a:tblPr>
              <a:tblGrid>
                <a:gridCol w="2230630">
                  <a:extLst>
                    <a:ext uri="{9D8B030D-6E8A-4147-A177-3AD203B41FA5}">
                      <a16:colId xmlns:a16="http://schemas.microsoft.com/office/drawing/2014/main" val="1426302157"/>
                    </a:ext>
                  </a:extLst>
                </a:gridCol>
                <a:gridCol w="1807531">
                  <a:extLst>
                    <a:ext uri="{9D8B030D-6E8A-4147-A177-3AD203B41FA5}">
                      <a16:colId xmlns:a16="http://schemas.microsoft.com/office/drawing/2014/main" val="4038880183"/>
                    </a:ext>
                  </a:extLst>
                </a:gridCol>
                <a:gridCol w="2298475">
                  <a:extLst>
                    <a:ext uri="{9D8B030D-6E8A-4147-A177-3AD203B41FA5}">
                      <a16:colId xmlns:a16="http://schemas.microsoft.com/office/drawing/2014/main" val="1458277167"/>
                    </a:ext>
                  </a:extLst>
                </a:gridCol>
                <a:gridCol w="1798117">
                  <a:extLst>
                    <a:ext uri="{9D8B030D-6E8A-4147-A177-3AD203B41FA5}">
                      <a16:colId xmlns:a16="http://schemas.microsoft.com/office/drawing/2014/main" val="2964922642"/>
                    </a:ext>
                  </a:extLst>
                </a:gridCol>
                <a:gridCol w="2240280">
                  <a:extLst>
                    <a:ext uri="{9D8B030D-6E8A-4147-A177-3AD203B41FA5}">
                      <a16:colId xmlns:a16="http://schemas.microsoft.com/office/drawing/2014/main" val="3774613852"/>
                    </a:ext>
                  </a:extLst>
                </a:gridCol>
              </a:tblGrid>
              <a:tr h="291074">
                <a:tc gridSpan="5">
                  <a:txBody>
                    <a:bodyPr/>
                    <a:lstStyle/>
                    <a:p>
                      <a:pPr algn="ctr"/>
                      <a:r>
                        <a:rPr lang="zh-CN" altLang="en-US" sz="1400" b="1" dirty="0">
                          <a:solidFill>
                            <a:schemeClr val="tx1"/>
                          </a:solidFill>
                          <a:latin typeface="Microsoft YaHei" panose="020B0503020204020204" pitchFamily="34" charset="-122"/>
                          <a:ea typeface="Microsoft YaHei" panose="020B0503020204020204" pitchFamily="34" charset="-122"/>
                        </a:rPr>
                        <a:t>基线匹配间接比较（</a:t>
                      </a:r>
                      <a:r>
                        <a:rPr lang="en-US" altLang="zh-CN" sz="1400" b="1" dirty="0">
                          <a:solidFill>
                            <a:schemeClr val="tx1"/>
                          </a:solidFill>
                          <a:latin typeface="Microsoft YaHei" panose="020B0503020204020204" pitchFamily="34" charset="-122"/>
                          <a:ea typeface="Microsoft YaHei" panose="020B0503020204020204" pitchFamily="34" charset="-122"/>
                        </a:rPr>
                        <a:t>MAIC)</a:t>
                      </a:r>
                      <a:r>
                        <a:rPr lang="zh-CN" altLang="en-US" sz="1400" b="0" baseline="30000" dirty="0">
                          <a:solidFill>
                            <a:schemeClr val="tx1"/>
                          </a:solidFill>
                          <a:latin typeface="Microsoft YaHei" panose="020B0503020204020204" pitchFamily="34" charset="-122"/>
                          <a:ea typeface="Microsoft YaHei" panose="020B0503020204020204" pitchFamily="34" charset="-122"/>
                        </a:rPr>
                        <a:t>*</a:t>
                      </a:r>
                      <a:r>
                        <a:rPr lang="zh-CN" altLang="en-US" sz="1400" b="1" dirty="0">
                          <a:solidFill>
                            <a:schemeClr val="tx1"/>
                          </a:solidFill>
                          <a:latin typeface="Microsoft YaHei" panose="020B0503020204020204" pitchFamily="34" charset="-122"/>
                          <a:ea typeface="Microsoft YaHei" panose="020B0503020204020204" pitchFamily="34" charset="-122"/>
                        </a:rPr>
                        <a:t>后，佐利替尼与奥希替尼单药一线治疗</a:t>
                      </a:r>
                      <a:r>
                        <a:rPr lang="en-US" altLang="zh-CN" sz="1400" b="1" dirty="0">
                          <a:solidFill>
                            <a:schemeClr val="tx1"/>
                          </a:solidFill>
                          <a:latin typeface="Microsoft YaHei" panose="020B0503020204020204" pitchFamily="34" charset="-122"/>
                          <a:ea typeface="Microsoft YaHei" panose="020B0503020204020204" pitchFamily="34" charset="-122"/>
                        </a:rPr>
                        <a:t>NSCLC</a:t>
                      </a:r>
                      <a:r>
                        <a:rPr lang="zh-CN" altLang="en-US" sz="1400" b="1" dirty="0">
                          <a:solidFill>
                            <a:schemeClr val="tx1"/>
                          </a:solidFill>
                          <a:latin typeface="Microsoft YaHei" panose="020B0503020204020204" pitchFamily="34" charset="-122"/>
                          <a:ea typeface="Microsoft YaHei" panose="020B0503020204020204" pitchFamily="34" charset="-122"/>
                        </a:rPr>
                        <a:t> </a:t>
                      </a:r>
                      <a:r>
                        <a:rPr lang="en-US" altLang="zh-CN" sz="1400" b="1" dirty="0">
                          <a:solidFill>
                            <a:schemeClr val="tx1"/>
                          </a:solidFill>
                          <a:latin typeface="Microsoft YaHei" panose="020B0503020204020204" pitchFamily="34" charset="-122"/>
                          <a:ea typeface="Microsoft YaHei" panose="020B0503020204020204" pitchFamily="34" charset="-122"/>
                        </a:rPr>
                        <a:t>CNS</a:t>
                      </a:r>
                      <a:r>
                        <a:rPr lang="zh-CN" altLang="en-US" sz="1400" b="1" dirty="0">
                          <a:solidFill>
                            <a:schemeClr val="tx1"/>
                          </a:solidFill>
                          <a:latin typeface="Microsoft YaHei" panose="020B0503020204020204" pitchFamily="34" charset="-122"/>
                          <a:ea typeface="Microsoft YaHei" panose="020B0503020204020204" pitchFamily="34" charset="-122"/>
                        </a:rPr>
                        <a:t>转移的总生存期（</a:t>
                      </a:r>
                      <a:r>
                        <a:rPr lang="en-US" altLang="zh-CN" sz="1400" b="1" dirty="0">
                          <a:solidFill>
                            <a:schemeClr val="tx1"/>
                          </a:solidFill>
                          <a:latin typeface="Microsoft YaHei" panose="020B0503020204020204" pitchFamily="34" charset="-122"/>
                          <a:ea typeface="Microsoft YaHei" panose="020B0503020204020204" pitchFamily="34" charset="-122"/>
                        </a:rPr>
                        <a:t>OS</a:t>
                      </a:r>
                      <a:r>
                        <a:rPr lang="zh-CN" altLang="en-US" sz="1400" b="1" dirty="0">
                          <a:solidFill>
                            <a:schemeClr val="tx1"/>
                          </a:solidFill>
                          <a:latin typeface="Microsoft YaHei" panose="020B0503020204020204" pitchFamily="34" charset="-122"/>
                          <a:ea typeface="Microsoft YaHei" panose="020B0503020204020204" pitchFamily="34" charset="-122"/>
                        </a:rPr>
                        <a:t>）</a:t>
                      </a:r>
                      <a:endParaRPr lang="en-US" altLang="zh-CN" sz="1400" b="1" dirty="0">
                        <a:solidFill>
                          <a:schemeClr val="tx1"/>
                        </a:solidFill>
                        <a:latin typeface="Microsoft YaHei" panose="020B0503020204020204" pitchFamily="34" charset="-122"/>
                        <a:ea typeface="Microsoft YaHei" panose="020B0503020204020204" pitchFamily="34" charset="-122"/>
                      </a:endParaRPr>
                    </a:p>
                    <a:p>
                      <a:pPr algn="ctr"/>
                      <a:endParaRPr lang="zh-CN" altLang="en-US" sz="800" b="1" dirty="0">
                        <a:solidFill>
                          <a:schemeClr val="tx1"/>
                        </a:solidFill>
                        <a:latin typeface="Microsoft YaHei" panose="020B0503020204020204" pitchFamily="34" charset="-122"/>
                        <a:ea typeface="Microsoft YaHei" panose="020B0503020204020204" pitchFamily="34" charset="-122"/>
                      </a:endParaRPr>
                    </a:p>
                  </a:txBody>
                  <a:tcPr marL="83127" marR="83127"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marL="0" algn="ctr" defTabSz="914400" rtl="0" eaLnBrk="1" latinLnBrk="0" hangingPunct="1"/>
                      <a:endParaRPr lang="zh-CN" altLang="en-US" sz="1400" b="1" kern="1200" dirty="0">
                        <a:gradFill>
                          <a:gsLst>
                            <a:gs pos="0">
                              <a:schemeClr val="bg1"/>
                            </a:gs>
                            <a:gs pos="100000">
                              <a:schemeClr val="bg1"/>
                            </a:gs>
                          </a:gsLst>
                          <a:lin ang="5400000" scaled="1"/>
                        </a:gradFill>
                        <a:latin typeface="Microsoft YaHei" panose="020B0503020204020204" pitchFamily="34" charset="-122"/>
                        <a:ea typeface="Microsoft YaHei" panose="020B0503020204020204" pitchFamily="34" charset="-122"/>
                        <a:cs typeface="+mn-cs"/>
                      </a:endParaRPr>
                    </a:p>
                  </a:txBody>
                  <a:tcPr anchor="ctr">
                    <a:lnL w="6350" cap="flat" cmpd="sng" algn="ctr">
                      <a:solidFill>
                        <a:srgbClr val="0053A7"/>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rgbClr val="0053A7"/>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53A7"/>
                    </a:solidFill>
                  </a:tcPr>
                </a:tc>
                <a:tc hMerge="1">
                  <a:txBody>
                    <a:bodyPr/>
                    <a:lstStyle/>
                    <a:p>
                      <a:endParaRPr lang="zh-CN" altLang="en-US"/>
                    </a:p>
                  </a:txBody>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zh-CN" altLang="en-US" sz="1400" b="0" kern="1200" baseline="30000" dirty="0">
                        <a:gradFill>
                          <a:gsLst>
                            <a:gs pos="0">
                              <a:schemeClr val="bg1"/>
                            </a:gs>
                            <a:gs pos="100000">
                              <a:schemeClr val="bg1"/>
                            </a:gs>
                          </a:gsLst>
                          <a:lin ang="5400000" scaled="1"/>
                        </a:gradFill>
                        <a:latin typeface="Microsoft YaHei" panose="020B0503020204020204" pitchFamily="34" charset="-122"/>
                        <a:ea typeface="Microsoft YaHei" panose="020B0503020204020204" pitchFamily="34" charset="-122"/>
                        <a:cs typeface="+mn-cs"/>
                      </a:endParaRPr>
                    </a:p>
                  </a:txBody>
                  <a:tcPr anchor="ctr">
                    <a:lnL w="6350" cap="flat" cmpd="sng" algn="ctr">
                      <a:solidFill>
                        <a:schemeClr val="bg1"/>
                      </a:solidFill>
                      <a:prstDash val="solid"/>
                      <a:round/>
                      <a:headEnd type="none" w="med" len="med"/>
                      <a:tailEnd type="none" w="med" len="med"/>
                    </a:lnL>
                    <a:lnR w="6350" cap="flat" cmpd="sng" algn="ctr">
                      <a:solidFill>
                        <a:srgbClr val="0053A7"/>
                      </a:solidFill>
                      <a:prstDash val="solid"/>
                      <a:round/>
                      <a:headEnd type="none" w="med" len="med"/>
                      <a:tailEnd type="none" w="med" len="med"/>
                    </a:lnR>
                    <a:lnT w="6350" cap="flat" cmpd="sng" algn="ctr">
                      <a:solidFill>
                        <a:srgbClr val="0053A7"/>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030A0"/>
                    </a:solidFill>
                  </a:tcPr>
                </a:tc>
                <a:tc hMerge="1">
                  <a:txBody>
                    <a:bodyPr/>
                    <a:lstStyle/>
                    <a:p>
                      <a:endParaRPr lang="zh-CN" altLang="en-US"/>
                    </a:p>
                  </a:txBody>
                  <a:tcPr/>
                </a:tc>
                <a:extLst>
                  <a:ext uri="{0D108BD9-81ED-4DB2-BD59-A6C34878D82A}">
                    <a16:rowId xmlns:a16="http://schemas.microsoft.com/office/drawing/2014/main" val="2386682209"/>
                  </a:ext>
                </a:extLst>
              </a:tr>
              <a:tr h="291074">
                <a:tc>
                  <a:txBody>
                    <a:bodyPr/>
                    <a:lstStyle/>
                    <a:p>
                      <a:pPr marL="0" algn="ctr" defTabSz="914400" rtl="0" eaLnBrk="1" latinLnBrk="0" hangingPunct="1"/>
                      <a:r>
                        <a:rPr lang="zh-CN" altLang="en-US" sz="1200" b="0" kern="1200" dirty="0">
                          <a:gradFill>
                            <a:gsLst>
                              <a:gs pos="0">
                                <a:schemeClr val="tx1"/>
                              </a:gs>
                              <a:gs pos="100000">
                                <a:schemeClr val="tx1"/>
                              </a:gs>
                            </a:gsLst>
                            <a:lin ang="5400000" scaled="1"/>
                          </a:gradFill>
                          <a:latin typeface="Microsoft YaHei" panose="020B0503020204020204" pitchFamily="34" charset="-122"/>
                          <a:ea typeface="Microsoft YaHei" panose="020B0503020204020204" pitchFamily="34" charset="-122"/>
                          <a:cs typeface="+mn-cs"/>
                        </a:rPr>
                        <a:t>临床研究</a:t>
                      </a:r>
                    </a:p>
                  </a:txBody>
                  <a:tcPr marL="83127" marR="83127"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2">
                  <a:txBody>
                    <a:bodyPr/>
                    <a:lstStyle/>
                    <a:p>
                      <a:pPr marL="0" algn="ctr" defTabSz="914400" rtl="0" eaLnBrk="1" latinLnBrk="0" hangingPunct="1"/>
                      <a:r>
                        <a:rPr lang="en-US" altLang="zh-CN" sz="1200" b="1" kern="1200" dirty="0">
                          <a:gradFill>
                            <a:gsLst>
                              <a:gs pos="0">
                                <a:schemeClr val="bg1"/>
                              </a:gs>
                              <a:gs pos="100000">
                                <a:schemeClr val="bg1"/>
                              </a:gs>
                            </a:gsLst>
                            <a:lin ang="5400000" scaled="1"/>
                          </a:gradFill>
                          <a:latin typeface="Microsoft YaHei" panose="020B0503020204020204" pitchFamily="34" charset="-122"/>
                          <a:ea typeface="Microsoft YaHei" panose="020B0503020204020204" pitchFamily="34" charset="-122"/>
                          <a:cs typeface="+mn-cs"/>
                        </a:rPr>
                        <a:t>EVEREST</a:t>
                      </a:r>
                      <a:endParaRPr lang="zh-CN" altLang="en-US" sz="1200" b="1" kern="1200" dirty="0">
                        <a:gradFill>
                          <a:gsLst>
                            <a:gs pos="0">
                              <a:schemeClr val="bg1"/>
                            </a:gs>
                            <a:gs pos="100000">
                              <a:schemeClr val="bg1"/>
                            </a:gs>
                          </a:gsLst>
                          <a:lin ang="5400000" scaled="1"/>
                        </a:gradFill>
                        <a:latin typeface="Microsoft YaHei" panose="020B0503020204020204" pitchFamily="34" charset="-122"/>
                        <a:ea typeface="Microsoft YaHei" panose="020B0503020204020204" pitchFamily="34" charset="-122"/>
                        <a:cs typeface="+mn-cs"/>
                      </a:endParaRPr>
                    </a:p>
                  </a:txBody>
                  <a:tcPr marL="83127" marR="83127"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0053A7"/>
                    </a:solidFill>
                  </a:tcPr>
                </a:tc>
                <a:tc hMerge="1">
                  <a:txBody>
                    <a:bodyPr/>
                    <a:lstStyle/>
                    <a:p>
                      <a:endParaRPr lang="zh-CN" altLang="en-US"/>
                    </a:p>
                  </a:txBody>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1200" b="1" kern="1200" dirty="0">
                          <a:gradFill>
                            <a:gsLst>
                              <a:gs pos="0">
                                <a:schemeClr val="bg1"/>
                              </a:gs>
                              <a:gs pos="100000">
                                <a:schemeClr val="bg1"/>
                              </a:gs>
                            </a:gsLst>
                            <a:lin ang="5400000" scaled="1"/>
                          </a:gradFill>
                          <a:latin typeface="Microsoft YaHei" panose="020B0503020204020204" pitchFamily="34" charset="-122"/>
                          <a:ea typeface="Microsoft YaHei" panose="020B0503020204020204" pitchFamily="34" charset="-122"/>
                          <a:cs typeface="+mn-cs"/>
                        </a:rPr>
                        <a:t>奥希替尼真实世界研究</a:t>
                      </a:r>
                      <a:r>
                        <a:rPr lang="en-US" altLang="zh-CN" sz="1200" b="0" kern="1200" baseline="30000" dirty="0">
                          <a:gradFill>
                            <a:gsLst>
                              <a:gs pos="0">
                                <a:schemeClr val="bg1"/>
                              </a:gs>
                              <a:gs pos="100000">
                                <a:schemeClr val="bg1"/>
                              </a:gs>
                            </a:gsLst>
                            <a:lin ang="5400000" scaled="1"/>
                          </a:gradFill>
                          <a:latin typeface="Microsoft YaHei" panose="020B0503020204020204" pitchFamily="34" charset="-122"/>
                          <a:ea typeface="Microsoft YaHei" panose="020B0503020204020204" pitchFamily="34" charset="-122"/>
                          <a:cs typeface="+mn-cs"/>
                        </a:rPr>
                        <a:t>2</a:t>
                      </a:r>
                      <a:endParaRPr lang="zh-CN" altLang="en-US" sz="1200" b="0" kern="1200" baseline="30000" dirty="0">
                        <a:gradFill>
                          <a:gsLst>
                            <a:gs pos="0">
                              <a:schemeClr val="bg1"/>
                            </a:gs>
                            <a:gs pos="100000">
                              <a:schemeClr val="bg1"/>
                            </a:gs>
                          </a:gsLst>
                          <a:lin ang="5400000" scaled="1"/>
                        </a:gradFill>
                        <a:latin typeface="Microsoft YaHei" panose="020B0503020204020204" pitchFamily="34" charset="-122"/>
                        <a:ea typeface="Microsoft YaHei" panose="020B0503020204020204" pitchFamily="34" charset="-122"/>
                        <a:cs typeface="+mn-cs"/>
                      </a:endParaRPr>
                    </a:p>
                  </a:txBody>
                  <a:tcPr marL="83127" marR="83127"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7030A0"/>
                    </a:solidFill>
                  </a:tcPr>
                </a:tc>
                <a:tc hMerge="1">
                  <a:txBody>
                    <a:bodyPr/>
                    <a:lstStyle/>
                    <a:p>
                      <a:endParaRPr dirty="0"/>
                    </a:p>
                  </a:txBody>
                  <a:tcPr anchor="ctr">
                    <a:lnL w="12700" cap="flat" cmpd="sng" algn="ctr">
                      <a:solidFill>
                        <a:srgbClr val="DEEBF7"/>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EEBF7"/>
                      </a:solidFill>
                      <a:prstDash val="solid"/>
                      <a:round/>
                      <a:headEnd type="none" w="med" len="med"/>
                      <a:tailEnd type="none" w="med" len="med"/>
                    </a:lnT>
                    <a:lnB w="12700" cap="flat" cmpd="sng" algn="ctr">
                      <a:solidFill>
                        <a:srgbClr val="DEEBF7"/>
                      </a:solidFill>
                      <a:prstDash val="solid"/>
                      <a:round/>
                      <a:headEnd type="none" w="med" len="med"/>
                      <a:tailEnd type="none" w="med" len="med"/>
                    </a:lnB>
                    <a:lnTlToBr w="12700" cmpd="sng">
                      <a:noFill/>
                      <a:prstDash val="solid"/>
                    </a:lnTlToBr>
                    <a:lnBlToTr w="12700" cmpd="sng">
                      <a:noFill/>
                      <a:prstDash val="solid"/>
                    </a:lnBlToTr>
                    <a:solidFill>
                      <a:srgbClr val="0053A7"/>
                    </a:solidFill>
                  </a:tcPr>
                </a:tc>
                <a:extLst>
                  <a:ext uri="{0D108BD9-81ED-4DB2-BD59-A6C34878D82A}">
                    <a16:rowId xmlns:a16="http://schemas.microsoft.com/office/drawing/2014/main" val="3447070288"/>
                  </a:ext>
                </a:extLst>
              </a:tr>
              <a:tr h="395892">
                <a:tc>
                  <a:txBody>
                    <a:bodyPr/>
                    <a:lstStyle/>
                    <a:p>
                      <a:pPr marL="0" algn="ctr" defTabSz="914400" rtl="0" eaLnBrk="1" latinLnBrk="0" hangingPunct="1"/>
                      <a:r>
                        <a:rPr lang="zh-CN" altLang="en-US" sz="1200" b="0" kern="1200" dirty="0">
                          <a:gradFill>
                            <a:gsLst>
                              <a:gs pos="0">
                                <a:schemeClr val="tx1"/>
                              </a:gs>
                              <a:gs pos="100000">
                                <a:schemeClr val="tx1"/>
                              </a:gs>
                            </a:gsLst>
                            <a:lin ang="5400000" scaled="1"/>
                          </a:gradFill>
                          <a:latin typeface="Microsoft YaHei" panose="020B0503020204020204" pitchFamily="34" charset="-122"/>
                          <a:ea typeface="Microsoft YaHei" panose="020B0503020204020204" pitchFamily="34" charset="-122"/>
                          <a:cs typeface="+mn-cs"/>
                        </a:rPr>
                        <a:t>药物</a:t>
                      </a:r>
                    </a:p>
                  </a:txBody>
                  <a:tcPr marL="83127" marR="83127"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latinLnBrk="0" hangingPunct="1"/>
                      <a:r>
                        <a:rPr lang="zh-CN" altLang="en-US" sz="1200" b="1" kern="1200" dirty="0">
                          <a:gradFill>
                            <a:gsLst>
                              <a:gs pos="0">
                                <a:schemeClr val="bg1"/>
                              </a:gs>
                              <a:gs pos="100000">
                                <a:schemeClr val="bg1"/>
                              </a:gs>
                            </a:gsLst>
                            <a:lin ang="5400000" scaled="1"/>
                          </a:gradFill>
                          <a:latin typeface="Microsoft YaHei" panose="020B0503020204020204" pitchFamily="34" charset="-122"/>
                          <a:ea typeface="Microsoft YaHei" panose="020B0503020204020204" pitchFamily="34" charset="-122"/>
                          <a:cs typeface="+mn-cs"/>
                        </a:rPr>
                        <a:t>佐利替尼</a:t>
                      </a:r>
                    </a:p>
                  </a:txBody>
                  <a:tcPr marL="83127" marR="83127"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0053A7"/>
                    </a:solidFill>
                  </a:tcPr>
                </a:tc>
                <a:tc>
                  <a:txBody>
                    <a:bodyPr/>
                    <a:lstStyle/>
                    <a:p>
                      <a:pPr marL="0" algn="ctr" defTabSz="914400" rtl="0" eaLnBrk="1" latinLnBrk="0" hangingPunct="1"/>
                      <a:r>
                        <a:rPr lang="zh-CN" altLang="en-US" sz="1200" b="1" kern="1200" dirty="0">
                          <a:gradFill>
                            <a:gsLst>
                              <a:gs pos="0">
                                <a:schemeClr val="bg1"/>
                              </a:gs>
                              <a:gs pos="100000">
                                <a:schemeClr val="bg1"/>
                              </a:gs>
                            </a:gsLst>
                            <a:lin ang="5400000" scaled="1"/>
                          </a:gradFill>
                          <a:latin typeface="Microsoft YaHei" panose="020B0503020204020204" pitchFamily="34" charset="-122"/>
                          <a:ea typeface="Microsoft YaHei" panose="020B0503020204020204" pitchFamily="34" charset="-122"/>
                          <a:cs typeface="+mn-cs"/>
                        </a:rPr>
                        <a:t>第一代</a:t>
                      </a:r>
                      <a:r>
                        <a:rPr lang="en-US" altLang="zh-CN" sz="1200" b="1" kern="1200" dirty="0">
                          <a:gradFill>
                            <a:gsLst>
                              <a:gs pos="0">
                                <a:schemeClr val="bg1"/>
                              </a:gs>
                              <a:gs pos="100000">
                                <a:schemeClr val="bg1"/>
                              </a:gs>
                            </a:gsLst>
                            <a:lin ang="5400000" scaled="1"/>
                          </a:gradFill>
                          <a:latin typeface="Microsoft YaHei" panose="020B0503020204020204" pitchFamily="34" charset="-122"/>
                          <a:ea typeface="Microsoft YaHei" panose="020B0503020204020204" pitchFamily="34" charset="-122"/>
                          <a:cs typeface="+mn-cs"/>
                        </a:rPr>
                        <a:t>EGFR-TKI</a:t>
                      </a:r>
                      <a:endParaRPr lang="zh-CN" altLang="en-US" sz="1200" b="1" kern="1200" dirty="0">
                        <a:gradFill>
                          <a:gsLst>
                            <a:gs pos="0">
                              <a:schemeClr val="bg1"/>
                            </a:gs>
                            <a:gs pos="100000">
                              <a:schemeClr val="bg1"/>
                            </a:gs>
                          </a:gsLst>
                          <a:lin ang="5400000" scaled="1"/>
                        </a:gradFill>
                        <a:latin typeface="Microsoft YaHei" panose="020B0503020204020204" pitchFamily="34" charset="-122"/>
                        <a:ea typeface="Microsoft YaHei" panose="020B0503020204020204" pitchFamily="34" charset="-122"/>
                        <a:cs typeface="+mn-cs"/>
                      </a:endParaRPr>
                    </a:p>
                  </a:txBody>
                  <a:tcPr marL="83127" marR="83127"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0053A7"/>
                    </a:solidFill>
                  </a:tcPr>
                </a:tc>
                <a:tc>
                  <a:txBody>
                    <a:bodyPr/>
                    <a:lstStyle/>
                    <a:p>
                      <a:pPr marL="0" algn="ctr" defTabSz="914400" rtl="0" eaLnBrk="1" latinLnBrk="0" hangingPunct="1"/>
                      <a:r>
                        <a:rPr lang="zh-CN" altLang="en-US" sz="1200" b="1" kern="1200" dirty="0">
                          <a:gradFill>
                            <a:gsLst>
                              <a:gs pos="0">
                                <a:schemeClr val="bg1"/>
                              </a:gs>
                              <a:gs pos="100000">
                                <a:schemeClr val="bg1"/>
                              </a:gs>
                            </a:gsLst>
                            <a:lin ang="5400000" scaled="1"/>
                          </a:gradFill>
                          <a:latin typeface="Microsoft YaHei" panose="020B0503020204020204" pitchFamily="34" charset="-122"/>
                          <a:ea typeface="Microsoft YaHei" panose="020B0503020204020204" pitchFamily="34" charset="-122"/>
                          <a:cs typeface="+mn-cs"/>
                        </a:rPr>
                        <a:t>奥希替尼</a:t>
                      </a:r>
                    </a:p>
                  </a:txBody>
                  <a:tcPr marL="83127" marR="83127"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7030A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1200" b="1" kern="1200" dirty="0">
                          <a:gradFill>
                            <a:gsLst>
                              <a:gs pos="0">
                                <a:schemeClr val="bg1"/>
                              </a:gs>
                              <a:gs pos="100000">
                                <a:schemeClr val="bg1"/>
                              </a:gs>
                            </a:gsLst>
                            <a:lin ang="5400000" scaled="1"/>
                          </a:gradFill>
                          <a:latin typeface="Microsoft YaHei" panose="020B0503020204020204" pitchFamily="34" charset="-122"/>
                          <a:ea typeface="Microsoft YaHei" panose="020B0503020204020204" pitchFamily="34" charset="-122"/>
                          <a:cs typeface="+mn-cs"/>
                        </a:rPr>
                        <a:t>第一代</a:t>
                      </a:r>
                      <a:r>
                        <a:rPr lang="en-US" altLang="zh-CN" sz="1200" b="1" kern="1200" dirty="0">
                          <a:gradFill>
                            <a:gsLst>
                              <a:gs pos="0">
                                <a:schemeClr val="bg1"/>
                              </a:gs>
                              <a:gs pos="100000">
                                <a:schemeClr val="bg1"/>
                              </a:gs>
                            </a:gsLst>
                            <a:lin ang="5400000" scaled="1"/>
                          </a:gradFill>
                          <a:latin typeface="Microsoft YaHei" panose="020B0503020204020204" pitchFamily="34" charset="-122"/>
                          <a:ea typeface="Microsoft YaHei" panose="020B0503020204020204" pitchFamily="34" charset="-122"/>
                          <a:cs typeface="+mn-cs"/>
                        </a:rPr>
                        <a:t>EGFR-TKI</a:t>
                      </a:r>
                      <a:endParaRPr lang="zh-CN" altLang="en-US" sz="1200" b="1" kern="1200" dirty="0">
                        <a:gradFill>
                          <a:gsLst>
                            <a:gs pos="0">
                              <a:schemeClr val="bg1"/>
                            </a:gs>
                            <a:gs pos="100000">
                              <a:schemeClr val="bg1"/>
                            </a:gs>
                          </a:gsLst>
                          <a:lin ang="5400000" scaled="1"/>
                        </a:gradFill>
                        <a:latin typeface="Microsoft YaHei" panose="020B0503020204020204" pitchFamily="34" charset="-122"/>
                        <a:ea typeface="Microsoft YaHei" panose="020B0503020204020204" pitchFamily="34" charset="-122"/>
                        <a:cs typeface="+mn-cs"/>
                      </a:endParaRPr>
                    </a:p>
                  </a:txBody>
                  <a:tcPr marL="83127" marR="83127"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7030A0"/>
                    </a:solidFill>
                  </a:tcPr>
                </a:tc>
                <a:extLst>
                  <a:ext uri="{0D108BD9-81ED-4DB2-BD59-A6C34878D82A}">
                    <a16:rowId xmlns:a16="http://schemas.microsoft.com/office/drawing/2014/main" val="46450126"/>
                  </a:ext>
                </a:extLst>
              </a:tr>
              <a:tr h="397873">
                <a:tc>
                  <a:txBody>
                    <a:bodyPr/>
                    <a:lstStyle/>
                    <a:p>
                      <a:pPr marL="0" algn="ctr" defTabSz="914400" rtl="0" eaLnBrk="1" latinLnBrk="0" hangingPunct="1"/>
                      <a:r>
                        <a:rPr lang="en-US" altLang="zh-CN" sz="1200" b="0" kern="1200" dirty="0">
                          <a:gradFill>
                            <a:gsLst>
                              <a:gs pos="0">
                                <a:schemeClr val="tx1"/>
                              </a:gs>
                              <a:gs pos="100000">
                                <a:schemeClr val="tx1"/>
                              </a:gs>
                            </a:gsLst>
                            <a:lin ang="5400000" scaled="1"/>
                          </a:gradFill>
                          <a:latin typeface="Microsoft YaHei" panose="020B0503020204020204" pitchFamily="34" charset="-122"/>
                          <a:ea typeface="Microsoft YaHei" panose="020B0503020204020204" pitchFamily="34" charset="-122"/>
                          <a:cs typeface="+mn-cs"/>
                        </a:rPr>
                        <a:t>CNS</a:t>
                      </a:r>
                      <a:r>
                        <a:rPr lang="zh-CN" altLang="en-US" sz="1200" b="0" kern="1200" dirty="0">
                          <a:gradFill>
                            <a:gsLst>
                              <a:gs pos="0">
                                <a:schemeClr val="tx1"/>
                              </a:gs>
                              <a:gs pos="100000">
                                <a:schemeClr val="tx1"/>
                              </a:gs>
                            </a:gsLst>
                            <a:lin ang="5400000" scaled="1"/>
                          </a:gradFill>
                          <a:latin typeface="Microsoft YaHei" panose="020B0503020204020204" pitchFamily="34" charset="-122"/>
                          <a:ea typeface="Microsoft YaHei" panose="020B0503020204020204" pitchFamily="34" charset="-122"/>
                          <a:cs typeface="+mn-cs"/>
                        </a:rPr>
                        <a:t>转移患者数</a:t>
                      </a:r>
                    </a:p>
                  </a:txBody>
                  <a:tcPr marL="83127" marR="83127" anchor="ctr">
                    <a:lnL w="6350" cap="flat" cmpd="sng" algn="ctr">
                      <a:no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latinLnBrk="0" hangingPunct="1"/>
                      <a:r>
                        <a:rPr lang="en-US" altLang="zh-CN" sz="1200" b="0" kern="1200" dirty="0">
                          <a:gradFill>
                            <a:gsLst>
                              <a:gs pos="0">
                                <a:schemeClr val="tx1"/>
                              </a:gs>
                              <a:gs pos="100000">
                                <a:schemeClr val="tx1"/>
                              </a:gs>
                            </a:gsLst>
                            <a:lin ang="5400000" scaled="1"/>
                          </a:gradFill>
                          <a:latin typeface="Microsoft YaHei" panose="020B0503020204020204" pitchFamily="34" charset="-122"/>
                          <a:ea typeface="Microsoft YaHei" panose="020B0503020204020204" pitchFamily="34" charset="-122"/>
                          <a:cs typeface="+mn-cs"/>
                        </a:rPr>
                        <a:t>117</a:t>
                      </a:r>
                      <a:endParaRPr lang="zh-CN" altLang="en-US" sz="1200" b="0" kern="1200" dirty="0">
                        <a:gradFill>
                          <a:gsLst>
                            <a:gs pos="0">
                              <a:schemeClr val="tx1"/>
                            </a:gs>
                            <a:gs pos="100000">
                              <a:schemeClr val="tx1"/>
                            </a:gs>
                          </a:gsLst>
                          <a:lin ang="5400000" scaled="1"/>
                        </a:gradFill>
                        <a:latin typeface="Microsoft YaHei" panose="020B0503020204020204" pitchFamily="34" charset="-122"/>
                        <a:ea typeface="Microsoft YaHei" panose="020B0503020204020204" pitchFamily="34" charset="-122"/>
                        <a:cs typeface="+mn-cs"/>
                      </a:endParaRPr>
                    </a:p>
                  </a:txBody>
                  <a:tcPr marL="83127" marR="83127"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latinLnBrk="0" hangingPunct="1"/>
                      <a:r>
                        <a:rPr lang="en-US" altLang="zh-CN" sz="1200" b="0" kern="1200" dirty="0">
                          <a:gradFill>
                            <a:gsLst>
                              <a:gs pos="0">
                                <a:schemeClr val="tx1"/>
                              </a:gs>
                              <a:gs pos="100000">
                                <a:schemeClr val="tx1"/>
                              </a:gs>
                            </a:gsLst>
                            <a:lin ang="5400000" scaled="1"/>
                          </a:gradFill>
                          <a:latin typeface="Microsoft YaHei" panose="020B0503020204020204" pitchFamily="34" charset="-122"/>
                          <a:ea typeface="Microsoft YaHei" panose="020B0503020204020204" pitchFamily="34" charset="-122"/>
                          <a:cs typeface="+mn-cs"/>
                        </a:rPr>
                        <a:t>115</a:t>
                      </a:r>
                      <a:endParaRPr lang="zh-CN" altLang="en-US" sz="1200" b="0" kern="1200" dirty="0">
                        <a:gradFill>
                          <a:gsLst>
                            <a:gs pos="0">
                              <a:schemeClr val="tx1"/>
                            </a:gs>
                            <a:gs pos="100000">
                              <a:schemeClr val="tx1"/>
                            </a:gs>
                          </a:gsLst>
                          <a:lin ang="5400000" scaled="1"/>
                        </a:gradFill>
                        <a:latin typeface="Microsoft YaHei" panose="020B0503020204020204" pitchFamily="34" charset="-122"/>
                        <a:ea typeface="Microsoft YaHei" panose="020B0503020204020204" pitchFamily="34" charset="-122"/>
                        <a:cs typeface="+mn-cs"/>
                      </a:endParaRPr>
                    </a:p>
                  </a:txBody>
                  <a:tcPr marL="83127" marR="83127"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latinLnBrk="0" hangingPunct="1"/>
                      <a:r>
                        <a:rPr lang="en-US" altLang="zh-CN" sz="1200" b="0" kern="1200" dirty="0">
                          <a:gradFill>
                            <a:gsLst>
                              <a:gs pos="0">
                                <a:schemeClr val="tx1"/>
                              </a:gs>
                              <a:gs pos="100000">
                                <a:schemeClr val="tx1"/>
                              </a:gs>
                            </a:gsLst>
                            <a:lin ang="5400000" scaled="1"/>
                          </a:gradFill>
                          <a:latin typeface="Microsoft YaHei" panose="020B0503020204020204" pitchFamily="34" charset="-122"/>
                          <a:ea typeface="Microsoft YaHei" panose="020B0503020204020204" pitchFamily="34" charset="-122"/>
                          <a:cs typeface="+mn-cs"/>
                        </a:rPr>
                        <a:t>30</a:t>
                      </a:r>
                      <a:endParaRPr lang="zh-CN" altLang="en-US" sz="1200" b="0" kern="1200" dirty="0">
                        <a:gradFill>
                          <a:gsLst>
                            <a:gs pos="0">
                              <a:schemeClr val="tx1"/>
                            </a:gs>
                            <a:gs pos="100000">
                              <a:schemeClr val="tx1"/>
                            </a:gs>
                          </a:gsLst>
                          <a:lin ang="5400000" scaled="1"/>
                        </a:gradFill>
                        <a:latin typeface="Microsoft YaHei" panose="020B0503020204020204" pitchFamily="34" charset="-122"/>
                        <a:ea typeface="Microsoft YaHei" panose="020B0503020204020204" pitchFamily="34" charset="-122"/>
                        <a:cs typeface="+mn-cs"/>
                      </a:endParaRPr>
                    </a:p>
                  </a:txBody>
                  <a:tcPr marL="83127" marR="83127"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latinLnBrk="0" hangingPunct="1"/>
                      <a:r>
                        <a:rPr lang="en-US" altLang="zh-CN" sz="1200" b="0" kern="1200" dirty="0">
                          <a:gradFill>
                            <a:gsLst>
                              <a:gs pos="0">
                                <a:schemeClr val="tx1"/>
                              </a:gs>
                              <a:gs pos="100000">
                                <a:schemeClr val="tx1"/>
                              </a:gs>
                            </a:gsLst>
                            <a:lin ang="5400000" scaled="1"/>
                          </a:gradFill>
                          <a:latin typeface="Microsoft YaHei" panose="020B0503020204020204" pitchFamily="34" charset="-122"/>
                          <a:ea typeface="Microsoft YaHei" panose="020B0503020204020204" pitchFamily="34" charset="-122"/>
                          <a:cs typeface="+mn-cs"/>
                        </a:rPr>
                        <a:t>53</a:t>
                      </a:r>
                      <a:endParaRPr lang="zh-CN" altLang="en-US" sz="1200" b="0" kern="1200" dirty="0">
                        <a:gradFill>
                          <a:gsLst>
                            <a:gs pos="0">
                              <a:schemeClr val="tx1"/>
                            </a:gs>
                            <a:gs pos="100000">
                              <a:schemeClr val="tx1"/>
                            </a:gs>
                          </a:gsLst>
                          <a:lin ang="5400000" scaled="1"/>
                        </a:gradFill>
                        <a:latin typeface="Microsoft YaHei" panose="020B0503020204020204" pitchFamily="34" charset="-122"/>
                        <a:ea typeface="Microsoft YaHei" panose="020B0503020204020204" pitchFamily="34" charset="-122"/>
                        <a:cs typeface="+mn-cs"/>
                      </a:endParaRPr>
                    </a:p>
                  </a:txBody>
                  <a:tcPr marL="83127" marR="83127" anchor="ctr">
                    <a:lnL w="12700" cap="flat" cmpd="sng" algn="ctr">
                      <a:solidFill>
                        <a:schemeClr val="bg2">
                          <a:lumMod val="90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44866622"/>
                  </a:ext>
                </a:extLst>
              </a:tr>
              <a:tr h="432951">
                <a:tc rowSpan="2">
                  <a:txBody>
                    <a:bodyPr/>
                    <a:lstStyle/>
                    <a:p>
                      <a:pPr marL="0" algn="ctr" defTabSz="914400" rtl="0" eaLnBrk="1" latinLnBrk="0" hangingPunct="1"/>
                      <a:r>
                        <a:rPr lang="en-US" altLang="zh-CN" sz="1200" b="0" kern="1200" dirty="0">
                          <a:gradFill>
                            <a:gsLst>
                              <a:gs pos="0">
                                <a:schemeClr val="tx1"/>
                              </a:gs>
                              <a:gs pos="100000">
                                <a:schemeClr val="tx1"/>
                              </a:gs>
                            </a:gsLst>
                            <a:lin ang="5400000" scaled="1"/>
                          </a:gradFill>
                          <a:latin typeface="Microsoft YaHei" panose="020B0503020204020204" pitchFamily="34" charset="-122"/>
                          <a:ea typeface="Microsoft YaHei" panose="020B0503020204020204" pitchFamily="34" charset="-122"/>
                          <a:cs typeface="+mn-cs"/>
                        </a:rPr>
                        <a:t>OS</a:t>
                      </a:r>
                      <a:endParaRPr lang="zh-CN" altLang="en-US" sz="1200" b="0" kern="1200" dirty="0">
                        <a:gradFill>
                          <a:gsLst>
                            <a:gs pos="0">
                              <a:schemeClr val="tx1"/>
                            </a:gs>
                            <a:gs pos="100000">
                              <a:schemeClr val="tx1"/>
                            </a:gs>
                          </a:gsLst>
                          <a:lin ang="5400000" scaled="1"/>
                        </a:gradFill>
                        <a:latin typeface="Microsoft YaHei" panose="020B0503020204020204" pitchFamily="34" charset="-122"/>
                        <a:ea typeface="Microsoft YaHei" panose="020B0503020204020204" pitchFamily="34" charset="-122"/>
                        <a:cs typeface="+mn-cs"/>
                      </a:endParaRPr>
                    </a:p>
                  </a:txBody>
                  <a:tcPr marL="83127" marR="83127" anchor="ctr">
                    <a:lnL w="6350" cap="flat" cmpd="sng" algn="ctr">
                      <a:no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latinLnBrk="0" hangingPunct="1"/>
                      <a:r>
                        <a:rPr lang="zh-CN" altLang="en-US" sz="1200" b="0" kern="1200" dirty="0">
                          <a:solidFill>
                            <a:schemeClr val="tx1"/>
                          </a:solidFill>
                          <a:latin typeface="+mn-ea"/>
                          <a:ea typeface="+mn-ea"/>
                          <a:cs typeface="+mn-cs"/>
                        </a:rPr>
                        <a:t>未达到</a:t>
                      </a:r>
                      <a:endParaRPr lang="en-US" altLang="zh-CN" sz="1200" b="0" kern="1200" dirty="0">
                        <a:solidFill>
                          <a:schemeClr val="tx1"/>
                        </a:solidFill>
                        <a:latin typeface="+mn-ea"/>
                        <a:ea typeface="+mn-ea"/>
                        <a:cs typeface="+mn-cs"/>
                      </a:endParaRPr>
                    </a:p>
                  </a:txBody>
                  <a:tcPr marL="83127" marR="83127"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latinLnBrk="0" hangingPunct="1"/>
                      <a:r>
                        <a:rPr lang="en-US" altLang="zh-CN" sz="1200" b="0" kern="1200" dirty="0">
                          <a:solidFill>
                            <a:schemeClr val="tx1"/>
                          </a:solidFill>
                          <a:latin typeface="+mn-ea"/>
                          <a:ea typeface="+mn-ea"/>
                          <a:cs typeface="+mn-cs"/>
                        </a:rPr>
                        <a:t>36</a:t>
                      </a:r>
                      <a:r>
                        <a:rPr lang="zh-CN" altLang="en-US" sz="1200" b="0" kern="1200" dirty="0">
                          <a:solidFill>
                            <a:schemeClr val="tx1"/>
                          </a:solidFill>
                          <a:latin typeface="+mn-ea"/>
                          <a:ea typeface="+mn-ea"/>
                          <a:cs typeface="+mn-cs"/>
                        </a:rPr>
                        <a:t>月</a:t>
                      </a:r>
                      <a:endParaRPr lang="en-US" altLang="zh-CN" sz="1200" b="0" kern="1200" dirty="0">
                        <a:solidFill>
                          <a:schemeClr val="tx1"/>
                        </a:solidFill>
                        <a:latin typeface="+mn-ea"/>
                        <a:ea typeface="+mn-ea"/>
                        <a:cs typeface="+mn-cs"/>
                      </a:endParaRPr>
                    </a:p>
                  </a:txBody>
                  <a:tcPr marL="83127" marR="83127"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latinLnBrk="0" hangingPunct="1"/>
                      <a:r>
                        <a:rPr lang="en-US" altLang="zh-CN" sz="1200" b="0" kern="1200" dirty="0">
                          <a:solidFill>
                            <a:schemeClr val="tx1"/>
                          </a:solidFill>
                          <a:latin typeface="+mn-ea"/>
                          <a:ea typeface="+mn-ea"/>
                          <a:cs typeface="+mn-cs"/>
                        </a:rPr>
                        <a:t>23.9</a:t>
                      </a:r>
                      <a:r>
                        <a:rPr lang="zh-CN" altLang="en-US" sz="1200" b="0" kern="1200" dirty="0">
                          <a:solidFill>
                            <a:schemeClr val="tx1"/>
                          </a:solidFill>
                          <a:latin typeface="+mn-ea"/>
                          <a:ea typeface="+mn-ea"/>
                          <a:cs typeface="+mn-cs"/>
                        </a:rPr>
                        <a:t>月</a:t>
                      </a:r>
                    </a:p>
                  </a:txBody>
                  <a:tcPr marL="83127" marR="83127"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latinLnBrk="0" hangingPunct="1"/>
                      <a:r>
                        <a:rPr lang="en-US" altLang="zh-CN" sz="1200" b="0" kern="1200" dirty="0">
                          <a:solidFill>
                            <a:schemeClr val="tx1"/>
                          </a:solidFill>
                          <a:latin typeface="+mn-ea"/>
                          <a:ea typeface="+mn-ea"/>
                          <a:cs typeface="+mn-cs"/>
                        </a:rPr>
                        <a:t>18.2</a:t>
                      </a:r>
                      <a:r>
                        <a:rPr lang="zh-CN" altLang="en-US" sz="1200" b="0" kern="1200" dirty="0">
                          <a:solidFill>
                            <a:schemeClr val="tx1"/>
                          </a:solidFill>
                          <a:latin typeface="+mn-ea"/>
                          <a:ea typeface="+mn-ea"/>
                          <a:cs typeface="+mn-cs"/>
                        </a:rPr>
                        <a:t>月</a:t>
                      </a:r>
                    </a:p>
                  </a:txBody>
                  <a:tcPr marL="83127" marR="83127" anchor="ctr">
                    <a:lnL w="12700" cap="flat" cmpd="sng" algn="ctr">
                      <a:solidFill>
                        <a:schemeClr val="bg2">
                          <a:lumMod val="90000"/>
                        </a:schemeClr>
                      </a:solid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39183209"/>
                  </a:ext>
                </a:extLst>
              </a:tr>
              <a:tr h="436147">
                <a:tc vMerge="1">
                  <a:txBody>
                    <a:bodyPr/>
                    <a:lstStyle/>
                    <a:p>
                      <a:endParaRPr dirty="0"/>
                    </a:p>
                  </a:txBody>
                  <a:tcPr anchor="ctr">
                    <a:lnL w="6350" cap="flat" cmpd="sng" algn="ctr">
                      <a:solidFill>
                        <a:srgbClr val="0053A7"/>
                      </a:solidFill>
                      <a:prstDash val="solid"/>
                      <a:round/>
                      <a:headEnd type="none" w="med" len="med"/>
                      <a:tailEnd type="none" w="med" len="med"/>
                    </a:lnL>
                    <a:lnR w="6350" cap="flat" cmpd="sng" algn="ctr">
                      <a:solidFill>
                        <a:srgbClr val="0053A7"/>
                      </a:solidFill>
                      <a:prstDash val="solid"/>
                      <a:round/>
                      <a:headEnd type="none" w="med" len="med"/>
                      <a:tailEnd type="none" w="med" len="med"/>
                    </a:lnR>
                    <a:lnT w="6350" cap="flat" cmpd="sng" algn="ctr">
                      <a:solidFill>
                        <a:srgbClr val="0053A7"/>
                      </a:solidFill>
                      <a:prstDash val="solid"/>
                      <a:round/>
                      <a:headEnd type="none" w="med" len="med"/>
                      <a:tailEnd type="none" w="med" len="med"/>
                    </a:lnT>
                    <a:lnB w="6350" cap="flat" cmpd="sng" algn="ctr">
                      <a:solidFill>
                        <a:srgbClr val="0053A7"/>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2">
                  <a:txBody>
                    <a:bodyPr/>
                    <a:lstStyle/>
                    <a:p>
                      <a:pPr marL="0" algn="ctr" defTabSz="914400" rtl="0" eaLnBrk="1" latinLnBrk="0" hangingPunct="1"/>
                      <a:r>
                        <a:rPr lang="en-US" altLang="zh-CN" sz="1400" b="1" kern="1200" dirty="0">
                          <a:solidFill>
                            <a:srgbClr val="FF0000"/>
                          </a:solidFill>
                          <a:latin typeface="Microsoft YaHei" panose="020B0503020204020204" pitchFamily="34" charset="-122"/>
                          <a:ea typeface="Microsoft YaHei" panose="020B0503020204020204" pitchFamily="34" charset="-122"/>
                          <a:cs typeface="+mn-cs"/>
                        </a:rPr>
                        <a:t> HR 0.7</a:t>
                      </a:r>
                      <a:endParaRPr lang="zh-CN" altLang="en-US" sz="1400" b="1" kern="1200" dirty="0">
                        <a:solidFill>
                          <a:srgbClr val="FF0000"/>
                        </a:solidFill>
                        <a:latin typeface="Microsoft YaHei" panose="020B0503020204020204" pitchFamily="34" charset="-122"/>
                        <a:ea typeface="Microsoft YaHei" panose="020B0503020204020204" pitchFamily="34" charset="-122"/>
                        <a:cs typeface="+mn-cs"/>
                      </a:endParaRPr>
                    </a:p>
                  </a:txBody>
                  <a:tcPr marL="83127" marR="83127"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zh-CN" altLang="en-US"/>
                    </a:p>
                  </a:txBody>
                  <a:tcPr/>
                </a:tc>
                <a:tc gridSpan="2">
                  <a:txBody>
                    <a:bodyPr/>
                    <a:lstStyle/>
                    <a:p>
                      <a:pPr marL="0" algn="ctr" defTabSz="914400" rtl="0" eaLnBrk="1" latinLnBrk="0" hangingPunct="1"/>
                      <a:r>
                        <a:rPr lang="en-US" altLang="zh-CN" sz="1200" b="0" kern="1200" dirty="0">
                          <a:solidFill>
                            <a:schemeClr val="tx1"/>
                          </a:solidFill>
                          <a:latin typeface="+mn-ea"/>
                          <a:ea typeface="+mn-ea"/>
                          <a:cs typeface="+mn-cs"/>
                        </a:rPr>
                        <a:t>HR 0.84</a:t>
                      </a:r>
                      <a:endParaRPr lang="zh-CN" altLang="en-US" sz="1200" b="0" kern="1200" dirty="0">
                        <a:solidFill>
                          <a:schemeClr val="tx1"/>
                        </a:solidFill>
                        <a:latin typeface="+mn-ea"/>
                        <a:ea typeface="+mn-ea"/>
                        <a:cs typeface="+mn-cs"/>
                      </a:endParaRPr>
                    </a:p>
                  </a:txBody>
                  <a:tcPr marL="83127" marR="83127" anchor="ctr">
                    <a:lnL w="12700" cap="flat" cmpd="sng" algn="ctr">
                      <a:solidFill>
                        <a:schemeClr val="bg2">
                          <a:lumMod val="90000"/>
                        </a:schemeClr>
                      </a:solid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marL="0" algn="ctr" defTabSz="914400" rtl="0" eaLnBrk="1" latinLnBrk="0" hangingPunct="1"/>
                      <a:endParaRPr lang="zh-CN" altLang="en-US" sz="1400" b="0" kern="1200" dirty="0">
                        <a:solidFill>
                          <a:schemeClr val="tx1"/>
                        </a:solidFill>
                        <a:latin typeface="Microsoft YaHei" panose="020B0503020204020204" pitchFamily="34" charset="-122"/>
                        <a:ea typeface="Microsoft YaHei" panose="020B0503020204020204" pitchFamily="34" charset="-122"/>
                        <a:cs typeface="+mn-cs"/>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EEBF7"/>
                    </a:solidFill>
                  </a:tcPr>
                </a:tc>
                <a:extLst>
                  <a:ext uri="{0D108BD9-81ED-4DB2-BD59-A6C34878D82A}">
                    <a16:rowId xmlns:a16="http://schemas.microsoft.com/office/drawing/2014/main" val="56374215"/>
                  </a:ext>
                </a:extLst>
              </a:tr>
            </a:tbl>
          </a:graphicData>
        </a:graphic>
      </p:graphicFrame>
      <p:sp>
        <p:nvSpPr>
          <p:cNvPr id="8" name="矩形 7">
            <a:extLst>
              <a:ext uri="{FF2B5EF4-FFF2-40B4-BE49-F238E27FC236}">
                <a16:creationId xmlns:a16="http://schemas.microsoft.com/office/drawing/2014/main" id="{E1866E4E-A02F-23D7-F8F5-FD0D1698B52D}"/>
              </a:ext>
            </a:extLst>
          </p:cNvPr>
          <p:cNvSpPr/>
          <p:nvPr/>
        </p:nvSpPr>
        <p:spPr>
          <a:xfrm>
            <a:off x="834591" y="1696009"/>
            <a:ext cx="10522815" cy="524333"/>
          </a:xfrm>
          <a:prstGeom prst="rect">
            <a:avLst/>
          </a:prstGeom>
          <a:solidFill>
            <a:srgbClr val="0053A7">
              <a:alpha val="1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marL="285750" indent="-285750">
              <a:buClr>
                <a:srgbClr val="0053A7"/>
              </a:buClr>
              <a:buFont typeface="Wingdings" panose="05000000000000000000" pitchFamily="2" charset="2"/>
              <a:buChar char="l"/>
            </a:pPr>
            <a:r>
              <a:rPr lang="zh-CN" altLang="en-US" sz="1400" dirty="0">
                <a:gradFill>
                  <a:gsLst>
                    <a:gs pos="0">
                      <a:schemeClr val="tx1"/>
                    </a:gs>
                    <a:gs pos="100000">
                      <a:schemeClr val="tx1"/>
                    </a:gs>
                  </a:gsLst>
                  <a:lin ang="0" scaled="1"/>
                </a:gradFill>
                <a:latin typeface="Microsoft YaHei" panose="020B0503020204020204" pitchFamily="34" charset="-122"/>
                <a:ea typeface="Microsoft YaHei" panose="020B0503020204020204" pitchFamily="34" charset="-122"/>
              </a:rPr>
              <a:t>同样对比第一代</a:t>
            </a:r>
            <a:r>
              <a:rPr lang="en-US" altLang="zh-CN" sz="1400" dirty="0">
                <a:gradFill>
                  <a:gsLst>
                    <a:gs pos="0">
                      <a:schemeClr val="tx1"/>
                    </a:gs>
                    <a:gs pos="100000">
                      <a:schemeClr val="tx1"/>
                    </a:gs>
                  </a:gsLst>
                  <a:lin ang="0" scaled="1"/>
                </a:gradFill>
                <a:latin typeface="Microsoft YaHei" panose="020B0503020204020204" pitchFamily="34" charset="-122"/>
                <a:ea typeface="Microsoft YaHei" panose="020B0503020204020204" pitchFamily="34" charset="-122"/>
              </a:rPr>
              <a:t>EGFR-TKI</a:t>
            </a:r>
            <a:r>
              <a:rPr lang="zh-CN" altLang="en-US" sz="1400" dirty="0">
                <a:gradFill>
                  <a:gsLst>
                    <a:gs pos="0">
                      <a:schemeClr val="tx1"/>
                    </a:gs>
                    <a:gs pos="100000">
                      <a:schemeClr val="tx1"/>
                    </a:gs>
                  </a:gsLst>
                  <a:lin ang="0" scaled="1"/>
                </a:gradFill>
                <a:latin typeface="Microsoft YaHei" panose="020B0503020204020204" pitchFamily="34" charset="-122"/>
                <a:ea typeface="Microsoft YaHei" panose="020B0503020204020204" pitchFamily="34" charset="-122"/>
              </a:rPr>
              <a:t>，</a:t>
            </a:r>
            <a:r>
              <a:rPr lang="zh-CN" altLang="en-US" sz="1400" b="1" dirty="0">
                <a:solidFill>
                  <a:srgbClr val="FF0000"/>
                </a:solidFill>
                <a:latin typeface="Microsoft YaHei" panose="020B0503020204020204" pitchFamily="34" charset="-122"/>
                <a:ea typeface="Microsoft YaHei" panose="020B0503020204020204" pitchFamily="34" charset="-122"/>
              </a:rPr>
              <a:t>佐利替尼降低死亡风险优于</a:t>
            </a:r>
            <a:r>
              <a:rPr lang="zh-CN" altLang="en-US" sz="1400" dirty="0">
                <a:gradFill>
                  <a:gsLst>
                    <a:gs pos="0">
                      <a:schemeClr val="tx1"/>
                    </a:gs>
                    <a:gs pos="100000">
                      <a:schemeClr val="tx1"/>
                    </a:gs>
                  </a:gsLst>
                  <a:lin ang="0" scaled="1"/>
                </a:gradFill>
                <a:latin typeface="Microsoft YaHei" panose="020B0503020204020204" pitchFamily="34" charset="-122"/>
                <a:ea typeface="Microsoft YaHei" panose="020B0503020204020204" pitchFamily="34" charset="-122"/>
              </a:rPr>
              <a:t>奥希替尼（</a:t>
            </a:r>
            <a:r>
              <a:rPr lang="en-US" altLang="zh-CN" sz="1400" dirty="0">
                <a:gradFill>
                  <a:gsLst>
                    <a:gs pos="0">
                      <a:schemeClr val="tx1"/>
                    </a:gs>
                    <a:gs pos="100000">
                      <a:schemeClr val="tx1"/>
                    </a:gs>
                  </a:gsLst>
                  <a:lin ang="0" scaled="1"/>
                </a:gradFill>
                <a:latin typeface="Microsoft YaHei" panose="020B0503020204020204" pitchFamily="34" charset="-122"/>
                <a:ea typeface="Microsoft YaHei" panose="020B0503020204020204" pitchFamily="34" charset="-122"/>
              </a:rPr>
              <a:t>HR</a:t>
            </a:r>
            <a:r>
              <a:rPr lang="zh-CN" altLang="en-US" sz="1400" dirty="0">
                <a:gradFill>
                  <a:gsLst>
                    <a:gs pos="0">
                      <a:schemeClr val="tx1"/>
                    </a:gs>
                    <a:gs pos="100000">
                      <a:schemeClr val="tx1"/>
                    </a:gs>
                  </a:gsLst>
                  <a:lin ang="0" scaled="1"/>
                </a:gradFill>
                <a:latin typeface="Microsoft YaHei" panose="020B0503020204020204" pitchFamily="34" charset="-122"/>
                <a:ea typeface="Microsoft YaHei" panose="020B0503020204020204" pitchFamily="34" charset="-122"/>
              </a:rPr>
              <a:t>是 </a:t>
            </a:r>
            <a:r>
              <a:rPr lang="en-US" altLang="zh-CN" sz="1400" b="1" dirty="0">
                <a:solidFill>
                  <a:srgbClr val="FF0000"/>
                </a:solidFill>
                <a:latin typeface="Microsoft YaHei" panose="020B0503020204020204" pitchFamily="34" charset="-122"/>
                <a:ea typeface="Microsoft YaHei" panose="020B0503020204020204" pitchFamily="34" charset="-122"/>
              </a:rPr>
              <a:t>0.7</a:t>
            </a:r>
            <a:r>
              <a:rPr lang="en-US" altLang="zh-CN" sz="1400" dirty="0">
                <a:gradFill>
                  <a:gsLst>
                    <a:gs pos="0">
                      <a:schemeClr val="tx1"/>
                    </a:gs>
                    <a:gs pos="100000">
                      <a:schemeClr val="tx1"/>
                    </a:gs>
                  </a:gsLst>
                  <a:lin ang="0" scaled="1"/>
                </a:gradFill>
                <a:latin typeface="Microsoft YaHei" panose="020B0503020204020204" pitchFamily="34" charset="-122"/>
                <a:ea typeface="Microsoft YaHei" panose="020B0503020204020204" pitchFamily="34" charset="-122"/>
              </a:rPr>
              <a:t> </a:t>
            </a:r>
            <a:r>
              <a:rPr lang="en-US" altLang="zh-CN" sz="1400" i="1" dirty="0">
                <a:gradFill>
                  <a:gsLst>
                    <a:gs pos="0">
                      <a:schemeClr val="tx1"/>
                    </a:gs>
                    <a:gs pos="100000">
                      <a:schemeClr val="tx1"/>
                    </a:gs>
                  </a:gsLst>
                  <a:lin ang="0" scaled="1"/>
                </a:gradFill>
                <a:latin typeface="Microsoft YaHei" panose="020B0503020204020204" pitchFamily="34" charset="-122"/>
                <a:ea typeface="Microsoft YaHei" panose="020B0503020204020204" pitchFamily="34" charset="-122"/>
              </a:rPr>
              <a:t>vs</a:t>
            </a:r>
            <a:r>
              <a:rPr lang="en-US" altLang="zh-CN" sz="1400" dirty="0">
                <a:gradFill>
                  <a:gsLst>
                    <a:gs pos="0">
                      <a:schemeClr val="tx1"/>
                    </a:gs>
                    <a:gs pos="100000">
                      <a:schemeClr val="tx1"/>
                    </a:gs>
                  </a:gsLst>
                  <a:lin ang="0" scaled="1"/>
                </a:gradFill>
                <a:latin typeface="Microsoft YaHei" panose="020B0503020204020204" pitchFamily="34" charset="-122"/>
                <a:ea typeface="Microsoft YaHei" panose="020B0503020204020204" pitchFamily="34" charset="-122"/>
              </a:rPr>
              <a:t> 0.84</a:t>
            </a:r>
            <a:r>
              <a:rPr lang="zh-CN" altLang="en-US" sz="1400" dirty="0">
                <a:gradFill>
                  <a:gsLst>
                    <a:gs pos="0">
                      <a:schemeClr val="tx1"/>
                    </a:gs>
                    <a:gs pos="100000">
                      <a:schemeClr val="tx1"/>
                    </a:gs>
                  </a:gsLst>
                  <a:lin ang="0" scaled="1"/>
                </a:gradFill>
                <a:latin typeface="Microsoft YaHei" panose="020B0503020204020204" pitchFamily="34" charset="-122"/>
                <a:ea typeface="Microsoft YaHei" panose="020B0503020204020204" pitchFamily="34" charset="-122"/>
              </a:rPr>
              <a:t>）</a:t>
            </a:r>
            <a:endParaRPr lang="en-US" altLang="zh-CN" sz="1400" dirty="0">
              <a:gradFill>
                <a:gsLst>
                  <a:gs pos="0">
                    <a:schemeClr val="tx1"/>
                  </a:gs>
                  <a:gs pos="100000">
                    <a:schemeClr val="tx1"/>
                  </a:gs>
                </a:gsLst>
                <a:lin ang="0" scaled="1"/>
              </a:gradFill>
              <a:latin typeface="Microsoft YaHei" panose="020B0503020204020204" pitchFamily="34" charset="-122"/>
              <a:ea typeface="Microsoft YaHei" panose="020B0503020204020204" pitchFamily="34" charset="-122"/>
            </a:endParaRPr>
          </a:p>
        </p:txBody>
      </p:sp>
      <p:sp>
        <p:nvSpPr>
          <p:cNvPr id="6" name="文本框 5">
            <a:extLst>
              <a:ext uri="{FF2B5EF4-FFF2-40B4-BE49-F238E27FC236}">
                <a16:creationId xmlns:a16="http://schemas.microsoft.com/office/drawing/2014/main" id="{64E474BD-181F-11BB-D193-7D04F6B2C5F9}"/>
              </a:ext>
            </a:extLst>
          </p:cNvPr>
          <p:cNvSpPr txBox="1"/>
          <p:nvPr/>
        </p:nvSpPr>
        <p:spPr>
          <a:xfrm>
            <a:off x="2082" y="975"/>
            <a:ext cx="1116000" cy="314697"/>
          </a:xfrm>
          <a:prstGeom prst="rect">
            <a:avLst/>
          </a:prstGeom>
          <a:solidFill>
            <a:schemeClr val="accent1"/>
          </a:solidFill>
        </p:spPr>
        <p:txBody>
          <a:bodyPr wrap="square" anchor="ctr">
            <a:noAutofit/>
          </a:bodyPr>
          <a:lstStyle/>
          <a:p>
            <a:pPr algn="ctr"/>
            <a:r>
              <a:rPr lang="zh-CN" altLang="en-US" b="1" dirty="0">
                <a:solidFill>
                  <a:schemeClr val="bg1"/>
                </a:solidFill>
                <a:latin typeface="Microsoft YaHei" panose="020B0503020204020204" pitchFamily="34" charset="-122"/>
                <a:ea typeface="Microsoft YaHei" panose="020B0503020204020204" pitchFamily="34" charset="-122"/>
              </a:rPr>
              <a:t>有效性</a:t>
            </a:r>
            <a:r>
              <a:rPr lang="en-US" altLang="zh-CN" b="1" dirty="0">
                <a:solidFill>
                  <a:schemeClr val="bg1"/>
                </a:solidFill>
                <a:latin typeface="Microsoft YaHei" panose="020B0503020204020204" pitchFamily="34" charset="-122"/>
                <a:ea typeface="Microsoft YaHei" panose="020B0503020204020204" pitchFamily="34" charset="-122"/>
              </a:rPr>
              <a:t>2</a:t>
            </a:r>
            <a:endParaRPr lang="zh-CN" altLang="en-US" b="1" dirty="0">
              <a:solidFill>
                <a:schemeClr val="bg1"/>
              </a:solidFill>
            </a:endParaRPr>
          </a:p>
        </p:txBody>
      </p:sp>
    </p:spTree>
    <p:extLst>
      <p:ext uri="{BB962C8B-B14F-4D97-AF65-F5344CB8AC3E}">
        <p14:creationId xmlns:p14="http://schemas.microsoft.com/office/powerpoint/2010/main" val="18159614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4" name="图表 53">
            <a:extLst>
              <a:ext uri="{FF2B5EF4-FFF2-40B4-BE49-F238E27FC236}">
                <a16:creationId xmlns:a16="http://schemas.microsoft.com/office/drawing/2014/main" id="{878BD3E1-27B0-6A5F-C8A8-C8E1F62CBB0E}"/>
              </a:ext>
            </a:extLst>
          </p:cNvPr>
          <p:cNvGraphicFramePr>
            <a:graphicFrameLocks/>
          </p:cNvGraphicFramePr>
          <p:nvPr>
            <p:extLst>
              <p:ext uri="{D42A27DB-BD31-4B8C-83A1-F6EECF244321}">
                <p14:modId xmlns:p14="http://schemas.microsoft.com/office/powerpoint/2010/main" val="2528510807"/>
              </p:ext>
            </p:extLst>
          </p:nvPr>
        </p:nvGraphicFramePr>
        <p:xfrm>
          <a:off x="6259514" y="3798340"/>
          <a:ext cx="5524498" cy="2246430"/>
        </p:xfrm>
        <a:graphic>
          <a:graphicData uri="http://schemas.openxmlformats.org/drawingml/2006/chart">
            <c:chart xmlns:c="http://schemas.openxmlformats.org/drawingml/2006/chart" xmlns:r="http://schemas.openxmlformats.org/officeDocument/2006/relationships" r:id="rId4"/>
          </a:graphicData>
        </a:graphic>
      </p:graphicFrame>
      <p:sp>
        <p:nvSpPr>
          <p:cNvPr id="12" name="矩形 11">
            <a:extLst>
              <a:ext uri="{FF2B5EF4-FFF2-40B4-BE49-F238E27FC236}">
                <a16:creationId xmlns:a16="http://schemas.microsoft.com/office/drawing/2014/main" id="{23EB01CD-F4ED-DAE9-ED46-049355251617}"/>
              </a:ext>
            </a:extLst>
          </p:cNvPr>
          <p:cNvSpPr/>
          <p:nvPr/>
        </p:nvSpPr>
        <p:spPr>
          <a:xfrm>
            <a:off x="232475" y="392677"/>
            <a:ext cx="1410346" cy="48044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graphicFrame>
        <p:nvGraphicFramePr>
          <p:cNvPr id="3" name="think-cell data - do not delete" hidden="1">
            <a:extLst>
              <a:ext uri="{FF2B5EF4-FFF2-40B4-BE49-F238E27FC236}">
                <a16:creationId xmlns:a16="http://schemas.microsoft.com/office/drawing/2014/main" id="{0310A2DE-C814-C90E-0C84-BD7E2A4155DE}"/>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幻灯片" r:id="rId5" imgW="360" imgH="360" progId="TCLayout.ActiveDocument.1">
                  <p:embed/>
                </p:oleObj>
              </mc:Choice>
              <mc:Fallback>
                <p:oleObj name="think-cell 幻灯片" r:id="rId5" imgW="360" imgH="360" progId="TCLayout.ActiveDocument.1">
                  <p:embed/>
                  <p:pic>
                    <p:nvPicPr>
                      <p:cNvPr id="3" name="think-cell data - do not delete" hidden="1">
                        <a:extLst>
                          <a:ext uri="{FF2B5EF4-FFF2-40B4-BE49-F238E27FC236}">
                            <a16:creationId xmlns:a16="http://schemas.microsoft.com/office/drawing/2014/main" id="{0310A2DE-C814-C90E-0C84-BD7E2A4155DE}"/>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文本框 1">
            <a:extLst>
              <a:ext uri="{FF2B5EF4-FFF2-40B4-BE49-F238E27FC236}">
                <a16:creationId xmlns:a16="http://schemas.microsoft.com/office/drawing/2014/main" id="{511236DB-4C9B-D64C-9FA3-CE2FF17630FE}"/>
              </a:ext>
            </a:extLst>
          </p:cNvPr>
          <p:cNvSpPr txBox="1"/>
          <p:nvPr/>
        </p:nvSpPr>
        <p:spPr>
          <a:xfrm>
            <a:off x="391716" y="6384938"/>
            <a:ext cx="11735594" cy="215444"/>
          </a:xfrm>
          <a:prstGeom prst="rect">
            <a:avLst/>
          </a:prstGeom>
          <a:noFill/>
        </p:spPr>
        <p:txBody>
          <a:bodyPr wrap="square">
            <a:spAutoFit/>
          </a:bodyPr>
          <a:lstStyle>
            <a:defPPr>
              <a:defRPr lang="zh-CN"/>
            </a:defPPr>
            <a:lvl1pPr marR="0" lvl="0" indent="0" fontAlgn="auto">
              <a:lnSpc>
                <a:spcPct val="100000"/>
              </a:lnSpc>
              <a:spcBef>
                <a:spcPts val="0"/>
              </a:spcBef>
              <a:spcAft>
                <a:spcPts val="0"/>
              </a:spcAft>
              <a:buClrTx/>
              <a:buSzTx/>
              <a:buFontTx/>
              <a:buNone/>
              <a:tabLst/>
              <a:defRPr kumimoji="0" sz="800" b="0" i="0" u="none" strike="noStrike" cap="none" spc="0" normalizeH="0" baseline="0">
                <a:ln>
                  <a:noFill/>
                </a:ln>
                <a:gradFill>
                  <a:gsLst>
                    <a:gs pos="0">
                      <a:schemeClr val="tx1"/>
                    </a:gs>
                    <a:gs pos="94000">
                      <a:schemeClr val="tx1"/>
                    </a:gs>
                  </a:gsLst>
                  <a:lin ang="2700000" scaled="1"/>
                </a:gradFill>
                <a:effectLst/>
                <a:uLnTx/>
                <a:uFillTx/>
                <a:latin typeface="+mn-ea"/>
              </a:defRPr>
            </a:lvl1pPr>
          </a:lstStyle>
          <a:p>
            <a:r>
              <a:rPr lang="zh-CN" altLang="en-US" dirty="0"/>
              <a:t>参考信息：</a:t>
            </a:r>
            <a:r>
              <a:rPr lang="en-US" altLang="zh-CN" dirty="0"/>
              <a:t>1. Niu L, et al. J Cancer Res Clin Oncol. 2024 Feb 19;150(2):94.  2. S.S. Ramalingam, et al. N Engl J Med 2020;382:41-50</a:t>
            </a:r>
          </a:p>
        </p:txBody>
      </p:sp>
      <p:grpSp>
        <p:nvGrpSpPr>
          <p:cNvPr id="36" name="组合 35">
            <a:extLst>
              <a:ext uri="{FF2B5EF4-FFF2-40B4-BE49-F238E27FC236}">
                <a16:creationId xmlns:a16="http://schemas.microsoft.com/office/drawing/2014/main" id="{3A8AA526-8420-9022-A427-BB3623445DC6}"/>
              </a:ext>
            </a:extLst>
          </p:cNvPr>
          <p:cNvGrpSpPr/>
          <p:nvPr/>
        </p:nvGrpSpPr>
        <p:grpSpPr>
          <a:xfrm>
            <a:off x="371476" y="1633552"/>
            <a:ext cx="5524499" cy="1497603"/>
            <a:chOff x="371476" y="1217022"/>
            <a:chExt cx="11412537" cy="1146617"/>
          </a:xfrm>
        </p:grpSpPr>
        <p:sp>
          <p:nvSpPr>
            <p:cNvPr id="31" name="矩形 30">
              <a:extLst>
                <a:ext uri="{FF2B5EF4-FFF2-40B4-BE49-F238E27FC236}">
                  <a16:creationId xmlns:a16="http://schemas.microsoft.com/office/drawing/2014/main" id="{48AF8A1A-1F3B-3FF1-5E2A-BC448CEFD137}"/>
                </a:ext>
              </a:extLst>
            </p:cNvPr>
            <p:cNvSpPr/>
            <p:nvPr/>
          </p:nvSpPr>
          <p:spPr>
            <a:xfrm>
              <a:off x="371476" y="1217022"/>
              <a:ext cx="11412537" cy="524333"/>
            </a:xfrm>
            <a:prstGeom prst="rect">
              <a:avLst/>
            </a:prstGeom>
            <a:solidFill>
              <a:srgbClr val="0053A7">
                <a:alpha val="1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marL="285750" indent="-285750">
                <a:lnSpc>
                  <a:spcPct val="150000"/>
                </a:lnSpc>
                <a:buClr>
                  <a:srgbClr val="0053A7"/>
                </a:buClr>
                <a:buFont typeface="Wingdings" panose="05000000000000000000" pitchFamily="2" charset="2"/>
                <a:buChar char="l"/>
              </a:pPr>
              <a:r>
                <a:rPr lang="zh-CN" altLang="en-US" sz="1400" dirty="0">
                  <a:solidFill>
                    <a:schemeClr val="tx1"/>
                  </a:solidFill>
                  <a:latin typeface="Microsoft YaHei" panose="020B0503020204020204" pitchFamily="34" charset="-122"/>
                  <a:ea typeface="Microsoft YaHei" panose="020B0503020204020204" pitchFamily="34" charset="-122"/>
                </a:rPr>
                <a:t>佐利替尼在预后不良的</a:t>
              </a:r>
              <a:r>
                <a:rPr lang="en-US" altLang="zh-CN" sz="1400" dirty="0">
                  <a:solidFill>
                    <a:schemeClr val="tx1"/>
                  </a:solidFill>
                  <a:latin typeface="Microsoft YaHei" panose="020B0503020204020204" pitchFamily="34" charset="-122"/>
                  <a:ea typeface="Microsoft YaHei" panose="020B0503020204020204" pitchFamily="34" charset="-122"/>
                </a:rPr>
                <a:t>L858R</a:t>
              </a:r>
              <a:r>
                <a:rPr lang="zh-CN" altLang="en-US" sz="1400" dirty="0">
                  <a:solidFill>
                    <a:schemeClr val="tx1"/>
                  </a:solidFill>
                  <a:latin typeface="Microsoft YaHei" panose="020B0503020204020204" pitchFamily="34" charset="-122"/>
                  <a:ea typeface="Microsoft YaHei" panose="020B0503020204020204" pitchFamily="34" charset="-122"/>
                </a:rPr>
                <a:t>突变和高颅内肿瘤负荷患者都有显著获益，且优于奥希替尼，</a:t>
              </a:r>
              <a:r>
                <a:rPr lang="zh-CN" altLang="en-US" sz="1400" b="1" dirty="0">
                  <a:solidFill>
                    <a:schemeClr val="tx1"/>
                  </a:solidFill>
                  <a:latin typeface="Microsoft YaHei" panose="020B0503020204020204" pitchFamily="34" charset="-122"/>
                  <a:ea typeface="Microsoft YaHei" panose="020B0503020204020204" pitchFamily="34" charset="-122"/>
                </a:rPr>
                <a:t>适合各种脑转移患者的治疗</a:t>
              </a:r>
            </a:p>
          </p:txBody>
        </p:sp>
        <p:sp>
          <p:nvSpPr>
            <p:cNvPr id="35" name="矩形 34">
              <a:extLst>
                <a:ext uri="{FF2B5EF4-FFF2-40B4-BE49-F238E27FC236}">
                  <a16:creationId xmlns:a16="http://schemas.microsoft.com/office/drawing/2014/main" id="{94D6B7EE-CBB9-C394-0B62-976581C10A09}"/>
                </a:ext>
              </a:extLst>
            </p:cNvPr>
            <p:cNvSpPr/>
            <p:nvPr/>
          </p:nvSpPr>
          <p:spPr>
            <a:xfrm>
              <a:off x="371476" y="1839306"/>
              <a:ext cx="11412537" cy="524333"/>
            </a:xfrm>
            <a:prstGeom prst="rect">
              <a:avLst/>
            </a:prstGeom>
            <a:solidFill>
              <a:srgbClr val="0053A7">
                <a:alpha val="1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marL="285750" indent="-285750">
                <a:lnSpc>
                  <a:spcPct val="150000"/>
                </a:lnSpc>
                <a:buClr>
                  <a:srgbClr val="0053A7"/>
                </a:buClr>
                <a:buFont typeface="Wingdings" panose="05000000000000000000" pitchFamily="2" charset="2"/>
                <a:buChar char="l"/>
              </a:pPr>
              <a:r>
                <a:rPr lang="zh-CN" altLang="en-US" sz="1400" dirty="0">
                  <a:gradFill>
                    <a:gsLst>
                      <a:gs pos="0">
                        <a:schemeClr val="tx1"/>
                      </a:gs>
                      <a:gs pos="100000">
                        <a:schemeClr val="tx1"/>
                      </a:gs>
                    </a:gsLst>
                    <a:lin ang="0" scaled="1"/>
                  </a:gradFill>
                  <a:latin typeface="Microsoft YaHei" panose="020B0503020204020204" pitchFamily="34" charset="-122"/>
                  <a:ea typeface="Microsoft YaHei" panose="020B0503020204020204" pitchFamily="34" charset="-122"/>
                </a:rPr>
                <a:t>奥希替尼均未报道</a:t>
              </a:r>
              <a:r>
                <a:rPr lang="en-US" altLang="zh-CN" sz="1400" dirty="0">
                  <a:gradFill>
                    <a:gsLst>
                      <a:gs pos="0">
                        <a:schemeClr val="tx1"/>
                      </a:gs>
                      <a:gs pos="100000">
                        <a:schemeClr val="tx1"/>
                      </a:gs>
                    </a:gsLst>
                    <a:lin ang="0" scaled="1"/>
                  </a:gradFill>
                  <a:latin typeface="Microsoft YaHei" panose="020B0503020204020204" pitchFamily="34" charset="-122"/>
                  <a:ea typeface="Microsoft YaHei" panose="020B0503020204020204" pitchFamily="34" charset="-122"/>
                </a:rPr>
                <a:t>FLAURA-CNS</a:t>
              </a:r>
              <a:r>
                <a:rPr lang="zh-CN" altLang="en-US" sz="1400" dirty="0">
                  <a:gradFill>
                    <a:gsLst>
                      <a:gs pos="0">
                        <a:schemeClr val="tx1"/>
                      </a:gs>
                      <a:gs pos="100000">
                        <a:schemeClr val="tx1"/>
                      </a:gs>
                    </a:gsLst>
                    <a:lin ang="0" scaled="1"/>
                  </a:gradFill>
                  <a:latin typeface="Microsoft YaHei" panose="020B0503020204020204" pitchFamily="34" charset="-122"/>
                  <a:ea typeface="Microsoft YaHei" panose="020B0503020204020204" pitchFamily="34" charset="-122"/>
                </a:rPr>
                <a:t>亚组</a:t>
              </a:r>
              <a:r>
                <a:rPr lang="en-US" altLang="zh-CN" sz="1400" dirty="0">
                  <a:gradFill>
                    <a:gsLst>
                      <a:gs pos="0">
                        <a:schemeClr val="tx1"/>
                      </a:gs>
                      <a:gs pos="100000">
                        <a:schemeClr val="tx1"/>
                      </a:gs>
                    </a:gsLst>
                    <a:lin ang="0" scaled="1"/>
                  </a:gradFill>
                  <a:latin typeface="Microsoft YaHei" panose="020B0503020204020204" pitchFamily="34" charset="-122"/>
                  <a:ea typeface="Microsoft YaHei" panose="020B0503020204020204" pitchFamily="34" charset="-122"/>
                </a:rPr>
                <a:t>L858R</a:t>
              </a:r>
              <a:r>
                <a:rPr lang="zh-CN" altLang="en-US" sz="1400" dirty="0">
                  <a:gradFill>
                    <a:gsLst>
                      <a:gs pos="0">
                        <a:schemeClr val="tx1"/>
                      </a:gs>
                      <a:gs pos="100000">
                        <a:schemeClr val="tx1"/>
                      </a:gs>
                    </a:gsLst>
                    <a:lin ang="0" scaled="1"/>
                  </a:gradFill>
                  <a:latin typeface="Microsoft YaHei" panose="020B0503020204020204" pitchFamily="34" charset="-122"/>
                  <a:ea typeface="Microsoft YaHei" panose="020B0503020204020204" pitchFamily="34" charset="-122"/>
                </a:rPr>
                <a:t>突变和高颅内肿瘤负荷患者的数据</a:t>
              </a:r>
            </a:p>
          </p:txBody>
        </p:sp>
      </p:grpSp>
      <p:sp>
        <p:nvSpPr>
          <p:cNvPr id="49" name="矩形 48">
            <a:extLst>
              <a:ext uri="{FF2B5EF4-FFF2-40B4-BE49-F238E27FC236}">
                <a16:creationId xmlns:a16="http://schemas.microsoft.com/office/drawing/2014/main" id="{91B0FBD7-575B-42AF-869D-C2DC3E1FD999}"/>
              </a:ext>
            </a:extLst>
          </p:cNvPr>
          <p:cNvSpPr/>
          <p:nvPr/>
        </p:nvSpPr>
        <p:spPr>
          <a:xfrm>
            <a:off x="6259514" y="1633551"/>
            <a:ext cx="5524499" cy="1497603"/>
          </a:xfrm>
          <a:prstGeom prst="rect">
            <a:avLst/>
          </a:prstGeom>
          <a:solidFill>
            <a:srgbClr val="0053A7">
              <a:alpha val="1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marL="285750" indent="-285750">
              <a:lnSpc>
                <a:spcPct val="150000"/>
              </a:lnSpc>
              <a:buClr>
                <a:srgbClr val="0053A7"/>
              </a:buClr>
              <a:buFont typeface="Wingdings" panose="05000000000000000000" pitchFamily="2" charset="2"/>
              <a:buChar char="l"/>
            </a:pPr>
            <a:r>
              <a:rPr lang="en-US" altLang="zh-CN" sz="1400" dirty="0">
                <a:gradFill>
                  <a:gsLst>
                    <a:gs pos="0">
                      <a:schemeClr val="tx1"/>
                    </a:gs>
                    <a:gs pos="100000">
                      <a:schemeClr val="tx1"/>
                    </a:gs>
                  </a:gsLst>
                  <a:lin ang="0" scaled="1"/>
                </a:gradFill>
                <a:latin typeface="Microsoft YaHei" panose="020B0503020204020204" pitchFamily="34" charset="-122"/>
                <a:ea typeface="Microsoft YaHei" panose="020B0503020204020204" pitchFamily="34" charset="-122"/>
              </a:rPr>
              <a:t>III</a:t>
            </a:r>
            <a:r>
              <a:rPr lang="zh-CN" altLang="en-US" sz="1400" dirty="0">
                <a:gradFill>
                  <a:gsLst>
                    <a:gs pos="0">
                      <a:schemeClr val="tx1"/>
                    </a:gs>
                    <a:gs pos="100000">
                      <a:schemeClr val="tx1"/>
                    </a:gs>
                  </a:gsLst>
                  <a:lin ang="0" scaled="1"/>
                </a:gradFill>
                <a:latin typeface="Microsoft YaHei" panose="020B0503020204020204" pitchFamily="34" charset="-122"/>
                <a:ea typeface="Microsoft YaHei" panose="020B0503020204020204" pitchFamily="34" charset="-122"/>
              </a:rPr>
              <a:t>期研究中基线头痛</a:t>
            </a:r>
            <a:r>
              <a:rPr lang="en-US" altLang="zh-CN" sz="1400" dirty="0">
                <a:gradFill>
                  <a:gsLst>
                    <a:gs pos="0">
                      <a:schemeClr val="tx1"/>
                    </a:gs>
                    <a:gs pos="100000">
                      <a:schemeClr val="tx1"/>
                    </a:gs>
                  </a:gsLst>
                  <a:lin ang="0" scaled="1"/>
                </a:gradFill>
                <a:latin typeface="Microsoft YaHei" panose="020B0503020204020204" pitchFamily="34" charset="-122"/>
                <a:ea typeface="Microsoft YaHei" panose="020B0503020204020204" pitchFamily="34" charset="-122"/>
              </a:rPr>
              <a:t>EORTC QLQ BN-20</a:t>
            </a:r>
            <a:r>
              <a:rPr lang="zh-CN" altLang="en-US" sz="1400" dirty="0">
                <a:gradFill>
                  <a:gsLst>
                    <a:gs pos="0">
                      <a:schemeClr val="tx1"/>
                    </a:gs>
                    <a:gs pos="100000">
                      <a:schemeClr val="tx1"/>
                    </a:gs>
                  </a:gsLst>
                  <a:lin ang="0" scaled="1"/>
                </a:gradFill>
                <a:latin typeface="Microsoft YaHei" panose="020B0503020204020204" pitchFamily="34" charset="-122"/>
                <a:ea typeface="Microsoft YaHei" panose="020B0503020204020204" pitchFamily="34" charset="-122"/>
              </a:rPr>
              <a:t>评分＞</a:t>
            </a:r>
            <a:r>
              <a:rPr lang="en-US" altLang="zh-CN" sz="1400" dirty="0">
                <a:gradFill>
                  <a:gsLst>
                    <a:gs pos="0">
                      <a:schemeClr val="tx1"/>
                    </a:gs>
                    <a:gs pos="100000">
                      <a:schemeClr val="tx1"/>
                    </a:gs>
                  </a:gsLst>
                  <a:lin ang="0" scaled="1"/>
                </a:gradFill>
                <a:latin typeface="Microsoft YaHei" panose="020B0503020204020204" pitchFamily="34" charset="-122"/>
                <a:ea typeface="Microsoft YaHei" panose="020B0503020204020204" pitchFamily="34" charset="-122"/>
              </a:rPr>
              <a:t>0</a:t>
            </a:r>
            <a:r>
              <a:rPr lang="zh-CN" altLang="en-US" sz="1400" dirty="0">
                <a:gradFill>
                  <a:gsLst>
                    <a:gs pos="0">
                      <a:schemeClr val="tx1"/>
                    </a:gs>
                    <a:gs pos="100000">
                      <a:schemeClr val="tx1"/>
                    </a:gs>
                  </a:gsLst>
                  <a:lin ang="0" scaled="1"/>
                </a:gradFill>
                <a:latin typeface="Microsoft YaHei" panose="020B0503020204020204" pitchFamily="34" charset="-122"/>
                <a:ea typeface="Microsoft YaHei" panose="020B0503020204020204" pitchFamily="34" charset="-122"/>
              </a:rPr>
              <a:t>的患者（佐利替尼组 </a:t>
            </a:r>
            <a:r>
              <a:rPr lang="en-US" altLang="zh-CN" sz="1400" dirty="0">
                <a:gradFill>
                  <a:gsLst>
                    <a:gs pos="0">
                      <a:schemeClr val="tx1"/>
                    </a:gs>
                    <a:gs pos="100000">
                      <a:schemeClr val="tx1"/>
                    </a:gs>
                  </a:gsLst>
                  <a:lin ang="0" scaled="1"/>
                </a:gradFill>
                <a:latin typeface="Microsoft YaHei" panose="020B0503020204020204" pitchFamily="34" charset="-122"/>
                <a:ea typeface="Microsoft YaHei" panose="020B0503020204020204" pitchFamily="34" charset="-122"/>
              </a:rPr>
              <a:t>28.2% vs </a:t>
            </a:r>
            <a:r>
              <a:rPr lang="zh-CN" altLang="en-US" sz="1400" dirty="0">
                <a:gradFill>
                  <a:gsLst>
                    <a:gs pos="0">
                      <a:schemeClr val="tx1"/>
                    </a:gs>
                    <a:gs pos="100000">
                      <a:schemeClr val="tx1"/>
                    </a:gs>
                  </a:gsLst>
                  <a:lin ang="0" scaled="1"/>
                </a:gradFill>
                <a:latin typeface="Microsoft YaHei" panose="020B0503020204020204" pitchFamily="34" charset="-122"/>
                <a:ea typeface="Microsoft YaHei" panose="020B0503020204020204" pitchFamily="34" charset="-122"/>
              </a:rPr>
              <a:t>对照组</a:t>
            </a:r>
            <a:r>
              <a:rPr lang="en-US" altLang="zh-CN" sz="1400" dirty="0">
                <a:gradFill>
                  <a:gsLst>
                    <a:gs pos="0">
                      <a:schemeClr val="tx1"/>
                    </a:gs>
                    <a:gs pos="100000">
                      <a:schemeClr val="tx1"/>
                    </a:gs>
                  </a:gsLst>
                  <a:lin ang="0" scaled="1"/>
                </a:gradFill>
                <a:latin typeface="Microsoft YaHei" panose="020B0503020204020204" pitchFamily="34" charset="-122"/>
                <a:ea typeface="Microsoft YaHei" panose="020B0503020204020204" pitchFamily="34" charset="-122"/>
              </a:rPr>
              <a:t>30%</a:t>
            </a:r>
            <a:r>
              <a:rPr lang="zh-CN" altLang="en-US" sz="1400" dirty="0">
                <a:gradFill>
                  <a:gsLst>
                    <a:gs pos="0">
                      <a:schemeClr val="tx1"/>
                    </a:gs>
                    <a:gs pos="100000">
                      <a:schemeClr val="tx1"/>
                    </a:gs>
                  </a:gsLst>
                  <a:lin ang="0" scaled="1"/>
                </a:gradFill>
                <a:latin typeface="Microsoft YaHei" panose="020B0503020204020204" pitchFamily="34" charset="-122"/>
                <a:ea typeface="Microsoft YaHei" panose="020B0503020204020204" pitchFamily="34" charset="-122"/>
              </a:rPr>
              <a:t>），治疗后</a:t>
            </a:r>
            <a:r>
              <a:rPr lang="zh-CN" altLang="en-US" sz="1400" b="1" dirty="0">
                <a:solidFill>
                  <a:srgbClr val="FF0000"/>
                </a:solidFill>
                <a:latin typeface="Microsoft YaHei" panose="020B0503020204020204" pitchFamily="34" charset="-122"/>
                <a:ea typeface="Microsoft YaHei" panose="020B0503020204020204" pitchFamily="34" charset="-122"/>
              </a:rPr>
              <a:t>佐利替尼组头痛评分改善明显</a:t>
            </a:r>
            <a:r>
              <a:rPr lang="zh-CN" altLang="en-US" sz="1400" dirty="0">
                <a:solidFill>
                  <a:schemeClr val="tx1"/>
                </a:solidFill>
                <a:latin typeface="Microsoft YaHei" panose="020B0503020204020204" pitchFamily="34" charset="-122"/>
                <a:ea typeface="Microsoft YaHei" panose="020B0503020204020204" pitchFamily="34" charset="-122"/>
              </a:rPr>
              <a:t>（</a:t>
            </a:r>
            <a:r>
              <a:rPr lang="en-US" altLang="zh-CN" sz="1400" dirty="0">
                <a:solidFill>
                  <a:schemeClr val="tx1"/>
                </a:solidFill>
                <a:latin typeface="Microsoft YaHei" panose="020B0503020204020204" pitchFamily="34" charset="-122"/>
                <a:ea typeface="Microsoft YaHei" panose="020B0503020204020204" pitchFamily="34" charset="-122"/>
              </a:rPr>
              <a:t>-33.3 vs -16.65</a:t>
            </a:r>
            <a:r>
              <a:rPr lang="zh-CN" altLang="en-US" sz="1400" dirty="0">
                <a:solidFill>
                  <a:schemeClr val="tx1"/>
                </a:solidFill>
                <a:latin typeface="Microsoft YaHei" panose="020B0503020204020204" pitchFamily="34" charset="-122"/>
                <a:ea typeface="Microsoft YaHei" panose="020B0503020204020204" pitchFamily="34" charset="-122"/>
              </a:rPr>
              <a:t>），</a:t>
            </a:r>
            <a:r>
              <a:rPr lang="zh-CN" altLang="en-US" sz="1400" b="1" dirty="0">
                <a:solidFill>
                  <a:srgbClr val="FF0000"/>
                </a:solidFill>
                <a:latin typeface="Microsoft YaHei" panose="020B0503020204020204" pitchFamily="34" charset="-122"/>
                <a:ea typeface="Microsoft YaHei" panose="020B0503020204020204" pitchFamily="34" charset="-122"/>
              </a:rPr>
              <a:t>显著提高患者生活质量</a:t>
            </a:r>
          </a:p>
        </p:txBody>
      </p:sp>
      <p:graphicFrame>
        <p:nvGraphicFramePr>
          <p:cNvPr id="52" name="表格 51">
            <a:extLst>
              <a:ext uri="{FF2B5EF4-FFF2-40B4-BE49-F238E27FC236}">
                <a16:creationId xmlns:a16="http://schemas.microsoft.com/office/drawing/2014/main" id="{73E9E682-21F3-0B5D-7AF8-655AE8D17DBD}"/>
              </a:ext>
            </a:extLst>
          </p:cNvPr>
          <p:cNvGraphicFramePr>
            <a:graphicFrameLocks noGrp="1"/>
          </p:cNvGraphicFramePr>
          <p:nvPr>
            <p:extLst>
              <p:ext uri="{D42A27DB-BD31-4B8C-83A1-F6EECF244321}">
                <p14:modId xmlns:p14="http://schemas.microsoft.com/office/powerpoint/2010/main" val="1871254915"/>
              </p:ext>
            </p:extLst>
          </p:nvPr>
        </p:nvGraphicFramePr>
        <p:xfrm>
          <a:off x="371476" y="3259090"/>
          <a:ext cx="5524499" cy="2785679"/>
        </p:xfrm>
        <a:graphic>
          <a:graphicData uri="http://schemas.openxmlformats.org/drawingml/2006/table">
            <a:tbl>
              <a:tblPr firstRow="1" bandRow="1">
                <a:tableStyleId>{5C22544A-7EE6-4342-B048-85BDC9FD1C3A}</a:tableStyleId>
              </a:tblPr>
              <a:tblGrid>
                <a:gridCol w="858930">
                  <a:extLst>
                    <a:ext uri="{9D8B030D-6E8A-4147-A177-3AD203B41FA5}">
                      <a16:colId xmlns:a16="http://schemas.microsoft.com/office/drawing/2014/main" val="337944196"/>
                    </a:ext>
                  </a:extLst>
                </a:gridCol>
                <a:gridCol w="1074644">
                  <a:extLst>
                    <a:ext uri="{9D8B030D-6E8A-4147-A177-3AD203B41FA5}">
                      <a16:colId xmlns:a16="http://schemas.microsoft.com/office/drawing/2014/main" val="4100321717"/>
                    </a:ext>
                  </a:extLst>
                </a:gridCol>
                <a:gridCol w="1152525">
                  <a:extLst>
                    <a:ext uri="{9D8B030D-6E8A-4147-A177-3AD203B41FA5}">
                      <a16:colId xmlns:a16="http://schemas.microsoft.com/office/drawing/2014/main" val="1865941748"/>
                    </a:ext>
                  </a:extLst>
                </a:gridCol>
                <a:gridCol w="873125">
                  <a:extLst>
                    <a:ext uri="{9D8B030D-6E8A-4147-A177-3AD203B41FA5}">
                      <a16:colId xmlns:a16="http://schemas.microsoft.com/office/drawing/2014/main" val="4229657388"/>
                    </a:ext>
                  </a:extLst>
                </a:gridCol>
                <a:gridCol w="1565275">
                  <a:extLst>
                    <a:ext uri="{9D8B030D-6E8A-4147-A177-3AD203B41FA5}">
                      <a16:colId xmlns:a16="http://schemas.microsoft.com/office/drawing/2014/main" val="630797983"/>
                    </a:ext>
                  </a:extLst>
                </a:gridCol>
              </a:tblGrid>
              <a:tr h="434183">
                <a:tc rowSpan="2">
                  <a:txBody>
                    <a:bodyPr/>
                    <a:lstStyle/>
                    <a:p>
                      <a:pPr algn="ctr"/>
                      <a:r>
                        <a:rPr lang="zh-CN" altLang="en-US" sz="1200" b="1" kern="1200" dirty="0">
                          <a:gradFill>
                            <a:gsLst>
                              <a:gs pos="0">
                                <a:schemeClr val="bg1"/>
                              </a:gs>
                              <a:gs pos="100000">
                                <a:schemeClr val="bg1"/>
                              </a:gs>
                            </a:gsLst>
                            <a:lin ang="5400000" scaled="1"/>
                          </a:gradFill>
                          <a:latin typeface="Microsoft YaHei" panose="020B0503020204020204" pitchFamily="34" charset="-122"/>
                          <a:ea typeface="Microsoft YaHei" panose="020B0503020204020204" pitchFamily="34" charset="-122"/>
                          <a:cs typeface="+mn-cs"/>
                        </a:rPr>
                        <a:t>患者</a:t>
                      </a:r>
                    </a:p>
                  </a:txBody>
                  <a:tcPr anchor="ctr">
                    <a:lnL w="6350" cap="flat" cmpd="sng" algn="ctr">
                      <a:solidFill>
                        <a:srgbClr val="0053A7"/>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rgbClr val="0053A7"/>
                      </a:solidFill>
                      <a:prstDash val="solid"/>
                      <a:round/>
                      <a:headEnd type="none" w="med" len="med"/>
                      <a:tailEnd type="none" w="med" len="med"/>
                    </a:lnT>
                    <a:lnB w="6350" cap="flat" cmpd="sng" algn="ctr">
                      <a:solidFill>
                        <a:srgbClr val="0053A7"/>
                      </a:solidFill>
                      <a:prstDash val="solid"/>
                      <a:round/>
                      <a:headEnd type="none" w="med" len="med"/>
                      <a:tailEnd type="none" w="med" len="med"/>
                    </a:lnB>
                    <a:solidFill>
                      <a:srgbClr val="0053A7"/>
                    </a:solidFill>
                  </a:tcPr>
                </a:tc>
                <a:tc gridSpan="2">
                  <a:txBody>
                    <a:bodyPr/>
                    <a:lstStyle/>
                    <a:p>
                      <a:pPr algn="ctr"/>
                      <a:r>
                        <a:rPr lang="zh-CN" altLang="en-US" sz="1200" b="1" kern="1200" dirty="0">
                          <a:gradFill>
                            <a:gsLst>
                              <a:gs pos="0">
                                <a:schemeClr val="bg1"/>
                              </a:gs>
                              <a:gs pos="100000">
                                <a:schemeClr val="bg1"/>
                              </a:gs>
                            </a:gsLst>
                            <a:lin ang="5400000" scaled="1"/>
                          </a:gradFill>
                          <a:latin typeface="Microsoft YaHei" panose="020B0503020204020204" pitchFamily="34" charset="-122"/>
                          <a:ea typeface="Microsoft YaHei" panose="020B0503020204020204" pitchFamily="34" charset="-122"/>
                          <a:cs typeface="+mn-cs"/>
                        </a:rPr>
                        <a:t>佐利替尼</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rgbClr val="0053A7"/>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0053A7"/>
                    </a:solidFill>
                  </a:tcPr>
                </a:tc>
                <a:tc hMerge="1">
                  <a:txBody>
                    <a:bodyPr/>
                    <a:lstStyle/>
                    <a:p>
                      <a:pPr algn="ctr"/>
                      <a:endParaRPr lang="zh-CN" altLang="en-US" sz="1200" dirty="0">
                        <a:latin typeface="Microsoft YaHei" panose="020B0503020204020204" pitchFamily="34" charset="-122"/>
                        <a:ea typeface="Microsoft YaHei" panose="020B0503020204020204" pitchFamily="34" charset="-122"/>
                      </a:endParaRPr>
                    </a:p>
                  </a:txBody>
                  <a:tcPr anchor="ctr">
                    <a:solidFill>
                      <a:srgbClr val="0053A7"/>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1200" b="1" kern="1200" dirty="0">
                          <a:gradFill>
                            <a:gsLst>
                              <a:gs pos="0">
                                <a:schemeClr val="bg1"/>
                              </a:gs>
                              <a:gs pos="100000">
                                <a:schemeClr val="bg1"/>
                              </a:gs>
                            </a:gsLst>
                            <a:lin ang="5400000" scaled="1"/>
                          </a:gradFill>
                          <a:latin typeface="Microsoft YaHei" panose="020B0503020204020204" pitchFamily="34" charset="-122"/>
                          <a:ea typeface="Microsoft YaHei" panose="020B0503020204020204" pitchFamily="34" charset="-122"/>
                          <a:cs typeface="+mn-cs"/>
                        </a:rPr>
                        <a:t>奥希替尼</a:t>
                      </a:r>
                    </a:p>
                  </a:txBody>
                  <a:tcPr anchor="ctr">
                    <a:lnL w="6350" cap="flat" cmpd="sng" algn="ctr">
                      <a:solidFill>
                        <a:schemeClr val="bg1"/>
                      </a:solidFill>
                      <a:prstDash val="solid"/>
                      <a:round/>
                      <a:headEnd type="none" w="med" len="med"/>
                      <a:tailEnd type="none" w="med" len="med"/>
                    </a:lnL>
                    <a:lnR w="6350" cap="flat" cmpd="sng" algn="ctr">
                      <a:solidFill>
                        <a:srgbClr val="0053A7"/>
                      </a:solidFill>
                      <a:prstDash val="solid"/>
                      <a:round/>
                      <a:headEnd type="none" w="med" len="med"/>
                      <a:tailEnd type="none" w="med" len="med"/>
                    </a:lnR>
                    <a:lnT w="6350" cap="flat" cmpd="sng" algn="ctr">
                      <a:solidFill>
                        <a:srgbClr val="0053A7"/>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7030A0"/>
                    </a:solidFill>
                  </a:tcPr>
                </a:tc>
                <a:tc hMerge="1">
                  <a:txBody>
                    <a:bodyPr/>
                    <a:lstStyle/>
                    <a:p>
                      <a:endParaRPr dirty="0"/>
                    </a:p>
                  </a:txBody>
                  <a:tcPr anchor="ctr">
                    <a:solidFill>
                      <a:srgbClr val="0053A7"/>
                    </a:solidFill>
                  </a:tcPr>
                </a:tc>
                <a:extLst>
                  <a:ext uri="{0D108BD9-81ED-4DB2-BD59-A6C34878D82A}">
                    <a16:rowId xmlns:a16="http://schemas.microsoft.com/office/drawing/2014/main" val="845669273"/>
                  </a:ext>
                </a:extLst>
              </a:tr>
              <a:tr h="649962">
                <a:tc vMerge="1">
                  <a:txBody>
                    <a:bodyPr/>
                    <a:lstStyle/>
                    <a:p>
                      <a:pPr algn="ctr"/>
                      <a:endParaRPr lang="zh-CN" altLang="en-US" sz="1200" dirty="0">
                        <a:latin typeface="Microsoft YaHei" panose="020B0503020204020204" pitchFamily="34" charset="-122"/>
                        <a:ea typeface="Microsoft YaHei" panose="020B0503020204020204" pitchFamily="34" charset="-122"/>
                      </a:endParaRPr>
                    </a:p>
                  </a:txBody>
                  <a:tcPr anchor="ctr">
                    <a:solidFill>
                      <a:srgbClr val="0053A7"/>
                    </a:solidFill>
                  </a:tcPr>
                </a:tc>
                <a:tc>
                  <a:txBody>
                    <a:bodyPr/>
                    <a:lstStyle/>
                    <a:p>
                      <a:pPr algn="ctr"/>
                      <a:r>
                        <a:rPr lang="zh-CN" altLang="en-US" sz="1200" b="1" kern="1200" dirty="0">
                          <a:gradFill>
                            <a:gsLst>
                              <a:gs pos="0">
                                <a:schemeClr val="bg1"/>
                              </a:gs>
                              <a:gs pos="100000">
                                <a:schemeClr val="bg1"/>
                              </a:gs>
                            </a:gsLst>
                            <a:lin ang="5400000" scaled="1"/>
                          </a:gradFill>
                          <a:latin typeface="Microsoft YaHei" panose="020B0503020204020204" pitchFamily="34" charset="-122"/>
                          <a:ea typeface="Microsoft YaHei" panose="020B0503020204020204" pitchFamily="34" charset="-122"/>
                          <a:cs typeface="+mn-cs"/>
                        </a:rPr>
                        <a:t>颅内 </a:t>
                      </a:r>
                      <a:r>
                        <a:rPr lang="en-US" altLang="zh-CN" sz="1200" b="1" kern="1200" dirty="0">
                          <a:gradFill>
                            <a:gsLst>
                              <a:gs pos="0">
                                <a:schemeClr val="bg1"/>
                              </a:gs>
                              <a:gs pos="100000">
                                <a:schemeClr val="bg1"/>
                              </a:gs>
                            </a:gsLst>
                            <a:lin ang="5400000" scaled="1"/>
                          </a:gradFill>
                          <a:latin typeface="Microsoft YaHei" panose="020B0503020204020204" pitchFamily="34" charset="-122"/>
                          <a:ea typeface="Microsoft YaHei" panose="020B0503020204020204" pitchFamily="34" charset="-122"/>
                          <a:cs typeface="+mn-cs"/>
                        </a:rPr>
                        <a:t>PFS</a:t>
                      </a:r>
                      <a:r>
                        <a:rPr lang="zh-CN" altLang="en-US" sz="1200" b="1" kern="1200" dirty="0">
                          <a:gradFill>
                            <a:gsLst>
                              <a:gs pos="0">
                                <a:schemeClr val="bg1"/>
                              </a:gs>
                              <a:gs pos="100000">
                                <a:schemeClr val="bg1"/>
                              </a:gs>
                            </a:gsLst>
                            <a:lin ang="5400000" scaled="1"/>
                          </a:gradFill>
                          <a:latin typeface="Microsoft YaHei" panose="020B0503020204020204" pitchFamily="34" charset="-122"/>
                          <a:ea typeface="Microsoft YaHei" panose="020B0503020204020204" pitchFamily="34" charset="-122"/>
                          <a:cs typeface="+mn-cs"/>
                        </a:rPr>
                        <a:t> 的风险比（</a:t>
                      </a:r>
                      <a:r>
                        <a:rPr lang="en-US" altLang="zh-CN" sz="1200" b="1" kern="1200" dirty="0">
                          <a:gradFill>
                            <a:gsLst>
                              <a:gs pos="0">
                                <a:schemeClr val="bg1"/>
                              </a:gs>
                              <a:gs pos="100000">
                                <a:schemeClr val="bg1"/>
                              </a:gs>
                            </a:gsLst>
                            <a:lin ang="5400000" scaled="1"/>
                          </a:gradFill>
                          <a:latin typeface="Microsoft YaHei" panose="020B0503020204020204" pitchFamily="34" charset="-122"/>
                          <a:ea typeface="Microsoft YaHei" panose="020B0503020204020204" pitchFamily="34" charset="-122"/>
                          <a:cs typeface="+mn-cs"/>
                        </a:rPr>
                        <a:t>HR</a:t>
                      </a:r>
                      <a:r>
                        <a:rPr lang="zh-CN" altLang="en-US" sz="1200" b="1" kern="1200" dirty="0">
                          <a:gradFill>
                            <a:gsLst>
                              <a:gs pos="0">
                                <a:schemeClr val="bg1"/>
                              </a:gs>
                              <a:gs pos="100000">
                                <a:schemeClr val="bg1"/>
                              </a:gs>
                            </a:gsLst>
                            <a:lin ang="5400000" scaled="1"/>
                          </a:gradFill>
                          <a:latin typeface="Microsoft YaHei" panose="020B0503020204020204" pitchFamily="34" charset="-122"/>
                          <a:ea typeface="Microsoft YaHei" panose="020B0503020204020204" pitchFamily="34" charset="-122"/>
                          <a:cs typeface="+mn-cs"/>
                        </a:rPr>
                        <a:t>）</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rgbClr val="0053A7"/>
                      </a:solidFill>
                      <a:prstDash val="solid"/>
                      <a:round/>
                      <a:headEnd type="none" w="med" len="med"/>
                      <a:tailEnd type="none" w="med" len="med"/>
                    </a:lnB>
                    <a:solidFill>
                      <a:srgbClr val="0053A7"/>
                    </a:solidFill>
                  </a:tcPr>
                </a:tc>
                <a:tc>
                  <a:txBody>
                    <a:bodyPr/>
                    <a:lstStyle/>
                    <a:p>
                      <a:pPr algn="ctr"/>
                      <a:r>
                        <a:rPr lang="en-US" altLang="zh-CN" sz="1200" b="1" kern="1200" dirty="0">
                          <a:gradFill>
                            <a:gsLst>
                              <a:gs pos="0">
                                <a:schemeClr val="bg1"/>
                              </a:gs>
                              <a:gs pos="100000">
                                <a:schemeClr val="bg1"/>
                              </a:gs>
                            </a:gsLst>
                            <a:lin ang="5400000" scaled="1"/>
                          </a:gradFill>
                          <a:latin typeface="Microsoft YaHei" panose="020B0503020204020204" pitchFamily="34" charset="-122"/>
                          <a:ea typeface="Microsoft YaHei" panose="020B0503020204020204" pitchFamily="34" charset="-122"/>
                          <a:cs typeface="+mn-cs"/>
                        </a:rPr>
                        <a:t>OS</a:t>
                      </a:r>
                      <a:endParaRPr lang="zh-CN" altLang="en-US" sz="1200" b="1" kern="1200" dirty="0">
                        <a:gradFill>
                          <a:gsLst>
                            <a:gs pos="0">
                              <a:schemeClr val="bg1"/>
                            </a:gs>
                            <a:gs pos="100000">
                              <a:schemeClr val="bg1"/>
                            </a:gs>
                          </a:gsLst>
                          <a:lin ang="5400000" scaled="1"/>
                        </a:gradFill>
                        <a:latin typeface="Microsoft YaHei" panose="020B0503020204020204" pitchFamily="34" charset="-122"/>
                        <a:ea typeface="Microsoft YaHei" panose="020B0503020204020204" pitchFamily="34" charset="-122"/>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rgbClr val="0053A7"/>
                      </a:solidFill>
                      <a:prstDash val="solid"/>
                      <a:round/>
                      <a:headEnd type="none" w="med" len="med"/>
                      <a:tailEnd type="none" w="med" len="med"/>
                    </a:lnB>
                    <a:solidFill>
                      <a:srgbClr val="0053A7"/>
                    </a:solidFill>
                  </a:tcPr>
                </a:tc>
                <a:tc>
                  <a:txBody>
                    <a:bodyPr/>
                    <a:lstStyle/>
                    <a:p>
                      <a:pPr algn="ctr"/>
                      <a:r>
                        <a:rPr lang="zh-CN" altLang="en-US" sz="1200" b="1" kern="1200" dirty="0">
                          <a:gradFill>
                            <a:gsLst>
                              <a:gs pos="0">
                                <a:schemeClr val="bg1"/>
                              </a:gs>
                              <a:gs pos="100000">
                                <a:schemeClr val="bg1"/>
                              </a:gs>
                            </a:gsLst>
                            <a:lin ang="5400000" scaled="1"/>
                          </a:gradFill>
                          <a:latin typeface="Microsoft YaHei" panose="020B0503020204020204" pitchFamily="34" charset="-122"/>
                          <a:ea typeface="Microsoft YaHei" panose="020B0503020204020204" pitchFamily="34" charset="-122"/>
                          <a:cs typeface="+mn-cs"/>
                        </a:rPr>
                        <a:t>颅内</a:t>
                      </a:r>
                      <a:r>
                        <a:rPr lang="en-US" altLang="zh-CN" sz="1200" b="1" kern="1200" dirty="0">
                          <a:gradFill>
                            <a:gsLst>
                              <a:gs pos="0">
                                <a:schemeClr val="bg1"/>
                              </a:gs>
                              <a:gs pos="100000">
                                <a:schemeClr val="bg1"/>
                              </a:gs>
                            </a:gsLst>
                            <a:lin ang="5400000" scaled="1"/>
                          </a:gradFill>
                          <a:latin typeface="Microsoft YaHei" panose="020B0503020204020204" pitchFamily="34" charset="-122"/>
                          <a:ea typeface="Microsoft YaHei" panose="020B0503020204020204" pitchFamily="34" charset="-122"/>
                          <a:cs typeface="+mn-cs"/>
                        </a:rPr>
                        <a:t>PFS</a:t>
                      </a:r>
                      <a:endParaRPr lang="zh-CN" altLang="en-US" sz="1200" b="1" kern="1200" dirty="0">
                        <a:gradFill>
                          <a:gsLst>
                            <a:gs pos="0">
                              <a:schemeClr val="bg1"/>
                            </a:gs>
                            <a:gs pos="100000">
                              <a:schemeClr val="bg1"/>
                            </a:gs>
                          </a:gsLst>
                          <a:lin ang="5400000" scaled="1"/>
                        </a:gradFill>
                        <a:latin typeface="Microsoft YaHei" panose="020B0503020204020204" pitchFamily="34" charset="-122"/>
                        <a:ea typeface="Microsoft YaHei" panose="020B0503020204020204" pitchFamily="34" charset="-122"/>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rgbClr val="0053A7"/>
                      </a:solidFill>
                      <a:prstDash val="solid"/>
                      <a:round/>
                      <a:headEnd type="none" w="med" len="med"/>
                      <a:tailEnd type="none" w="med" len="med"/>
                    </a:lnB>
                    <a:solidFill>
                      <a:srgbClr val="7030A0"/>
                    </a:solidFill>
                  </a:tcPr>
                </a:tc>
                <a:tc>
                  <a:txBody>
                    <a:bodyPr/>
                    <a:lstStyle/>
                    <a:p>
                      <a:pPr algn="ctr"/>
                      <a:r>
                        <a:rPr lang="en-US" altLang="zh-CN" sz="1200" b="1" kern="1200" dirty="0">
                          <a:gradFill>
                            <a:gsLst>
                              <a:gs pos="0">
                                <a:schemeClr val="bg1"/>
                              </a:gs>
                              <a:gs pos="100000">
                                <a:schemeClr val="bg1"/>
                              </a:gs>
                            </a:gsLst>
                            <a:lin ang="5400000" scaled="1"/>
                          </a:gradFill>
                          <a:latin typeface="Microsoft YaHei" panose="020B0503020204020204" pitchFamily="34" charset="-122"/>
                          <a:ea typeface="Microsoft YaHei" panose="020B0503020204020204" pitchFamily="34" charset="-122"/>
                          <a:cs typeface="+mn-cs"/>
                        </a:rPr>
                        <a:t>OS</a:t>
                      </a:r>
                      <a:endParaRPr lang="zh-CN" altLang="en-US" sz="1200" b="1" kern="1200" dirty="0">
                        <a:gradFill>
                          <a:gsLst>
                            <a:gs pos="0">
                              <a:schemeClr val="bg1"/>
                            </a:gs>
                            <a:gs pos="100000">
                              <a:schemeClr val="bg1"/>
                            </a:gs>
                          </a:gsLst>
                          <a:lin ang="5400000" scaled="1"/>
                        </a:gradFill>
                        <a:latin typeface="Microsoft YaHei" panose="020B0503020204020204" pitchFamily="34" charset="-122"/>
                        <a:ea typeface="Microsoft YaHei" panose="020B0503020204020204" pitchFamily="34" charset="-122"/>
                        <a:cs typeface="+mn-cs"/>
                      </a:endParaRPr>
                    </a:p>
                  </a:txBody>
                  <a:tcPr anchor="ctr">
                    <a:lnL w="6350" cap="flat" cmpd="sng" algn="ctr">
                      <a:solidFill>
                        <a:schemeClr val="bg1"/>
                      </a:solidFill>
                      <a:prstDash val="solid"/>
                      <a:round/>
                      <a:headEnd type="none" w="med" len="med"/>
                      <a:tailEnd type="none" w="med" len="med"/>
                    </a:lnL>
                    <a:lnR w="6350" cap="flat" cmpd="sng" algn="ctr">
                      <a:solidFill>
                        <a:srgbClr val="0053A7"/>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rgbClr val="0053A7"/>
                      </a:solidFill>
                      <a:prstDash val="solid"/>
                      <a:round/>
                      <a:headEnd type="none" w="med" len="med"/>
                      <a:tailEnd type="none" w="med" len="med"/>
                    </a:lnB>
                    <a:solidFill>
                      <a:srgbClr val="7030A0"/>
                    </a:solidFill>
                  </a:tcPr>
                </a:tc>
                <a:extLst>
                  <a:ext uri="{0D108BD9-81ED-4DB2-BD59-A6C34878D82A}">
                    <a16:rowId xmlns:a16="http://schemas.microsoft.com/office/drawing/2014/main" val="3729000773"/>
                  </a:ext>
                </a:extLst>
              </a:tr>
              <a:tr h="618264">
                <a:tc>
                  <a:txBody>
                    <a:bodyPr/>
                    <a:lstStyle/>
                    <a:p>
                      <a:pPr algn="ctr"/>
                      <a:r>
                        <a:rPr lang="zh-CN" altLang="en-US" sz="1200" kern="1200" dirty="0">
                          <a:gradFill>
                            <a:gsLst>
                              <a:gs pos="0">
                                <a:schemeClr val="tx1"/>
                              </a:gs>
                              <a:gs pos="100000">
                                <a:schemeClr val="tx1"/>
                              </a:gs>
                            </a:gsLst>
                            <a:lin ang="0" scaled="1"/>
                          </a:gradFill>
                          <a:latin typeface="Microsoft YaHei" panose="020B0503020204020204" pitchFamily="34" charset="-122"/>
                          <a:ea typeface="Microsoft YaHei" panose="020B0503020204020204" pitchFamily="34" charset="-122"/>
                          <a:cs typeface="+mn-cs"/>
                        </a:rPr>
                        <a:t>颅内病灶数</a:t>
                      </a:r>
                      <a:r>
                        <a:rPr lang="en-US" altLang="zh-CN" sz="1200" kern="1200" dirty="0">
                          <a:gradFill>
                            <a:gsLst>
                              <a:gs pos="0">
                                <a:schemeClr val="tx1"/>
                              </a:gs>
                              <a:gs pos="100000">
                                <a:schemeClr val="tx1"/>
                              </a:gs>
                            </a:gsLst>
                            <a:lin ang="0" scaled="1"/>
                          </a:gradFill>
                          <a:latin typeface="Microsoft YaHei" panose="020B0503020204020204" pitchFamily="34" charset="-122"/>
                          <a:ea typeface="Microsoft YaHei" panose="020B0503020204020204" pitchFamily="34" charset="-122"/>
                          <a:cs typeface="+mn-cs"/>
                        </a:rPr>
                        <a:t>&gt;</a:t>
                      </a:r>
                      <a:r>
                        <a:rPr lang="zh-CN" altLang="en-US" sz="1200" kern="1200" dirty="0">
                          <a:gradFill>
                            <a:gsLst>
                              <a:gs pos="0">
                                <a:schemeClr val="tx1"/>
                              </a:gs>
                              <a:gs pos="100000">
                                <a:schemeClr val="tx1"/>
                              </a:gs>
                            </a:gsLst>
                            <a:lin ang="0" scaled="1"/>
                          </a:gradFill>
                          <a:latin typeface="Microsoft YaHei" panose="020B0503020204020204" pitchFamily="34" charset="-122"/>
                          <a:ea typeface="Microsoft YaHei" panose="020B0503020204020204" pitchFamily="34" charset="-122"/>
                          <a:cs typeface="+mn-cs"/>
                        </a:rPr>
                        <a:t> </a:t>
                      </a:r>
                      <a:r>
                        <a:rPr lang="en-US" altLang="zh-CN" sz="1200" kern="1200" dirty="0">
                          <a:gradFill>
                            <a:gsLst>
                              <a:gs pos="0">
                                <a:schemeClr val="tx1"/>
                              </a:gs>
                              <a:gs pos="100000">
                                <a:schemeClr val="tx1"/>
                              </a:gs>
                            </a:gsLst>
                            <a:lin ang="0" scaled="1"/>
                          </a:gradFill>
                          <a:latin typeface="Microsoft YaHei" panose="020B0503020204020204" pitchFamily="34" charset="-122"/>
                          <a:ea typeface="Microsoft YaHei" panose="020B0503020204020204" pitchFamily="34" charset="-122"/>
                          <a:cs typeface="+mn-cs"/>
                        </a:rPr>
                        <a:t>3</a:t>
                      </a:r>
                      <a:r>
                        <a:rPr lang="zh-CN" altLang="en-US" sz="1200" kern="1200" dirty="0">
                          <a:gradFill>
                            <a:gsLst>
                              <a:gs pos="0">
                                <a:schemeClr val="tx1"/>
                              </a:gs>
                              <a:gs pos="100000">
                                <a:schemeClr val="tx1"/>
                              </a:gs>
                            </a:gsLst>
                            <a:lin ang="0" scaled="1"/>
                          </a:gradFill>
                          <a:latin typeface="Microsoft YaHei" panose="020B0503020204020204" pitchFamily="34" charset="-122"/>
                          <a:ea typeface="Microsoft YaHei" panose="020B0503020204020204" pitchFamily="34" charset="-122"/>
                          <a:cs typeface="+mn-cs"/>
                        </a:rPr>
                        <a:t> </a:t>
                      </a:r>
                    </a:p>
                  </a:txBody>
                  <a:tcPr anchor="ctr">
                    <a:lnL w="6350" cap="flat" cmpd="sng" algn="ctr">
                      <a:solidFill>
                        <a:srgbClr val="0053A7"/>
                      </a:solidFill>
                      <a:prstDash val="solid"/>
                      <a:round/>
                      <a:headEnd type="none" w="med" len="med"/>
                      <a:tailEnd type="none" w="med" len="med"/>
                    </a:lnL>
                    <a:lnR w="6350" cap="flat" cmpd="sng" algn="ctr">
                      <a:solidFill>
                        <a:srgbClr val="0053A7"/>
                      </a:solidFill>
                      <a:prstDash val="solid"/>
                      <a:round/>
                      <a:headEnd type="none" w="med" len="med"/>
                      <a:tailEnd type="none" w="med" len="med"/>
                    </a:lnR>
                    <a:lnT w="6350" cap="flat" cmpd="sng" algn="ctr">
                      <a:solidFill>
                        <a:srgbClr val="0053A7"/>
                      </a:solidFill>
                      <a:prstDash val="solid"/>
                      <a:round/>
                      <a:headEnd type="none" w="med" len="med"/>
                      <a:tailEnd type="none" w="med" len="med"/>
                    </a:lnT>
                    <a:lnB w="6350" cap="flat" cmpd="sng" algn="ctr">
                      <a:solidFill>
                        <a:srgbClr val="0053A7"/>
                      </a:solidFill>
                      <a:prstDash val="solid"/>
                      <a:round/>
                      <a:headEnd type="none" w="med" len="med"/>
                      <a:tailEnd type="none" w="med" len="med"/>
                    </a:lnB>
                    <a:noFill/>
                  </a:tcPr>
                </a:tc>
                <a:tc>
                  <a:txBody>
                    <a:bodyPr/>
                    <a:lstStyle/>
                    <a:p>
                      <a:pPr algn="ctr"/>
                      <a:r>
                        <a:rPr lang="en" altLang="zh-CN" sz="1200" b="1" i="0" kern="1200" dirty="0">
                          <a:solidFill>
                            <a:srgbClr val="FF0000"/>
                          </a:solidFill>
                          <a:latin typeface="Microsoft YaHei" panose="020B0503020204020204" pitchFamily="34" charset="-122"/>
                          <a:ea typeface="Microsoft YaHei" panose="020B0503020204020204" pitchFamily="34" charset="-122"/>
                          <a:cs typeface="+mn-cs"/>
                        </a:rPr>
                        <a:t>0.454</a:t>
                      </a:r>
                    </a:p>
                  </a:txBody>
                  <a:tcPr anchor="ctr">
                    <a:lnL w="6350" cap="flat" cmpd="sng" algn="ctr">
                      <a:solidFill>
                        <a:srgbClr val="0053A7"/>
                      </a:solidFill>
                      <a:prstDash val="solid"/>
                      <a:round/>
                      <a:headEnd type="none" w="med" len="med"/>
                      <a:tailEnd type="none" w="med" len="med"/>
                    </a:lnL>
                    <a:lnR w="6350" cap="flat" cmpd="sng" algn="ctr">
                      <a:solidFill>
                        <a:srgbClr val="0053A7"/>
                      </a:solidFill>
                      <a:prstDash val="solid"/>
                      <a:round/>
                      <a:headEnd type="none" w="med" len="med"/>
                      <a:tailEnd type="none" w="med" len="med"/>
                    </a:lnR>
                    <a:lnT w="6350" cap="flat" cmpd="sng" algn="ctr">
                      <a:solidFill>
                        <a:srgbClr val="0053A7"/>
                      </a:solidFill>
                      <a:prstDash val="solid"/>
                      <a:round/>
                      <a:headEnd type="none" w="med" len="med"/>
                      <a:tailEnd type="none" w="med" len="med"/>
                    </a:lnT>
                    <a:lnB w="6350" cap="flat" cmpd="sng" algn="ctr">
                      <a:solidFill>
                        <a:srgbClr val="0053A7"/>
                      </a:solidFill>
                      <a:prstDash val="solid"/>
                      <a:round/>
                      <a:headEnd type="none" w="med" len="med"/>
                      <a:tailEnd type="none" w="med" len="med"/>
                    </a:lnB>
                    <a:noFill/>
                  </a:tcPr>
                </a:tc>
                <a:tc>
                  <a:txBody>
                    <a:bodyPr/>
                    <a:lstStyle/>
                    <a:p>
                      <a:pPr algn="ctr"/>
                      <a:r>
                        <a:rPr lang="en-US" altLang="zh-CN" sz="1200" b="1" i="0" kern="1200" dirty="0">
                          <a:solidFill>
                            <a:srgbClr val="FF0000"/>
                          </a:solidFill>
                          <a:latin typeface="Microsoft YaHei" panose="020B0503020204020204" pitchFamily="34" charset="-122"/>
                          <a:ea typeface="Microsoft YaHei" panose="020B0503020204020204" pitchFamily="34" charset="-122"/>
                          <a:cs typeface="+mn-cs"/>
                        </a:rPr>
                        <a:t>29.5</a:t>
                      </a:r>
                      <a:r>
                        <a:rPr lang="zh-CN" altLang="en-US" sz="1200" b="1" i="0" kern="1200" dirty="0">
                          <a:solidFill>
                            <a:srgbClr val="FF0000"/>
                          </a:solidFill>
                          <a:latin typeface="Microsoft YaHei" panose="020B0503020204020204" pitchFamily="34" charset="-122"/>
                          <a:ea typeface="Microsoft YaHei" panose="020B0503020204020204" pitchFamily="34" charset="-122"/>
                          <a:cs typeface="+mn-cs"/>
                        </a:rPr>
                        <a:t>月</a:t>
                      </a:r>
                      <a:endParaRPr lang="en-US" altLang="zh-CN" sz="1200" b="1" i="0" kern="1200" dirty="0">
                        <a:solidFill>
                          <a:srgbClr val="FF0000"/>
                        </a:solidFill>
                        <a:latin typeface="Microsoft YaHei" panose="020B0503020204020204" pitchFamily="34" charset="-122"/>
                        <a:ea typeface="Microsoft YaHei" panose="020B0503020204020204" pitchFamily="34" charset="-122"/>
                        <a:cs typeface="+mn-cs"/>
                      </a:endParaRPr>
                    </a:p>
                  </a:txBody>
                  <a:tcPr anchor="ctr">
                    <a:lnL w="6350" cap="flat" cmpd="sng" algn="ctr">
                      <a:solidFill>
                        <a:srgbClr val="0053A7"/>
                      </a:solidFill>
                      <a:prstDash val="solid"/>
                      <a:round/>
                      <a:headEnd type="none" w="med" len="med"/>
                      <a:tailEnd type="none" w="med" len="med"/>
                    </a:lnL>
                    <a:lnR w="6350" cap="flat" cmpd="sng" algn="ctr">
                      <a:solidFill>
                        <a:srgbClr val="0053A7"/>
                      </a:solidFill>
                      <a:prstDash val="solid"/>
                      <a:round/>
                      <a:headEnd type="none" w="med" len="med"/>
                      <a:tailEnd type="none" w="med" len="med"/>
                    </a:lnR>
                    <a:lnT w="6350" cap="flat" cmpd="sng" algn="ctr">
                      <a:solidFill>
                        <a:srgbClr val="0053A7"/>
                      </a:solidFill>
                      <a:prstDash val="solid"/>
                      <a:round/>
                      <a:headEnd type="none" w="med" len="med"/>
                      <a:tailEnd type="none" w="med" len="med"/>
                    </a:lnT>
                    <a:lnB w="6350" cap="flat" cmpd="sng" algn="ctr">
                      <a:solidFill>
                        <a:srgbClr val="0053A7"/>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1200" kern="1200" dirty="0">
                          <a:gradFill>
                            <a:gsLst>
                              <a:gs pos="0">
                                <a:schemeClr val="tx1"/>
                              </a:gs>
                              <a:gs pos="100000">
                                <a:schemeClr val="tx1"/>
                              </a:gs>
                            </a:gsLst>
                            <a:lin ang="0" scaled="1"/>
                          </a:gradFill>
                          <a:latin typeface="Microsoft YaHei" panose="020B0503020204020204" pitchFamily="34" charset="-122"/>
                          <a:ea typeface="Microsoft YaHei" panose="020B0503020204020204" pitchFamily="34" charset="-122"/>
                          <a:cs typeface="+mn-cs"/>
                        </a:rPr>
                        <a:t>未报道</a:t>
                      </a:r>
                      <a:endParaRPr lang="en-US" altLang="zh-CN" sz="1200" kern="1200" dirty="0">
                        <a:gradFill>
                          <a:gsLst>
                            <a:gs pos="0">
                              <a:schemeClr val="tx1"/>
                            </a:gs>
                            <a:gs pos="100000">
                              <a:schemeClr val="tx1"/>
                            </a:gs>
                          </a:gsLst>
                          <a:lin ang="0" scaled="1"/>
                        </a:gradFill>
                        <a:latin typeface="Microsoft YaHei" panose="020B0503020204020204" pitchFamily="34" charset="-122"/>
                        <a:ea typeface="Microsoft YaHei" panose="020B0503020204020204" pitchFamily="34" charset="-122"/>
                        <a:cs typeface="+mn-cs"/>
                      </a:endParaRPr>
                    </a:p>
                  </a:txBody>
                  <a:tcPr anchor="ctr">
                    <a:lnL w="6350" cap="flat" cmpd="sng" algn="ctr">
                      <a:solidFill>
                        <a:srgbClr val="0053A7"/>
                      </a:solidFill>
                      <a:prstDash val="solid"/>
                      <a:round/>
                      <a:headEnd type="none" w="med" len="med"/>
                      <a:tailEnd type="none" w="med" len="med"/>
                    </a:lnL>
                    <a:lnR w="6350" cap="flat" cmpd="sng" algn="ctr">
                      <a:solidFill>
                        <a:srgbClr val="0053A7"/>
                      </a:solidFill>
                      <a:prstDash val="solid"/>
                      <a:round/>
                      <a:headEnd type="none" w="med" len="med"/>
                      <a:tailEnd type="none" w="med" len="med"/>
                    </a:lnR>
                    <a:lnT w="6350" cap="flat" cmpd="sng" algn="ctr">
                      <a:solidFill>
                        <a:srgbClr val="0053A7"/>
                      </a:solidFill>
                      <a:prstDash val="solid"/>
                      <a:round/>
                      <a:headEnd type="none" w="med" len="med"/>
                      <a:tailEnd type="none" w="med" len="med"/>
                    </a:lnT>
                    <a:lnB w="6350" cap="flat" cmpd="sng" algn="ctr">
                      <a:solidFill>
                        <a:srgbClr val="0053A7"/>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200" b="1" i="0" kern="1200" dirty="0">
                          <a:solidFill>
                            <a:srgbClr val="FF0000"/>
                          </a:solidFill>
                          <a:latin typeface="Microsoft YaHei" panose="020B0503020204020204" pitchFamily="34" charset="-122"/>
                          <a:ea typeface="Microsoft YaHei" panose="020B0503020204020204" pitchFamily="34" charset="-122"/>
                          <a:cs typeface="+mn-cs"/>
                        </a:rPr>
                        <a:t>22</a:t>
                      </a:r>
                      <a:r>
                        <a:rPr lang="zh-CN" altLang="en-US" sz="1200" b="1" i="0" kern="1200" dirty="0">
                          <a:solidFill>
                            <a:srgbClr val="FF0000"/>
                          </a:solidFill>
                          <a:latin typeface="Microsoft YaHei" panose="020B0503020204020204" pitchFamily="34" charset="-122"/>
                          <a:ea typeface="Microsoft YaHei" panose="020B0503020204020204" pitchFamily="34" charset="-122"/>
                          <a:cs typeface="+mn-cs"/>
                        </a:rPr>
                        <a:t>月</a:t>
                      </a:r>
                      <a:r>
                        <a:rPr kumimoji="0" lang="en-US" altLang="zh-CN" sz="1200" b="0" i="0" u="none" strike="noStrike" kern="1200" cap="none" spc="0" normalizeH="0" baseline="3000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1</a:t>
                      </a:r>
                      <a:endParaRPr lang="en-US" altLang="zh-CN" sz="1200" b="0" i="0" dirty="0">
                        <a:latin typeface="微软雅黑" panose="020B0503020204020204" pitchFamily="34" charset="-122"/>
                        <a:ea typeface="微软雅黑" panose="020B0503020204020204" pitchFamily="34" charset="-122"/>
                      </a:endParaRPr>
                    </a:p>
                  </a:txBody>
                  <a:tcPr anchor="ctr">
                    <a:lnL w="6350" cap="flat" cmpd="sng" algn="ctr">
                      <a:solidFill>
                        <a:srgbClr val="0053A7"/>
                      </a:solidFill>
                      <a:prstDash val="solid"/>
                      <a:round/>
                      <a:headEnd type="none" w="med" len="med"/>
                      <a:tailEnd type="none" w="med" len="med"/>
                    </a:lnL>
                    <a:lnR w="6350" cap="flat" cmpd="sng" algn="ctr">
                      <a:solidFill>
                        <a:srgbClr val="0053A7"/>
                      </a:solidFill>
                      <a:prstDash val="solid"/>
                      <a:round/>
                      <a:headEnd type="none" w="med" len="med"/>
                      <a:tailEnd type="none" w="med" len="med"/>
                    </a:lnR>
                    <a:lnT w="6350" cap="flat" cmpd="sng" algn="ctr">
                      <a:solidFill>
                        <a:srgbClr val="0053A7"/>
                      </a:solidFill>
                      <a:prstDash val="solid"/>
                      <a:round/>
                      <a:headEnd type="none" w="med" len="med"/>
                      <a:tailEnd type="none" w="med" len="med"/>
                    </a:lnT>
                    <a:lnB w="6350" cap="flat" cmpd="sng" algn="ctr">
                      <a:solidFill>
                        <a:srgbClr val="0053A7"/>
                      </a:solidFill>
                      <a:prstDash val="solid"/>
                      <a:round/>
                      <a:headEnd type="none" w="med" len="med"/>
                      <a:tailEnd type="none" w="med" len="med"/>
                    </a:lnB>
                    <a:noFill/>
                  </a:tcPr>
                </a:tc>
                <a:extLst>
                  <a:ext uri="{0D108BD9-81ED-4DB2-BD59-A6C34878D82A}">
                    <a16:rowId xmlns:a16="http://schemas.microsoft.com/office/drawing/2014/main" val="3581786067"/>
                  </a:ext>
                </a:extLst>
              </a:tr>
              <a:tr h="1083270">
                <a:tc>
                  <a:txBody>
                    <a:bodyPr/>
                    <a:lstStyle/>
                    <a:p>
                      <a:pPr algn="ctr"/>
                      <a:r>
                        <a:rPr lang="en-US" altLang="zh-CN" sz="1200" kern="1200" dirty="0">
                          <a:gradFill>
                            <a:gsLst>
                              <a:gs pos="0">
                                <a:schemeClr val="tx1"/>
                              </a:gs>
                              <a:gs pos="100000">
                                <a:schemeClr val="tx1"/>
                              </a:gs>
                            </a:gsLst>
                            <a:lin ang="0" scaled="1"/>
                          </a:gradFill>
                          <a:latin typeface="Microsoft YaHei" panose="020B0503020204020204" pitchFamily="34" charset="-122"/>
                          <a:ea typeface="Microsoft YaHei" panose="020B0503020204020204" pitchFamily="34" charset="-122"/>
                          <a:cs typeface="+mn-cs"/>
                        </a:rPr>
                        <a:t>L858R</a:t>
                      </a:r>
                      <a:r>
                        <a:rPr lang="zh-CN" altLang="en-US" sz="1200" kern="1200" dirty="0">
                          <a:gradFill>
                            <a:gsLst>
                              <a:gs pos="0">
                                <a:schemeClr val="tx1"/>
                              </a:gs>
                              <a:gs pos="100000">
                                <a:schemeClr val="tx1"/>
                              </a:gs>
                            </a:gsLst>
                            <a:lin ang="0" scaled="1"/>
                          </a:gradFill>
                          <a:latin typeface="Microsoft YaHei" panose="020B0503020204020204" pitchFamily="34" charset="-122"/>
                          <a:ea typeface="Microsoft YaHei" panose="020B0503020204020204" pitchFamily="34" charset="-122"/>
                          <a:cs typeface="+mn-cs"/>
                        </a:rPr>
                        <a:t> 突变</a:t>
                      </a:r>
                    </a:p>
                  </a:txBody>
                  <a:tcPr anchor="ctr">
                    <a:lnL w="6350" cap="flat" cmpd="sng" algn="ctr">
                      <a:solidFill>
                        <a:srgbClr val="0053A7"/>
                      </a:solidFill>
                      <a:prstDash val="solid"/>
                      <a:round/>
                      <a:headEnd type="none" w="med" len="med"/>
                      <a:tailEnd type="none" w="med" len="med"/>
                    </a:lnL>
                    <a:lnR w="6350" cap="flat" cmpd="sng" algn="ctr">
                      <a:solidFill>
                        <a:srgbClr val="0053A7"/>
                      </a:solidFill>
                      <a:prstDash val="solid"/>
                      <a:round/>
                      <a:headEnd type="none" w="med" len="med"/>
                      <a:tailEnd type="none" w="med" len="med"/>
                    </a:lnR>
                    <a:lnT w="6350" cap="flat" cmpd="sng" algn="ctr">
                      <a:solidFill>
                        <a:srgbClr val="0053A7"/>
                      </a:solidFill>
                      <a:prstDash val="solid"/>
                      <a:round/>
                      <a:headEnd type="none" w="med" len="med"/>
                      <a:tailEnd type="none" w="med" len="med"/>
                    </a:lnT>
                    <a:lnB w="6350" cap="flat" cmpd="sng" algn="ctr">
                      <a:solidFill>
                        <a:srgbClr val="0053A7"/>
                      </a:solidFill>
                      <a:prstDash val="solid"/>
                      <a:round/>
                      <a:headEnd type="none" w="med" len="med"/>
                      <a:tailEnd type="none" w="med" len="med"/>
                    </a:lnB>
                    <a:noFill/>
                  </a:tcPr>
                </a:tc>
                <a:tc>
                  <a:txBody>
                    <a:bodyPr/>
                    <a:lstStyle/>
                    <a:p>
                      <a:pPr marL="0" algn="ctr" defTabSz="914400" rtl="0" eaLnBrk="1" latinLnBrk="0" hangingPunct="1"/>
                      <a:r>
                        <a:rPr lang="en" altLang="zh-CN" sz="1200" b="1" i="0" kern="1200" dirty="0">
                          <a:solidFill>
                            <a:srgbClr val="FF0000"/>
                          </a:solidFill>
                          <a:latin typeface="Microsoft YaHei" panose="020B0503020204020204" pitchFamily="34" charset="-122"/>
                          <a:ea typeface="Microsoft YaHei" panose="020B0503020204020204" pitchFamily="34" charset="-122"/>
                          <a:cs typeface="+mn-cs"/>
                        </a:rPr>
                        <a:t>0.327</a:t>
                      </a:r>
                    </a:p>
                  </a:txBody>
                  <a:tcPr anchor="ctr">
                    <a:lnL w="6350" cap="flat" cmpd="sng" algn="ctr">
                      <a:solidFill>
                        <a:srgbClr val="0053A7"/>
                      </a:solidFill>
                      <a:prstDash val="solid"/>
                      <a:round/>
                      <a:headEnd type="none" w="med" len="med"/>
                      <a:tailEnd type="none" w="med" len="med"/>
                    </a:lnL>
                    <a:lnR w="6350" cap="flat" cmpd="sng" algn="ctr">
                      <a:solidFill>
                        <a:srgbClr val="0053A7"/>
                      </a:solidFill>
                      <a:prstDash val="solid"/>
                      <a:round/>
                      <a:headEnd type="none" w="med" len="med"/>
                      <a:tailEnd type="none" w="med" len="med"/>
                    </a:lnR>
                    <a:lnT w="6350" cap="flat" cmpd="sng" algn="ctr">
                      <a:solidFill>
                        <a:srgbClr val="0053A7"/>
                      </a:solidFill>
                      <a:prstDash val="solid"/>
                      <a:round/>
                      <a:headEnd type="none" w="med" len="med"/>
                      <a:tailEnd type="none" w="med" len="med"/>
                    </a:lnT>
                    <a:lnB w="6350" cap="flat" cmpd="sng" algn="ctr">
                      <a:solidFill>
                        <a:srgbClr val="0053A7"/>
                      </a:solidFill>
                      <a:prstDash val="solid"/>
                      <a:round/>
                      <a:headEnd type="none" w="med" len="med"/>
                      <a:tailEnd type="none" w="med" len="med"/>
                    </a:lnB>
                    <a:noFill/>
                  </a:tcPr>
                </a:tc>
                <a:tc>
                  <a:txBody>
                    <a:bodyPr/>
                    <a:lstStyle/>
                    <a:p>
                      <a:pPr marL="0" algn="ctr" defTabSz="914400" rtl="0" eaLnBrk="1" latinLnBrk="0" hangingPunct="1"/>
                      <a:r>
                        <a:rPr lang="en-US" altLang="zh-CN" sz="1200" b="1" i="0" kern="1200" dirty="0">
                          <a:solidFill>
                            <a:srgbClr val="FF0000"/>
                          </a:solidFill>
                          <a:latin typeface="Microsoft YaHei" panose="020B0503020204020204" pitchFamily="34" charset="-122"/>
                          <a:ea typeface="Microsoft YaHei" panose="020B0503020204020204" pitchFamily="34" charset="-122"/>
                          <a:cs typeface="+mn-cs"/>
                        </a:rPr>
                        <a:t>29.5</a:t>
                      </a:r>
                      <a:r>
                        <a:rPr lang="zh-CN" altLang="en-US" sz="1200" b="1" i="0" kern="1200" dirty="0">
                          <a:solidFill>
                            <a:srgbClr val="FF0000"/>
                          </a:solidFill>
                          <a:latin typeface="Microsoft YaHei" panose="020B0503020204020204" pitchFamily="34" charset="-122"/>
                          <a:ea typeface="Microsoft YaHei" panose="020B0503020204020204" pitchFamily="34" charset="-122"/>
                          <a:cs typeface="+mn-cs"/>
                        </a:rPr>
                        <a:t>月</a:t>
                      </a:r>
                      <a:endParaRPr lang="en-US" altLang="zh-CN" sz="1200" b="1" i="0" kern="1200" dirty="0">
                        <a:solidFill>
                          <a:srgbClr val="FF0000"/>
                        </a:solidFill>
                        <a:latin typeface="Microsoft YaHei" panose="020B0503020204020204" pitchFamily="34" charset="-122"/>
                        <a:ea typeface="Microsoft YaHei" panose="020B0503020204020204" pitchFamily="34" charset="-122"/>
                        <a:cs typeface="+mn-cs"/>
                      </a:endParaRPr>
                    </a:p>
                    <a:p>
                      <a:pPr marL="0" algn="ctr" defTabSz="914400" rtl="0" eaLnBrk="1" latinLnBrk="0" hangingPunct="1"/>
                      <a:r>
                        <a:rPr lang="zh-CN" altLang="en-US" sz="1100" b="1" i="0" kern="1200" dirty="0">
                          <a:solidFill>
                            <a:srgbClr val="FF0000"/>
                          </a:solidFill>
                          <a:latin typeface="Microsoft YaHei" panose="020B0503020204020204" pitchFamily="34" charset="-122"/>
                          <a:ea typeface="Microsoft YaHei" panose="020B0503020204020204" pitchFamily="34" charset="-122"/>
                          <a:cs typeface="+mn-cs"/>
                        </a:rPr>
                        <a:t>（</a:t>
                      </a:r>
                      <a:r>
                        <a:rPr lang="en-US" altLang="zh-CN" sz="1100" b="1" i="0" kern="1200" dirty="0">
                          <a:solidFill>
                            <a:srgbClr val="FF0000"/>
                          </a:solidFill>
                          <a:latin typeface="Microsoft YaHei" panose="020B0503020204020204" pitchFamily="34" charset="-122"/>
                          <a:ea typeface="Microsoft YaHei" panose="020B0503020204020204" pitchFamily="34" charset="-122"/>
                          <a:cs typeface="+mn-cs"/>
                        </a:rPr>
                        <a:t>HR 0.767</a:t>
                      </a:r>
                      <a:r>
                        <a:rPr lang="zh-CN" altLang="en-US" sz="1100" b="1" i="0" kern="1200" dirty="0">
                          <a:solidFill>
                            <a:srgbClr val="FF0000"/>
                          </a:solidFill>
                          <a:latin typeface="Microsoft YaHei" panose="020B0503020204020204" pitchFamily="34" charset="-122"/>
                          <a:ea typeface="Microsoft YaHei" panose="020B0503020204020204" pitchFamily="34" charset="-122"/>
                          <a:cs typeface="+mn-cs"/>
                        </a:rPr>
                        <a:t>）</a:t>
                      </a:r>
                      <a:endParaRPr lang="en-US" altLang="zh-CN" sz="1100" b="1" i="0" kern="1200" dirty="0">
                        <a:solidFill>
                          <a:srgbClr val="FF0000"/>
                        </a:solidFill>
                        <a:latin typeface="Microsoft YaHei" panose="020B0503020204020204" pitchFamily="34" charset="-122"/>
                        <a:ea typeface="Microsoft YaHei" panose="020B0503020204020204" pitchFamily="34" charset="-122"/>
                        <a:cs typeface="+mn-cs"/>
                      </a:endParaRPr>
                    </a:p>
                  </a:txBody>
                  <a:tcPr anchor="ctr">
                    <a:lnL w="6350" cap="flat" cmpd="sng" algn="ctr">
                      <a:solidFill>
                        <a:srgbClr val="0053A7"/>
                      </a:solidFill>
                      <a:prstDash val="solid"/>
                      <a:round/>
                      <a:headEnd type="none" w="med" len="med"/>
                      <a:tailEnd type="none" w="med" len="med"/>
                    </a:lnL>
                    <a:lnR w="6350" cap="flat" cmpd="sng" algn="ctr">
                      <a:solidFill>
                        <a:srgbClr val="0053A7"/>
                      </a:solidFill>
                      <a:prstDash val="solid"/>
                      <a:round/>
                      <a:headEnd type="none" w="med" len="med"/>
                      <a:tailEnd type="none" w="med" len="med"/>
                    </a:lnR>
                    <a:lnT w="6350" cap="flat" cmpd="sng" algn="ctr">
                      <a:solidFill>
                        <a:srgbClr val="0053A7"/>
                      </a:solidFill>
                      <a:prstDash val="solid"/>
                      <a:round/>
                      <a:headEnd type="none" w="med" len="med"/>
                      <a:tailEnd type="none" w="med" len="med"/>
                    </a:lnT>
                    <a:lnB w="6350" cap="flat" cmpd="sng" algn="ctr">
                      <a:solidFill>
                        <a:srgbClr val="0053A7"/>
                      </a:solidFill>
                      <a:prstDash val="solid"/>
                      <a:round/>
                      <a:headEnd type="none" w="med" len="med"/>
                      <a:tailEnd type="none" w="med" len="med"/>
                    </a:lnB>
                    <a:noFill/>
                  </a:tcPr>
                </a:tc>
                <a:tc>
                  <a:txBody>
                    <a:bodyPr/>
                    <a:lstStyle/>
                    <a:p>
                      <a:pPr marL="0" algn="ctr" defTabSz="914400" rtl="0" eaLnBrk="1" latinLnBrk="0" hangingPunct="1"/>
                      <a:r>
                        <a:rPr lang="zh-CN" altLang="en-US" sz="1200" kern="1200" dirty="0">
                          <a:gradFill>
                            <a:gsLst>
                              <a:gs pos="0">
                                <a:schemeClr val="tx1"/>
                              </a:gs>
                              <a:gs pos="100000">
                                <a:schemeClr val="tx1"/>
                              </a:gs>
                            </a:gsLst>
                            <a:lin ang="0" scaled="1"/>
                          </a:gradFill>
                          <a:latin typeface="Microsoft YaHei" panose="020B0503020204020204" pitchFamily="34" charset="-122"/>
                          <a:ea typeface="Microsoft YaHei" panose="020B0503020204020204" pitchFamily="34" charset="-122"/>
                          <a:cs typeface="+mn-cs"/>
                        </a:rPr>
                        <a:t>未报道</a:t>
                      </a:r>
                      <a:endParaRPr lang="en-US" altLang="zh-CN" sz="1200" kern="1200" dirty="0">
                        <a:gradFill>
                          <a:gsLst>
                            <a:gs pos="0">
                              <a:schemeClr val="tx1"/>
                            </a:gs>
                            <a:gs pos="100000">
                              <a:schemeClr val="tx1"/>
                            </a:gs>
                          </a:gsLst>
                          <a:lin ang="0" scaled="1"/>
                        </a:gradFill>
                        <a:latin typeface="Microsoft YaHei" panose="020B0503020204020204" pitchFamily="34" charset="-122"/>
                        <a:ea typeface="Microsoft YaHei" panose="020B0503020204020204" pitchFamily="34" charset="-122"/>
                        <a:cs typeface="+mn-cs"/>
                      </a:endParaRPr>
                    </a:p>
                  </a:txBody>
                  <a:tcPr anchor="ctr">
                    <a:lnL w="6350" cap="flat" cmpd="sng" algn="ctr">
                      <a:solidFill>
                        <a:srgbClr val="0053A7"/>
                      </a:solidFill>
                      <a:prstDash val="solid"/>
                      <a:round/>
                      <a:headEnd type="none" w="med" len="med"/>
                      <a:tailEnd type="none" w="med" len="med"/>
                    </a:lnL>
                    <a:lnR w="6350" cap="flat" cmpd="sng" algn="ctr">
                      <a:solidFill>
                        <a:srgbClr val="0053A7"/>
                      </a:solidFill>
                      <a:prstDash val="solid"/>
                      <a:round/>
                      <a:headEnd type="none" w="med" len="med"/>
                      <a:tailEnd type="none" w="med" len="med"/>
                    </a:lnR>
                    <a:lnT w="6350" cap="flat" cmpd="sng" algn="ctr">
                      <a:solidFill>
                        <a:srgbClr val="0053A7"/>
                      </a:solidFill>
                      <a:prstDash val="solid"/>
                      <a:round/>
                      <a:headEnd type="none" w="med" len="med"/>
                      <a:tailEnd type="none" w="med" len="med"/>
                    </a:lnT>
                    <a:lnB w="6350" cap="flat" cmpd="sng" algn="ctr">
                      <a:solidFill>
                        <a:srgbClr val="0053A7"/>
                      </a:solidFill>
                      <a:prstDash val="solid"/>
                      <a:round/>
                      <a:headEnd type="none" w="med" len="med"/>
                      <a:tailEnd type="none" w="med" len="med"/>
                    </a:lnB>
                    <a:noFill/>
                  </a:tcPr>
                </a:tc>
                <a:tc>
                  <a:txBody>
                    <a:bodyPr/>
                    <a:lstStyle/>
                    <a:p>
                      <a:pPr marL="0" algn="ctr" defTabSz="914400" rtl="0" eaLnBrk="1" latinLnBrk="0" hangingPunct="1"/>
                      <a:r>
                        <a:rPr lang="zh-CN" altLang="en-US" sz="1200" b="0" i="0" kern="1200" dirty="0">
                          <a:gradFill>
                            <a:gsLst>
                              <a:gs pos="0">
                                <a:schemeClr val="tx1"/>
                              </a:gs>
                              <a:gs pos="100000">
                                <a:schemeClr val="tx1"/>
                              </a:gs>
                            </a:gsLst>
                            <a:lin ang="5400000" scaled="1"/>
                          </a:gradFill>
                          <a:latin typeface="Microsoft YaHei" panose="020B0503020204020204" pitchFamily="34" charset="-122"/>
                          <a:ea typeface="Microsoft YaHei" panose="020B0503020204020204" pitchFamily="34" charset="-122"/>
                          <a:cs typeface="+mn-cs"/>
                        </a:rPr>
                        <a:t>未报道</a:t>
                      </a:r>
                      <a:endParaRPr lang="en-US" altLang="zh-CN" sz="1200" b="0" i="0" kern="1200" dirty="0">
                        <a:gradFill>
                          <a:gsLst>
                            <a:gs pos="0">
                              <a:schemeClr val="tx1"/>
                            </a:gs>
                            <a:gs pos="100000">
                              <a:schemeClr val="tx1"/>
                            </a:gs>
                          </a:gsLst>
                          <a:lin ang="5400000" scaled="1"/>
                        </a:gradFill>
                        <a:latin typeface="Microsoft YaHei" panose="020B0503020204020204" pitchFamily="34" charset="-122"/>
                        <a:ea typeface="Microsoft YaHei" panose="020B0503020204020204" pitchFamily="34" charset="-122"/>
                        <a:cs typeface="+mn-cs"/>
                      </a:endParaRPr>
                    </a:p>
                    <a:p>
                      <a:pPr marL="0" algn="ctr" defTabSz="914400" rtl="0" eaLnBrk="1" latinLnBrk="0" hangingPunct="1"/>
                      <a:r>
                        <a:rPr lang="en-US" altLang="zh-CN" sz="1200" b="0" i="0" kern="1200" dirty="0">
                          <a:gradFill>
                            <a:gsLst>
                              <a:gs pos="0">
                                <a:schemeClr val="tx1"/>
                              </a:gs>
                              <a:gs pos="100000">
                                <a:schemeClr val="tx1"/>
                              </a:gs>
                            </a:gsLst>
                            <a:lin ang="5400000" scaled="1"/>
                          </a:gradFill>
                          <a:latin typeface="Microsoft YaHei" panose="020B0503020204020204" pitchFamily="34" charset="-122"/>
                          <a:ea typeface="Microsoft YaHei" panose="020B0503020204020204" pitchFamily="34" charset="-122"/>
                          <a:cs typeface="+mn-cs"/>
                        </a:rPr>
                        <a:t>(FLAURA</a:t>
                      </a:r>
                      <a:r>
                        <a:rPr lang="zh-CN" altLang="en-US" sz="1200" b="0" i="0" kern="1200" dirty="0">
                          <a:gradFill>
                            <a:gsLst>
                              <a:gs pos="0">
                                <a:schemeClr val="tx1"/>
                              </a:gs>
                              <a:gs pos="100000">
                                <a:schemeClr val="tx1"/>
                              </a:gs>
                            </a:gsLst>
                            <a:lin ang="5400000" scaled="1"/>
                          </a:gradFill>
                          <a:latin typeface="Microsoft YaHei" panose="020B0503020204020204" pitchFamily="34" charset="-122"/>
                          <a:ea typeface="Microsoft YaHei" panose="020B0503020204020204" pitchFamily="34" charset="-122"/>
                          <a:cs typeface="+mn-cs"/>
                        </a:rPr>
                        <a:t>研究总人群中</a:t>
                      </a:r>
                      <a:r>
                        <a:rPr lang="en-US" altLang="zh-CN" sz="1200" b="0" i="0" kern="1200" dirty="0">
                          <a:gradFill>
                            <a:gsLst>
                              <a:gs pos="0">
                                <a:schemeClr val="tx1"/>
                              </a:gs>
                              <a:gs pos="100000">
                                <a:schemeClr val="tx1"/>
                              </a:gs>
                            </a:gsLst>
                            <a:lin ang="5400000" scaled="1"/>
                          </a:gradFill>
                          <a:latin typeface="Microsoft YaHei" panose="020B0503020204020204" pitchFamily="34" charset="-122"/>
                          <a:ea typeface="Microsoft YaHei" panose="020B0503020204020204" pitchFamily="34" charset="-122"/>
                          <a:cs typeface="+mn-cs"/>
                        </a:rPr>
                        <a:t>L858R</a:t>
                      </a:r>
                      <a:r>
                        <a:rPr lang="zh-CN" altLang="en-US" sz="1200" b="0" i="0" kern="1200" dirty="0">
                          <a:gradFill>
                            <a:gsLst>
                              <a:gs pos="0">
                                <a:schemeClr val="tx1"/>
                              </a:gs>
                              <a:gs pos="100000">
                                <a:schemeClr val="tx1"/>
                              </a:gs>
                            </a:gsLst>
                            <a:lin ang="5400000" scaled="1"/>
                          </a:gradFill>
                          <a:latin typeface="Microsoft YaHei" panose="020B0503020204020204" pitchFamily="34" charset="-122"/>
                          <a:ea typeface="Microsoft YaHei" panose="020B0503020204020204" pitchFamily="34" charset="-122"/>
                          <a:cs typeface="+mn-cs"/>
                        </a:rPr>
                        <a:t>亚组</a:t>
                      </a:r>
                      <a:r>
                        <a:rPr lang="en-US" altLang="zh-CN" sz="1200" b="0" i="0" kern="1200" dirty="0">
                          <a:gradFill>
                            <a:gsLst>
                              <a:gs pos="0">
                                <a:schemeClr val="tx1"/>
                              </a:gs>
                              <a:gs pos="100000">
                                <a:schemeClr val="tx1"/>
                              </a:gs>
                            </a:gsLst>
                            <a:lin ang="5400000" scaled="1"/>
                          </a:gradFill>
                          <a:latin typeface="Microsoft YaHei" panose="020B0503020204020204" pitchFamily="34" charset="-122"/>
                          <a:ea typeface="Microsoft YaHei" panose="020B0503020204020204" pitchFamily="34" charset="-122"/>
                          <a:cs typeface="+mn-cs"/>
                        </a:rPr>
                        <a:t>OS HR</a:t>
                      </a:r>
                      <a:r>
                        <a:rPr lang="zh-CN" altLang="en-US" sz="1200" b="0" i="0" kern="1200" dirty="0">
                          <a:gradFill>
                            <a:gsLst>
                              <a:gs pos="0">
                                <a:schemeClr val="tx1"/>
                              </a:gs>
                              <a:gs pos="100000">
                                <a:schemeClr val="tx1"/>
                              </a:gs>
                            </a:gsLst>
                            <a:lin ang="5400000" scaled="1"/>
                          </a:gradFill>
                          <a:latin typeface="Microsoft YaHei" panose="020B0503020204020204" pitchFamily="34" charset="-122"/>
                          <a:ea typeface="Microsoft YaHei" panose="020B0503020204020204" pitchFamily="34" charset="-122"/>
                          <a:cs typeface="+mn-cs"/>
                        </a:rPr>
                        <a:t> </a:t>
                      </a:r>
                      <a:r>
                        <a:rPr lang="en-US" altLang="zh-CN" sz="1200" b="0" i="0" kern="1200" dirty="0">
                          <a:gradFill>
                            <a:gsLst>
                              <a:gs pos="0">
                                <a:schemeClr val="tx1"/>
                              </a:gs>
                              <a:gs pos="100000">
                                <a:schemeClr val="tx1"/>
                              </a:gs>
                            </a:gsLst>
                            <a:lin ang="5400000" scaled="1"/>
                          </a:gradFill>
                          <a:latin typeface="Microsoft YaHei" panose="020B0503020204020204" pitchFamily="34" charset="-122"/>
                          <a:ea typeface="Microsoft YaHei" panose="020B0503020204020204" pitchFamily="34" charset="-122"/>
                          <a:cs typeface="+mn-cs"/>
                        </a:rPr>
                        <a:t>1.0)</a:t>
                      </a:r>
                      <a:r>
                        <a:rPr lang="en-US" altLang="zh-CN" sz="1200" b="0" i="0" kern="1200" baseline="30000" dirty="0">
                          <a:gradFill>
                            <a:gsLst>
                              <a:gs pos="0">
                                <a:schemeClr val="tx1"/>
                              </a:gs>
                              <a:gs pos="100000">
                                <a:schemeClr val="tx1"/>
                              </a:gs>
                            </a:gsLst>
                            <a:lin ang="5400000" scaled="1"/>
                          </a:gradFill>
                          <a:latin typeface="Microsoft YaHei" panose="020B0503020204020204" pitchFamily="34" charset="-122"/>
                          <a:ea typeface="Microsoft YaHei" panose="020B0503020204020204" pitchFamily="34" charset="-122"/>
                          <a:cs typeface="+mn-cs"/>
                        </a:rPr>
                        <a:t>2</a:t>
                      </a:r>
                    </a:p>
                  </a:txBody>
                  <a:tcPr anchor="ctr">
                    <a:lnL w="6350" cap="flat" cmpd="sng" algn="ctr">
                      <a:solidFill>
                        <a:srgbClr val="0053A7"/>
                      </a:solidFill>
                      <a:prstDash val="solid"/>
                      <a:round/>
                      <a:headEnd type="none" w="med" len="med"/>
                      <a:tailEnd type="none" w="med" len="med"/>
                    </a:lnL>
                    <a:lnR w="6350" cap="flat" cmpd="sng" algn="ctr">
                      <a:solidFill>
                        <a:srgbClr val="0053A7"/>
                      </a:solidFill>
                      <a:prstDash val="solid"/>
                      <a:round/>
                      <a:headEnd type="none" w="med" len="med"/>
                      <a:tailEnd type="none" w="med" len="med"/>
                    </a:lnR>
                    <a:lnT w="6350" cap="flat" cmpd="sng" algn="ctr">
                      <a:solidFill>
                        <a:srgbClr val="0053A7"/>
                      </a:solidFill>
                      <a:prstDash val="solid"/>
                      <a:round/>
                      <a:headEnd type="none" w="med" len="med"/>
                      <a:tailEnd type="none" w="med" len="med"/>
                    </a:lnT>
                    <a:lnB w="6350" cap="flat" cmpd="sng" algn="ctr">
                      <a:solidFill>
                        <a:srgbClr val="0053A7"/>
                      </a:solidFill>
                      <a:prstDash val="solid"/>
                      <a:round/>
                      <a:headEnd type="none" w="med" len="med"/>
                      <a:tailEnd type="none" w="med" len="med"/>
                    </a:lnB>
                    <a:noFill/>
                  </a:tcPr>
                </a:tc>
                <a:extLst>
                  <a:ext uri="{0D108BD9-81ED-4DB2-BD59-A6C34878D82A}">
                    <a16:rowId xmlns:a16="http://schemas.microsoft.com/office/drawing/2014/main" val="2829770296"/>
                  </a:ext>
                </a:extLst>
              </a:tr>
            </a:tbl>
          </a:graphicData>
        </a:graphic>
      </p:graphicFrame>
      <p:sp>
        <p:nvSpPr>
          <p:cNvPr id="55" name="矩形 54">
            <a:extLst>
              <a:ext uri="{FF2B5EF4-FFF2-40B4-BE49-F238E27FC236}">
                <a16:creationId xmlns:a16="http://schemas.microsoft.com/office/drawing/2014/main" id="{26F8D95F-21D1-C7A1-7D4E-F2AB38A23D9D}"/>
              </a:ext>
            </a:extLst>
          </p:cNvPr>
          <p:cNvSpPr/>
          <p:nvPr/>
        </p:nvSpPr>
        <p:spPr>
          <a:xfrm>
            <a:off x="6259513" y="3245456"/>
            <a:ext cx="5524499" cy="453298"/>
          </a:xfrm>
          <a:prstGeom prst="rect">
            <a:avLst/>
          </a:prstGeom>
          <a:solidFill>
            <a:srgbClr val="0053A7"/>
          </a:solidFill>
          <a:ln w="12700">
            <a:noFill/>
          </a:ln>
          <a:effectLst>
            <a:outerShdw blurRad="127000" dist="63500" dir="2700000" algn="tl" rotWithShape="0">
              <a:schemeClr val="accent1">
                <a:alpha val="15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r>
              <a:rPr lang="en-US" altLang="zh-CN" sz="1400" b="1" dirty="0">
                <a:gradFill>
                  <a:gsLst>
                    <a:gs pos="0">
                      <a:schemeClr val="bg1"/>
                    </a:gs>
                    <a:gs pos="100000">
                      <a:schemeClr val="bg1"/>
                    </a:gs>
                  </a:gsLst>
                  <a:lin ang="5400000" scaled="1"/>
                </a:gradFill>
                <a:latin typeface="Microsoft YaHei" panose="020B0503020204020204" pitchFamily="34" charset="-122"/>
                <a:ea typeface="Microsoft YaHei" panose="020B0503020204020204" pitchFamily="34" charset="-122"/>
              </a:rPr>
              <a:t>EVEREST</a:t>
            </a:r>
            <a:r>
              <a:rPr lang="zh-CN" altLang="en-US" sz="1400" b="1" dirty="0">
                <a:gradFill>
                  <a:gsLst>
                    <a:gs pos="0">
                      <a:schemeClr val="bg1"/>
                    </a:gs>
                    <a:gs pos="100000">
                      <a:schemeClr val="bg1"/>
                    </a:gs>
                  </a:gsLst>
                  <a:lin ang="5400000" scaled="1"/>
                </a:gradFill>
                <a:latin typeface="Microsoft YaHei" panose="020B0503020204020204" pitchFamily="34" charset="-122"/>
                <a:ea typeface="Microsoft YaHei" panose="020B0503020204020204" pitchFamily="34" charset="-122"/>
              </a:rPr>
              <a:t>中头痛</a:t>
            </a:r>
            <a:r>
              <a:rPr lang="en-US" altLang="zh-CN" sz="1400" b="1" dirty="0">
                <a:gradFill>
                  <a:gsLst>
                    <a:gs pos="0">
                      <a:schemeClr val="bg1"/>
                    </a:gs>
                    <a:gs pos="100000">
                      <a:schemeClr val="bg1"/>
                    </a:gs>
                  </a:gsLst>
                  <a:lin ang="5400000" scaled="1"/>
                </a:gradFill>
                <a:latin typeface="Microsoft YaHei" panose="020B0503020204020204" pitchFamily="34" charset="-122"/>
                <a:ea typeface="Microsoft YaHei" panose="020B0503020204020204" pitchFamily="34" charset="-122"/>
              </a:rPr>
              <a:t>EORTC QLQ BN-20</a:t>
            </a:r>
            <a:r>
              <a:rPr lang="zh-CN" altLang="en-US" sz="1400" b="1" dirty="0">
                <a:gradFill>
                  <a:gsLst>
                    <a:gs pos="0">
                      <a:schemeClr val="bg1"/>
                    </a:gs>
                    <a:gs pos="100000">
                      <a:schemeClr val="bg1"/>
                    </a:gs>
                  </a:gsLst>
                  <a:lin ang="5400000" scaled="1"/>
                </a:gradFill>
                <a:latin typeface="Microsoft YaHei" panose="020B0503020204020204" pitchFamily="34" charset="-122"/>
                <a:ea typeface="Microsoft YaHei" panose="020B0503020204020204" pitchFamily="34" charset="-122"/>
              </a:rPr>
              <a:t>评分降低情况</a:t>
            </a:r>
          </a:p>
        </p:txBody>
      </p:sp>
      <p:sp>
        <p:nvSpPr>
          <p:cNvPr id="5" name="文本框 4">
            <a:extLst>
              <a:ext uri="{FF2B5EF4-FFF2-40B4-BE49-F238E27FC236}">
                <a16:creationId xmlns:a16="http://schemas.microsoft.com/office/drawing/2014/main" id="{7C1D8927-93F8-AD61-9456-7FF19FC9351C}"/>
              </a:ext>
            </a:extLst>
          </p:cNvPr>
          <p:cNvSpPr txBox="1"/>
          <p:nvPr/>
        </p:nvSpPr>
        <p:spPr>
          <a:xfrm>
            <a:off x="636601" y="349896"/>
            <a:ext cx="10918798" cy="769441"/>
          </a:xfrm>
          <a:prstGeom prst="rect">
            <a:avLst/>
          </a:prstGeom>
          <a:noFill/>
        </p:spPr>
        <p:txBody>
          <a:bodyPr wrap="square">
            <a:spAutoFit/>
          </a:bodyPr>
          <a:lstStyle/>
          <a:p>
            <a:pPr algn="ctr"/>
            <a:r>
              <a:rPr lang="zh-CN" altLang="en-US" sz="2200" b="1" dirty="0">
                <a:gradFill>
                  <a:gsLst>
                    <a:gs pos="0">
                      <a:schemeClr val="tx1"/>
                    </a:gs>
                    <a:gs pos="94000">
                      <a:schemeClr val="tx1"/>
                    </a:gs>
                  </a:gsLst>
                  <a:lin ang="2700000" scaled="1"/>
                </a:gradFill>
                <a:latin typeface="Microsoft YaHei" panose="020B0503020204020204" pitchFamily="34" charset="-122"/>
                <a:ea typeface="Microsoft YaHei" panose="020B0503020204020204" pitchFamily="34" charset="-122"/>
              </a:rPr>
              <a:t>佐利替尼在</a:t>
            </a:r>
            <a:r>
              <a:rPr lang="en-US" altLang="zh-CN" sz="2200" b="1" dirty="0">
                <a:gradFill>
                  <a:gsLst>
                    <a:gs pos="0">
                      <a:schemeClr val="tx1"/>
                    </a:gs>
                    <a:gs pos="94000">
                      <a:schemeClr val="tx1"/>
                    </a:gs>
                  </a:gsLst>
                  <a:lin ang="2700000" scaled="1"/>
                </a:gradFill>
                <a:latin typeface="Microsoft YaHei" panose="020B0503020204020204" pitchFamily="34" charset="-122"/>
                <a:ea typeface="Microsoft YaHei" panose="020B0503020204020204" pitchFamily="34" charset="-122"/>
              </a:rPr>
              <a:t>L858R</a:t>
            </a:r>
            <a:r>
              <a:rPr lang="zh-CN" altLang="en-US" sz="2200" b="1" dirty="0">
                <a:gradFill>
                  <a:gsLst>
                    <a:gs pos="0">
                      <a:schemeClr val="tx1"/>
                    </a:gs>
                    <a:gs pos="94000">
                      <a:schemeClr val="tx1"/>
                    </a:gs>
                  </a:gsLst>
                  <a:lin ang="2700000" scaled="1"/>
                </a:gradFill>
                <a:latin typeface="Microsoft YaHei" panose="020B0503020204020204" pitchFamily="34" charset="-122"/>
                <a:ea typeface="Microsoft YaHei" panose="020B0503020204020204" pitchFamily="34" charset="-122"/>
              </a:rPr>
              <a:t>突变和高颅内肿瘤负荷患者均有优于奥希替尼的显著获益；</a:t>
            </a:r>
            <a:endParaRPr lang="en-US" altLang="zh-CN" sz="2200" b="1" dirty="0">
              <a:gradFill>
                <a:gsLst>
                  <a:gs pos="0">
                    <a:schemeClr val="tx1"/>
                  </a:gs>
                  <a:gs pos="94000">
                    <a:schemeClr val="tx1"/>
                  </a:gs>
                </a:gsLst>
                <a:lin ang="2700000" scaled="1"/>
              </a:gradFill>
              <a:latin typeface="Microsoft YaHei" panose="020B0503020204020204" pitchFamily="34" charset="-122"/>
              <a:ea typeface="Microsoft YaHei" panose="020B0503020204020204" pitchFamily="34" charset="-122"/>
            </a:endParaRPr>
          </a:p>
          <a:p>
            <a:pPr algn="ctr"/>
            <a:r>
              <a:rPr lang="zh-CN" altLang="en-US" sz="2200" b="1" dirty="0">
                <a:gradFill>
                  <a:gsLst>
                    <a:gs pos="0">
                      <a:schemeClr val="tx1"/>
                    </a:gs>
                    <a:gs pos="94000">
                      <a:schemeClr val="tx1"/>
                    </a:gs>
                  </a:gsLst>
                  <a:lin ang="2700000" scaled="1"/>
                </a:gradFill>
                <a:latin typeface="Microsoft YaHei" panose="020B0503020204020204" pitchFamily="34" charset="-122"/>
                <a:ea typeface="Microsoft YaHei" panose="020B0503020204020204" pitchFamily="34" charset="-122"/>
              </a:rPr>
              <a:t>可改善患者的头痛症状，提高患者生活质量</a:t>
            </a:r>
          </a:p>
        </p:txBody>
      </p:sp>
      <p:sp>
        <p:nvSpPr>
          <p:cNvPr id="6" name="文本框 5">
            <a:extLst>
              <a:ext uri="{FF2B5EF4-FFF2-40B4-BE49-F238E27FC236}">
                <a16:creationId xmlns:a16="http://schemas.microsoft.com/office/drawing/2014/main" id="{D79E8D3A-BE8B-6D8A-C961-A18D51283A3E}"/>
              </a:ext>
            </a:extLst>
          </p:cNvPr>
          <p:cNvSpPr txBox="1"/>
          <p:nvPr/>
        </p:nvSpPr>
        <p:spPr>
          <a:xfrm>
            <a:off x="2082" y="975"/>
            <a:ext cx="1116000" cy="314697"/>
          </a:xfrm>
          <a:prstGeom prst="rect">
            <a:avLst/>
          </a:prstGeom>
          <a:solidFill>
            <a:schemeClr val="accent1"/>
          </a:solidFill>
        </p:spPr>
        <p:txBody>
          <a:bodyPr wrap="square" anchor="ctr">
            <a:noAutofit/>
          </a:bodyPr>
          <a:lstStyle/>
          <a:p>
            <a:pPr algn="ctr"/>
            <a:r>
              <a:rPr lang="zh-CN" altLang="en-US" b="1" dirty="0">
                <a:solidFill>
                  <a:schemeClr val="bg1"/>
                </a:solidFill>
                <a:latin typeface="Microsoft YaHei" panose="020B0503020204020204" pitchFamily="34" charset="-122"/>
                <a:ea typeface="Microsoft YaHei" panose="020B0503020204020204" pitchFamily="34" charset="-122"/>
              </a:rPr>
              <a:t>有效性</a:t>
            </a:r>
            <a:r>
              <a:rPr lang="en-US" altLang="zh-CN" b="1" dirty="0">
                <a:solidFill>
                  <a:schemeClr val="bg1"/>
                </a:solidFill>
                <a:latin typeface="Microsoft YaHei" panose="020B0503020204020204" pitchFamily="34" charset="-122"/>
                <a:ea typeface="Microsoft YaHei" panose="020B0503020204020204" pitchFamily="34" charset="-122"/>
              </a:rPr>
              <a:t>3</a:t>
            </a:r>
            <a:endParaRPr lang="zh-CN" altLang="en-US" b="1" dirty="0">
              <a:solidFill>
                <a:schemeClr val="bg1"/>
              </a:solidFill>
            </a:endParaRPr>
          </a:p>
        </p:txBody>
      </p:sp>
    </p:spTree>
    <p:extLst>
      <p:ext uri="{BB962C8B-B14F-4D97-AF65-F5344CB8AC3E}">
        <p14:creationId xmlns:p14="http://schemas.microsoft.com/office/powerpoint/2010/main" val="362952018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LIDE.GUIDESSETTING" val="{&quot;Id&quot;:&quot;35df0520-64bb-4c7f-ac2d-b5d1b9faab3f&quot;,&quot;Name&quot;:null,&quot;Kind&quot;:1,&quot;OldGuidesSetting&quot;:{&quot;HeaderHeight&quot;:0.0,&quot;FooterHeight&quot;:0.0,&quot;SideMargin&quot;:0.0,&quot;TopMargin&quot;:0.0,&quot;BottomMargin&quot;:0.0,&quot;IntervalMargin&quot;:0.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自定义设计方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自定义 1">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plate 16-9" id="{8C6CA341-43FE-4796-8A35-292299692DF6}" vid="{BFB353EF-B6E7-4950-A415-30CF23A8E4A7}"/>
    </a:ext>
  </a:extLst>
</a:theme>
</file>

<file path=ppt/theme/theme2.xml><?xml version="1.0" encoding="utf-8"?>
<a:theme xmlns:a="http://schemas.openxmlformats.org/drawingml/2006/main" name="CICC IBD">
  <a:themeElements>
    <a:clrScheme name="自定义 320">
      <a:dk1>
        <a:sysClr val="windowText" lastClr="000000"/>
      </a:dk1>
      <a:lt1>
        <a:sysClr val="window" lastClr="FFFFFF"/>
      </a:lt1>
      <a:dk2>
        <a:srgbClr val="0054A7"/>
      </a:dk2>
      <a:lt2>
        <a:srgbClr val="EEECE1"/>
      </a:lt2>
      <a:accent1>
        <a:srgbClr val="358CFB"/>
      </a:accent1>
      <a:accent2>
        <a:srgbClr val="BEC0C2"/>
      </a:accent2>
      <a:accent3>
        <a:srgbClr val="F95C2F"/>
      </a:accent3>
      <a:accent4>
        <a:srgbClr val="598BA0"/>
      </a:accent4>
      <a:accent5>
        <a:srgbClr val="5B9BD5"/>
      </a:accent5>
      <a:accent6>
        <a:srgbClr val="D6EBFE"/>
      </a:accent6>
      <a:hlink>
        <a:srgbClr val="0000FF"/>
      </a:hlink>
      <a:folHlink>
        <a:srgbClr val="800080"/>
      </a:folHlink>
    </a:clrScheme>
    <a:fontScheme name="IBD">
      <a:majorFont>
        <a:latin typeface="Arial"/>
        <a:ea typeface="楷体_GB2312"/>
        <a:cs typeface=""/>
      </a:majorFont>
      <a:minorFont>
        <a:latin typeface="Arial"/>
        <a:ea typeface="楷体_GB2312"/>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12700">
          <a:solidFill>
            <a:schemeClr val="tx1"/>
          </a:solidFill>
        </a:ln>
      </a:spPr>
      <a:bodyPr rot="0" spcFirstLastPara="0" vertOverflow="overflow" horzOverflow="overflow" vert="horz" wrap="square" lIns="91440" tIns="45720" rIns="91440" bIns="45720" numCol="1" spcCol="0" rtlCol="0" fromWordArt="0" anchor="ctr" anchorCtr="0" forceAA="0" compatLnSpc="1">
        <a:noAutofit/>
      </a:bodyPr>
      <a:lstStyle>
        <a:defPPr algn="ctr">
          <a:defRPr sz="1400" dirty="0" err="1"/>
        </a:defPPr>
      </a:lstStyle>
      <a:style>
        <a:lnRef idx="2">
          <a:schemeClr val="accent6"/>
        </a:lnRef>
        <a:fillRef idx="1">
          <a:schemeClr val="lt1"/>
        </a:fillRef>
        <a:effectRef idx="0">
          <a:schemeClr val="accent6"/>
        </a:effectRef>
        <a:fontRef idx="minor">
          <a:schemeClr val="dk1"/>
        </a:fontRef>
      </a:style>
    </a:spDef>
    <a:lnDef>
      <a:spPr>
        <a:ln w="12700">
          <a:solidFill>
            <a:srgbClr val="000000"/>
          </a:solidFill>
        </a:ln>
      </a:spPr>
      <a:bodyPr/>
      <a:lstStyle/>
      <a:style>
        <a:lnRef idx="1">
          <a:schemeClr val="dk1"/>
        </a:lnRef>
        <a:fillRef idx="0">
          <a:schemeClr val="dk1"/>
        </a:fillRef>
        <a:effectRef idx="0">
          <a:schemeClr val="dk1"/>
        </a:effectRef>
        <a:fontRef idx="minor">
          <a:schemeClr val="tx1"/>
        </a:fontRef>
      </a:style>
    </a:lnDef>
    <a:txDef>
      <a:spPr/>
      <a:bodyPr vert="horz" wrap="square" lIns="90472" tIns="45236" rIns="90472" bIns="45236" rtlCol="0" anchor="t">
        <a:noAutofit/>
      </a:bodyPr>
      <a:lstStyle>
        <a:defPPr>
          <a:defRPr sz="2200" dirty="0">
            <a:latin typeface="Arial" panose="020B0604020202020204"/>
            <a:ea typeface="楷体"/>
          </a:defRPr>
        </a:defPPr>
      </a:lstStyle>
    </a:txDef>
  </a:objectDefaults>
  <a:extraClrSchemeLst/>
  <a:custClrLst>
    <a:custClr name="次要文本色">
      <a:srgbClr val="DECEA6"/>
    </a:custClr>
    <a:custClr name="主要文本色">
      <a:srgbClr val="ECECEC"/>
    </a:custClr>
    <a:custClr name="其他文本色">
      <a:srgbClr val="E7B17E"/>
    </a:custClr>
    <a:custClr name="标题/核心色">
      <a:srgbClr val="9B3519"/>
    </a:custClr>
    <a:custClr>
      <a:srgbClr val="FFFFFF"/>
    </a:custClr>
    <a:custClr>
      <a:srgbClr val="FFFFFF"/>
    </a:custClr>
    <a:custClr>
      <a:srgbClr val="FFFFFF"/>
    </a:custClr>
    <a:custClr>
      <a:srgbClr val="FFFFFF"/>
    </a:custClr>
    <a:custClr>
      <a:srgbClr val="FFFFFF"/>
    </a:custClr>
    <a:custClr>
      <a:srgbClr val="FFFFFF"/>
    </a:custClr>
    <a:custClr name="图表色1">
      <a:srgbClr val="CBAA7B"/>
    </a:custClr>
    <a:custClr name="图表色2">
      <a:srgbClr val="BEC0C2"/>
    </a:custClr>
    <a:custClr name="图表色3">
      <a:srgbClr val="C7674B"/>
    </a:custClr>
    <a:custClr name="图表色4">
      <a:srgbClr val="8A90A5"/>
    </a:custClr>
    <a:custClr name="图表色5">
      <a:srgbClr val="DF9753"/>
    </a:custClr>
    <a:custClr name="图表色6">
      <a:srgbClr val="DEC9AC"/>
    </a:custClr>
    <a:custClr name="图表色7">
      <a:srgbClr val="E5E6E7"/>
    </a:custClr>
    <a:custClr name="图表色8">
      <a:srgbClr val="D58D78"/>
    </a:custClr>
    <a:custClr name="图表色9">
      <a:srgbClr val="B1B5C3"/>
    </a:custClr>
    <a:custClr name="图表色10">
      <a:srgbClr val="E7B17E"/>
    </a:custClr>
    <a:custClr name="补充文本色1">
      <a:srgbClr val="B4A28D"/>
    </a:custClr>
    <a:custClr name="补充文本色2">
      <a:srgbClr val="CDC1B3"/>
    </a:custClr>
    <a:custClr name="补充文本色3">
      <a:srgbClr val="D8BF9A"/>
    </a:custClr>
    <a:custClr name="补充文本色4">
      <a:srgbClr val="D8D9DA"/>
    </a:custClr>
    <a:custClr name="补充文本色5">
      <a:srgbClr val="E5B9AD"/>
    </a:custClr>
    <a:custClr name="补充文本色6">
      <a:srgbClr val="DFD8E6"/>
    </a:custClr>
    <a:custClr name="补充文本色7">
      <a:srgbClr val="636B87"/>
    </a:custClr>
    <a:custClr name="补充文本色8">
      <a:srgbClr val="CFB77B"/>
    </a:custClr>
    <a:custClr name="补充文本色9">
      <a:srgbClr val="B9411E"/>
    </a:custClr>
    <a:custClr name="补充文本色10">
      <a:srgbClr val="D77D28"/>
    </a:custClr>
    <a:custClr name="线条色1">
      <a:srgbClr val="731E00"/>
    </a:custClr>
    <a:custClr name="线条色2">
      <a:srgbClr val="BD8C46"/>
    </a:custClr>
    <a:custClr name="线条色3">
      <a:srgbClr val="3C4669"/>
    </a:custClr>
    <a:custClr name="线条色4">
      <a:srgbClr val="7F7F7F"/>
    </a:custClr>
    <a:custClr name="线条色5">
      <a:srgbClr val="0070C0"/>
    </a:custClr>
    <a:custClr name="线条色6">
      <a:srgbClr val="9B69FF"/>
    </a:custClr>
    <a:custClr name="线条色7">
      <a:srgbClr val="D77D28"/>
    </a:custClr>
    <a:custClr name="线条色8">
      <a:srgbClr val="826441"/>
    </a:custClr>
    <a:custClr>
      <a:srgbClr val="FFFFFF"/>
    </a:custClr>
    <a:custClr>
      <a:srgbClr val="FFFFFF"/>
    </a:custClr>
  </a:custClr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等线 Light"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Metadata/LabelInfo.xml><?xml version="1.0" encoding="utf-8"?>
<clbl:labelList xmlns:clbl="http://schemas.microsoft.com/office/2020/mipLabelMetadata">
  <clbl:label id="{bfd0b529-4a04-4616-88d2-531082d94bb8}" enabled="1" method="Standard" siteId="{e1f8af86-ee95-4718-bd0d-375b37366c83}" contentBits="0" removed="0"/>
</clbl:labelList>
</file>

<file path=docProps/app.xml><?xml version="1.0" encoding="utf-8"?>
<Properties xmlns="http://schemas.openxmlformats.org/officeDocument/2006/extended-properties" xmlns:vt="http://schemas.openxmlformats.org/officeDocument/2006/docPropsVTypes">
  <TotalTime>12841</TotalTime>
  <Words>3320</Words>
  <Application>Microsoft Office PowerPoint</Application>
  <PresentationFormat>宽屏</PresentationFormat>
  <Paragraphs>312</Paragraphs>
  <Slides>12</Slides>
  <Notes>11</Notes>
  <HiddenSlides>0</HiddenSlides>
  <MMClips>0</MMClips>
  <ScaleCrop>false</ScaleCrop>
  <HeadingPairs>
    <vt:vector size="8" baseType="variant">
      <vt:variant>
        <vt:lpstr>已用的字体</vt:lpstr>
      </vt:variant>
      <vt:variant>
        <vt:i4>9</vt:i4>
      </vt:variant>
      <vt:variant>
        <vt:lpstr>主题</vt:lpstr>
      </vt:variant>
      <vt:variant>
        <vt:i4>2</vt:i4>
      </vt:variant>
      <vt:variant>
        <vt:lpstr>嵌入 OLE 服务器</vt:lpstr>
      </vt:variant>
      <vt:variant>
        <vt:i4>3</vt:i4>
      </vt:variant>
      <vt:variant>
        <vt:lpstr>幻灯片标题</vt:lpstr>
      </vt:variant>
      <vt:variant>
        <vt:i4>12</vt:i4>
      </vt:variant>
    </vt:vector>
  </HeadingPairs>
  <TitlesOfParts>
    <vt:vector size="26" baseType="lpstr">
      <vt:lpstr>Noto Sans SC</vt:lpstr>
      <vt:lpstr>Source Han Sans CN Light</vt:lpstr>
      <vt:lpstr>等线</vt:lpstr>
      <vt:lpstr>楷体</vt:lpstr>
      <vt:lpstr>思源黑体</vt:lpstr>
      <vt:lpstr>Microsoft YaHei</vt:lpstr>
      <vt:lpstr>Microsoft YaHei</vt:lpstr>
      <vt:lpstr>Arial</vt:lpstr>
      <vt:lpstr>Wingdings</vt:lpstr>
      <vt:lpstr>自定义设计方案</vt:lpstr>
      <vt:lpstr>CICC IBD</vt:lpstr>
      <vt:lpstr>think-cell 幻灯片</vt:lpstr>
      <vt:lpstr>think-cell Slide</vt:lpstr>
      <vt:lpstr>CS ChemDraw Drawing</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盐酸佐利替尼片（泽瑞尼®）</dc:title>
  <dc:creator>164</dc:creator>
  <cp:lastModifiedBy>Kelvine.Chen</cp:lastModifiedBy>
  <cp:revision>170</cp:revision>
  <dcterms:created xsi:type="dcterms:W3CDTF">2025-01-26T07:52:30Z</dcterms:created>
  <dcterms:modified xsi:type="dcterms:W3CDTF">2025-07-18T08:35:07Z</dcterms:modified>
</cp:coreProperties>
</file>