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11"/>
  </p:notesMasterIdLst>
  <p:sldIdLst>
    <p:sldId id="267" r:id="rId5"/>
    <p:sldId id="268" r:id="rId6"/>
    <p:sldId id="277" r:id="rId7"/>
    <p:sldId id="282" r:id="rId8"/>
    <p:sldId id="283" r:id="rId9"/>
    <p:sldId id="280" r:id="rId10"/>
    <p:sldId id="288" r:id="rId12"/>
    <p:sldId id="284" r:id="rId13"/>
    <p:sldId id="286" r:id="rId14"/>
    <p:sldId id="287" r:id="rId15"/>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5FC"/>
    <a:srgbClr val="E0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266.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7A0CCCB6-11D8-4205-82C7-6942151302F1}"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0965"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miter lim="800000"/>
          </a:ln>
        </p:spPr>
      </p:sp>
      <p:sp>
        <p:nvSpPr>
          <p:cNvPr id="48131" name="文本占位符 2"/>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3.png"/><Relationship Id="rId5" Type="http://schemas.openxmlformats.org/officeDocument/2006/relationships/tags" Target="../tags/tag6.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5.png"/><Relationship Id="rId5" Type="http://schemas.openxmlformats.org/officeDocument/2006/relationships/tags" Target="../tags/tag11.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3.png"/><Relationship Id="rId5" Type="http://schemas.openxmlformats.org/officeDocument/2006/relationships/tags" Target="../tags/tag16.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png"/><Relationship Id="rId5" Type="http://schemas.openxmlformats.org/officeDocument/2006/relationships/tags" Target="../tags/tag39.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3.png"/><Relationship Id="rId5" Type="http://schemas.openxmlformats.org/officeDocument/2006/relationships/tags" Target="../tags/tag4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3.png"/><Relationship Id="rId5" Type="http://schemas.openxmlformats.org/officeDocument/2006/relationships/tags" Target="../tags/tag53.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image" Target="../media/image3.png"/><Relationship Id="rId6" Type="http://schemas.openxmlformats.org/officeDocument/2006/relationships/tags" Target="../tags/tag59.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tags" Target="../tags/tag6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media/image3.png"/><Relationship Id="rId6" Type="http://schemas.openxmlformats.org/officeDocument/2006/relationships/tags" Target="../tags/tag7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media/image3.png"/><Relationship Id="rId6" Type="http://schemas.openxmlformats.org/officeDocument/2006/relationships/tags" Target="../tags/tag76.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tags" Target="../tags/tag74.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image" Target="../media/image3.png"/><Relationship Id="rId6" Type="http://schemas.openxmlformats.org/officeDocument/2006/relationships/tags" Target="../tags/tag88.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tags" Target="../tags/tag10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5.png"/><Relationship Id="rId5" Type="http://schemas.openxmlformats.org/officeDocument/2006/relationships/tags" Target="../tags/tag109.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0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image" Target="../media/image3.png"/><Relationship Id="rId5" Type="http://schemas.openxmlformats.org/officeDocument/2006/relationships/tags" Target="../tags/tag11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1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3.png"/><Relationship Id="rId5" Type="http://schemas.openxmlformats.org/officeDocument/2006/relationships/tags" Target="../tags/tag119.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image" Target="../media/image3.png"/><Relationship Id="rId5" Type="http://schemas.openxmlformats.org/officeDocument/2006/relationships/tags" Target="../tags/tag132.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3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3.png"/><Relationship Id="rId5" Type="http://schemas.openxmlformats.org/officeDocument/2006/relationships/tags" Target="../tags/tag13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3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image" Target="../media/image3.png"/><Relationship Id="rId5" Type="http://schemas.openxmlformats.org/officeDocument/2006/relationships/tags" Target="../tags/tag142.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4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tags" Target="../tags/tag151.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image" Target="../media/image3.png"/><Relationship Id="rId6" Type="http://schemas.openxmlformats.org/officeDocument/2006/relationships/tags" Target="../tags/tag157.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tags" Target="../tags/tag160.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image" Target="../media/image3.png"/><Relationship Id="rId6" Type="http://schemas.openxmlformats.org/officeDocument/2006/relationships/tags" Target="../tags/tag168.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tags" Target="../tags/tag171.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image" Target="../media/image3.png"/><Relationship Id="rId6" Type="http://schemas.openxmlformats.org/officeDocument/2006/relationships/tags" Target="../tags/tag174.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73.xml"/><Relationship Id="rId2" Type="http://schemas.openxmlformats.org/officeDocument/2006/relationships/tags" Target="../tags/tag172.xml"/><Relationship Id="rId10" Type="http://schemas.openxmlformats.org/officeDocument/2006/relationships/tags" Target="../tags/tag177.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image" Target="../media/image3.png"/><Relationship Id="rId6" Type="http://schemas.openxmlformats.org/officeDocument/2006/relationships/tags" Target="../tags/tag18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79.xml"/><Relationship Id="rId2" Type="http://schemas.openxmlformats.org/officeDocument/2006/relationships/tags" Target="../tags/tag178.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image" Target="../media/image3.png"/><Relationship Id="rId6" Type="http://schemas.openxmlformats.org/officeDocument/2006/relationships/tags" Target="../tags/tag186.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85.xml"/><Relationship Id="rId2" Type="http://schemas.openxmlformats.org/officeDocument/2006/relationships/tags" Target="../tags/tag184.xml"/><Relationship Id="rId10" Type="http://schemas.openxmlformats.org/officeDocument/2006/relationships/tags" Target="../tags/tag18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099" name="图片 5" descr="F:/360MoveData/Users/1V994W2/PycharmProjects/PPT_Background_Generation/pic_temp/pic_sup.png"/>
          <p:cNvPicPr/>
          <p:nvPr userDrawn="1">
            <p:custDataLst>
              <p:tags r:id="rId2"/>
            </p:custDataLst>
          </p:nvPr>
        </p:nvPicPr>
        <p:blipFill>
          <a:blip r:embed="rId3" r:link="rId4"/>
          <a:stretch>
            <a:fillRect/>
          </a:stretch>
        </p:blipFill>
        <p:spPr>
          <a:xfrm rot="10800000">
            <a:off x="-49212" y="0"/>
            <a:ext cx="12292012" cy="6858000"/>
          </a:xfrm>
          <a:prstGeom prst="rect">
            <a:avLst/>
          </a:prstGeom>
          <a:noFill/>
          <a:ln w="9525">
            <a:noFill/>
          </a:ln>
        </p:spPr>
      </p:pic>
      <p:sp>
        <p:nvSpPr>
          <p:cNvPr id="2" name="Title 1"/>
          <p:cNvSpPr>
            <a:spLocks noGrp="1"/>
          </p:cNvSpPr>
          <p:nvPr>
            <p:ph type="ctrTitle" idx="13"/>
          </p:nvPr>
        </p:nvSpPr>
        <p:spPr>
          <a:xfrm>
            <a:off x="2921000" y="2738199"/>
            <a:ext cx="6350000" cy="865346"/>
          </a:xfrm>
        </p:spPr>
        <p:txBody>
          <a:bodyPr tIns="0" bIns="0" rtlCol="0" anchor="b">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Subtitle 2"/>
          <p:cNvSpPr>
            <a:spLocks noGrp="1"/>
          </p:cNvSpPr>
          <p:nvPr>
            <p:ph type="subTitle" idx="14"/>
          </p:nvPr>
        </p:nvSpPr>
        <p:spPr>
          <a:xfrm>
            <a:off x="2921000" y="3844073"/>
            <a:ext cx="6350000" cy="270986"/>
          </a:xfrm>
        </p:spPr>
        <p:txBody>
          <a:bodyPr lIns="0" tIns="0" rIns="0" bIns="0" rtlCol="0">
            <a:normAutofit/>
          </a:bodyPr>
          <a:lstStyle>
            <a:lvl1pPr algn="dist">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lvl="0"/>
            <a:r>
              <a:rPr lang="zh-CN" altLang="en-US" noProof="1"/>
              <a:t>单击此处编辑母版副标题样式</a:t>
            </a:r>
            <a:endParaRPr lang="zh-CN" altLang="en-US" noProof="1"/>
          </a:p>
        </p:txBody>
      </p:sp>
      <p:sp>
        <p:nvSpPr>
          <p:cNvPr id="8" name="文本占位符 7"/>
          <p:cNvSpPr>
            <a:spLocks noGrp="1"/>
          </p:cNvSpPr>
          <p:nvPr>
            <p:ph type="body" sz="quarter" idx="15"/>
          </p:nvPr>
        </p:nvSpPr>
        <p:spPr>
          <a:xfrm>
            <a:off x="3908613"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12" name="文本占位符 7"/>
          <p:cNvSpPr>
            <a:spLocks noGrp="1"/>
          </p:cNvSpPr>
          <p:nvPr>
            <p:ph type="body" sz="quarter" idx="16"/>
          </p:nvPr>
        </p:nvSpPr>
        <p:spPr>
          <a:xfrm>
            <a:off x="6677211"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4" name="日期占位符 15"/>
          <p:cNvSpPr>
            <a:spLocks noGrp="1"/>
          </p:cNvSpPr>
          <p:nvPr>
            <p:ph type="dt" sz="half" idx="2"/>
            <p:custDataLst>
              <p:tags r:id="rId5"/>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BEEBE4E-E945-444B-8AED-C62DE919ADC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16"/>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17"/>
          <p:cNvSpPr>
            <a:spLocks noGrp="1"/>
          </p:cNvSpPr>
          <p:nvPr>
            <p:ph type="sldNum" sz="quarter" idx="4"/>
            <p:custDataLst>
              <p:tags r:id="rId7"/>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512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512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669881" y="1626121"/>
            <a:ext cx="10852237"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3"/>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0497D3-E268-41A9-B8A8-24ACFD5C04E8}"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6147" name="图片 5" descr="F:/360MoveData/Users/1V994W2/PycharmProjects/PPT_Background_Generation/pic_temp/pic_half_top.png"/>
          <p:cNvPicPr/>
          <p:nvPr userDrawn="1">
            <p:custDataLst>
              <p:tags r:id="rId2"/>
            </p:custDataLst>
          </p:nvPr>
        </p:nvPicPr>
        <p:blipFill>
          <a:blip r:embed="rId3" r:link="rId4"/>
          <a:stretch>
            <a:fillRect/>
          </a:stretch>
        </p:blipFill>
        <p:spPr>
          <a:xfrm>
            <a:off x="4064000" y="5716588"/>
            <a:ext cx="4064000" cy="1141412"/>
          </a:xfrm>
          <a:prstGeom prst="rect">
            <a:avLst/>
          </a:prstGeom>
          <a:noFill/>
          <a:ln w="9525">
            <a:noFill/>
          </a:ln>
        </p:spPr>
      </p:pic>
      <p:pic>
        <p:nvPicPr>
          <p:cNvPr id="6148" name="图片 7" descr="F:/360MoveData/Users/1V994W2/PycharmProjects/PPT_Background_Generation/pic_temp/pic_half_down.png"/>
          <p:cNvPicPr/>
          <p:nvPr userDrawn="1">
            <p:custDataLst>
              <p:tags r:id="rId5"/>
            </p:custDataLst>
          </p:nvPr>
        </p:nvPicPr>
        <p:blipFill>
          <a:blip r:embed="rId6" r:link="rId4"/>
          <a:stretch>
            <a:fillRect/>
          </a:stretch>
        </p:blipFill>
        <p:spPr>
          <a:xfrm>
            <a:off x="4064000" y="0"/>
            <a:ext cx="4064000" cy="1141413"/>
          </a:xfrm>
          <a:prstGeom prst="rect">
            <a:avLst/>
          </a:prstGeom>
          <a:noFill/>
          <a:ln w="9525">
            <a:noFill/>
          </a:ln>
        </p:spPr>
      </p:pic>
      <p:sp>
        <p:nvSpPr>
          <p:cNvPr id="2" name="Subtitle 1"/>
          <p:cNvSpPr>
            <a:spLocks noGrp="1"/>
          </p:cNvSpPr>
          <p:nvPr>
            <p:ph type="subTitle" idx="13"/>
          </p:nvPr>
        </p:nvSpPr>
        <p:spPr>
          <a:xfrm>
            <a:off x="4702175" y="3769282"/>
            <a:ext cx="4536440" cy="241459"/>
          </a:xfrm>
        </p:spPr>
        <p:txBody>
          <a:bodyPr lIns="0" tIns="0" rIns="0" bIns="0" rtlCol="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lvl="0"/>
            <a:r>
              <a:rPr lang="zh-CN" altLang="en-US" noProof="1"/>
              <a:t>单击此处编辑母版副标题样式</a:t>
            </a:r>
            <a:endParaRPr lang="zh-CN" altLang="en-US" noProof="1"/>
          </a:p>
        </p:txBody>
      </p:sp>
      <p:sp>
        <p:nvSpPr>
          <p:cNvPr id="3" name="Title 2"/>
          <p:cNvSpPr>
            <a:spLocks noGrp="1"/>
          </p:cNvSpPr>
          <p:nvPr>
            <p:ph type="ctrTitle" idx="14"/>
          </p:nvPr>
        </p:nvSpPr>
        <p:spPr>
          <a:xfrm>
            <a:off x="4702175" y="2794636"/>
            <a:ext cx="4536440" cy="626745"/>
          </a:xfrm>
        </p:spPr>
        <p:txBody>
          <a:bodyPr lIns="0" tIns="0" rIns="0" bIns="0" rtlCol="0" anchor="b">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8" name="日期占位符 3"/>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A4ADC19-C6C4-46C7-9292-1BC2B5D4536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7171"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7172"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669929"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6238877" y="1626121"/>
            <a:ext cx="5283243" cy="4041680"/>
          </a:xfrm>
        </p:spPr>
        <p:txBody>
          <a:bodyPr>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4"/>
          <p:cNvSpPr>
            <a:spLocks noGrp="1"/>
          </p:cNvSpPr>
          <p:nvPr>
            <p:ph type="dt" sz="half" idx="1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25982A-DE55-4797-9C88-85266D3E7D89}"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19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8196" name="图片 2"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669929" y="1000133"/>
            <a:ext cx="5283243" cy="285752"/>
          </a:xfrm>
        </p:spPr>
        <p:txBody>
          <a:bodyPr anchor="ctr">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9925" y="2023369"/>
            <a:ext cx="5283200"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6235749" y="1000133"/>
            <a:ext cx="5283243"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6235749" y="2023369"/>
            <a:ext cx="5283243"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6"/>
          <p:cNvSpPr>
            <a:spLocks noGrp="1"/>
          </p:cNvSpPr>
          <p:nvPr>
            <p:ph type="dt" sz="half" idx="1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75EE1D-B69B-4149-8C4B-131E0FF83CA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7"/>
          <p:cNvSpPr>
            <a:spLocks noGrp="1"/>
          </p:cNvSpPr>
          <p:nvPr>
            <p:ph type="ftr" sz="quarter" idx="1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219" name="图片 5" descr="F:/360MoveData/Users/1V994W2/Documents/Tencent%20Files/574576071/FileRecv/拼装素材/六十/59/subject_holdleft_71,110,125_0_staid_full_0.png"/>
          <p:cNvPicPr/>
          <p:nvPr userDrawn="1">
            <p:custDataLst>
              <p:tags r:id="rId2"/>
            </p:custDataLst>
          </p:nvPr>
        </p:nvPicPr>
        <p:blipFill>
          <a:blip r:embed="rId3" r:link="rId4"/>
          <a:stretch>
            <a:fillRect/>
          </a:stretch>
        </p:blipFill>
        <p:spPr>
          <a:xfrm>
            <a:off x="-1247775" y="-242887"/>
            <a:ext cx="4389438" cy="1851025"/>
          </a:xfrm>
          <a:prstGeom prst="rect">
            <a:avLst/>
          </a:prstGeom>
          <a:noFill/>
          <a:ln w="9525">
            <a:noFill/>
          </a:ln>
        </p:spPr>
      </p:pic>
      <p:sp>
        <p:nvSpPr>
          <p:cNvPr id="3" name="任意多边形 6"/>
          <p:cNvSpPr/>
          <p:nvPr>
            <p:custDataLst>
              <p:tags r:id="rId5"/>
            </p:custDataLst>
          </p:nvPr>
        </p:nvSpPr>
        <p:spPr>
          <a:xfrm>
            <a:off x="4878388" y="0"/>
            <a:ext cx="73136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1" y="498476"/>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8" name="日期占位符 2"/>
          <p:cNvSpPr>
            <a:spLocks noGrp="1"/>
          </p:cNvSpPr>
          <p:nvPr>
            <p:ph type="dt" sz="half" idx="2"/>
            <p:custDataLst>
              <p:tags r:id="rId6"/>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33665B8-635D-4FC8-8DDB-B09D74C2A2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custDataLst>
              <p:tags r:id="rId2"/>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18DC9D7-9C5D-4EF7-AFF6-4D7B2035B12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3"/>
            <p:custDataLst>
              <p:tags r:id="rId3"/>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3"/>
          <p:cNvSpPr>
            <a:spLocks noGrp="1"/>
          </p:cNvSpPr>
          <p:nvPr>
            <p:ph type="sldNum" sz="quarter" idx="4"/>
            <p:custDataLst>
              <p:tags r:id="rId4"/>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126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1268"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929"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nvPr>
        </p:nvSpPr>
        <p:spPr>
          <a:xfrm>
            <a:off x="669929" y="1626121"/>
            <a:ext cx="5283243" cy="4041680"/>
          </a:xfrm>
        </p:spPr>
        <p:txBody>
          <a:bodyPr vert="horz" wrap="square" lIns="90170" tIns="46990" rIns="90170" bIns="4699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endParaRPr noProof="1">
              <a:sym typeface="+mn-ea"/>
            </a:endParaRPr>
          </a:p>
        </p:txBody>
      </p:sp>
      <p:sp>
        <p:nvSpPr>
          <p:cNvPr id="8" name="日期占位符 4"/>
          <p:cNvSpPr>
            <a:spLocks noGrp="1"/>
          </p:cNvSpPr>
          <p:nvPr>
            <p:ph type="dt" sz="half" idx="1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F50AEED-DA7E-43B2-A3C5-ABF6F275CA7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2291"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2292"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竖排标题 1"/>
          <p:cNvSpPr>
            <a:spLocks noGrp="1"/>
          </p:cNvSpPr>
          <p:nvPr>
            <p:ph type="title" orient="vert"/>
          </p:nvPr>
        </p:nvSpPr>
        <p:spPr>
          <a:xfrm>
            <a:off x="10571135" y="1626121"/>
            <a:ext cx="950984"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669925" y="1626113"/>
            <a:ext cx="9828101"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3"/>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6964C03-9FCA-4934-939F-EB3E7AFB1F2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331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3316"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7" name="内容占位符 6"/>
          <p:cNvSpPr>
            <a:spLocks noGrp="1"/>
          </p:cNvSpPr>
          <p:nvPr>
            <p:ph sz="quarter" idx="13"/>
          </p:nvPr>
        </p:nvSpPr>
        <p:spPr>
          <a:xfrm>
            <a:off x="669929" y="1626121"/>
            <a:ext cx="10852237" cy="4041680"/>
          </a:xfrm>
        </p:spPr>
        <p:txBody>
          <a:bodyPr>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CA1774F-FAB0-45F9-84B6-2E5AE519BD6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4339"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sp>
        <p:nvSpPr>
          <p:cNvPr id="2" name="Title 1"/>
          <p:cNvSpPr>
            <a:spLocks noGrp="1"/>
          </p:cNvSpPr>
          <p:nvPr>
            <p:ph type="title" idx="13"/>
          </p:nvPr>
        </p:nvSpPr>
        <p:spPr>
          <a:xfrm>
            <a:off x="3173412" y="2866668"/>
            <a:ext cx="5845176" cy="1124664"/>
          </a:xfrm>
        </p:spPr>
        <p:txBody>
          <a:bodyPr lIns="0" tIns="0" rIns="0" bIns="0" rtlCol="0" anchor="b">
            <a:normAutofit/>
          </a:bodyPr>
          <a:lstStyle>
            <a:lvl1pPr algn="dist">
              <a:defRPr lang="zh-CN" altLang="en-US" sz="6600" b="0" spc="10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日期占位符 2"/>
          <p:cNvSpPr>
            <a:spLocks noGrp="1"/>
          </p:cNvSpPr>
          <p:nvPr>
            <p:ph type="dt" sz="half" idx="2"/>
            <p:custDataLst>
              <p:tags r:id="rId5"/>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4937349-8073-4AA4-A01C-E9879D3BA08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custDataLst>
              <p:tags r:id="rId7"/>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536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536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6"/>
            <a:ext cx="10852237"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8" name="日期占位符 2"/>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9CB709-7C5B-404E-A474-BDAE543D3C2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638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6389"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1281600" y="1339650"/>
            <a:ext cx="9626400" cy="542700"/>
          </a:xfrm>
        </p:spPr>
        <p:txBody>
          <a:bodyP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1281113" y="2594250"/>
            <a:ext cx="962660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A309F35-89EE-4002-9B19-F791A2F48AC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48244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7412"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583200" y="880650"/>
            <a:ext cx="3960000" cy="661500"/>
          </a:xfrm>
        </p:spPr>
        <p:txBody>
          <a:bodyPr>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586800" y="2275650"/>
            <a:ext cx="39564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5101200" y="1405930"/>
            <a:ext cx="648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6"/>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05E316-57BE-4B0D-9693-93D10C7A3E07}"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8436"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8437"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12000" y="859500"/>
            <a:ext cx="10976400" cy="469800"/>
          </a:xfrm>
        </p:spPr>
        <p:txBody>
          <a:bodyP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12000" y="1763100"/>
            <a:ext cx="10975975"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内容占位符 8"/>
          <p:cNvSpPr>
            <a:spLocks noGrp="1"/>
          </p:cNvSpPr>
          <p:nvPr>
            <p:ph sz="quarter" idx="14"/>
          </p:nvPr>
        </p:nvSpPr>
        <p:spPr>
          <a:xfrm>
            <a:off x="612775" y="3236850"/>
            <a:ext cx="109656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4566586-AE06-43C1-AB86-3BA8089C3F5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946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9461"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04800" y="740250"/>
            <a:ext cx="10976400" cy="423900"/>
          </a:xfrm>
        </p:spPr>
        <p:txBody>
          <a:bodyPr>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604837" y="2082600"/>
            <a:ext cx="109908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文本占位符 8"/>
          <p:cNvSpPr>
            <a:spLocks noGrp="1"/>
          </p:cNvSpPr>
          <p:nvPr>
            <p:ph type="body" sz="quarter" idx="14"/>
          </p:nvPr>
        </p:nvSpPr>
        <p:spPr>
          <a:xfrm>
            <a:off x="594000" y="5306850"/>
            <a:ext cx="110016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692BE4-B87F-495D-A09E-FF3C4A8E107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0484"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6256338"/>
            <a:ext cx="719137" cy="601662"/>
          </a:xfrm>
          <a:prstGeom prst="rect">
            <a:avLst/>
          </a:prstGeom>
          <a:noFill/>
          <a:ln w="9525">
            <a:noFill/>
          </a:ln>
        </p:spPr>
      </p:pic>
      <p:pic>
        <p:nvPicPr>
          <p:cNvPr id="20485"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6256338"/>
            <a:ext cx="719138" cy="601662"/>
          </a:xfrm>
          <a:prstGeom prst="rect">
            <a:avLst/>
          </a:prstGeom>
          <a:noFill/>
          <a:ln w="9525">
            <a:noFill/>
          </a:ln>
        </p:spPr>
      </p:pic>
      <p:sp>
        <p:nvSpPr>
          <p:cNvPr id="2" name="标题 1"/>
          <p:cNvSpPr>
            <a:spLocks noGrp="1"/>
          </p:cNvSpPr>
          <p:nvPr>
            <p:ph type="title"/>
          </p:nvPr>
        </p:nvSpPr>
        <p:spPr>
          <a:xfrm>
            <a:off x="579600" y="292846"/>
            <a:ext cx="11037600"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579600" y="2025000"/>
            <a:ext cx="53424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6242400" y="2025000"/>
            <a:ext cx="53676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文本占位符 10"/>
          <p:cNvSpPr>
            <a:spLocks noGrp="1"/>
          </p:cNvSpPr>
          <p:nvPr>
            <p:ph type="body" sz="quarter" idx="15"/>
          </p:nvPr>
        </p:nvSpPr>
        <p:spPr>
          <a:xfrm>
            <a:off x="572400" y="4914450"/>
            <a:ext cx="53424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13" name="文本占位符 12"/>
          <p:cNvSpPr>
            <a:spLocks noGrp="1"/>
          </p:cNvSpPr>
          <p:nvPr>
            <p:ph type="body" sz="quarter" idx="16"/>
          </p:nvPr>
        </p:nvSpPr>
        <p:spPr>
          <a:xfrm>
            <a:off x="6253200" y="4910850"/>
            <a:ext cx="53676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2771233-CC79-4051-A114-A8557201358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1573213"/>
            <a:ext cx="12192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150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0572750" y="5503863"/>
            <a:ext cx="1619250" cy="1354137"/>
          </a:xfrm>
          <a:prstGeom prst="rect">
            <a:avLst/>
          </a:prstGeom>
          <a:noFill/>
          <a:ln w="9525">
            <a:noFill/>
          </a:ln>
        </p:spPr>
      </p:pic>
      <p:pic>
        <p:nvPicPr>
          <p:cNvPr id="21509"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5503863"/>
            <a:ext cx="1619250" cy="1354137"/>
          </a:xfrm>
          <a:prstGeom prst="rect">
            <a:avLst/>
          </a:prstGeom>
          <a:noFill/>
          <a:ln w="9525">
            <a:noFill/>
          </a:ln>
        </p:spPr>
      </p:pic>
      <p:sp>
        <p:nvSpPr>
          <p:cNvPr id="2" name="标题 1"/>
          <p:cNvSpPr>
            <a:spLocks noGrp="1"/>
          </p:cNvSpPr>
          <p:nvPr>
            <p:ph type="title"/>
          </p:nvPr>
        </p:nvSpPr>
        <p:spPr>
          <a:xfrm>
            <a:off x="1522800" y="1637550"/>
            <a:ext cx="9144000" cy="1790100"/>
          </a:xfrm>
        </p:spPr>
        <p:txBody>
          <a:bodyPr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1522413" y="4069800"/>
            <a:ext cx="9144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3706781-37FC-48B5-95F3-A483BC3DDD9C}"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69459CA-1D7B-4F03-ADF2-E12595F5C8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2531"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cxnSp>
        <p:nvCxnSpPr>
          <p:cNvPr id="4" name="直接连接符 2"/>
          <p:cNvCxnSpPr/>
          <p:nvPr>
            <p:custDataLst>
              <p:tags r:id="rId5"/>
            </p:custDataLst>
          </p:nvPr>
        </p:nvCxnSpPr>
        <p:spPr>
          <a:xfrm>
            <a:off x="2921000" y="3706813"/>
            <a:ext cx="6350000" cy="0"/>
          </a:xfrm>
          <a:prstGeom prst="line">
            <a:avLst/>
          </a:prstGeom>
          <a:ln>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p:nvPr>
        </p:nvSpPr>
        <p:spPr>
          <a:xfrm>
            <a:off x="2921000" y="2738199"/>
            <a:ext cx="6350000" cy="865346"/>
          </a:xfrm>
        </p:spPr>
        <p:txBody>
          <a:bodyPr tIns="0" bIns="0" rtlCol="0" anchor="b">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Subtitle 2"/>
          <p:cNvSpPr>
            <a:spLocks noGrp="1"/>
          </p:cNvSpPr>
          <p:nvPr>
            <p:ph type="subTitle" idx="14"/>
          </p:nvPr>
        </p:nvSpPr>
        <p:spPr>
          <a:xfrm>
            <a:off x="2921000" y="3844073"/>
            <a:ext cx="6350000" cy="270986"/>
          </a:xfrm>
        </p:spPr>
        <p:txBody>
          <a:bodyPr lIns="0" tIns="0" rIns="0" bIns="0" rtlCol="0">
            <a:normAutofit/>
          </a:bodyPr>
          <a:lstStyle>
            <a:lvl1pPr algn="dist">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lvl="0"/>
            <a:r>
              <a:rPr lang="zh-CN" altLang="en-US" noProof="1"/>
              <a:t>单击此处编辑母版副标题样式</a:t>
            </a:r>
            <a:endParaRPr lang="zh-CN" altLang="en-US" noProof="1"/>
          </a:p>
        </p:txBody>
      </p:sp>
      <p:sp>
        <p:nvSpPr>
          <p:cNvPr id="8" name="文本占位符 7"/>
          <p:cNvSpPr>
            <a:spLocks noGrp="1"/>
          </p:cNvSpPr>
          <p:nvPr>
            <p:ph type="body" sz="quarter" idx="15"/>
          </p:nvPr>
        </p:nvSpPr>
        <p:spPr>
          <a:xfrm>
            <a:off x="3908613"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12" name="文本占位符 7"/>
          <p:cNvSpPr>
            <a:spLocks noGrp="1"/>
          </p:cNvSpPr>
          <p:nvPr>
            <p:ph type="body" sz="quarter" idx="16"/>
          </p:nvPr>
        </p:nvSpPr>
        <p:spPr>
          <a:xfrm>
            <a:off x="6677211"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5" name="日期占位符 15"/>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C6F2ABF-73E3-4BA2-B863-60B3AEA6AF88}"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16"/>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17"/>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355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3556"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669881" y="1626121"/>
            <a:ext cx="10852237"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3"/>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E12AF82-5721-415B-BB60-5FB81219154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24579" name="图片 5" descr="F:/360MoveData/Users/1V994W2/PycharmProjects/PPT_Background_Generation/pic_temp/pic_half_top.png"/>
          <p:cNvPicPr/>
          <p:nvPr userDrawn="1">
            <p:custDataLst>
              <p:tags r:id="rId2"/>
            </p:custDataLst>
          </p:nvPr>
        </p:nvPicPr>
        <p:blipFill>
          <a:blip r:embed="rId3" r:link="rId4"/>
          <a:stretch>
            <a:fillRect/>
          </a:stretch>
        </p:blipFill>
        <p:spPr>
          <a:xfrm>
            <a:off x="4064000" y="5716588"/>
            <a:ext cx="4064000" cy="1141412"/>
          </a:xfrm>
          <a:prstGeom prst="rect">
            <a:avLst/>
          </a:prstGeom>
          <a:noFill/>
          <a:ln w="9525">
            <a:noFill/>
          </a:ln>
        </p:spPr>
      </p:pic>
      <p:pic>
        <p:nvPicPr>
          <p:cNvPr id="24580" name="图片 7" descr="F:/360MoveData/Users/1V994W2/PycharmProjects/PPT_Background_Generation/pic_temp/pic_half_down.png"/>
          <p:cNvPicPr/>
          <p:nvPr userDrawn="1">
            <p:custDataLst>
              <p:tags r:id="rId5"/>
            </p:custDataLst>
          </p:nvPr>
        </p:nvPicPr>
        <p:blipFill>
          <a:blip r:embed="rId6" r:link="rId4"/>
          <a:stretch>
            <a:fillRect/>
          </a:stretch>
        </p:blipFill>
        <p:spPr>
          <a:xfrm>
            <a:off x="4064000" y="0"/>
            <a:ext cx="4064000" cy="1141413"/>
          </a:xfrm>
          <a:prstGeom prst="rect">
            <a:avLst/>
          </a:prstGeom>
          <a:noFill/>
          <a:ln w="9525">
            <a:noFill/>
          </a:ln>
        </p:spPr>
      </p:pic>
      <p:sp>
        <p:nvSpPr>
          <p:cNvPr id="2" name="Subtitle 1"/>
          <p:cNvSpPr>
            <a:spLocks noGrp="1"/>
          </p:cNvSpPr>
          <p:nvPr>
            <p:ph type="subTitle" idx="13"/>
          </p:nvPr>
        </p:nvSpPr>
        <p:spPr>
          <a:xfrm>
            <a:off x="4702175" y="3769282"/>
            <a:ext cx="4536440" cy="241459"/>
          </a:xfrm>
        </p:spPr>
        <p:txBody>
          <a:bodyPr lIns="0" tIns="0" rIns="0" bIns="0" rtlCol="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lvl="0"/>
            <a:r>
              <a:rPr lang="zh-CN" altLang="en-US" noProof="1"/>
              <a:t>单击此处编辑母版副标题样式</a:t>
            </a:r>
            <a:endParaRPr lang="zh-CN" altLang="en-US" noProof="1"/>
          </a:p>
        </p:txBody>
      </p:sp>
      <p:sp>
        <p:nvSpPr>
          <p:cNvPr id="3" name="Title 2"/>
          <p:cNvSpPr>
            <a:spLocks noGrp="1"/>
          </p:cNvSpPr>
          <p:nvPr>
            <p:ph type="ctrTitle" idx="14"/>
          </p:nvPr>
        </p:nvSpPr>
        <p:spPr>
          <a:xfrm>
            <a:off x="4702175" y="2794636"/>
            <a:ext cx="4536440" cy="626745"/>
          </a:xfrm>
        </p:spPr>
        <p:txBody>
          <a:bodyPr lIns="0" tIns="0" rIns="0" bIns="0" rtlCol="0" anchor="b">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8" name="日期占位符 3"/>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7A2A28B-88E6-42A6-8B45-2B918AF73F8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560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560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669929"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6238877" y="1626121"/>
            <a:ext cx="5283243" cy="4041680"/>
          </a:xfrm>
        </p:spPr>
        <p:txBody>
          <a:bodyPr>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4"/>
          <p:cNvSpPr>
            <a:spLocks noGrp="1"/>
          </p:cNvSpPr>
          <p:nvPr>
            <p:ph type="dt" sz="half" idx="1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2AE97E3-A819-4EF4-AF72-677EBC86005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662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6628" name="图片 2"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669929" y="1000133"/>
            <a:ext cx="5283243" cy="285752"/>
          </a:xfrm>
        </p:spPr>
        <p:txBody>
          <a:bodyPr anchor="ctr">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9925" y="2023369"/>
            <a:ext cx="5283200"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6235749" y="1000133"/>
            <a:ext cx="5283243"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6235749" y="2023369"/>
            <a:ext cx="5283243"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6"/>
          <p:cNvSpPr>
            <a:spLocks noGrp="1"/>
          </p:cNvSpPr>
          <p:nvPr>
            <p:ph type="dt" sz="half" idx="1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99FE920-7D3F-4D7E-989C-2246482D853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7"/>
          <p:cNvSpPr>
            <a:spLocks noGrp="1"/>
          </p:cNvSpPr>
          <p:nvPr>
            <p:ph type="ftr" sz="quarter" idx="1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7651" name="图片 5" descr="F:/360MoveData/Users/1V994W2/Documents/Tencent%20Files/574576071/FileRecv/拼装素材/六十/59/subject_holdleft_71,110,125_0_staid_full_0.png"/>
          <p:cNvPicPr/>
          <p:nvPr userDrawn="1">
            <p:custDataLst>
              <p:tags r:id="rId2"/>
            </p:custDataLst>
          </p:nvPr>
        </p:nvPicPr>
        <p:blipFill>
          <a:blip r:embed="rId3" r:link="rId4"/>
          <a:stretch>
            <a:fillRect/>
          </a:stretch>
        </p:blipFill>
        <p:spPr>
          <a:xfrm>
            <a:off x="304800" y="2503488"/>
            <a:ext cx="4389438" cy="1851025"/>
          </a:xfrm>
          <a:prstGeom prst="rect">
            <a:avLst/>
          </a:prstGeom>
          <a:noFill/>
          <a:ln w="9525">
            <a:noFill/>
          </a:ln>
        </p:spPr>
      </p:pic>
      <p:sp>
        <p:nvSpPr>
          <p:cNvPr id="3" name="任意多边形 6"/>
          <p:cNvSpPr/>
          <p:nvPr>
            <p:custDataLst>
              <p:tags r:id="rId5"/>
            </p:custDataLst>
          </p:nvPr>
        </p:nvSpPr>
        <p:spPr>
          <a:xfrm>
            <a:off x="4878388" y="0"/>
            <a:ext cx="73136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1" y="498476"/>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8" name="日期占位符 2"/>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9559240-AD56-4BFE-A045-CB388C4993D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custDataLst>
              <p:tags r:id="rId2"/>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BD881CF-5E00-41C1-BA35-0018B9091F5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3"/>
            <p:custDataLst>
              <p:tags r:id="rId3"/>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3"/>
          <p:cNvSpPr>
            <a:spLocks noGrp="1"/>
          </p:cNvSpPr>
          <p:nvPr>
            <p:ph type="sldNum" sz="quarter" idx="4"/>
            <p:custDataLst>
              <p:tags r:id="rId4"/>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9699"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9700"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929"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nvPr>
        </p:nvSpPr>
        <p:spPr>
          <a:xfrm>
            <a:off x="669929" y="1626121"/>
            <a:ext cx="5283243" cy="4041680"/>
          </a:xfrm>
        </p:spPr>
        <p:txBody>
          <a:bodyPr vert="horz" wrap="square" lIns="90170" tIns="46990" rIns="90170" bIns="4699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endParaRPr noProof="1">
              <a:sym typeface="+mn-ea"/>
            </a:endParaRPr>
          </a:p>
        </p:txBody>
      </p:sp>
      <p:sp>
        <p:nvSpPr>
          <p:cNvPr id="8" name="日期占位符 4"/>
          <p:cNvSpPr>
            <a:spLocks noGrp="1"/>
          </p:cNvSpPr>
          <p:nvPr>
            <p:ph type="dt" sz="half" idx="1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73D6FC-82A4-4FB0-B496-DC29E89ED61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3072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072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竖排标题 1"/>
          <p:cNvSpPr>
            <a:spLocks noGrp="1"/>
          </p:cNvSpPr>
          <p:nvPr>
            <p:ph type="title" orient="vert"/>
          </p:nvPr>
        </p:nvSpPr>
        <p:spPr>
          <a:xfrm>
            <a:off x="10571135" y="1626121"/>
            <a:ext cx="950984"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669925" y="1626113"/>
            <a:ext cx="9828101"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3"/>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360326-312B-4836-9808-C1007B86123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174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1748"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7" name="内容占位符 6"/>
          <p:cNvSpPr>
            <a:spLocks noGrp="1"/>
          </p:cNvSpPr>
          <p:nvPr>
            <p:ph sz="quarter" idx="13"/>
          </p:nvPr>
        </p:nvSpPr>
        <p:spPr>
          <a:xfrm>
            <a:off x="669929" y="1626121"/>
            <a:ext cx="10852237" cy="4041680"/>
          </a:xfrm>
        </p:spPr>
        <p:txBody>
          <a:bodyPr>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A6BAB1-5E0D-48FE-BF9B-FDA75C8D489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2771"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sp>
        <p:nvSpPr>
          <p:cNvPr id="2" name="Title 1"/>
          <p:cNvSpPr>
            <a:spLocks noGrp="1"/>
          </p:cNvSpPr>
          <p:nvPr>
            <p:ph type="title" idx="13"/>
          </p:nvPr>
        </p:nvSpPr>
        <p:spPr>
          <a:xfrm>
            <a:off x="3173412" y="2866668"/>
            <a:ext cx="5845176" cy="1124664"/>
          </a:xfrm>
        </p:spPr>
        <p:txBody>
          <a:bodyPr lIns="0" tIns="0" rIns="0" bIns="0" rtlCol="0" anchor="b">
            <a:normAutofit/>
          </a:bodyPr>
          <a:lstStyle>
            <a:lvl1pPr algn="dist">
              <a:defRPr lang="zh-CN" altLang="en-US" sz="6600" b="0" spc="10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日期占位符 2"/>
          <p:cNvSpPr>
            <a:spLocks noGrp="1"/>
          </p:cNvSpPr>
          <p:nvPr>
            <p:ph type="dt" sz="half" idx="2"/>
            <p:custDataLst>
              <p:tags r:id="rId5"/>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47462E0-43C9-4632-AB8B-6E61AD2E24A9}"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custDataLst>
              <p:tags r:id="rId7"/>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379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3796"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6"/>
            <a:ext cx="10852237"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8" name="日期占位符 2"/>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8EB80C-7A67-479D-BDB3-A0AC1A8544D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482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4821"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1281600" y="1339650"/>
            <a:ext cx="9626400" cy="542700"/>
          </a:xfrm>
        </p:spPr>
        <p:txBody>
          <a:bodyP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1281113" y="2594250"/>
            <a:ext cx="962660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0909D0B-BD14-46BC-931F-2DE4EF298E4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48244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5844"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583200" y="880650"/>
            <a:ext cx="3960000" cy="661500"/>
          </a:xfrm>
        </p:spPr>
        <p:txBody>
          <a:bodyPr>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586800" y="2275650"/>
            <a:ext cx="39564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5101200" y="1405930"/>
            <a:ext cx="648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70C6E0B-F9C4-4B33-B875-8A0C08CFBC9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686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6869"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12000" y="859500"/>
            <a:ext cx="10976400" cy="469800"/>
          </a:xfrm>
        </p:spPr>
        <p:txBody>
          <a:bodyP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12000" y="1763100"/>
            <a:ext cx="10975975"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内容占位符 8"/>
          <p:cNvSpPr>
            <a:spLocks noGrp="1"/>
          </p:cNvSpPr>
          <p:nvPr>
            <p:ph sz="quarter" idx="14"/>
          </p:nvPr>
        </p:nvSpPr>
        <p:spPr>
          <a:xfrm>
            <a:off x="612775" y="3236850"/>
            <a:ext cx="109656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2A2889-8CE9-46C9-AA72-D6389AB9DFC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7892"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7893"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04800" y="740250"/>
            <a:ext cx="10976400" cy="423900"/>
          </a:xfrm>
        </p:spPr>
        <p:txBody>
          <a:bodyPr>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604837" y="2082600"/>
            <a:ext cx="109908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文本占位符 8"/>
          <p:cNvSpPr>
            <a:spLocks noGrp="1"/>
          </p:cNvSpPr>
          <p:nvPr>
            <p:ph type="body" sz="quarter" idx="14"/>
          </p:nvPr>
        </p:nvSpPr>
        <p:spPr>
          <a:xfrm>
            <a:off x="594000" y="5306850"/>
            <a:ext cx="110016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34D9AA-04EB-4BF5-81E3-DB73631AD38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8916"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6256338"/>
            <a:ext cx="719137" cy="601662"/>
          </a:xfrm>
          <a:prstGeom prst="rect">
            <a:avLst/>
          </a:prstGeom>
          <a:noFill/>
          <a:ln w="9525">
            <a:noFill/>
          </a:ln>
        </p:spPr>
      </p:pic>
      <p:pic>
        <p:nvPicPr>
          <p:cNvPr id="38917"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6256338"/>
            <a:ext cx="719138" cy="601662"/>
          </a:xfrm>
          <a:prstGeom prst="rect">
            <a:avLst/>
          </a:prstGeom>
          <a:noFill/>
          <a:ln w="9525">
            <a:noFill/>
          </a:ln>
        </p:spPr>
      </p:pic>
      <p:sp>
        <p:nvSpPr>
          <p:cNvPr id="2" name="标题 1"/>
          <p:cNvSpPr>
            <a:spLocks noGrp="1"/>
          </p:cNvSpPr>
          <p:nvPr>
            <p:ph type="title"/>
          </p:nvPr>
        </p:nvSpPr>
        <p:spPr>
          <a:xfrm>
            <a:off x="579600" y="292846"/>
            <a:ext cx="11037600"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579600" y="2025000"/>
            <a:ext cx="53424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6242400" y="2025000"/>
            <a:ext cx="53676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文本占位符 10"/>
          <p:cNvSpPr>
            <a:spLocks noGrp="1"/>
          </p:cNvSpPr>
          <p:nvPr>
            <p:ph type="body" sz="quarter" idx="15"/>
          </p:nvPr>
        </p:nvSpPr>
        <p:spPr>
          <a:xfrm>
            <a:off x="572400" y="4914450"/>
            <a:ext cx="53424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13" name="文本占位符 12"/>
          <p:cNvSpPr>
            <a:spLocks noGrp="1"/>
          </p:cNvSpPr>
          <p:nvPr>
            <p:ph type="body" sz="quarter" idx="16"/>
          </p:nvPr>
        </p:nvSpPr>
        <p:spPr>
          <a:xfrm>
            <a:off x="6253200" y="4910850"/>
            <a:ext cx="53676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84C374B-62A6-46D9-813D-6364C425110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1573213"/>
            <a:ext cx="12192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994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0572750" y="5503863"/>
            <a:ext cx="1619250" cy="1354137"/>
          </a:xfrm>
          <a:prstGeom prst="rect">
            <a:avLst/>
          </a:prstGeom>
          <a:noFill/>
          <a:ln w="9525">
            <a:noFill/>
          </a:ln>
        </p:spPr>
      </p:pic>
      <p:pic>
        <p:nvPicPr>
          <p:cNvPr id="39941"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5503863"/>
            <a:ext cx="1619250" cy="1354137"/>
          </a:xfrm>
          <a:prstGeom prst="rect">
            <a:avLst/>
          </a:prstGeom>
          <a:noFill/>
          <a:ln w="9525">
            <a:noFill/>
          </a:ln>
        </p:spPr>
      </p:pic>
      <p:sp>
        <p:nvSpPr>
          <p:cNvPr id="2" name="标题 1"/>
          <p:cNvSpPr>
            <a:spLocks noGrp="1"/>
          </p:cNvSpPr>
          <p:nvPr>
            <p:ph type="title"/>
          </p:nvPr>
        </p:nvSpPr>
        <p:spPr>
          <a:xfrm>
            <a:off x="1522800" y="1637550"/>
            <a:ext cx="9144000" cy="1790100"/>
          </a:xfrm>
        </p:spPr>
        <p:txBody>
          <a:bodyPr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1522413" y="4069800"/>
            <a:ext cx="9144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F418F7E-5A05-4D46-832F-ABE6D66FB836}"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97.xml"/><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195.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slideLayout" Target="../slideLayouts/slideLayout32.xml"/><Relationship Id="rId19" Type="http://schemas.openxmlformats.org/officeDocument/2006/relationships/tags" Target="../tags/tag190.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eaLnBrk="1" hangingPunct="1">
              <a:defRPr sz="14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defRPr sz="140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custDataLst>
              <p:tags r:id="rId20"/>
            </p:custDataLst>
          </p:nvPr>
        </p:nvSpPr>
        <p:spPr bwMode="auto">
          <a:xfrm>
            <a:off x="668338" y="1189038"/>
            <a:ext cx="10855325" cy="33178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custDataLst>
              <p:tags r:id="rId21"/>
            </p:custDataLst>
          </p:nvPr>
        </p:nvSpPr>
        <p:spPr bwMode="auto">
          <a:xfrm>
            <a:off x="668338" y="1577975"/>
            <a:ext cx="10855325" cy="4041775"/>
          </a:xfrm>
          <a:prstGeom prst="rect">
            <a:avLst/>
          </a:prstGeom>
          <a:noFill/>
          <a:ln>
            <a:noFill/>
          </a:ln>
        </p:spPr>
        <p:txBody>
          <a:bodyPr vert="horz" wrap="square" lIns="90170" tIns="46990" rIns="90170" bIns="469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81063" y="5619750"/>
            <a:ext cx="2698750" cy="238125"/>
          </a:xfrm>
          <a:prstGeom prst="rect">
            <a:avLst/>
          </a:prstGeom>
        </p:spPr>
        <p:txBody>
          <a:bodyPr vert="horz" wrap="square" lIns="91440" tIns="45720" rIns="91440" bIns="45720" rtlCol="0" anchor="ctr">
            <a:normAutofit/>
          </a:bodyPr>
          <a:lstStyle>
            <a:lvl1pPr algn="l"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69459CA-1D7B-4F03-ADF2-E12595F5C8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23"/>
            </p:custDataLst>
          </p:nvPr>
        </p:nvSpPr>
        <p:spPr>
          <a:xfrm>
            <a:off x="4116388" y="5619750"/>
            <a:ext cx="3959225" cy="238125"/>
          </a:xfrm>
          <a:prstGeom prst="rect">
            <a:avLst/>
          </a:prstGeom>
        </p:spPr>
        <p:txBody>
          <a:bodyPr vert="horz" wrap="square" lIns="91440" tIns="45720" rIns="91440" bIns="45720" rtlCol="0" anchor="ctr">
            <a:normAutofit/>
          </a:bodyPr>
          <a:lstStyle>
            <a:lvl1pPr algn="ctr"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4"/>
            </p:custDataLst>
          </p:nvPr>
        </p:nvSpPr>
        <p:spPr>
          <a:xfrm>
            <a:off x="8610600" y="5619750"/>
            <a:ext cx="2700338" cy="238125"/>
          </a:xfrm>
          <a:prstGeom prst="rect">
            <a:avLst/>
          </a:prstGeom>
        </p:spPr>
        <p:txBody>
          <a:bodyPr vert="horz" wrap="square" lIns="91440" tIns="45720" rIns="91440" bIns="45720" numCol="1" anchor="ctr" anchorCtr="0" compatLnSpc="1"/>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pitchFamily="34" charset="-122"/>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2pPr>
      <a:lvl3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3pPr>
      <a:lvl4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4pPr>
      <a:lvl5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custDataLst>
              <p:tags r:id="rId19"/>
            </p:custDataLst>
          </p:nvPr>
        </p:nvSpPr>
        <p:spPr bwMode="auto">
          <a:xfrm>
            <a:off x="668338" y="1189038"/>
            <a:ext cx="10855325" cy="33178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3075" name="文本占位符 2"/>
          <p:cNvSpPr>
            <a:spLocks noGrp="1" noChangeArrowheads="1"/>
          </p:cNvSpPr>
          <p:nvPr>
            <p:ph type="body" idx="9"/>
            <p:custDataLst>
              <p:tags r:id="rId20"/>
            </p:custDataLst>
          </p:nvPr>
        </p:nvSpPr>
        <p:spPr bwMode="auto">
          <a:xfrm>
            <a:off x="668338" y="1577975"/>
            <a:ext cx="10855325" cy="4041775"/>
          </a:xfrm>
          <a:prstGeom prst="rect">
            <a:avLst/>
          </a:prstGeom>
          <a:noFill/>
          <a:ln>
            <a:noFill/>
          </a:ln>
        </p:spPr>
        <p:txBody>
          <a:bodyPr vert="horz" wrap="square" lIns="90170" tIns="46990" rIns="90170" bIns="469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81063" y="5619750"/>
            <a:ext cx="2698750" cy="238125"/>
          </a:xfrm>
          <a:prstGeom prst="rect">
            <a:avLst/>
          </a:prstGeom>
        </p:spPr>
        <p:txBody>
          <a:bodyPr vert="horz" wrap="square" lIns="91440" tIns="45720" rIns="91440" bIns="45720" rtlCol="0" anchor="ctr">
            <a:normAutofit/>
          </a:bodyPr>
          <a:lstStyle>
            <a:lvl1pPr algn="l"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B117EA0-2DF9-4A56-8AE0-4DA4219582B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22"/>
            </p:custDataLst>
          </p:nvPr>
        </p:nvSpPr>
        <p:spPr>
          <a:xfrm>
            <a:off x="4116388" y="5619750"/>
            <a:ext cx="3959225" cy="238125"/>
          </a:xfrm>
          <a:prstGeom prst="rect">
            <a:avLst/>
          </a:prstGeom>
        </p:spPr>
        <p:txBody>
          <a:bodyPr vert="horz" wrap="square" lIns="91440" tIns="45720" rIns="91440" bIns="45720" rtlCol="0" anchor="ctr">
            <a:normAutofit/>
          </a:bodyPr>
          <a:lstStyle>
            <a:lvl1pPr algn="ctr"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3"/>
            </p:custDataLst>
          </p:nvPr>
        </p:nvSpPr>
        <p:spPr>
          <a:xfrm>
            <a:off x="8610600" y="5619750"/>
            <a:ext cx="2700338" cy="238125"/>
          </a:xfrm>
          <a:prstGeom prst="rect">
            <a:avLst/>
          </a:prstGeom>
        </p:spPr>
        <p:txBody>
          <a:bodyPr vert="horz" wrap="square" lIns="91440" tIns="45720" rIns="91440" bIns="45720" numCol="1" anchor="ctr" anchorCtr="0" compatLnSpc="1"/>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pitchFamily="34" charset="-122"/>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2pPr>
      <a:lvl3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3pPr>
      <a:lvl4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4pPr>
      <a:lvl5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7.jpeg"/><Relationship Id="rId1" Type="http://schemas.openxmlformats.org/officeDocument/2006/relationships/tags" Target="../tags/tag196.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2.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image" Target="../media/image7.jpeg"/><Relationship Id="rId17" Type="http://schemas.openxmlformats.org/officeDocument/2006/relationships/slideLayout" Target="../slideLayouts/slideLayout17.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9.xml"/></Relationships>
</file>

<file path=ppt/slides/_rels/slide3.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image" Target="../media/image3.png"/><Relationship Id="rId4" Type="http://schemas.openxmlformats.org/officeDocument/2006/relationships/tags" Target="../tags/tag215.xml"/><Relationship Id="rId3" Type="http://schemas.openxmlformats.org/officeDocument/2006/relationships/image" Target="NULL"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220.xml"/><Relationship Id="rId1" Type="http://schemas.openxmlformats.org/officeDocument/2006/relationships/tags" Target="../tags/tag21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7.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3648075" y="1052830"/>
            <a:ext cx="4724400" cy="3589020"/>
          </a:xfrm>
          <a:prstGeom prst="roundRect">
            <a:avLst/>
          </a:prstGeom>
          <a:ln>
            <a:noFill/>
          </a:ln>
        </p:spPr>
      </p:pic>
      <p:sp>
        <p:nvSpPr>
          <p:cNvPr id="41986" name="Title 1"/>
          <p:cNvSpPr>
            <a:spLocks noGrp="1" noChangeArrowheads="1"/>
          </p:cNvSpPr>
          <p:nvPr>
            <p:ph type="ctrTitle" idx="13"/>
            <p:custDataLst>
              <p:tags r:id="rId3"/>
            </p:custDataLst>
          </p:nvPr>
        </p:nvSpPr>
        <p:spPr>
          <a:xfrm>
            <a:off x="2809875" y="4365625"/>
            <a:ext cx="6646863" cy="2036763"/>
          </a:xfrm>
        </p:spPr>
        <p:txBody>
          <a:bodyPr vert="horz" wrap="square" lIns="90169" tIns="0" rIns="90169" bIns="0" numCol="1" rtlCol="0" anchor="b" anchorCtr="0" compatLnSpc="1">
            <a:normAutofit/>
          </a:bodyPr>
          <a:lstStyle/>
          <a:p>
            <a:pPr marL="0" marR="0" lvl="0" indent="-285750" algn="ctr" defTabSz="685800" rtl="0" eaLnBrk="1" fontAlgn="ctr" latinLnBrk="0" hangingPunct="1">
              <a:lnSpc>
                <a:spcPct val="100000"/>
              </a:lnSpc>
              <a:spcBef>
                <a:spcPts val="1000"/>
              </a:spcBef>
              <a:spcAft>
                <a:spcPct val="0"/>
              </a:spcAft>
              <a:buClrTx/>
              <a:buSzTx/>
              <a:buFontTx/>
              <a:buNone/>
              <a:defRPr/>
            </a:pP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注射用盐酸美法仑</a:t>
            </a:r>
            <a:b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b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（万佳）</a:t>
            </a:r>
            <a:b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b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西安力邦制药有限公司</a:t>
            </a:r>
            <a:endPar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67138"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819150" y="1100138"/>
            <a:ext cx="10629900" cy="51244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2229" name="组合 3"/>
          <p:cNvGrpSpPr/>
          <p:nvPr/>
        </p:nvGrpSpPr>
        <p:grpSpPr>
          <a:xfrm>
            <a:off x="700088" y="260350"/>
            <a:ext cx="2592387" cy="576263"/>
            <a:chOff x="57" y="185"/>
            <a:chExt cx="4082" cy="906"/>
          </a:xfrm>
        </p:grpSpPr>
        <p:sp>
          <p:nvSpPr>
            <p:cNvPr id="3" name="流程图: 终止 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p:cNvSpPr txBox="1"/>
            <p:nvPr>
              <p:custDataLst>
                <p:tags r:id="rId5"/>
              </p:custDataLst>
            </p:nvPr>
          </p:nvSpPr>
          <p:spPr>
            <a:xfrm>
              <a:off x="624" y="297"/>
              <a:ext cx="3372" cy="786"/>
            </a:xfrm>
            <a:prstGeom prst="rect">
              <a:avLst/>
            </a:prstGeom>
            <a:noFill/>
          </p:spPr>
          <p:txBody>
            <a:bodyPr lIns="47625" tIns="19050" rIns="47625" bIns="19050" anchor="ctr">
              <a:normAutofit fontScale="90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05</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公平性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nvSpPr>
        <p:spPr>
          <a:xfrm>
            <a:off x="957263" y="765175"/>
            <a:ext cx="9137650" cy="5400675"/>
          </a:xfrm>
          <a:prstGeom prst="rect">
            <a:avLst/>
          </a:prstGeom>
          <a:noFill/>
        </p:spPr>
        <p:txBody>
          <a:bodyPr/>
          <a:lstStyle/>
          <a:p>
            <a:pPr marR="0" defTabSz="914400" eaLnBrk="1" hangingPunct="1">
              <a:buClrTx/>
              <a:buSzTx/>
              <a:buFontTx/>
              <a:buNone/>
              <a:defRPr/>
            </a:pP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弥补药品目录短板：</a:t>
            </a: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弥补自体移植预处理阶段，无国产药物短板：</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对于临床面临多发性骨髓瘤</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造血干细胞移植前的高剂量预处理治疗时，常会用进口注射用盐酸美法仑来进行预处理治疗，并无国产注射用美法仑上市使用</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万佳</a:t>
            </a:r>
            <a:r>
              <a:rPr kumimoji="0" lang="zh-CN" altLang="en-US" sz="1400" kern="1200" cap="none" spc="0" normalizeH="0" baseline="30000" noProof="1">
                <a:latin typeface="Arial" panose="020B0604020202020204" pitchFamily="34" charset="0"/>
                <a:ea typeface="微软雅黑" panose="020B0503020204020204" pitchFamily="34" charset="-122"/>
                <a:cs typeface="Arial" panose="020B0604020202020204" pitchFamily="34" charset="0"/>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注射用盐酸美法仑为</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国内首仿，弥补了国产空白</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200000"/>
              </a:lnSpc>
              <a:spcAft>
                <a:spcPts val="0"/>
              </a:spcAft>
              <a:buClrTx/>
              <a:buSzTx/>
              <a:buFontTx/>
              <a:buNone/>
              <a:defRPr/>
            </a:pPr>
            <a:r>
              <a:rPr kumimoji="0" lang="en-US" altLang="zh-CN"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增加多病种在造血干细胞移植预处理阶段的药物选择：</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在</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多发性骨髓瘤、</a:t>
            </a:r>
            <a:r>
              <a:rPr kumimoji="0" lang="zh-CN" altLang="en-US" sz="1400" kern="1200" cap="none" spc="0" normalizeH="0" baseline="0" noProof="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淋巴瘤的</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造血干细胞移植前的预处理治疗方案中：多发性骨髓瘤</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(MM)</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预处理方案选用</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美法仑占</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95%</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以上；淋巴瘤（</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HL/NHL)</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预处理方案选用美法仑约占</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60%;</a:t>
            </a:r>
            <a:endParaRPr kumimoji="0" lang="zh-CN" altLang="en-US" sz="1400" kern="1200" cap="none" spc="0" normalizeH="0" baseline="0" noProof="1">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临床管理难度：</a:t>
            </a: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注射用盐酸美法仑（万佳）适应症明确，用法用量清晰，可保证临床用药的精准及规范。</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2.</a:t>
            </a:r>
            <a:r>
              <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每支药物（稀释后）输注时长应不少于 30 分钟</a:t>
            </a:r>
            <a:r>
              <a:rPr kumimoji="0" 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r>
              <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每支药物从复溶开始至输液完成不宜超过 60 分钟</a:t>
            </a:r>
            <a:r>
              <a:rPr kumimoji="0" 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endPar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3.本品输注时，建议使用不含 DEHP 增塑剂的输液器具，如 TPE 输液器和 TPU</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输液器。</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.遮光，密闭，不超过25℃保存，无特殊储存要求，便于储存。</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eaLnBrk="1" hangingPunct="1">
              <a:lnSpc>
                <a:spcPct val="150000"/>
              </a:lnSpc>
              <a:buClrTx/>
              <a:buSzTx/>
              <a:buFontTx/>
              <a:buNone/>
              <a:defRPr/>
            </a:pP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150000"/>
              </a:lnSpc>
              <a:buClrTx/>
              <a:buSzTx/>
              <a:buFontTx/>
              <a:buNone/>
              <a:defRPr/>
            </a:pP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22030" t="6016" r="25820"/>
          <a:stretch>
            <a:fillRect/>
          </a:stretch>
        </p:blipFill>
        <p:spPr>
          <a:xfrm>
            <a:off x="1055369" y="1772918"/>
            <a:ext cx="2651125" cy="3629661"/>
          </a:xfrm>
          <a:prstGeom prst="roundRect">
            <a:avLst/>
          </a:prstGeom>
        </p:spPr>
      </p:pic>
      <p:cxnSp>
        <p:nvCxnSpPr>
          <p:cNvPr id="22" name="直接连接符 21"/>
          <p:cNvCxnSpPr/>
          <p:nvPr>
            <p:custDataLst>
              <p:tags r:id="rId3"/>
            </p:custDataLst>
          </p:nvPr>
        </p:nvCxnSpPr>
        <p:spPr>
          <a:xfrm>
            <a:off x="6953250" y="1849438"/>
            <a:ext cx="28575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4"/>
            </p:custDataLst>
          </p:nvPr>
        </p:nvSpPr>
        <p:spPr>
          <a:xfrm>
            <a:off x="6953250" y="996950"/>
            <a:ext cx="1285875" cy="665163"/>
          </a:xfrm>
          <a:prstGeom prst="rect">
            <a:avLst/>
          </a:prstGeom>
          <a:noFill/>
        </p:spPr>
        <p:txBody>
          <a:bodyPr lIns="68580" tIns="34290" rIns="68580" bIns="34290">
            <a:normAutofit/>
          </a:bodyPr>
          <a:lstStyle/>
          <a:p>
            <a:pPr marR="0" defTabSz="914400" eaLnBrk="1" hangingPunct="1">
              <a:lnSpc>
                <a:spcPct val="120000"/>
              </a:lnSpc>
              <a:buClrTx/>
              <a:buSzTx/>
              <a:buFontTx/>
              <a:buNone/>
              <a:defRPr/>
            </a:pPr>
            <a:r>
              <a:rPr kumimoji="0" lang="zh-CN" altLang="en-US" sz="3300" b="1" kern="1200" cap="none" spc="300" normalizeH="0" baseline="0" noProof="1">
                <a:solidFill>
                  <a:schemeClr val="accent1">
                    <a:lumMod val="50000"/>
                  </a:schemeClr>
                </a:solidFill>
                <a:latin typeface="宋体" panose="02010600030101010101" pitchFamily="2" charset="-122"/>
                <a:ea typeface="宋体" panose="02010600030101010101" pitchFamily="2" charset="-122"/>
                <a:cs typeface="+mn-cs"/>
                <a:sym typeface="Arial" panose="020B0604020202020204" pitchFamily="34" charset="0"/>
              </a:rPr>
              <a:t>目录</a:t>
            </a:r>
            <a:endParaRPr kumimoji="0" lang="zh-CN" altLang="en-US" sz="3300" b="1" kern="1200" cap="none" spc="300" normalizeH="0" baseline="0" noProof="1">
              <a:solidFill>
                <a:schemeClr val="accent1">
                  <a:lumMod val="50000"/>
                </a:schemeClr>
              </a:solidFill>
              <a:latin typeface="宋体" panose="02010600030101010101" pitchFamily="2" charset="-122"/>
              <a:ea typeface="宋体" panose="02010600030101010101" pitchFamily="2" charset="-122"/>
              <a:cs typeface="+mn-cs"/>
              <a:sym typeface="Arial" panose="020B0604020202020204" pitchFamily="34" charset="0"/>
            </a:endParaRPr>
          </a:p>
        </p:txBody>
      </p:sp>
      <p:sp>
        <p:nvSpPr>
          <p:cNvPr id="43013" name="文本框 9"/>
          <p:cNvSpPr txBox="1"/>
          <p:nvPr>
            <p:custDataLst>
              <p:tags r:id="rId5"/>
            </p:custDataLst>
          </p:nvPr>
        </p:nvSpPr>
        <p:spPr>
          <a:xfrm>
            <a:off x="6530975" y="2359025"/>
            <a:ext cx="676275" cy="555625"/>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4" name="文本框 10"/>
          <p:cNvSpPr txBox="1"/>
          <p:nvPr>
            <p:custDataLst>
              <p:tags r:id="rId6"/>
            </p:custDataLst>
          </p:nvPr>
        </p:nvSpPr>
        <p:spPr>
          <a:xfrm>
            <a:off x="7229475" y="2343150"/>
            <a:ext cx="3016250" cy="522288"/>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rPr>
              <a:t>药品基本信息</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5" name="文本框 25"/>
          <p:cNvSpPr txBox="1"/>
          <p:nvPr>
            <p:custDataLst>
              <p:tags r:id="rId7"/>
            </p:custDataLst>
          </p:nvPr>
        </p:nvSpPr>
        <p:spPr>
          <a:xfrm>
            <a:off x="7229475" y="2868613"/>
            <a:ext cx="3016250" cy="522287"/>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rPr>
              <a:t>安全性</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6" name="文本框 26"/>
          <p:cNvSpPr txBox="1"/>
          <p:nvPr>
            <p:custDataLst>
              <p:tags r:id="rId8"/>
            </p:custDataLst>
          </p:nvPr>
        </p:nvSpPr>
        <p:spPr>
          <a:xfrm>
            <a:off x="6530975" y="3379788"/>
            <a:ext cx="676275" cy="554037"/>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7" name="文本框 11"/>
          <p:cNvSpPr txBox="1"/>
          <p:nvPr>
            <p:custDataLst>
              <p:tags r:id="rId9"/>
            </p:custDataLst>
          </p:nvPr>
        </p:nvSpPr>
        <p:spPr>
          <a:xfrm>
            <a:off x="7229475" y="3362325"/>
            <a:ext cx="3016250" cy="523875"/>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rPr>
              <a:t>有效性</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8" name="文本框 3"/>
          <p:cNvSpPr txBox="1"/>
          <p:nvPr>
            <p:custDataLst>
              <p:tags r:id="rId10"/>
            </p:custDataLst>
          </p:nvPr>
        </p:nvSpPr>
        <p:spPr>
          <a:xfrm>
            <a:off x="7254875" y="3992563"/>
            <a:ext cx="3016250" cy="523875"/>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sym typeface="+mn-ea"/>
              </a:rPr>
              <a:t>创新性</a:t>
            </a:r>
            <a:endParaRPr lang="en-US" altLang="en-US" b="1" dirty="0">
              <a:solidFill>
                <a:srgbClr val="595959"/>
              </a:solidFill>
              <a:latin typeface="宋体" panose="02010600030101010101" pitchFamily="2" charset="-122"/>
              <a:ea typeface="微软雅黑" panose="020B0503020204020204" pitchFamily="34" charset="-122"/>
            </a:endParaRPr>
          </a:p>
          <a:p>
            <a:pPr eaLnBrk="1" hangingPunct="1">
              <a:lnSpc>
                <a:spcPct val="120000"/>
              </a:lnSpc>
            </a:pP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9" name="文本框 45"/>
          <p:cNvSpPr txBox="1"/>
          <p:nvPr>
            <p:custDataLst>
              <p:tags r:id="rId11"/>
            </p:custDataLst>
          </p:nvPr>
        </p:nvSpPr>
        <p:spPr>
          <a:xfrm>
            <a:off x="6554788" y="4360863"/>
            <a:ext cx="674687" cy="554037"/>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0" name="文本框 46"/>
          <p:cNvSpPr txBox="1"/>
          <p:nvPr>
            <p:custDataLst>
              <p:tags r:id="rId12"/>
            </p:custDataLst>
          </p:nvPr>
        </p:nvSpPr>
        <p:spPr>
          <a:xfrm>
            <a:off x="7229475" y="4352925"/>
            <a:ext cx="3016250" cy="522288"/>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sym typeface="+mn-ea"/>
              </a:rPr>
              <a:t>公平性</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21" name="文本框 9"/>
          <p:cNvSpPr txBox="1"/>
          <p:nvPr>
            <p:custDataLst>
              <p:tags r:id="rId13"/>
            </p:custDataLst>
          </p:nvPr>
        </p:nvSpPr>
        <p:spPr>
          <a:xfrm>
            <a:off x="6530975" y="2852738"/>
            <a:ext cx="676275" cy="555625"/>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2" name="文本框 9"/>
          <p:cNvSpPr txBox="1"/>
          <p:nvPr>
            <p:custDataLst>
              <p:tags r:id="rId14"/>
            </p:custDataLst>
          </p:nvPr>
        </p:nvSpPr>
        <p:spPr>
          <a:xfrm>
            <a:off x="6527800" y="3881438"/>
            <a:ext cx="676275" cy="555625"/>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3" name="文本框 45"/>
          <p:cNvSpPr txBox="1"/>
          <p:nvPr>
            <p:custDataLst>
              <p:tags r:id="rId15"/>
            </p:custDataLst>
          </p:nvPr>
        </p:nvSpPr>
        <p:spPr>
          <a:xfrm>
            <a:off x="6554788" y="4819650"/>
            <a:ext cx="674687" cy="554038"/>
          </a:xfrm>
          <a:prstGeom prst="rect">
            <a:avLst/>
          </a:prstGeom>
          <a:noFill/>
          <a:ln w="9525">
            <a:noFill/>
          </a:ln>
        </p:spPr>
        <p:txBody>
          <a:bodyPr anchor="ctr" anchorCtr="0"/>
          <a:lstStyle/>
          <a:p>
            <a:pPr eaLnBrk="1" hangingPunct="1"/>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4034" name="图片 5" descr="F:/360MoveData/Users/1V994W2/PycharmProjects/PPT_Background_Generation/pic_temp/0_pic_quater_right_down.png"/>
          <p:cNvPicPr/>
          <p:nvPr>
            <p:custDataLst>
              <p:tags r:id="rId1"/>
            </p:custDataLst>
          </p:nvPr>
        </p:nvPicPr>
        <p:blipFill>
          <a:blip r:embed="rId2" r:link="rId3"/>
          <a:stretch>
            <a:fillRect/>
          </a:stretch>
        </p:blipFill>
        <p:spPr>
          <a:xfrm>
            <a:off x="1524000" y="0"/>
            <a:ext cx="539750" cy="601663"/>
          </a:xfrm>
          <a:prstGeom prst="rect">
            <a:avLst/>
          </a:prstGeom>
          <a:noFill/>
          <a:ln w="9525">
            <a:noFill/>
          </a:ln>
        </p:spPr>
      </p:pic>
      <p:pic>
        <p:nvPicPr>
          <p:cNvPr id="44035" name="图片 7" descr="F:/360MoveData/Users/1V994W2/PycharmProjects/PPT_Background_Generation/pic_temp/1_pic_quater_left_down.png"/>
          <p:cNvPicPr/>
          <p:nvPr>
            <p:custDataLst>
              <p:tags r:id="rId4"/>
            </p:custDataLst>
          </p:nvPr>
        </p:nvPicPr>
        <p:blipFill>
          <a:blip r:embed="rId5" r:link="rId3"/>
          <a:stretch>
            <a:fillRect/>
          </a:stretch>
        </p:blipFill>
        <p:spPr>
          <a:xfrm>
            <a:off x="10128250" y="0"/>
            <a:ext cx="539750" cy="601663"/>
          </a:xfrm>
          <a:prstGeom prst="rect">
            <a:avLst/>
          </a:prstGeom>
          <a:noFill/>
          <a:ln w="9525">
            <a:noFill/>
          </a:ln>
        </p:spPr>
      </p:pic>
      <p:sp>
        <p:nvSpPr>
          <p:cNvPr id="14" name="文本框 13"/>
          <p:cNvSpPr txBox="1"/>
          <p:nvPr>
            <p:custDataLst>
              <p:tags r:id="rId6"/>
            </p:custDataLst>
          </p:nvPr>
        </p:nvSpPr>
        <p:spPr>
          <a:xfrm>
            <a:off x="3708400" y="1628775"/>
            <a:ext cx="7546975" cy="4048125"/>
          </a:xfrm>
          <a:prstGeom prst="rect">
            <a:avLst/>
          </a:prstGeom>
          <a:noFill/>
        </p:spPr>
        <p:txBody>
          <a:bodyPr lIns="68580" tIns="34290" rIns="68580" bIns="34290" anchor="ctr"/>
          <a:lstStyle/>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通用名</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：注射用盐酸美法仑</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注册规格</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：50mg（按 C</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13</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H</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18</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C</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l2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N</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O</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 </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计）</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中国大陆首次上市时间</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2022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年（万佳）、2018年（迈维宁）</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目前大陆地区同通用名药品的上市情况</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：共</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4</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家（进口</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家，国产</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全球首个上市国家/地区及上市时间</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1992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年  美国</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是否为OTC药品</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：否</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参照药品建议</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：美法仑片（爱克兰）  </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custDataLst>
              <p:tags r:id="rId7"/>
            </p:custDataLst>
          </p:nvPr>
        </p:nvSpPr>
        <p:spPr>
          <a:xfrm>
            <a:off x="1266825" y="2690813"/>
            <a:ext cx="2422525" cy="1544638"/>
          </a:xfrm>
          <a:prstGeom prst="rect">
            <a:avLst/>
          </a:prstGeom>
          <a:ln>
            <a:noFill/>
          </a:ln>
        </p:spPr>
        <p:style>
          <a:lnRef idx="2">
            <a:schemeClr val="accent1"/>
          </a:lnRef>
          <a:fillRef idx="1">
            <a:schemeClr val="lt1"/>
          </a:fillRef>
          <a:effectRef idx="0">
            <a:schemeClr val="accent1"/>
          </a:effectRef>
          <a:fontRef idx="minor">
            <a:schemeClr val="dk1"/>
          </a:fontRef>
        </p:style>
        <p:txBody>
          <a:bodyPr lIns="68580" tIns="34290" rIns="68580" bIns="3429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200" normalizeH="0" baseline="0" noProof="0" dirty="0">
                <a:ln>
                  <a:noFill/>
                </a:ln>
                <a:solidFill>
                  <a:schemeClr val="accent1">
                    <a:lumMod val="50000"/>
                  </a:schemeClr>
                </a:solidFill>
                <a:effectLst/>
                <a:uLnTx/>
                <a:uFillTx/>
                <a:latin typeface="微软雅黑" panose="020B0503020204020204" pitchFamily="34" charset="-122"/>
                <a:ea typeface="+mn-ea"/>
                <a:cs typeface="微软雅黑" panose="020B0503020204020204" pitchFamily="34" charset="-122"/>
              </a:rPr>
              <a:t>01药品基本信息</a:t>
            </a:r>
            <a:endParaRPr kumimoji="0" lang="en-US" altLang="zh-CN" sz="3200" b="1" i="0" u="none" strike="noStrike" kern="1200" cap="none" spc="200" normalizeH="0" baseline="0" noProof="0" dirty="0">
              <a:ln>
                <a:noFill/>
              </a:ln>
              <a:solidFill>
                <a:schemeClr val="accent1">
                  <a:lumMod val="50000"/>
                </a:schemeClr>
              </a:solidFill>
              <a:effectLst/>
              <a:uLnTx/>
              <a:uFillTx/>
              <a:latin typeface="微软雅黑" panose="020B0503020204020204" pitchFamily="34" charset="-122"/>
              <a:ea typeface="+mn-ea"/>
              <a:cs typeface="微软雅黑" panose="020B0503020204020204" pitchFamily="34" charset="-122"/>
            </a:endParaRPr>
          </a:p>
        </p:txBody>
      </p:sp>
      <p:sp>
        <p:nvSpPr>
          <p:cNvPr id="12" name="矩形 11"/>
          <p:cNvSpPr/>
          <p:nvPr>
            <p:custDataLst>
              <p:tags r:id="rId8"/>
            </p:custDataLst>
          </p:nvPr>
        </p:nvSpPr>
        <p:spPr>
          <a:xfrm>
            <a:off x="1668463" y="4365625"/>
            <a:ext cx="1619250" cy="93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dk1">
                  <a:lumMod val="85000"/>
                  <a:lumOff val="15000"/>
                </a:schemeClr>
              </a:solidFill>
              <a:effectLst/>
              <a:uLnTx/>
              <a:uFillTx/>
              <a:latin typeface="微软雅黑" panose="020B0503020204020204" pitchFamily="34" charset="-122"/>
              <a:ea typeface="+mn-ea"/>
              <a:cs typeface="+mn-cs"/>
              <a:sym typeface="Arial" panose="020B0604020202020204" pitchFamily="34" charset="0"/>
            </a:endParaRPr>
          </a:p>
        </p:txBody>
      </p:sp>
      <p:sp>
        <p:nvSpPr>
          <p:cNvPr id="13" name="任意多边形 12"/>
          <p:cNvSpPr/>
          <p:nvPr>
            <p:custDataLst>
              <p:tags r:id="rId9"/>
            </p:custDataLst>
          </p:nvPr>
        </p:nvSpPr>
        <p:spPr>
          <a:xfrm>
            <a:off x="2995613" y="1082675"/>
            <a:ext cx="8259763" cy="5226050"/>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lt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prstClr val="white"/>
              </a:solidFill>
              <a:effectLst/>
              <a:uLnTx/>
              <a:uFillTx/>
              <a:latin typeface="微软雅黑" panose="020B0503020204020204" pitchFamily="34" charset="-122"/>
              <a:ea typeface="+mn-ea"/>
              <a:cs typeface="+mn-cs"/>
              <a:sym typeface="Arial" panose="020B0604020202020204" pitchFamily="34" charset="0"/>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999538" y="0"/>
            <a:ext cx="3216275"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8204200"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61975" y="1104900"/>
            <a:ext cx="11101388" cy="5121275"/>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5" name="Title 6"/>
          <p:cNvSpPr txBox="1"/>
          <p:nvPr>
            <p:custDataLst>
              <p:tags r:id="rId4"/>
            </p:custDataLst>
          </p:nvPr>
        </p:nvSpPr>
        <p:spPr>
          <a:xfrm>
            <a:off x="1108075" y="1196975"/>
            <a:ext cx="9121775" cy="4989513"/>
          </a:xfrm>
          <a:prstGeom prst="rect">
            <a:avLst/>
          </a:prstGeom>
          <a:noFill/>
          <a:ln w="3175">
            <a:noFill/>
            <a:prstDash val="dash"/>
          </a:ln>
        </p:spPr>
        <p:txBody>
          <a:bodyPr lIns="47625" tIns="19050" rIns="47625" bIns="19050" anchor="ct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说明书适应症：</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用于成人白血病、恶性淋巴瘤、多发性骨髓瘤及儿童白血病、实体瘤进行造血干细胞移植前的高剂量预处理治疗。</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用于不适合美法仑口服剂型治疗的多发性骨髓瘤患者的姑息治疗。</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治疗疾病基本情况：</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近年来自体移植数量快速增长，按照正常增速计算，</a:t>
            </a:r>
            <a:r>
              <a:rPr altLang="zh-CN" sz="1600" dirty="0">
                <a:uLnTx/>
                <a:uFillTx/>
                <a:latin typeface="宋体" panose="02010600030101010101" pitchFamily="2" charset="-122"/>
                <a:ea typeface="宋体" panose="02010600030101010101" pitchFamily="2" charset="-122"/>
                <a:cs typeface="宋体" panose="02010600030101010101" pitchFamily="2" charset="-122"/>
                <a:sym typeface="+mn-ea"/>
              </a:rPr>
              <a:t>2024</a:t>
            </a:r>
            <a:r>
              <a:rPr lang="zh-CN" altLang="en-US" sz="1600" dirty="0">
                <a:uLnTx/>
                <a:uFillTx/>
                <a:latin typeface="宋体" panose="02010600030101010101" pitchFamily="2" charset="-122"/>
                <a:ea typeface="宋体" panose="02010600030101010101" pitchFamily="2" charset="-122"/>
                <a:cs typeface="宋体" panose="02010600030101010101" pitchFamily="2" charset="-122"/>
                <a:sym typeface="+mn-ea"/>
              </a:rPr>
              <a:t>年全国</a:t>
            </a:r>
            <a:r>
              <a:rPr altLang="zh-CN" sz="1600" dirty="0">
                <a:uLnTx/>
                <a:uFillTx/>
                <a:latin typeface="宋体" panose="02010600030101010101" pitchFamily="2" charset="-122"/>
                <a:ea typeface="宋体" panose="02010600030101010101" pitchFamily="2" charset="-122"/>
                <a:cs typeface="宋体" panose="02010600030101010101" pitchFamily="2" charset="-122"/>
                <a:sym typeface="+mn-ea"/>
              </a:rPr>
              <a:t>7121</a:t>
            </a:r>
            <a:r>
              <a:rPr lang="zh-CN" altLang="en-US" sz="1600" dirty="0">
                <a:uLnTx/>
                <a:uFillTx/>
                <a:latin typeface="宋体" panose="02010600030101010101" pitchFamily="2" charset="-122"/>
                <a:ea typeface="宋体" panose="02010600030101010101" pitchFamily="2" charset="-122"/>
                <a:cs typeface="宋体" panose="02010600030101010101" pitchFamily="2" charset="-122"/>
                <a:sym typeface="+mn-ea"/>
              </a:rPr>
              <a:t>例移植量，</a:t>
            </a:r>
            <a:r>
              <a:rPr lang="zh-CN" altLang="en-US" sz="1600" spc="8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202</a:t>
            </a:r>
            <a:r>
              <a:rPr altLang="zh-CN" sz="1600" spc="80" dirty="0">
                <a:ln w="3175">
                  <a:noFill/>
                  <a:prstDash val="dash"/>
                </a:ln>
                <a:latin typeface="宋体" panose="02010600030101010101" pitchFamily="2" charset="-122"/>
                <a:ea typeface="宋体" panose="02010600030101010101" pitchFamily="2" charset="-122"/>
                <a:cs typeface="宋体" panose="02010600030101010101" pitchFamily="2" charset="-122"/>
                <a:sym typeface="+mn-ea"/>
              </a:rPr>
              <a:t>5</a:t>
            </a:r>
            <a:r>
              <a:rPr lang="zh-CN" altLang="en-US" sz="1600" spc="8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年预估可达近</a:t>
            </a:r>
            <a:r>
              <a:rPr altLang="zh-CN" sz="1600" spc="8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8000</a:t>
            </a:r>
            <a:r>
              <a:rPr lang="zh-CN" altLang="en-US" sz="1600" spc="8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例；需要接受自体移植的疾病以淋巴瘤及多发性骨髓瘤为主</a:t>
            </a:r>
            <a:r>
              <a:rPr lang="zh-CN" altLang="en-US" sz="1600" b="1" spc="80" baseline="3000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a:t>
            </a:r>
            <a:r>
              <a:rPr kumimoji="0" lang="en-US" altLang="zh-CN"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年自体移植常见疾病新发病患者总数</a:t>
            </a:r>
            <a:r>
              <a:rPr kumimoji="0" lang="en-US" altLang="zh-CN" sz="1600" b="1" i="0" u="none" strike="noStrike" kern="1200" cap="none" spc="8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0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多发性骨髓瘤（</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30300</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预计</a:t>
            </a:r>
            <a:r>
              <a:rPr altLang="zh-CN"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2025</a:t>
            </a:r>
            <a:r>
              <a:rPr lang="zh-CN" altLang="en-US"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年增长7.6%，达32600例</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0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淋巴瘤（</a:t>
            </a:r>
            <a:r>
              <a:rPr kumimoji="0" lang="en-US" altLang="zh-CN"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HL</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4363</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NHL</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80829</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预计</a:t>
            </a:r>
            <a:r>
              <a:rPr altLang="zh-CN"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2025</a:t>
            </a:r>
            <a:r>
              <a:rPr lang="zh-CN" altLang="en-US"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年分别增长5%、6</a:t>
            </a:r>
            <a:r>
              <a:rPr altLang="zh-CN"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a:t>
            </a:r>
            <a:r>
              <a:rPr lang="zh-CN" altLang="en-US" sz="1600" spc="80" dirty="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8%，达4583例及86287例</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None/>
              <a:defRPr/>
            </a:pPr>
            <a:r>
              <a:rPr kumimoji="0" lang="en-US" altLang="zh-CN"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2022</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年国内自体干细胞移植率</a:t>
            </a:r>
            <a:r>
              <a:rPr kumimoji="0" lang="en-US" altLang="zh-CN" sz="1600" b="1" i="0" u="none" strike="noStrike" kern="1200" cap="none" spc="8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多发性骨髓瘤（</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2577</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例，占</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8.5%</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淋巴瘤（</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2250</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例，占</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2.6%</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5062" name="组合 3"/>
          <p:cNvGrpSpPr/>
          <p:nvPr/>
        </p:nvGrpSpPr>
        <p:grpSpPr>
          <a:xfrm>
            <a:off x="477838" y="215900"/>
            <a:ext cx="3556000" cy="708025"/>
            <a:chOff x="57" y="185"/>
            <a:chExt cx="4082" cy="907"/>
          </a:xfrm>
        </p:grpSpPr>
        <p:sp>
          <p:nvSpPr>
            <p:cNvPr id="3" name="流程图: 终止 2"/>
            <p:cNvSpPr/>
            <p:nvPr>
              <p:custDataLst>
                <p:tags r:id="rId5"/>
              </p:custDataLst>
            </p:nvPr>
          </p:nvSpPr>
          <p:spPr>
            <a:xfrm>
              <a:off x="57" y="185"/>
              <a:ext cx="4082" cy="907"/>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custDataLst>
                <p:tags r:id="rId6"/>
              </p:custDataLst>
            </p:nvPr>
          </p:nvSpPr>
          <p:spPr>
            <a:xfrm>
              <a:off x="298" y="297"/>
              <a:ext cx="3513" cy="785"/>
            </a:xfrm>
            <a:prstGeom prst="rect">
              <a:avLst/>
            </a:prstGeom>
            <a:noFill/>
          </p:spPr>
          <p:txBody>
            <a:bodyPr lIns="47625" tIns="19050" rIns="47625" bIns="19050" anchor="ctr">
              <a:normAutofit fontScale="875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5063" name="文本框 1"/>
          <p:cNvSpPr txBox="1"/>
          <p:nvPr/>
        </p:nvSpPr>
        <p:spPr>
          <a:xfrm>
            <a:off x="982663" y="6453188"/>
            <a:ext cx="7569200" cy="249237"/>
          </a:xfrm>
          <a:prstGeom prst="rect">
            <a:avLst/>
          </a:prstGeom>
          <a:noFill/>
          <a:ln w="9525">
            <a:noFill/>
          </a:ln>
        </p:spPr>
        <p:txBody>
          <a:bodyPr/>
          <a:lstStyle/>
          <a:p>
            <a:pPr eaLnBrk="1" hangingPunct="1"/>
            <a:r>
              <a:rPr lang="en-US" altLang="zh-CN" sz="1000" i="1" dirty="0">
                <a:latin typeface="微软雅黑" panose="020B0503020204020204" pitchFamily="34" charset="-122"/>
                <a:ea typeface="微软雅黑" panose="020B0503020204020204" pitchFamily="34" charset="-122"/>
              </a:rPr>
              <a:t>3.CSCO</a:t>
            </a:r>
            <a:r>
              <a:rPr lang="zh-CN" altLang="en-US" sz="1000" i="1" dirty="0">
                <a:latin typeface="微软雅黑" panose="020B0503020204020204" pitchFamily="34" charset="-122"/>
                <a:ea typeface="微软雅黑" panose="020B0503020204020204" pitchFamily="34" charset="-122"/>
              </a:rPr>
              <a:t>自体移植联盟；</a:t>
            </a:r>
            <a:r>
              <a:rPr lang="en-US" altLang="zh-CN" sz="1000" i="1" dirty="0">
                <a:latin typeface="微软雅黑" panose="020B0503020204020204" pitchFamily="34" charset="-122"/>
                <a:ea typeface="微软雅黑" panose="020B0503020204020204" pitchFamily="34" charset="-122"/>
              </a:rPr>
              <a:t>    </a:t>
            </a:r>
            <a:r>
              <a:rPr lang="en-US" altLang="zh-CN" sz="1000" i="1" dirty="0">
                <a:latin typeface="微软雅黑" panose="020B0503020204020204" pitchFamily="34" charset="-122"/>
                <a:ea typeface="微软雅黑" panose="020B0503020204020204" pitchFamily="34" charset="-122"/>
                <a:sym typeface="+mn-ea"/>
              </a:rPr>
              <a:t> 4.https://gco.iarc.fr/en</a:t>
            </a:r>
            <a:endParaRPr lang="en-US" altLang="zh-CN" sz="1000" i="1" dirty="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978900" y="0"/>
            <a:ext cx="32131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81327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93725" y="952500"/>
            <a:ext cx="11077575" cy="54165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6" name="文本框 5"/>
          <p:cNvSpPr txBox="1"/>
          <p:nvPr>
            <p:custDataLst>
              <p:tags r:id="rId4"/>
            </p:custDataLst>
          </p:nvPr>
        </p:nvSpPr>
        <p:spPr>
          <a:xfrm>
            <a:off x="1217613" y="1125538"/>
            <a:ext cx="9128125" cy="4848225"/>
          </a:xfrm>
          <a:prstGeom prst="rect">
            <a:avLst/>
          </a:prstGeom>
          <a:noFill/>
          <a:ln>
            <a:noFill/>
          </a:ln>
        </p:spPr>
        <p:txBody>
          <a:bodyPr/>
          <a:lstStyle/>
          <a:p>
            <a:pPr marR="0" defTabSz="914400" eaLnBrk="1" hangingPunct="1">
              <a:lnSpc>
                <a:spcPct val="150000"/>
              </a:lnSpc>
              <a:buClrTx/>
              <a:buSzTx/>
              <a:buFontTx/>
              <a:buNone/>
              <a:defRPr/>
            </a:pPr>
            <a:r>
              <a:rPr kumimoji="0" lang="zh-CN" altLang="en-US"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用法用量：</a:t>
            </a:r>
            <a:endParaRPr kumimoji="0" lang="zh-CN" altLang="en-US"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4400" eaLnBrk="1" hangingPunct="1">
              <a:lnSpc>
                <a:spcPct val="150000"/>
              </a:lnSpc>
              <a:buClrTx/>
              <a:buSzTx/>
              <a:buFont typeface="Wingdings" panose="05000000000000000000" charset="0"/>
              <a:buChar char="l"/>
              <a:defRPr/>
            </a:pPr>
            <a:r>
              <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造血干细胞移植前的高剂量预处理治疗</a:t>
            </a:r>
            <a:endPar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依照下述方式静脉内给予本品 24 小时后进行骨髓移植：</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成人（白血病、恶性淋巴瘤、多发性骨髓瘤）：</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一日一次给予美法仑 60mg/m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，连续给药三天（总剂量为 180mg/m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）。对于多发性骨髓瘤患者，也可以一日一次给予美法仑 100mg/m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，连续给药两天（总剂量为 200mg/m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儿童（白血病、实体瘤）：</a:t>
            </a:r>
            <a:endPar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一日一次给予美法仑 70mg/m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，连续给药三天（总剂量为 210mg/m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）。此外根据患者的状态、合并用药、联合放疗等情况，美法仑给药的总剂量及单日剂量可以适当减少。</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r>
              <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多发性骨髓瘤的姑息治疗</a:t>
            </a:r>
            <a:endPar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常规静脉给药剂量为 16mg/m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。对于肾功能不全的患者(BUN≥30mg/dL)应减少 50%的剂量。美法仑单次静脉给药应于 15~20 分钟输注完成。起始治疗为每2 周输注 1 次，连续给药 4 次，待患者产生的毒性反应完全恢复后，调整为每4周输注 1 次。</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6086" name="组合 3"/>
          <p:cNvGrpSpPr/>
          <p:nvPr/>
        </p:nvGrpSpPr>
        <p:grpSpPr>
          <a:xfrm>
            <a:off x="479425" y="117475"/>
            <a:ext cx="3556000" cy="708025"/>
            <a:chOff x="57" y="185"/>
            <a:chExt cx="4082" cy="906"/>
          </a:xfrm>
        </p:grpSpPr>
        <p:sp>
          <p:nvSpPr>
            <p:cNvPr id="3" name="流程图: 终止 2"/>
            <p:cNvSpPr/>
            <p:nvPr>
              <p:custDataLst>
                <p:tags r:id="rId5"/>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文本框 24"/>
            <p:cNvSpPr txBox="1"/>
            <p:nvPr>
              <p:custDataLst>
                <p:tags r:id="rId6"/>
              </p:custDataLst>
            </p:nvPr>
          </p:nvSpPr>
          <p:spPr>
            <a:xfrm>
              <a:off x="380" y="299"/>
              <a:ext cx="3579" cy="784"/>
            </a:xfrm>
            <a:prstGeom prst="rect">
              <a:avLst/>
            </a:prstGeom>
            <a:noFill/>
          </p:spPr>
          <p:txBody>
            <a:bodyPr lIns="47625" tIns="19050" rIns="47625" bIns="19050" anchor="ctr">
              <a:normAutofit fontScale="875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62375"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845425"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20700" y="993775"/>
            <a:ext cx="11147425" cy="5387975"/>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6" name="Title 6"/>
          <p:cNvSpPr txBox="1"/>
          <p:nvPr>
            <p:custDataLst>
              <p:tags r:id="rId4"/>
            </p:custDataLst>
          </p:nvPr>
        </p:nvSpPr>
        <p:spPr>
          <a:xfrm>
            <a:off x="982663" y="1081088"/>
            <a:ext cx="10479088" cy="5211763"/>
          </a:xfrm>
          <a:prstGeom prst="rect">
            <a:avLst/>
          </a:prstGeom>
          <a:noFill/>
          <a:ln w="3175">
            <a:noFill/>
            <a:prstDash val="dash"/>
          </a:ln>
        </p:spPr>
        <p:txBody>
          <a:bodyPr lIns="47625" tIns="19050" rIns="47625" bIns="19050" anchor="ct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Char char="l"/>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说明书安全性特征概述：</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457200" algn="l" defTabSz="913765" rtl="0" eaLnBrk="1" fontAlgn="ctr" latinLnBrk="0" hangingPunct="1">
              <a:lnSpc>
                <a:spcPct val="150000"/>
              </a:lnSpc>
              <a:spcBef>
                <a:spcPts val="0"/>
              </a:spcBef>
              <a:spcAft>
                <a:spcPts val="0"/>
              </a:spcAft>
              <a:buClrTx/>
              <a:buSzTx/>
              <a:buFont typeface="Wingdings" panose="05000000000000000000" charset="0"/>
              <a:buNone/>
              <a:defRPr/>
            </a:pP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最常报告的不良反应为血液学、胃肠道及免疫系统不良反应，这是骨髓抑制的预期结果。感染、急性和慢性移植物抗宿主病（GvHD）为同种异体骨髓移植（allo -HSCT）背景下发病和死亡的主要原因。骨髓功能衰竭、口腔炎、粘膜炎症、胃肠道出血、腹泻、恶心、呕吐、闭经、卵巢疾病和过早绝经也经常发生。详见药品说明书</a:t>
            </a:r>
            <a:r>
              <a:rPr kumimoji="0" lang="zh-CN" altLang="en-US" sz="1600" b="1" i="0" u="none" strike="noStrike" kern="1200" cap="none" spc="4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Char char="l"/>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药品安全性方面优势与不足：</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优势：</a:t>
            </a:r>
            <a:endParaRPr kumimoji="0" lang="en-US" altLang="zh-CN"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    1.</a:t>
            </a: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自体移植国际经典主流用药：</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90</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年代</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至今陆续</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50</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多国上市该规格（注射用冻干粉，50mg），且被多国药典收录；</a:t>
            </a:r>
            <a:endPar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自体移植消化道不良反应更低；</a:t>
            </a:r>
            <a:endPar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4400" rtl="0" eaLnBrk="1" fontAlgn="ctr" latinLnBrk="0" hangingPunct="1">
              <a:lnSpc>
                <a:spcPct val="125000"/>
              </a:lnSpc>
              <a:spcBef>
                <a:spcPts val="0"/>
              </a:spcBef>
              <a:spcAft>
                <a:spcPts val="800"/>
              </a:spcAft>
              <a:buClrTx/>
              <a:buSzTx/>
              <a:buFont typeface="Wingdings" panose="05000000000000000000" charset="0"/>
              <a:buNone/>
              <a:defRPr/>
            </a:pP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a:t>
            </a: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口服给药相比，静脉注射美法仑具有可控的毒性和更高和更可预测的血液水平</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循证依据充分，国内外多指南、专家共识支持；</a:t>
            </a:r>
            <a:endPar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不足:</a:t>
            </a: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静脉注射（IV）美法仑与口服</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美法仑的对照试验显示注射剂更易发生骨髓抑制，应进行血象监测</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7110" name="文本框 1"/>
          <p:cNvSpPr txBox="1"/>
          <p:nvPr/>
        </p:nvSpPr>
        <p:spPr>
          <a:xfrm>
            <a:off x="771525" y="6453188"/>
            <a:ext cx="9063038" cy="398462"/>
          </a:xfrm>
          <a:prstGeom prst="rect">
            <a:avLst/>
          </a:prstGeom>
          <a:noFill/>
          <a:ln w="9525">
            <a:noFill/>
          </a:ln>
        </p:spPr>
        <p:txBody>
          <a:bodyPr>
            <a:spAutoFit/>
          </a:bodyPr>
          <a:lstStyle/>
          <a:p>
            <a:pPr eaLnBrk="1" hangingPunct="1"/>
            <a:r>
              <a:rPr lang="en-US" altLang="zh-CN" sz="1000" dirty="0">
                <a:latin typeface="宋体" panose="02010600030101010101" pitchFamily="2" charset="-122"/>
              </a:rPr>
              <a:t>1.</a:t>
            </a:r>
            <a:r>
              <a:rPr lang="zh-CN" altLang="en-US" sz="1000" dirty="0">
                <a:latin typeface="宋体" panose="02010600030101010101" pitchFamily="2" charset="-122"/>
              </a:rPr>
              <a:t>注射用盐酸美法仑说明书</a:t>
            </a:r>
            <a:r>
              <a:rPr lang="en-US" altLang="zh-CN" sz="1000" dirty="0">
                <a:latin typeface="宋体" panose="02010600030101010101" pitchFamily="2" charset="-122"/>
              </a:rPr>
              <a:t>   2.Journal of Clinical Oncology ( IF 45.3 ) Pub Date : 1988-11-01 , DOI: 10.1200/jco.1988.6.11.1768</a:t>
            </a:r>
            <a:endParaRPr lang="en-US" altLang="zh-CN" sz="1000" dirty="0">
              <a:latin typeface="宋体" panose="02010600030101010101" pitchFamily="2" charset="-122"/>
            </a:endParaRPr>
          </a:p>
          <a:p>
            <a:pPr eaLnBrk="1" hangingPunct="1"/>
            <a:endParaRPr lang="en-US" altLang="zh-CN" sz="1000" dirty="0">
              <a:latin typeface="宋体" panose="02010600030101010101" pitchFamily="2" charset="-122"/>
            </a:endParaRPr>
          </a:p>
        </p:txBody>
      </p:sp>
      <p:grpSp>
        <p:nvGrpSpPr>
          <p:cNvPr id="47111" name="组合 3"/>
          <p:cNvGrpSpPr/>
          <p:nvPr/>
        </p:nvGrpSpPr>
        <p:grpSpPr>
          <a:xfrm>
            <a:off x="412750" y="260350"/>
            <a:ext cx="2592388" cy="576263"/>
            <a:chOff x="57" y="185"/>
            <a:chExt cx="4082" cy="906"/>
          </a:xfrm>
        </p:grpSpPr>
        <p:sp>
          <p:nvSpPr>
            <p:cNvPr id="3" name="流程图: 终止 2"/>
            <p:cNvSpPr/>
            <p:nvPr>
              <p:custDataLst>
                <p:tags r:id="rId5"/>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custDataLst>
                <p:tags r:id="rId6"/>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02</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安全性</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88300"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695325" y="949325"/>
            <a:ext cx="10907713" cy="5332413"/>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3" name="文本框 2"/>
          <p:cNvSpPr txBox="1"/>
          <p:nvPr/>
        </p:nvSpPr>
        <p:spPr>
          <a:xfrm>
            <a:off x="887413" y="1052513"/>
            <a:ext cx="9043988" cy="5229225"/>
          </a:xfrm>
          <a:prstGeom prst="rect">
            <a:avLst/>
          </a:prstGeom>
          <a:noFill/>
        </p:spPr>
        <p:txBody>
          <a:bodyPr/>
          <a:lstStyle/>
          <a:p>
            <a:pPr marL="285750" marR="0" indent="-285750" defTabSz="913765" eaLnBrk="1" fontAlgn="ctr" hangingPunct="1">
              <a:lnSpc>
                <a:spcPct val="150000"/>
              </a:lnSpc>
              <a:spcBef>
                <a:spcPts val="0"/>
              </a:spcBef>
              <a:spcAft>
                <a:spcPts val="800"/>
              </a:spcAft>
              <a:buClrTx/>
              <a:buSzTx/>
              <a:buFont typeface="Wingdings" panose="05000000000000000000" charset="0"/>
              <a:buChar char="l"/>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与对照药品疗效方面优势和不足:</a:t>
            </a: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0" marR="0" lvl="3"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优势：</a:t>
            </a:r>
            <a:endParaRPr kumimoji="0" lang="zh-CN" altLang="en-US"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与美法仑片剂</a:t>
            </a: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相比</a:t>
            </a:r>
            <a:r>
              <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个体</a:t>
            </a: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生物利用度</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高，清髓效果好</a:t>
            </a:r>
            <a:r>
              <a:rPr kumimoji="0" lang="en-US" sz="1600" b="1" i="0" u="none" strike="noStrike" kern="1200" cap="none" spc="0" normalizeH="0" baseline="3000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与口服美法仑相比，单纯注射用美法仑DFS和OS显著更优</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4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50000"/>
              </a:lnSpc>
              <a:spcBef>
                <a:spcPts val="0"/>
              </a:spcBef>
              <a:spcAft>
                <a:spcPts val="800"/>
              </a:spcAft>
              <a:buClrTx/>
              <a:buSzTx/>
              <a:buFont typeface="Wingdings" panose="05000000000000000000" charset="0"/>
              <a:buNone/>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说明书获批的适用范围广泛：</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从多发性骨髓瘤造血干细胞移植前的高剂量预处理治疗拓展至淋巴瘤、成人和儿童白血病、小儿实体瘤领域的应用；</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视同通过一致性评价：</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万佳</a:t>
            </a:r>
            <a:r>
              <a:rPr kumimoji="0" lang="zh-CN" altLang="en-US" sz="1600"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注射用盐酸美法仑临床有效性与原研Alkeran®的注射剂型（注射用冻干粉，50mg）一致；是按照《化学药品注射剂仿制药质量和疗效一致性评价技术要求》进行了全面研究，国家局也按照一致性评价技术要求进行了严格审评；</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3765" eaLnBrk="1" fontAlgn="ctr" hangingPunct="1">
              <a:lnSpc>
                <a:spcPct val="125000"/>
              </a:lnSpc>
              <a:spcBef>
                <a:spcPts val="0"/>
              </a:spcBef>
              <a:spcAft>
                <a:spcPts val="800"/>
              </a:spcAft>
              <a:buClrTx/>
              <a:buSzTx/>
              <a:buFont typeface="Wingdings" panose="05000000000000000000" charset="0"/>
              <a:buNone/>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不足</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用于不适合美法仑口服剂型治疗的多发性骨髓瘤患者的姑息治疗。</a:t>
            </a:r>
            <a:endPar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晚期卵巢腺癌、部分真性红细胞增多症、外科治疗乳腺癌的辅助药适应症未获批。</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R="0" defTabSz="913765" eaLnBrk="1" fontAlgn="ctr" hangingPunct="1">
              <a:lnSpc>
                <a:spcPct val="150000"/>
              </a:lnSpc>
              <a:spcBef>
                <a:spcPts val="0"/>
              </a:spcBef>
              <a:spcAft>
                <a:spcPts val="800"/>
              </a:spcAft>
              <a:buClrTx/>
              <a:buSzTx/>
              <a:buFont typeface="Wingdings" panose="05000000000000000000" charset="0"/>
              <a:buNone/>
              <a:defRPr/>
            </a:pPr>
            <a:endParaRPr kumimoji="0" lang="en-US" altLang="zh-CN" sz="1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R="0" defTabSz="913765" eaLnBrk="1" fontAlgn="ctr" hangingPunct="1">
              <a:lnSpc>
                <a:spcPct val="150000"/>
              </a:lnSpc>
              <a:spcBef>
                <a:spcPts val="0"/>
              </a:spcBef>
              <a:spcAft>
                <a:spcPts val="800"/>
              </a:spcAft>
              <a:buClrTx/>
              <a:buSzTx/>
              <a:buFont typeface="Wingdings" panose="05000000000000000000" charset="0"/>
              <a:buNone/>
              <a:defRPr/>
            </a:pP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R="0" defTabSz="913765" eaLnBrk="1" fontAlgn="ctr" hangingPunct="1">
              <a:lnSpc>
                <a:spcPct val="120000"/>
              </a:lnSpc>
              <a:spcBef>
                <a:spcPts val="0"/>
              </a:spcBef>
              <a:spcAft>
                <a:spcPts val="800"/>
              </a:spcAft>
              <a:buClrTx/>
              <a:buSzTx/>
              <a:buFont typeface="Wingdings" panose="05000000000000000000" charset="0"/>
              <a:buNone/>
              <a:defRPr/>
            </a:pP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9158" name="组合 11"/>
          <p:cNvGrpSpPr/>
          <p:nvPr/>
        </p:nvGrpSpPr>
        <p:grpSpPr>
          <a:xfrm>
            <a:off x="627063" y="260350"/>
            <a:ext cx="2592387" cy="576263"/>
            <a:chOff x="57" y="185"/>
            <a:chExt cx="4082" cy="906"/>
          </a:xfrm>
        </p:grpSpPr>
        <p:sp>
          <p:nvSpPr>
            <p:cNvPr id="13" name="流程图: 终止 1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13"/>
            <p:cNvSpPr txBox="1"/>
            <p:nvPr>
              <p:custDataLst>
                <p:tags r:id="rId5"/>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03</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159" name="文本框 1"/>
          <p:cNvSpPr txBox="1"/>
          <p:nvPr/>
        </p:nvSpPr>
        <p:spPr>
          <a:xfrm>
            <a:off x="696913" y="6308725"/>
            <a:ext cx="10812462" cy="322263"/>
          </a:xfrm>
          <a:prstGeom prst="rect">
            <a:avLst/>
          </a:prstGeom>
          <a:noFill/>
          <a:ln w="9525">
            <a:noFill/>
          </a:ln>
        </p:spPr>
        <p:txBody>
          <a:bodyPr>
            <a:spAutoFit/>
          </a:bodyPr>
          <a:lstStyle/>
          <a:p>
            <a:pPr eaLnBrk="1" fontAlgn="ctr" hangingPunct="1">
              <a:lnSpc>
                <a:spcPct val="150000"/>
              </a:lnSpc>
              <a:spcAft>
                <a:spcPts val="800"/>
              </a:spcAft>
              <a:buFont typeface="Wingdings" panose="05000000000000000000" pitchFamily="2" charset="2"/>
            </a:pPr>
            <a:r>
              <a:rPr lang="en-US" altLang="zh-CN" sz="1000" dirty="0">
                <a:latin typeface="宋体" panose="02010600030101010101" pitchFamily="2" charset="-122"/>
                <a:sym typeface="微软雅黑" panose="020B0503020204020204" pitchFamily="34" charset="-122"/>
              </a:rPr>
              <a:t>3.European journal of cancer 1978 May; 14(5) 507-13.  4.Ann Hematol. 2007; 86: 277–282.</a:t>
            </a:r>
            <a:endParaRPr lang="en-US" altLang="zh-CN" sz="1000" dirty="0">
              <a:latin typeface="宋体" panose="02010600030101010101" pitchFamily="2" charset="-122"/>
              <a:sym typeface="微软雅黑" panose="020B0503020204020204" pitchFamily="34" charset="-122"/>
            </a:endParaRPr>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750888" y="928688"/>
            <a:ext cx="11033125" cy="5595938"/>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0181" name="组合 3"/>
          <p:cNvGrpSpPr/>
          <p:nvPr/>
        </p:nvGrpSpPr>
        <p:grpSpPr>
          <a:xfrm>
            <a:off x="700088" y="188913"/>
            <a:ext cx="2592387" cy="574675"/>
            <a:chOff x="57" y="185"/>
            <a:chExt cx="4082" cy="906"/>
          </a:xfrm>
        </p:grpSpPr>
        <p:sp>
          <p:nvSpPr>
            <p:cNvPr id="3" name="流程图: 终止 2"/>
            <p:cNvSpPr/>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文本框 24"/>
            <p:cNvSpPr txBox="1"/>
            <p:nvPr>
              <p:custDataLst>
                <p:tags r:id="rId4"/>
              </p:custDataLst>
            </p:nvPr>
          </p:nvSpPr>
          <p:spPr>
            <a:xfrm>
              <a:off x="624" y="298"/>
              <a:ext cx="3372" cy="786"/>
            </a:xfrm>
            <a:prstGeom prst="rect">
              <a:avLst/>
            </a:prstGeom>
            <a:noFill/>
          </p:spPr>
          <p:txBody>
            <a:bodyPr lIns="47625" tIns="19050" rIns="47625" bIns="19050" anchor="ctr">
              <a:normAutofit fontScale="90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03</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有效性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custDataLst>
              <p:tags r:id="rId5"/>
            </p:custDataLst>
          </p:nvPr>
        </p:nvSpPr>
        <p:spPr>
          <a:xfrm>
            <a:off x="1187450" y="1296988"/>
            <a:ext cx="10253663" cy="5561013"/>
          </a:xfrm>
          <a:prstGeom prst="rect">
            <a:avLst/>
          </a:prstGeom>
          <a:ln>
            <a:noFill/>
          </a:ln>
        </p:spPr>
        <p:txBody>
          <a:bodyPr/>
          <a:lstStyle/>
          <a:p>
            <a:pPr marR="0" defTabSz="913765" eaLnBrk="1" fontAlgn="ctr" hangingPunct="1">
              <a:lnSpc>
                <a:spcPct val="150000"/>
              </a:lnSpc>
              <a:spcBef>
                <a:spcPts val="0"/>
              </a:spcBef>
              <a:spcAft>
                <a:spcPts val="800"/>
              </a:spcAft>
              <a:buClrTx/>
              <a:buSzTx/>
              <a:buFont typeface="Wingdings" panose="05000000000000000000" charset="0"/>
              <a:buNone/>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临床指南/诊疗规范推荐</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 (</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限篇幅摘录</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6</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篇)</a:t>
            </a: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中国临床肿瘤学会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异基因造血干细胞移植治疗白血病及骨髓增生异常综合征指南（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美法仑是</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RTC/RIC</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化疗预处理的（</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Ⅰ</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级 </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类）推荐方案；</a:t>
            </a:r>
            <a:endPar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中华医学会血液学分会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中国多发性骨髓瘤诊疗指南（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年修订）</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预处理常用方案马法兰</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140~200 mg/</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a:t>
            </a:r>
            <a:r>
              <a:rPr kumimoji="0" lang="zh-CN" altLang="en-US"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endParaRPr kumimoji="0" lang="en-US" altLang="zh-CN"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中国医师协会多发性骨髓瘤专业委员会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中国多发性骨髓瘤自体造血干细胞移植指南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年版）</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美法仑是美法仑</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200mg/</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a:t>
            </a:r>
            <a:r>
              <a:rPr kumimoji="0" lang="zh-CN" altLang="en-US"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被推荐为</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MM</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患者的标准预处理方案；</a:t>
            </a:r>
            <a:endPar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4.2022 ASTCT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指南 </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造血细胞移植治疗儿童急性髓性白血病和骨髓增生异常综合征</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中华医学会血液学分会白血病淋巴瘤学组</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造血干细胞移植治疗淋巴瘤中国专家共识</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(2018</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6.</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中华人民共和国国家卫生健康委员会</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儿童视网膜母细胞瘤诊疗规范（</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2019</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endParaRPr kumimoji="0" lang="en-US" altLang="zh-CN" sz="1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endPar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3765" eaLnBrk="1" fontAlgn="ctr" hangingPunct="1">
              <a:lnSpc>
                <a:spcPct val="150000"/>
              </a:lnSpc>
              <a:spcBef>
                <a:spcPts val="0"/>
              </a:spcBef>
              <a:spcAft>
                <a:spcPts val="800"/>
              </a:spcAft>
              <a:buClrTx/>
              <a:buSzTx/>
              <a:buFont typeface="Arial" panose="020B0604020202020204" pitchFamily="34" charset="0"/>
              <a:buNone/>
              <a:defRPr/>
            </a:pPr>
            <a:r>
              <a:rPr kumimoji="0" sz="10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 </a:t>
            </a:r>
            <a:endParaRPr kumimoji="0" sz="16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L="285750" marR="0" indent="-285750" defTabSz="913765" eaLnBrk="1" fontAlgn="ctr" hangingPunct="1">
              <a:lnSpc>
                <a:spcPct val="120000"/>
              </a:lnSpc>
              <a:spcBef>
                <a:spcPts val="0"/>
              </a:spcBef>
              <a:spcAft>
                <a:spcPts val="800"/>
              </a:spcAft>
              <a:buClrTx/>
              <a:buSzTx/>
              <a:buFont typeface="Arial" panose="020B0604020202020204" pitchFamily="34" charset="0"/>
              <a:buChar char="•"/>
              <a:defRPr/>
            </a:pPr>
            <a:endPar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657225" y="1100138"/>
            <a:ext cx="10821988" cy="51244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1205" name="组合 3"/>
          <p:cNvGrpSpPr/>
          <p:nvPr/>
        </p:nvGrpSpPr>
        <p:grpSpPr>
          <a:xfrm>
            <a:off x="555625" y="260350"/>
            <a:ext cx="2592388" cy="576263"/>
            <a:chOff x="57" y="185"/>
            <a:chExt cx="4082" cy="906"/>
          </a:xfrm>
        </p:grpSpPr>
        <p:sp>
          <p:nvSpPr>
            <p:cNvPr id="3" name="流程图: 终止 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p:cNvSpPr txBox="1"/>
            <p:nvPr>
              <p:custDataLst>
                <p:tags r:id="rId5"/>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04</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创新性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nvSpPr>
        <p:spPr>
          <a:xfrm>
            <a:off x="911225" y="1100138"/>
            <a:ext cx="8897938" cy="5133975"/>
          </a:xfrm>
          <a:prstGeom prst="rect">
            <a:avLst/>
          </a:prstGeom>
          <a:noFill/>
        </p:spPr>
        <p:txBody>
          <a:bodyPr/>
          <a:lstStyle/>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创新点：</a:t>
            </a: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自体移植国际经典主流用药：</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仿制原研</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Alkeran®</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的注射剂型（注射用冻干粉，</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50mg</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），在全球</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50</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多个国家上市使用；</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结合不同地区人群特性，扩展适应症：</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考虑到当前原研在国外不同地区的使用情况，及东亚人群的人群特性，注射用盐酸美法仑（万佳），参照了其在美国和日本的获批情况，制定了本品拟申报的适应症和用法用量</a:t>
            </a:r>
            <a:r>
              <a:rPr kumimoji="0" 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优先审评审批药品：</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注射用盐酸美法仑（万佳）在进行药物申报审批时，获得优先审评审批的资格；</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视同一致性评价通过产品；</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该创新带来的疗效：</a:t>
            </a:r>
            <a:r>
              <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a:t>
            </a:r>
            <a:endPar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注射用盐酸美法仑（万佳）适应症的获批，</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使得</a:t>
            </a:r>
            <a:r>
              <a:rPr kumimoji="0" lang="zh-CN" altLang="en-US"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在成人白血病、恶性淋巴瘤、及儿童白血病、实体瘤进行</a:t>
            </a:r>
            <a:r>
              <a:rPr kumimoji="0" lang="zh-CN" altLang="en-US" sz="1600" kern="1200" cap="none" spc="0" normalizeH="0" baseline="0" noProof="0" dirty="0">
                <a:latin typeface="宋体" panose="02010600030101010101" pitchFamily="2" charset="-122"/>
                <a:ea typeface="宋体" panose="02010600030101010101" pitchFamily="2" charset="-122"/>
                <a:cs typeface="宋体" panose="02010600030101010101" pitchFamily="2" charset="-122"/>
                <a:sym typeface="+mn-ea"/>
              </a:rPr>
              <a:t>造血干细胞移植前的高剂量预处理治疗方面，又增加了一种临床用药的选择</a:t>
            </a:r>
            <a:r>
              <a:rPr kumimoji="0" lang="zh-CN" altLang="en-US"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药品注册分类</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：化学药品</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类</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Tx/>
              <a:buNone/>
              <a:defRPr/>
            </a:pP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2135188" y="2997200"/>
            <a:ext cx="7705725" cy="1871663"/>
          </a:xfrm>
          <a:prstGeom prst="rect">
            <a:avLst/>
          </a:prstGeom>
          <a:no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ustDataLst>
      <p:tags r:id="rId6"/>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196.xml><?xml version="1.0" encoding="utf-8"?>
<p:tagLst xmlns:p="http://schemas.openxmlformats.org/presentationml/2006/main">
  <p:tag name="KSO_WM_UNIT_PLACING_PICTURE_USER_VIEWPORT" val="{&quot;height&quot;:5652,&quot;width&quot;:7440}"/>
</p:tagLst>
</file>

<file path=ppt/tags/tag19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422_1*a*1"/>
  <p:tag name="KSO_WM_TEMPLATE_CATEGORY" val="custom"/>
  <p:tag name="KSO_WM_TEMPLATE_INDEX" val="20204422"/>
  <p:tag name="KSO_WM_UNIT_LAYERLEVEL" val="1"/>
  <p:tag name="KSO_WM_TAG_VERSION" val="1.0"/>
  <p:tag name="KSO_WM_BEAUTIFY_FLAG" val="#wm#"/>
  <p:tag name="KSO_WM_UNIT_PRESET_TEXT" val="年终总结"/>
  <p:tag name="KSO_WM_UNIT_TEXT_FILL_FORE_SCHEMECOLOR_INDEX_BRIGHTNESS" val="0.15"/>
  <p:tag name="KSO_WM_UNIT_TEXT_FILL_FORE_SCHEMECOLOR_INDEX" val="13"/>
  <p:tag name="KSO_WM_UNIT_TEXT_FILL_TYPE" val="1"/>
</p:tagLst>
</file>

<file path=ppt/tags/tag198.xml><?xml version="1.0" encoding="utf-8"?>
<p:tagLst xmlns:p="http://schemas.openxmlformats.org/presentationml/2006/main">
  <p:tag name="KSO_WM_TEMPLATE_THUMBS_INDEX" val="1、4、7、9、12、13、18、21、22、24、25、28、35、38"/>
  <p:tag name="KSO_WM_SLIDE_ID" val="custom2020442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22"/>
  <p:tag name="KSO_WM_SLIDE_LAYOUT" val="a_b"/>
  <p:tag name="KSO_WM_SLIDE_LAYOUT_CNT" val="1_3"/>
</p:tagLst>
</file>

<file path=ppt/tags/tag199.xml><?xml version="1.0" encoding="utf-8"?>
<p:tagLst xmlns:p="http://schemas.openxmlformats.org/presentationml/2006/main">
  <p:tag name="KSO_WM_UNIT_PLACING_PICTURE_USER_VIEWPORT" val="{&quot;height&quot;:5716,&quot;width&quot;:4175}"/>
  <p:tag name="KSO_WM_BEAUTIFY_FLAG" va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422_5*i*1"/>
  <p:tag name="KSO_WM_TEMPLATE_CATEGORY" val="custom"/>
  <p:tag name="KSO_WM_TEMPLATE_INDEX" val="20204422"/>
  <p:tag name="KSO_WM_UNIT_LAYERLEVEL" val="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201.xml><?xml version="1.0" encoding="utf-8"?>
<p:tagLst xmlns:p="http://schemas.openxmlformats.org/presentationml/2006/main">
  <p:tag name="KSO_WM_UNIT_ISCONTENTSTITLE" val="1"/>
  <p:tag name="KSO_WM_UNIT_ISNUMDGMTITLE" val="0"/>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422_5*a*1"/>
  <p:tag name="KSO_WM_TEMPLATE_CATEGORY" val="custom"/>
  <p:tag name="KSO_WM_TEMPLATE_INDEX" val="20204422"/>
  <p:tag name="KSO_WM_UNIT_LAYERLEVEL" val="1"/>
  <p:tag name="KSO_WM_TAG_VERSION" val="1.0"/>
  <p:tag name="KSO_WM_BEAUTIFY_FLAG" val="#wm#"/>
  <p:tag name="KSO_WM_UNIT_PRESET_TEXT" val="目录"/>
  <p:tag name="KSO_WM_UNIT_TEXT_FILL_FORE_SCHEMECOLOR_INDEX_BRIGHTNESS" val="0.15"/>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03.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22_5*l_h_f*1_1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22_5*l_h_f*1_2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422_5*l_h_i*1_3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422_5*l_h_f*1_3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422_5*l_h_f*1_4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22_5*l_h_i*1_5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4422_5*l_h_f*1_5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22_5*l_h_i*1_5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13.xml><?xml version="1.0" encoding="utf-8"?>
<p:tagLst xmlns:p="http://schemas.openxmlformats.org/presentationml/2006/main">
  <p:tag name="KSO_WM_SLIDE_ID" val="custom20204422_5"/>
  <p:tag name="KSO_WM_TEMPLATE_SUBCATEGORY" val="0"/>
  <p:tag name="KSO_WM_TEMPLATE_MASTER_TYPE" val="1"/>
  <p:tag name="KSO_WM_TEMPLATE_COLOR_TYPE" val="1"/>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 name="KSO_WM_SLIDE_TYPE" val="contents"/>
  <p:tag name="KSO_WM_SLIDE_SUBTYPE" val="diag"/>
</p:tagLst>
</file>

<file path=ppt/tags/tag2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6.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 name="KSO_WM_UNIT_TEXT_FILL_FORE_SCHEMECOLOR_INDEX_BRIGHTNESS" val="0.15"/>
  <p:tag name="KSO_WM_UNIT_TEXT_FILL_FORE_SCHEMECOLOR_INDEX" val="13"/>
  <p:tag name="KSO_WM_UNIT_TEXT_FILL_TYPE" val="1"/>
</p:tagLst>
</file>

<file path=ppt/tags/tag217.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0481_1*a*1"/>
  <p:tag name="KSO_WM_TEMPLATE_CATEGORY" val="diagram"/>
  <p:tag name="KSO_WM_TEMPLATE_INDEX" val="20200481"/>
  <p:tag name="KSO_WM_UNIT_LAYERLEVEL" val="1"/>
  <p:tag name="KSO_WM_TAG_VERSION" val="1.0"/>
  <p:tag name="KSO_WM_BEAUTIFY_FLAG" val="#wm#"/>
  <p:tag name="KSO_WM_UNIT_PRESET_TEXT" val="户外拓展&#10;训练目的"/>
  <p:tag name="KSO_WM_UNIT_ISNUMDGMTITLE" val="0"/>
  <p:tag name="KSO_WM_UNIT_TEXT_FILL_FORE_SCHEMECOLOR_INDEX_BRIGHTNESS" val="0.15"/>
  <p:tag name="KSO_WM_UNIT_TEXT_FILL_FORE_SCHEMECOLOR_INDEX" val="13"/>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1"/>
  <p:tag name="KSO_WM_TEMPLATE_CATEGORY" val="diagram"/>
  <p:tag name="KSO_WM_TEMPLATE_INDEX" val="20200481"/>
  <p:tag name="KSO_WM_UNIT_LAYERLEVEL" val="1"/>
  <p:tag name="KSO_WM_TAG_VERSION" val="1.0"/>
  <p:tag name="KSO_WM_BEAUTIFY_FLAG" val="#wm#"/>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 name="KSO_WM_UNIT_LINE_FORE_SCHEMECOLOR_INDEX_BRIGHTNESS" val="-0.15"/>
  <p:tag name="KSO_WM_UNIT_LINE_FORE_SCHEMECOLOR_INDEX" val="14"/>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diagram"/>
  <p:tag name="KSO_WM_TEMPLATE_INDEX" val="20200481"/>
  <p:tag name="KSO_WM_SLIDE_BK_DARK_LIGHT" val="2"/>
  <p:tag name="KSO_WM_SLIDE_BACKGROUND_TYPE" val="general"/>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SLIDE_LAYOUT" val="a_f"/>
  <p:tag name="KSO_WM_SLIDE_LAYOUT_CNT" val="1_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27.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34.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554_1*f*1"/>
  <p:tag name="KSO_WM_TEMPLATE_CATEGORY" val="diagram"/>
  <p:tag name="KSO_WM_TEMPLATE_INDEX" val="20208554"/>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942011b3264e4eb884e3c71f9d7759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fc279d9a3f4e33a0de64d87a4b1143"/>
  <p:tag name="KSO_WM_UNIT_SUPPORT_BIG_FONT" val="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b4054ed1e2fb7f9b0"/>
  <p:tag name="KSO_WM_TEMPLATE_ASSEMBLE_GROUPID" val="60656e7b4054ed1e2fb7f9b0"/>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41.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47.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51.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53.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59.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65.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66.xml><?xml version="1.0" encoding="utf-8"?>
<p:tagLst xmlns:p="http://schemas.openxmlformats.org/presentationml/2006/main">
  <p:tag name="COMMONDATA" val="eyJoZGlkIjoiOTZlZmU2M2MwNWZiYTU3NTBhYWNjODVhNDNhODgzOWQ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9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3072</Words>
  <Application>WPS 演示</Application>
  <PresentationFormat>宽屏</PresentationFormat>
  <Paragraphs>135</Paragraphs>
  <Slides>10</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10</vt:i4>
      </vt:variant>
    </vt:vector>
  </HeadingPairs>
  <TitlesOfParts>
    <vt:vector size="23" baseType="lpstr">
      <vt:lpstr>Arial</vt:lpstr>
      <vt:lpstr>宋体</vt:lpstr>
      <vt:lpstr>Wingdings</vt:lpstr>
      <vt:lpstr>微软雅黑</vt:lpstr>
      <vt:lpstr>汉仪旗黑-85S</vt:lpstr>
      <vt:lpstr>黑体</vt:lpstr>
      <vt:lpstr>Wingdings</vt:lpstr>
      <vt:lpstr>Segoe UI</vt:lpstr>
      <vt:lpstr>Arial Unicode MS</vt:lpstr>
      <vt:lpstr>Calibri</vt:lpstr>
      <vt:lpstr>默认设计模板</vt:lpstr>
      <vt:lpstr>2_Office 主题​​</vt:lpstr>
      <vt:lpstr>1_Office 主题​​</vt:lpstr>
      <vt:lpstr>注射用盐酸美法仑 （万佳） 西安力邦制药有限公司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注射用盐酸美法仑 （万佳） 西安力邦制药有限公司</dc:title>
  <dc:creator>Administrator</dc:creator>
  <cp:lastModifiedBy>余芳</cp:lastModifiedBy>
  <cp:revision>58</cp:revision>
  <cp:lastPrinted>2023-07-13T01:16:00Z</cp:lastPrinted>
  <dcterms:created xsi:type="dcterms:W3CDTF">2023-07-06T08:51:00Z</dcterms:created>
  <dcterms:modified xsi:type="dcterms:W3CDTF">2025-07-18T07:57:26Z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EF9E57F9A9E944959A39B37F21FF595A_12</vt:lpwstr>
  </property>
</Properties>
</file>