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6" r:id="rId4"/>
    <p:sldMasterId id="2147483695" r:id="rId5"/>
    <p:sldMasterId id="2147483707" r:id="rId6"/>
  </p:sldMasterIdLst>
  <p:notesMasterIdLst>
    <p:notesMasterId r:id="rId17"/>
  </p:notesMasterIdLst>
  <p:handoutMasterIdLst>
    <p:handoutMasterId r:id="rId18"/>
  </p:handoutMasterIdLst>
  <p:sldIdLst>
    <p:sldId id="599" r:id="rId7"/>
    <p:sldId id="576" r:id="rId8"/>
    <p:sldId id="587" r:id="rId9"/>
    <p:sldId id="589" r:id="rId10"/>
    <p:sldId id="590" r:id="rId11"/>
    <p:sldId id="591" r:id="rId12"/>
    <p:sldId id="592" r:id="rId13"/>
    <p:sldId id="593" r:id="rId14"/>
    <p:sldId id="594" r:id="rId15"/>
    <p:sldId id="595" r:id="rId16"/>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6"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admin" initials="a" lastIdx="1" clrIdx="0"/>
  <p:cmAuthor id="8" name="姜伟光" initials="姜" lastIdx="1" clrIdx="0"/>
  <p:cmAuthor id="2" name="作者" initials="A" lastIdx="0" clrIdx="1"/>
  <p:cmAuthor id="3" name="lenovo" initials="l" lastIdx="6" clrIdx="2"/>
  <p:cmAuthor id="4" name="Administrator" initials="A" lastIdx="4" clrIdx="3"/>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6FBFB"/>
    <a:srgbClr val="0E9DA8"/>
    <a:srgbClr val="12C072"/>
    <a:srgbClr val="CBF3FF"/>
    <a:srgbClr val="548235"/>
    <a:srgbClr val="0EA378"/>
    <a:srgbClr val="44546A"/>
    <a:srgbClr val="83C5C5"/>
    <a:srgbClr val="007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0" d="100"/>
          <a:sy n="80" d="100"/>
        </p:scale>
        <p:origin x="-96" y="-2096"/>
      </p:cViewPr>
      <p:guideLst>
        <p:guide orient="horz" pos="2286"/>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346.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0061;&#20856;&#21046;&#33647;\&#20381;&#24052;&#26031;&#27712;&#21475;&#26381;&#28342;&#28082;\&#22269;&#35848;&#36164;&#26009;\&#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5984422327997"/>
          <c:y val="0.0814471243042672"/>
          <c:w val="0.904803115534401"/>
          <c:h val="0.800927643784787"/>
        </c:manualLayout>
      </c:layout>
      <c:barChart>
        <c:barDir val="col"/>
        <c:grouping val="clustered"/>
        <c:varyColors val="0"/>
        <c:ser>
          <c:idx val="0"/>
          <c:order val="0"/>
          <c:tx>
            <c:strRef>
              <c:f>'[新建 XLSX 工作表.xlsx]Sheet1'!$B$1</c:f>
              <c:strCache>
                <c:ptCount val="1"/>
                <c:pt idx="0">
                  <c:v>有效率</c:v>
                </c:pt>
              </c:strCache>
            </c:strRef>
          </c:tx>
          <c:spPr>
            <a:solidFill>
              <a:schemeClr val="accent1"/>
            </a:solidFill>
            <a:ln>
              <a:gradFill>
                <a:gsLst>
                  <a:gs pos="0">
                    <a:schemeClr val="accent6">
                      <a:lumMod val="20000"/>
                      <a:lumOff val="80000"/>
                    </a:schemeClr>
                  </a:gs>
                  <a:gs pos="100000">
                    <a:schemeClr val="accent6">
                      <a:lumMod val="20000"/>
                      <a:lumOff val="80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cap="none" spc="0" normalizeH="0" baseline="0">
                    <a:solidFill>
                      <a:schemeClr val="tx1">
                        <a:lumMod val="75000"/>
                        <a:lumOff val="25000"/>
                      </a:schemeClr>
                    </a:solidFill>
                    <a:uFill>
                      <a:solidFill>
                        <a:schemeClr val="tx1">
                          <a:lumMod val="75000"/>
                          <a:lumOff val="25000"/>
                        </a:schemeClr>
                      </a:solidFill>
                    </a:uFill>
                    <a:latin typeface="+mn-lt"/>
                    <a:ea typeface="黑体" panose="02010609060101010101"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工作表.xlsx]Sheet1'!$A$2:$A$3</c:f>
              <c:strCache>
                <c:ptCount val="2"/>
                <c:pt idx="0">
                  <c:v>过敏性鼻炎</c:v>
                </c:pt>
                <c:pt idx="1">
                  <c:v>荨麻疹</c:v>
                </c:pt>
              </c:strCache>
            </c:strRef>
          </c:cat>
          <c:val>
            <c:numRef>
              <c:f>'[新建 XLSX 工作表.xlsx]Sheet1'!$B$2:$B$3</c:f>
              <c:numCache>
                <c:formatCode>0.00%</c:formatCode>
                <c:ptCount val="2"/>
                <c:pt idx="0">
                  <c:v>0.944</c:v>
                </c:pt>
                <c:pt idx="1">
                  <c:v>0.9866</c:v>
                </c:pt>
              </c:numCache>
            </c:numRef>
          </c:val>
        </c:ser>
        <c:dLbls>
          <c:showLegendKey val="0"/>
          <c:showVal val="1"/>
          <c:showCatName val="0"/>
          <c:showSerName val="0"/>
          <c:showPercent val="0"/>
          <c:showBubbleSize val="0"/>
        </c:dLbls>
        <c:gapWidth val="213"/>
        <c:overlap val="-32"/>
        <c:axId val="116842329"/>
        <c:axId val="11392929"/>
      </c:barChart>
      <c:catAx>
        <c:axId val="116842329"/>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cap="none" spc="0" normalizeH="0" baseline="0">
                <a:solidFill>
                  <a:schemeClr val="tx1">
                    <a:lumMod val="65000"/>
                    <a:lumOff val="35000"/>
                  </a:schemeClr>
                </a:solidFill>
                <a:uFill>
                  <a:solidFill>
                    <a:schemeClr val="tx1">
                      <a:lumMod val="65000"/>
                      <a:lumOff val="35000"/>
                    </a:schemeClr>
                  </a:solidFill>
                </a:uFill>
                <a:latin typeface="+mn-lt"/>
                <a:ea typeface="黑体" panose="02010609060101010101" charset="-122"/>
                <a:cs typeface="+mn-cs"/>
              </a:defRPr>
            </a:pPr>
          </a:p>
        </c:txPr>
        <c:crossAx val="11392929"/>
        <c:crosses val="autoZero"/>
        <c:auto val="1"/>
        <c:lblAlgn val="ctr"/>
        <c:lblOffset val="100"/>
        <c:noMultiLvlLbl val="0"/>
      </c:catAx>
      <c:valAx>
        <c:axId val="11392929"/>
        <c:scaling>
          <c:orientation val="minMax"/>
          <c:min val="0.8"/>
        </c:scaling>
        <c:delete val="1"/>
        <c:axPos val="l"/>
        <c:numFmt formatCode="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116842329"/>
        <c:crosses val="autoZero"/>
        <c:crossBetween val="between"/>
      </c:valAx>
      <c:spPr>
        <a:noFill/>
        <a:ln>
          <a:noFill/>
        </a:ln>
        <a:effectLst/>
      </c:spPr>
    </c:plotArea>
    <c:plotVisOnly val="1"/>
    <c:dispBlanksAs val="gap"/>
    <c:showDLblsOverMax val="0"/>
    <c:extLst>
      <c:ext uri="{0b15fc19-7d7d-44ad-8c2d-2c3a37ce22c3}">
        <chartProps xmlns="https://web.wps.cn/et/2018/main" chartId="{ebde2212-e9bb-4006-92a2-d1ce76463c79}"/>
      </c:ext>
    </c:extLst>
  </c:chart>
  <c:spPr>
    <a:noFill/>
    <a:ln>
      <a:solidFill>
        <a:schemeClr val="bg1">
          <a:lumMod val="95000"/>
        </a:schemeClr>
      </a:solidFill>
    </a:ln>
    <a:effectLst/>
  </c:spPr>
  <c:txPr>
    <a:bodyPr/>
    <a:lstStyle/>
    <a:p>
      <a:pPr>
        <a:defRPr lang="zh-CN" sz="10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荨麻疹活动评分改善度组间对比</a:t>
            </a:r>
          </a:p>
        </c:rich>
      </c:tx>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荨麻疹活动评分改善度</c:v>
                </c:pt>
              </c:strCache>
            </c:strRef>
          </c:tx>
          <c:spPr>
            <a:solidFill>
              <a:schemeClr val="accent1"/>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Pt>
            <c:idx val="1"/>
            <c:invertIfNegative val="0"/>
            <c:bubble3D val="0"/>
            <c:spPr>
              <a:solidFill>
                <a:schemeClr val="tx2">
                  <a:lumMod val="75000"/>
                  <a:lumOff val="25000"/>
                </a:schemeClr>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dPt>
          <c:dPt>
            <c:idx val="2"/>
            <c:invertIfNegative val="0"/>
            <c:bubble3D val="0"/>
            <c:spPr>
              <a:solidFill>
                <a:schemeClr val="accent6">
                  <a:lumMod val="40000"/>
                  <a:lumOff val="60000"/>
                </a:schemeClr>
              </a:solidFill>
              <a:ln>
                <a:gradFill>
                  <a:gsLst>
                    <a:gs pos="90000">
                      <a:srgbClr val="AADDE0"/>
                    </a:gs>
                    <a:gs pos="0">
                      <a:srgbClr val="AADDE0"/>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dPt>
          <c:dLbls>
            <c:dLbl>
              <c:idx val="2"/>
              <c:layout/>
              <c:tx>
                <c:rich>
                  <a:bodyPr rot="0" spcFirstLastPara="0" vertOverflow="ellipsis" vert="horz" wrap="square" lIns="38100" tIns="19050" rIns="38100" bIns="19050" anchor="ctr" anchorCtr="1"/>
                  <a:lstStyle/>
                  <a:p>
                    <a:pPr defTabSz="914400">
                      <a:defRPr lang="zh-CN" sz="1000" b="0" i="0" u="none" strike="noStrike" kern="1200" baseline="0">
                        <a:solidFill>
                          <a:schemeClr val="tx1">
                            <a:lumMod val="75000"/>
                            <a:lumOff val="25000"/>
                          </a:schemeClr>
                        </a:solidFill>
                        <a:latin typeface="+mn-lt"/>
                        <a:ea typeface="+mn-ea"/>
                        <a:cs typeface="+mn-cs"/>
                      </a:defRPr>
                    </a:pPr>
                    <a:r>
                      <a:t>23.6</a:t>
                    </a:r>
                    <a:r>
                      <a:rPr lang="en-US" altLang="zh-CN"/>
                      <a:t>2</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'[新建 XLSX 工作表.xlsx]Sheet1'!$A$2:$A$4</c:f>
              <c:strCache>
                <c:ptCount val="3"/>
                <c:pt idx="0">
                  <c:v>依巴斯汀20mg</c:v>
                </c:pt>
                <c:pt idx="1">
                  <c:v>依巴斯汀10mg</c:v>
                </c:pt>
                <c:pt idx="2">
                  <c:v>地氯雷他定5mg</c:v>
                </c:pt>
              </c:strCache>
            </c:strRef>
          </c:cat>
          <c:val>
            <c:numRef>
              <c:f>'[新建 XLSX 工作表.xlsx]Sheet1'!$B$2:$B$4</c:f>
              <c:numCache>
                <c:formatCode>General</c:formatCode>
                <c:ptCount val="3"/>
                <c:pt idx="0">
                  <c:v>31.27</c:v>
                </c:pt>
                <c:pt idx="1">
                  <c:v>25.86</c:v>
                </c:pt>
                <c:pt idx="2">
                  <c:v>23.61</c:v>
                </c:pt>
              </c:numCache>
            </c:numRef>
          </c:val>
        </c:ser>
        <c:dLbls>
          <c:showLegendKey val="0"/>
          <c:showVal val="1"/>
          <c:showCatName val="0"/>
          <c:showSerName val="0"/>
          <c:showPercent val="0"/>
          <c:showBubbleSize val="0"/>
        </c:dLbls>
        <c:gapWidth val="260"/>
        <c:overlap val="-32"/>
        <c:axId val="387800762"/>
        <c:axId val="767575293"/>
      </c:barChart>
      <c:catAx>
        <c:axId val="38780076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7575293"/>
        <c:crosses val="autoZero"/>
        <c:auto val="1"/>
        <c:lblAlgn val="ctr"/>
        <c:lblOffset val="100"/>
        <c:noMultiLvlLbl val="0"/>
      </c:catAx>
      <c:valAx>
        <c:axId val="767575293"/>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87800762"/>
        <c:crosses val="autoZero"/>
        <c:crossBetween val="between"/>
      </c:valAx>
      <c:spPr>
        <a:noFill/>
        <a:ln>
          <a:noFill/>
        </a:ln>
        <a:effectLst/>
      </c:spPr>
    </c:plotArea>
    <c:plotVisOnly val="1"/>
    <c:dispBlanksAs val="gap"/>
    <c:showDLblsOverMax val="0"/>
    <c:extLst>
      <c:ext uri="{0b15fc19-7d7d-44ad-8c2d-2c3a37ce22c3}">
        <chartProps xmlns="https://web.wps.cn/et/2018/main" chartId="{02438b75-9a13-4793-9b71-b829d0fca813}"/>
      </c:ext>
    </c:extLst>
  </c:chart>
  <c:spPr>
    <a:noFill/>
    <a:ln>
      <a:solidFill>
        <a:schemeClr val="bg1">
          <a:lumMod val="95000"/>
        </a:schemeClr>
      </a:solid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image" Target="../media/image6.png"/><Relationship Id="rId6" Type="http://schemas.openxmlformats.org/officeDocument/2006/relationships/tags" Target="../tags/tag12.xml"/><Relationship Id="rId5" Type="http://schemas.openxmlformats.org/officeDocument/2006/relationships/image" Target="../media/image5.png"/><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image" Target="../media/image8.png"/><Relationship Id="rId6" Type="http://schemas.openxmlformats.org/officeDocument/2006/relationships/tags" Target="../tags/tag20.xml"/><Relationship Id="rId5" Type="http://schemas.openxmlformats.org/officeDocument/2006/relationships/image" Target="../media/image7.png"/><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image" Target="../media/image6.png"/><Relationship Id="rId6" Type="http://schemas.openxmlformats.org/officeDocument/2006/relationships/tags" Target="../tags/tag30.xml"/><Relationship Id="rId5" Type="http://schemas.openxmlformats.org/officeDocument/2006/relationships/image" Target="../media/image5.png"/><Relationship Id="rId4" Type="http://schemas.openxmlformats.org/officeDocument/2006/relationships/tags" Target="../tags/tag29.xml"/><Relationship Id="rId3" Type="http://schemas.openxmlformats.org/officeDocument/2006/relationships/image" Target="../media/image2.png"/><Relationship Id="rId2" Type="http://schemas.openxmlformats.org/officeDocument/2006/relationships/tags" Target="../tags/tag28.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image" Target="../media/image6.png"/><Relationship Id="rId6" Type="http://schemas.openxmlformats.org/officeDocument/2006/relationships/tags" Target="../tags/tag39.xml"/><Relationship Id="rId5" Type="http://schemas.openxmlformats.org/officeDocument/2006/relationships/image" Target="../media/image5.png"/><Relationship Id="rId4" Type="http://schemas.openxmlformats.org/officeDocument/2006/relationships/tags" Target="../tags/tag38.xml"/><Relationship Id="rId3" Type="http://schemas.openxmlformats.org/officeDocument/2006/relationships/image" Target="../media/image2.png"/><Relationship Id="rId2" Type="http://schemas.openxmlformats.org/officeDocument/2006/relationships/tags" Target="../tags/tag37.xml"/><Relationship Id="rId15" Type="http://schemas.openxmlformats.org/officeDocument/2006/relationships/tags" Target="../tags/tag47.xml"/><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media/image10.png"/><Relationship Id="rId6" Type="http://schemas.openxmlformats.org/officeDocument/2006/relationships/tags" Target="../tags/tag50.xml"/><Relationship Id="rId5" Type="http://schemas.openxmlformats.org/officeDocument/2006/relationships/image" Target="../media/image9.png"/><Relationship Id="rId4" Type="http://schemas.openxmlformats.org/officeDocument/2006/relationships/tags" Target="../tags/tag49.xml"/><Relationship Id="rId3" Type="http://schemas.openxmlformats.org/officeDocument/2006/relationships/image" Target="../media/image2.png"/><Relationship Id="rId2" Type="http://schemas.openxmlformats.org/officeDocument/2006/relationships/tags" Target="../tags/tag48.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image" Target="../media/image6.png"/><Relationship Id="rId6" Type="http://schemas.openxmlformats.org/officeDocument/2006/relationships/tags" Target="../tags/tag60.xml"/><Relationship Id="rId5" Type="http://schemas.openxmlformats.org/officeDocument/2006/relationships/image" Target="../media/image5.png"/><Relationship Id="rId4" Type="http://schemas.openxmlformats.org/officeDocument/2006/relationships/tags" Target="../tags/tag59.xml"/><Relationship Id="rId3" Type="http://schemas.openxmlformats.org/officeDocument/2006/relationships/image" Target="../media/image2.png"/><Relationship Id="rId2" Type="http://schemas.openxmlformats.org/officeDocument/2006/relationships/tags" Target="../tags/tag58.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image" Target="../media/image6.png"/><Relationship Id="rId6" Type="http://schemas.openxmlformats.org/officeDocument/2006/relationships/tags" Target="../tags/tag69.xml"/><Relationship Id="rId5" Type="http://schemas.openxmlformats.org/officeDocument/2006/relationships/image" Target="../media/image5.png"/><Relationship Id="rId4" Type="http://schemas.openxmlformats.org/officeDocument/2006/relationships/tags" Target="../tags/tag68.xml"/><Relationship Id="rId3" Type="http://schemas.openxmlformats.org/officeDocument/2006/relationships/image" Target="../media/image2.png"/><Relationship Id="rId2" Type="http://schemas.openxmlformats.org/officeDocument/2006/relationships/tags" Target="../tags/tag67.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media/image6.png"/><Relationship Id="rId6" Type="http://schemas.openxmlformats.org/officeDocument/2006/relationships/tags" Target="../tags/tag77.xml"/><Relationship Id="rId5" Type="http://schemas.openxmlformats.org/officeDocument/2006/relationships/image" Target="../media/image5.png"/><Relationship Id="rId4" Type="http://schemas.openxmlformats.org/officeDocument/2006/relationships/tags" Target="../tags/tag76.xml"/><Relationship Id="rId3" Type="http://schemas.openxmlformats.org/officeDocument/2006/relationships/image" Target="../media/image2.png"/><Relationship Id="rId2" Type="http://schemas.openxmlformats.org/officeDocument/2006/relationships/tags" Target="../tags/tag75.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image" Target="../media/image12.png"/><Relationship Id="rId6" Type="http://schemas.openxmlformats.org/officeDocument/2006/relationships/tags" Target="../tags/tag84.xml"/><Relationship Id="rId5" Type="http://schemas.openxmlformats.org/officeDocument/2006/relationships/image" Target="../media/image11.png"/><Relationship Id="rId4" Type="http://schemas.openxmlformats.org/officeDocument/2006/relationships/tags" Target="../tags/tag83.xml"/><Relationship Id="rId3" Type="http://schemas.openxmlformats.org/officeDocument/2006/relationships/image" Target="../media/image2.png"/><Relationship Id="rId2" Type="http://schemas.openxmlformats.org/officeDocument/2006/relationships/tags" Target="../tags/tag82.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image" Target="../media/image6.png"/><Relationship Id="rId6" Type="http://schemas.openxmlformats.org/officeDocument/2006/relationships/tags" Target="../tags/tag93.xml"/><Relationship Id="rId5" Type="http://schemas.openxmlformats.org/officeDocument/2006/relationships/image" Target="../media/image5.png"/><Relationship Id="rId4" Type="http://schemas.openxmlformats.org/officeDocument/2006/relationships/tags" Target="../tags/tag92.xml"/><Relationship Id="rId3" Type="http://schemas.openxmlformats.org/officeDocument/2006/relationships/image" Target="../media/image2.png"/><Relationship Id="rId2" Type="http://schemas.openxmlformats.org/officeDocument/2006/relationships/tags" Target="../tags/tag91.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image" Target="../media/image6.png"/><Relationship Id="rId6" Type="http://schemas.openxmlformats.org/officeDocument/2006/relationships/tags" Target="../tags/tag100.xml"/><Relationship Id="rId5" Type="http://schemas.openxmlformats.org/officeDocument/2006/relationships/image" Target="../media/image5.png"/><Relationship Id="rId4" Type="http://schemas.openxmlformats.org/officeDocument/2006/relationships/tags" Target="../tags/tag99.xml"/><Relationship Id="rId3" Type="http://schemas.openxmlformats.org/officeDocument/2006/relationships/image" Target="../media/image2.png"/><Relationship Id="rId2" Type="http://schemas.openxmlformats.org/officeDocument/2006/relationships/tags" Target="../tags/tag98.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6.png"/><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2.png"/><Relationship Id="rId2" Type="http://schemas.openxmlformats.org/officeDocument/2006/relationships/tags" Target="../tags/tag107.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media/image5.png"/><Relationship Id="rId7" Type="http://schemas.openxmlformats.org/officeDocument/2006/relationships/tags" Target="../tags/tag119.xml"/><Relationship Id="rId6" Type="http://schemas.openxmlformats.org/officeDocument/2006/relationships/image" Target="../media/image6.png"/><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2.png"/><Relationship Id="rId2" Type="http://schemas.openxmlformats.org/officeDocument/2006/relationships/tags" Target="../tags/tag11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image" Target="../media/image6.png"/><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png"/><Relationship Id="rId2" Type="http://schemas.openxmlformats.org/officeDocument/2006/relationships/tags" Target="../tags/tag126.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image" Target="../media/image6.png"/><Relationship Id="rId7" Type="http://schemas.openxmlformats.org/officeDocument/2006/relationships/tags" Target="../tags/tag138.xml"/><Relationship Id="rId6" Type="http://schemas.openxmlformats.org/officeDocument/2006/relationships/image" Target="../media/image5.png"/><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2.png"/><Relationship Id="rId2" Type="http://schemas.openxmlformats.org/officeDocument/2006/relationships/tags" Target="../tags/tag135.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6.png"/><Relationship Id="rId7" Type="http://schemas.openxmlformats.org/officeDocument/2006/relationships/tags" Target="../tags/tag150.xml"/><Relationship Id="rId6" Type="http://schemas.openxmlformats.org/officeDocument/2006/relationships/image" Target="../media/image5.png"/><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image" Target="../media/image2.png"/><Relationship Id="rId2" Type="http://schemas.openxmlformats.org/officeDocument/2006/relationships/tags" Target="../tags/tag147.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0" Type="http://schemas.openxmlformats.org/officeDocument/2006/relationships/tags" Target="../tags/tag192.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1" Type="http://schemas.openxmlformats.org/officeDocument/2006/relationships/tags" Target="../tags/tag232.xml"/><Relationship Id="rId10" Type="http://schemas.openxmlformats.org/officeDocument/2006/relationships/tags" Target="../tags/tag231.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bg>
      <p:bgPr>
        <a:solidFill>
          <a:srgbClr val="D9D9D9">
            <a:alpha val="29019"/>
          </a:srgbClr>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defRPr/>
            </a:lvl1pPr>
          </a:lstStyle>
          <a:p>
            <a:pPr defTabSz="685800">
              <a:defRPr/>
            </a:pPr>
            <a:fld id="{274CF635-8D7A-459A-98F4-65BAE612036C}" type="datetimeFigureOut">
              <a:rPr lang="zh-CN" altLang="en-US" smtClean="0">
                <a:latin typeface="+mn-lt"/>
                <a:ea typeface="+mn-ea"/>
              </a:rPr>
            </a:fld>
            <a:endParaRPr lang="zh-CN" altLang="en-US">
              <a:latin typeface="+mn-lt"/>
              <a:ea typeface="+mn-ea"/>
            </a:endParaRPr>
          </a:p>
        </p:txBody>
      </p:sp>
      <p:sp>
        <p:nvSpPr>
          <p:cNvPr id="9" name="页脚占位符 2"/>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defRPr/>
            </a:lvl1pPr>
          </a:lstStyle>
          <a:p>
            <a:pPr defTabSz="685800">
              <a:defRPr/>
            </a:pPr>
            <a:endParaRPr lang="zh-CN" altLang="en-US">
              <a:latin typeface="+mn-lt"/>
              <a:ea typeface="+mn-ea"/>
            </a:endParaRPr>
          </a:p>
        </p:txBody>
      </p:sp>
      <p:sp>
        <p:nvSpPr>
          <p:cNvPr id="10" name="灯片编号占位符 3"/>
          <p:cNvSpPr>
            <a:spLocks noGrp="1"/>
          </p:cNvSpPr>
          <p:nvPr>
            <p:ph type="sldNum" sz="quarter" idx="4"/>
          </p:nvPr>
        </p:nvSpPr>
        <p:spPr>
          <a:xfrm>
            <a:off x="8610600" y="6356351"/>
            <a:ext cx="2743200" cy="365125"/>
          </a:xfrm>
          <a:prstGeom prst="rect">
            <a:avLst/>
          </a:prstGeom>
        </p:spPr>
        <p:txBody>
          <a:bodyPr vert="horz" wrap="square" lIns="68580" tIns="34290" rIns="68580" bIns="34290" numCol="1" anchor="ctr" anchorCtr="0" compatLnSpc="1"/>
          <a:lstStyle/>
          <a:p>
            <a:pPr algn="r" eaLnBrk="1" hangingPunct="1"/>
            <a:fld id="{9A0DB2DC-4C9A-4742-B13C-FB6460FD3503}" type="slidenum">
              <a:rPr lang="zh-CN" altLang="en-US" sz="900" dirty="0">
                <a:solidFill>
                  <a:srgbClr val="898989"/>
                </a:solidFill>
              </a:rPr>
            </a:fld>
            <a:endParaRPr lang="zh-CN" altLang="en-US" sz="900" dirty="0">
              <a:solidFill>
                <a:srgbClr val="898989"/>
              </a:solidFill>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8" name="图片占位符 7"/>
          <p:cNvSpPr>
            <a:spLocks noGrp="1"/>
          </p:cNvSpPr>
          <p:nvPr>
            <p:ph type="pic" sz="quarter" idx="10"/>
          </p:nvPr>
        </p:nvSpPr>
        <p:spPr>
          <a:xfrm>
            <a:off x="1669616" y="2728561"/>
            <a:ext cx="2502656" cy="2481801"/>
          </a:xfrm>
          <a:custGeom>
            <a:avLst/>
            <a:gdLst>
              <a:gd name="connsiteX0" fmla="*/ 0 w 2502656"/>
              <a:gd name="connsiteY0" fmla="*/ 0 h 2481801"/>
              <a:gd name="connsiteX1" fmla="*/ 2502656 w 2502656"/>
              <a:gd name="connsiteY1" fmla="*/ 0 h 2481801"/>
              <a:gd name="connsiteX2" fmla="*/ 2502656 w 2502656"/>
              <a:gd name="connsiteY2" fmla="*/ 2481801 h 2481801"/>
              <a:gd name="connsiteX3" fmla="*/ 0 w 2502656"/>
              <a:gd name="connsiteY3" fmla="*/ 2481801 h 2481801"/>
            </a:gdLst>
            <a:ahLst/>
            <a:cxnLst>
              <a:cxn ang="0">
                <a:pos x="connsiteX0" y="connsiteY0"/>
              </a:cxn>
              <a:cxn ang="0">
                <a:pos x="connsiteX1" y="connsiteY1"/>
              </a:cxn>
              <a:cxn ang="0">
                <a:pos x="connsiteX2" y="connsiteY2"/>
              </a:cxn>
              <a:cxn ang="0">
                <a:pos x="connsiteX3" y="connsiteY3"/>
              </a:cxn>
            </a:cxnLst>
            <a:rect l="l" t="t" r="r" b="b"/>
            <a:pathLst>
              <a:path w="2502656" h="2481801">
                <a:moveTo>
                  <a:pt x="0" y="0"/>
                </a:moveTo>
                <a:lnTo>
                  <a:pt x="2502656" y="0"/>
                </a:lnTo>
                <a:lnTo>
                  <a:pt x="2502656" y="2481801"/>
                </a:lnTo>
                <a:lnTo>
                  <a:pt x="0" y="2481801"/>
                </a:lnTo>
                <a:close/>
              </a:path>
            </a:pathLst>
          </a:custGeom>
          <a:effectLst>
            <a:outerShdw blurRad="76200" dist="88900" dir="2700000" algn="tl" rotWithShape="0">
              <a:prstClr val="black">
                <a:alpha val="40000"/>
              </a:prstClr>
            </a:outerShdw>
          </a:effectLst>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defRPr/>
            </a:lvl1pPr>
          </a:lstStyle>
          <a:p>
            <a:pPr defTabSz="685800">
              <a:defRPr/>
            </a:pPr>
            <a:fld id="{274CF635-8D7A-459A-98F4-65BAE612036C}" type="datetimeFigureOut">
              <a:rPr lang="zh-CN" altLang="en-US" smtClean="0">
                <a:latin typeface="+mn-lt"/>
                <a:ea typeface="+mn-ea"/>
              </a:rPr>
            </a:fld>
            <a:endParaRPr lang="zh-CN" altLang="en-US">
              <a:latin typeface="+mn-lt"/>
              <a:ea typeface="+mn-ea"/>
            </a:endParaRPr>
          </a:p>
        </p:txBody>
      </p:sp>
      <p:sp>
        <p:nvSpPr>
          <p:cNvPr id="9" name="页脚占位符 2"/>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defRPr/>
            </a:lvl1pPr>
          </a:lstStyle>
          <a:p>
            <a:pPr defTabSz="685800">
              <a:defRPr/>
            </a:pPr>
            <a:endParaRPr lang="zh-CN" altLang="en-US">
              <a:latin typeface="+mn-lt"/>
              <a:ea typeface="+mn-ea"/>
            </a:endParaRPr>
          </a:p>
        </p:txBody>
      </p:sp>
      <p:sp>
        <p:nvSpPr>
          <p:cNvPr id="10" name="灯片编号占位符 3"/>
          <p:cNvSpPr>
            <a:spLocks noGrp="1"/>
          </p:cNvSpPr>
          <p:nvPr>
            <p:ph type="sldNum" sz="quarter" idx="4"/>
          </p:nvPr>
        </p:nvSpPr>
        <p:spPr>
          <a:xfrm>
            <a:off x="8610600" y="6356351"/>
            <a:ext cx="2743200" cy="365125"/>
          </a:xfrm>
          <a:prstGeom prst="rect">
            <a:avLst/>
          </a:prstGeom>
        </p:spPr>
        <p:txBody>
          <a:bodyPr vert="horz" wrap="square" lIns="68580" tIns="34290" rIns="68580" bIns="34290" numCol="1" anchor="ctr" anchorCtr="0" compatLnSpc="1"/>
          <a:lstStyle/>
          <a:p>
            <a:pPr algn="r" eaLnBrk="1" hangingPunct="1"/>
            <a:fld id="{9A0DB2DC-4C9A-4742-B13C-FB6460FD3503}" type="slidenum">
              <a:rPr lang="zh-CN" altLang="en-US" sz="900" dirty="0">
                <a:solidFill>
                  <a:srgbClr val="898989"/>
                </a:solidFill>
              </a:rPr>
            </a:fld>
            <a:endParaRPr lang="zh-CN" altLang="en-US" sz="900" dirty="0">
              <a:solidFill>
                <a:srgbClr val="898989"/>
              </a:solidFill>
            </a:endParaRP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8" name="图片占位符 7"/>
          <p:cNvSpPr>
            <a:spLocks noGrp="1"/>
          </p:cNvSpPr>
          <p:nvPr>
            <p:ph type="pic" sz="quarter" idx="10"/>
          </p:nvPr>
        </p:nvSpPr>
        <p:spPr>
          <a:xfrm>
            <a:off x="1669616" y="2728561"/>
            <a:ext cx="2502656" cy="2481801"/>
          </a:xfrm>
          <a:custGeom>
            <a:avLst/>
            <a:gdLst>
              <a:gd name="connsiteX0" fmla="*/ 0 w 2502656"/>
              <a:gd name="connsiteY0" fmla="*/ 0 h 2481801"/>
              <a:gd name="connsiteX1" fmla="*/ 2502656 w 2502656"/>
              <a:gd name="connsiteY1" fmla="*/ 0 h 2481801"/>
              <a:gd name="connsiteX2" fmla="*/ 2502656 w 2502656"/>
              <a:gd name="connsiteY2" fmla="*/ 2481801 h 2481801"/>
              <a:gd name="connsiteX3" fmla="*/ 0 w 2502656"/>
              <a:gd name="connsiteY3" fmla="*/ 2481801 h 2481801"/>
            </a:gdLst>
            <a:ahLst/>
            <a:cxnLst>
              <a:cxn ang="0">
                <a:pos x="connsiteX0" y="connsiteY0"/>
              </a:cxn>
              <a:cxn ang="0">
                <a:pos x="connsiteX1" y="connsiteY1"/>
              </a:cxn>
              <a:cxn ang="0">
                <a:pos x="connsiteX2" y="connsiteY2"/>
              </a:cxn>
              <a:cxn ang="0">
                <a:pos x="connsiteX3" y="connsiteY3"/>
              </a:cxn>
            </a:cxnLst>
            <a:rect l="l" t="t" r="r" b="b"/>
            <a:pathLst>
              <a:path w="2502656" h="2481801">
                <a:moveTo>
                  <a:pt x="0" y="0"/>
                </a:moveTo>
                <a:lnTo>
                  <a:pt x="2502656" y="0"/>
                </a:lnTo>
                <a:lnTo>
                  <a:pt x="2502656" y="2481801"/>
                </a:lnTo>
                <a:lnTo>
                  <a:pt x="0" y="2481801"/>
                </a:lnTo>
                <a:close/>
              </a:path>
            </a:pathLst>
          </a:custGeom>
          <a:effectLst>
            <a:outerShdw blurRad="76200" dist="88900" dir="2700000" algn="tl" rotWithShape="0">
              <a:prstClr val="black">
                <a:alpha val="40000"/>
              </a:prstClr>
            </a:outerShdw>
          </a:effectLst>
        </p:spPr>
        <p:txBody>
          <a:bodyPr wrap="square">
            <a:noAutofit/>
          </a:bodyPr>
          <a:lstStyle/>
          <a:p>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NO.19-4_背景"/>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25" name="图片 24" descr="NO.19-4_封面页装饰2 副本 4"/>
          <p:cNvPicPr>
            <a:picLocks noChangeAspect="1"/>
          </p:cNvPicPr>
          <p:nvPr>
            <p:custDataLst>
              <p:tags r:id="rId4"/>
            </p:custDataLst>
          </p:nvPr>
        </p:nvPicPr>
        <p:blipFill>
          <a:blip r:embed="rId5"/>
          <a:stretch>
            <a:fillRect/>
          </a:stretch>
        </p:blipFill>
        <p:spPr>
          <a:xfrm>
            <a:off x="9742170" y="911"/>
            <a:ext cx="2437752" cy="6856178"/>
          </a:xfrm>
          <a:prstGeom prst="rect">
            <a:avLst/>
          </a:prstGeom>
        </p:spPr>
      </p:pic>
      <p:pic>
        <p:nvPicPr>
          <p:cNvPr id="5" name="图片 4" descr="NO.19-4_封面页装饰1"/>
          <p:cNvPicPr>
            <a:picLocks noChangeAspect="1"/>
          </p:cNvPicPr>
          <p:nvPr>
            <p:custDataLst>
              <p:tags r:id="rId6"/>
            </p:custDataLst>
          </p:nvPr>
        </p:nvPicPr>
        <p:blipFill>
          <a:blip r:embed="rId7"/>
          <a:stretch>
            <a:fillRect/>
          </a:stretch>
        </p:blipFill>
        <p:spPr>
          <a:xfrm>
            <a:off x="7426366" y="895033"/>
            <a:ext cx="4778335" cy="5073967"/>
          </a:xfrm>
          <a:prstGeom prst="rect">
            <a:avLst/>
          </a:prstGeom>
        </p:spPr>
      </p:pic>
      <p:sp>
        <p:nvSpPr>
          <p:cNvPr id="16" name="日期占位符 15"/>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2" name="标题 2"/>
          <p:cNvSpPr/>
          <p:nvPr>
            <p:ph type="ctrTitle" idx="1" hasCustomPrompt="1"/>
            <p:custDataLst>
              <p:tags r:id="rId11"/>
            </p:custDataLst>
          </p:nvPr>
        </p:nvSpPr>
        <p:spPr>
          <a:xfrm>
            <a:off x="751205" y="1684438"/>
            <a:ext cx="8640432" cy="1414780"/>
          </a:xfrm>
          <a:noFill/>
        </p:spPr>
        <p:txBody>
          <a:bodyPr vert="horz" wrap="square" lIns="101600" tIns="38100" rIns="76200" bIns="38100" rtlCol="0" anchor="ctr" anchorCtr="0">
            <a:normAutofit/>
          </a:bodyPr>
          <a:lstStyle>
            <a:lvl1pPr marL="0" marR="0" algn="ctr" defTabSz="914400" rtl="0" eaLnBrk="1" fontAlgn="auto" latinLnBrk="0" hangingPunct="1">
              <a:lnSpc>
                <a:spcPct val="100000"/>
              </a:lnSpc>
              <a:spcBef>
                <a:spcPct val="0"/>
              </a:spcBef>
              <a:buClrTx/>
              <a:buSzTx/>
              <a:buFontTx/>
              <a:buNone/>
              <a:defRPr kumimoji="0" lang="zh-CN" altLang="en-US" sz="8000" b="1" i="0" u="none" strike="noStrike" kern="1200" cap="none" spc="400" normalizeH="0" baseline="0" noProof="1" dirty="0">
                <a:solidFill>
                  <a:schemeClr val="dk1">
                    <a:lumMod val="85000"/>
                    <a:lumOff val="15000"/>
                  </a:schemeClr>
                </a:solidFill>
                <a:uFillTx/>
                <a:latin typeface="Arial" panose="020B0604020202020204" pitchFamily="34" charset="0"/>
                <a:ea typeface="汉仪文黑-85简" panose="00020600040101010101" charset="-122"/>
                <a:cs typeface="+mn-cs"/>
              </a:defRPr>
            </a:lvl1pPr>
          </a:lstStyle>
          <a:p>
            <a:pPr lvl="0"/>
            <a:r>
              <a:rPr>
                <a:sym typeface="+mn-ea"/>
              </a:rPr>
              <a:t>编辑标题</a:t>
            </a:r>
            <a:endParaRPr>
              <a:sym typeface="+mn-ea"/>
            </a:endParaRPr>
          </a:p>
        </p:txBody>
      </p:sp>
      <p:sp>
        <p:nvSpPr>
          <p:cNvPr id="4" name="文本占位符 3"/>
          <p:cNvSpPr/>
          <p:nvPr>
            <p:ph type="body" idx="2" hasCustomPrompt="1"/>
            <p:custDataLst>
              <p:tags r:id="rId12"/>
            </p:custDataLst>
          </p:nvPr>
        </p:nvSpPr>
        <p:spPr>
          <a:xfrm>
            <a:off x="1560829" y="3462299"/>
            <a:ext cx="7021183" cy="591041"/>
          </a:xfrm>
          <a:noFill/>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0" normalizeH="0" baseline="0" noProof="1" dirty="0">
                <a:solidFill>
                  <a:schemeClr val="dk1">
                    <a:lumMod val="85000"/>
                    <a:lumOff val="15000"/>
                  </a:schemeClr>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文本占位符 4"/>
          <p:cNvSpPr/>
          <p:nvPr>
            <p:ph type="body" idx="3" hasCustomPrompt="1"/>
            <p:custDataLst>
              <p:tags r:id="rId13"/>
            </p:custDataLst>
          </p:nvPr>
        </p:nvSpPr>
        <p:spPr>
          <a:xfrm>
            <a:off x="3251844" y="4209206"/>
            <a:ext cx="3639153" cy="512236"/>
          </a:xfrm>
          <a:noFill/>
        </p:spPr>
        <p:txBody>
          <a:bodyPr vert="horz" wrap="square" lIns="101600" tIns="0" rIns="82550" bIns="0" rtlCol="0" anchor="ctr"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0" normalizeH="0" baseline="0" noProof="1" dirty="0">
                <a:solidFill>
                  <a:schemeClr val="dk1">
                    <a:lumMod val="85000"/>
                    <a:lumOff val="15000"/>
                  </a:schemeClr>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8" name="图片 7"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7" name="图片 6"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NO.19-4_背景"/>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3" name="图片 2" descr="NO.19-4_章节页装饰2"/>
          <p:cNvPicPr>
            <a:picLocks noChangeAspect="1"/>
          </p:cNvPicPr>
          <p:nvPr>
            <p:custDataLst>
              <p:tags r:id="rId4"/>
            </p:custDataLst>
          </p:nvPr>
        </p:nvPicPr>
        <p:blipFill>
          <a:blip r:embed="rId5"/>
          <a:stretch>
            <a:fillRect/>
          </a:stretch>
        </p:blipFill>
        <p:spPr>
          <a:xfrm>
            <a:off x="9718041" y="4082"/>
            <a:ext cx="1918969" cy="5480776"/>
          </a:xfrm>
          <a:prstGeom prst="rect">
            <a:avLst/>
          </a:prstGeom>
        </p:spPr>
      </p:pic>
      <p:pic>
        <p:nvPicPr>
          <p:cNvPr id="2" name="图片 1" descr="NO.19-4_章节页装饰1"/>
          <p:cNvPicPr>
            <a:picLocks noChangeAspect="1"/>
          </p:cNvPicPr>
          <p:nvPr>
            <p:custDataLst>
              <p:tags r:id="rId6"/>
            </p:custDataLst>
          </p:nvPr>
        </p:nvPicPr>
        <p:blipFill>
          <a:blip r:embed="rId7"/>
          <a:stretch>
            <a:fillRect/>
          </a:stretch>
        </p:blipFill>
        <p:spPr>
          <a:xfrm>
            <a:off x="1447165" y="1263762"/>
            <a:ext cx="3816972" cy="4238401"/>
          </a:xfrm>
          <a:prstGeom prst="rect">
            <a:avLst/>
          </a:prstGeom>
        </p:spPr>
      </p:pic>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cxnSp>
        <p:nvCxnSpPr>
          <p:cNvPr id="8" name="直接连接符 7"/>
          <p:cNvCxnSpPr/>
          <p:nvPr>
            <p:custDataLst>
              <p:tags r:id="rId11"/>
            </p:custDataLst>
          </p:nvPr>
        </p:nvCxnSpPr>
        <p:spPr>
          <a:xfrm>
            <a:off x="6836626" y="4480299"/>
            <a:ext cx="110510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标题 1"/>
          <p:cNvSpPr/>
          <p:nvPr>
            <p:ph type="ctrTitle" idx="2" hasCustomPrompt="1"/>
            <p:custDataLst>
              <p:tags r:id="rId12"/>
            </p:custDataLst>
          </p:nvPr>
        </p:nvSpPr>
        <p:spPr>
          <a:xfrm>
            <a:off x="4826173" y="2962320"/>
            <a:ext cx="5126644" cy="833755"/>
          </a:xfrm>
        </p:spPr>
        <p:txBody>
          <a:bodyPr vert="horz" wrap="square" lIns="101600" tIns="0" rIns="76200" bIns="0" rtlCol="0" anchor="t" anchorCtr="0">
            <a:normAutofit/>
          </a:bodyPr>
          <a:lstStyle>
            <a:lvl1pPr marL="0" marR="0" algn="ctr" defTabSz="914400" rtl="0" eaLnBrk="1" fontAlgn="auto" latinLnBrk="0" hangingPunct="1">
              <a:lnSpc>
                <a:spcPct val="110000"/>
              </a:lnSpc>
              <a:spcBef>
                <a:spcPct val="0"/>
              </a:spcBef>
              <a:buClrTx/>
              <a:buSzTx/>
              <a:buFontTx/>
              <a:buNone/>
              <a:defRPr kumimoji="0" lang="zh-CN" altLang="en-US" sz="4800" b="0" i="0" u="none" strike="noStrike" kern="1200" cap="none" spc="200" normalizeH="0" baseline="0" noProof="1" dirty="0">
                <a:solidFill>
                  <a:schemeClr val="dk1">
                    <a:lumMod val="85000"/>
                    <a:lumOff val="15000"/>
                  </a:schemeClr>
                </a:solidFill>
                <a:uFillTx/>
                <a:latin typeface="Arial" panose="020B0604020202020204" pitchFamily="34" charset="0"/>
                <a:ea typeface="汉仪文黑-85简" panose="00020600040101010101" charset="-122"/>
                <a:cs typeface="+mn-cs"/>
              </a:defRPr>
            </a:lvl1pPr>
          </a:lstStyle>
          <a:p>
            <a:pPr lvl="0"/>
            <a:r>
              <a:rPr>
                <a:sym typeface="+mn-ea"/>
              </a:rPr>
              <a:t>编辑标题</a:t>
            </a:r>
            <a:endParaRPr>
              <a:sym typeface="+mn-ea"/>
            </a:endParaRPr>
          </a:p>
        </p:txBody>
      </p:sp>
      <p:sp>
        <p:nvSpPr>
          <p:cNvPr id="10" name="副标题 4"/>
          <p:cNvSpPr/>
          <p:nvPr>
            <p:ph type="subTitle" idx="3" hasCustomPrompt="1"/>
            <p:custDataLst>
              <p:tags r:id="rId13"/>
            </p:custDataLst>
          </p:nvPr>
        </p:nvSpPr>
        <p:spPr>
          <a:xfrm>
            <a:off x="4826173" y="3837350"/>
            <a:ext cx="5126009" cy="324179"/>
          </a:xfrm>
        </p:spPr>
        <p:txBody>
          <a:bodyPr vert="horz" wrap="square" lIns="101600" tIns="0" rIns="82550" bIns="0" rtlCol="0" anchor="t" anchorCtr="0">
            <a:normAutofit/>
          </a:bodyPr>
          <a:lstStyle>
            <a:lvl1pPr marL="0" marR="0" indent="-228600" algn="ctr" defTabSz="914400" rtl="0" eaLnBrk="1" fontAlgn="auto" latinLnBrk="0" hangingPunct="1">
              <a:lnSpc>
                <a:spcPct val="110000"/>
              </a:lnSpc>
              <a:spcBef>
                <a:spcPts val="0"/>
              </a:spcBef>
              <a:spcAft>
                <a:spcPts val="1000"/>
              </a:spcAft>
              <a:buClrTx/>
              <a:buSzTx/>
              <a:buFontTx/>
              <a:buNone/>
              <a:defRPr kumimoji="0" lang="zh-CN" altLang="en-US" sz="1600" b="0" i="0" u="none" strike="noStrike" kern="1200" cap="none" spc="200" normalizeH="0" baseline="0" noProof="1" dirty="0">
                <a:solidFill>
                  <a:schemeClr val="dk1">
                    <a:lumMod val="85000"/>
                    <a:lumOff val="15000"/>
                  </a:schemeClr>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1" name="文本占位符 6"/>
          <p:cNvSpPr/>
          <p:nvPr>
            <p:ph type="body" idx="4" hasCustomPrompt="1"/>
            <p:custDataLst>
              <p:tags r:id="rId14"/>
            </p:custDataLst>
          </p:nvPr>
        </p:nvSpPr>
        <p:spPr>
          <a:xfrm>
            <a:off x="4825538" y="4595869"/>
            <a:ext cx="5127279" cy="439046"/>
          </a:xfrm>
        </p:spPr>
        <p:txBody>
          <a:bodyPr vert="horz" wrap="square" lIns="101600" tIns="0" rIns="82550" bIns="0" rtlCol="0" anchor="t" anchorCtr="0">
            <a:normAutofit/>
          </a:bodyPr>
          <a:lstStyle>
            <a:lvl1pPr marL="0" marR="0" indent="-228600" algn="ctr" defTabSz="914400" rtl="0" eaLnBrk="1" fontAlgn="auto" latinLnBrk="0" hangingPunct="1">
              <a:lnSpc>
                <a:spcPct val="125000"/>
              </a:lnSpc>
              <a:spcBef>
                <a:spcPts val="0"/>
              </a:spcBef>
              <a:spcAft>
                <a:spcPts val="1000"/>
              </a:spcAft>
              <a:buClrTx/>
              <a:buSzTx/>
              <a:buFontTx/>
              <a:buNone/>
              <a:defRPr kumimoji="0" lang="zh-CN" altLang="en-US" sz="1600" b="0" i="0" u="none" strike="noStrike" kern="1200" cap="none" spc="200" normalizeH="0" baseline="0" noProof="1" dirty="0" err="1">
                <a:solidFill>
                  <a:schemeClr val="dk1">
                    <a:lumMod val="85000"/>
                    <a:lumOff val="15000"/>
                  </a:schemeClr>
                </a:solidFill>
                <a:uFillTx/>
                <a:latin typeface="Arial" panose="020B0604020202020204" pitchFamily="34" charset="0"/>
                <a:ea typeface="汉仪文黑-55简" panose="00020600040101010101" charset="-122"/>
                <a:cs typeface="等线" panose="0201060003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9" name="图片 8"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文黑-55简" panose="00020600040101010101" charset="-122"/>
              </a:defRPr>
            </a:lvl1pPr>
            <a:lvl2pPr eaLnBrk="1" fontAlgn="auto" latinLnBrk="0" hangingPunct="1">
              <a:defRPr sz="1600">
                <a:solidFill>
                  <a:schemeClr val="tx1"/>
                </a:solidFill>
                <a:latin typeface="Arial" panose="020B0604020202020204" pitchFamily="34" charset="0"/>
                <a:ea typeface="汉仪文黑-55简" panose="00020600040101010101" charset="-122"/>
              </a:defRPr>
            </a:lvl2pPr>
            <a:lvl3pPr eaLnBrk="1" fontAlgn="auto" latinLnBrk="0" hangingPunct="1">
              <a:defRPr sz="1600">
                <a:solidFill>
                  <a:schemeClr val="tx1"/>
                </a:solidFill>
                <a:latin typeface="Arial" panose="020B0604020202020204" pitchFamily="34" charset="0"/>
                <a:ea typeface="汉仪文黑-55简" panose="00020600040101010101" charset="-122"/>
              </a:defRPr>
            </a:lvl3pPr>
            <a:lvl4pPr eaLnBrk="1" fontAlgn="auto" latinLnBrk="0" hangingPunct="1">
              <a:defRPr sz="1600">
                <a:solidFill>
                  <a:schemeClr val="tx1"/>
                </a:solidFill>
                <a:latin typeface="Arial" panose="020B0604020202020204" pitchFamily="34" charset="0"/>
                <a:ea typeface="汉仪文黑-55简" panose="00020600040101010101" charset="-122"/>
              </a:defRPr>
            </a:lvl4pPr>
            <a:lvl5pPr eaLnBrk="1" fontAlgn="auto" latinLnBrk="0" hangingPunct="1">
              <a:defRPr sz="160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11" name="图片 10"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10" name="图片 9"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文黑-55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NO.19-4_背景"/>
          <p:cNvPicPr>
            <a:picLocks noChangeAspect="1"/>
          </p:cNvPicPr>
          <p:nvPr>
            <p:custDataLst>
              <p:tags r:id="rId2"/>
            </p:custDataLst>
          </p:nvPr>
        </p:nvPicPr>
        <p:blipFill>
          <a:blip r:embed="rId3"/>
          <a:stretch>
            <a:fillRect/>
          </a:stretch>
        </p:blipFill>
        <p:spPr>
          <a:xfrm>
            <a:off x="0" y="318"/>
            <a:ext cx="12192000" cy="6857683"/>
          </a:xfrm>
          <a:prstGeom prst="rect">
            <a:avLst/>
          </a:prstGeom>
        </p:spPr>
      </p:pic>
      <p:pic>
        <p:nvPicPr>
          <p:cNvPr id="7" name="图片 6" descr="NO.19-4_目录页装饰1"/>
          <p:cNvPicPr>
            <a:picLocks noChangeAspect="1"/>
          </p:cNvPicPr>
          <p:nvPr>
            <p:custDataLst>
              <p:tags r:id="rId4"/>
            </p:custDataLst>
          </p:nvPr>
        </p:nvPicPr>
        <p:blipFill>
          <a:blip r:embed="rId5"/>
          <a:stretch>
            <a:fillRect/>
          </a:stretch>
        </p:blipFill>
        <p:spPr>
          <a:xfrm>
            <a:off x="0" y="1026"/>
            <a:ext cx="4241800" cy="6855947"/>
          </a:xfrm>
          <a:prstGeom prst="rect">
            <a:avLst/>
          </a:prstGeom>
        </p:spPr>
      </p:pic>
      <p:pic>
        <p:nvPicPr>
          <p:cNvPr id="6" name="图片 5" descr="NO.19-4_目录页装饰2"/>
          <p:cNvPicPr>
            <a:picLocks noChangeAspect="1"/>
          </p:cNvPicPr>
          <p:nvPr>
            <p:custDataLst>
              <p:tags r:id="rId6"/>
            </p:custDataLst>
          </p:nvPr>
        </p:nvPicPr>
        <p:blipFill>
          <a:blip r:embed="rId7"/>
          <a:stretch>
            <a:fillRect/>
          </a:stretch>
        </p:blipFill>
        <p:spPr>
          <a:xfrm>
            <a:off x="1894840" y="3981450"/>
            <a:ext cx="1037423" cy="582524"/>
          </a:xfrm>
          <a:prstGeom prst="rect">
            <a:avLst/>
          </a:prstGeom>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lvl1pPr>
              <a:defRPr>
                <a:solidFill>
                  <a:schemeClr val="lt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9" name="图片 8"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文黑-55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8" name="图片 7"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7" name="图片 6"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文黑-55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文黑-55简" panose="00020600040101010101" charset="-122"/>
              </a:defRPr>
            </a:lvl1pPr>
            <a:lvl2pPr indent="0" eaLnBrk="1" fontAlgn="auto" latinLnBrk="0" hangingPunct="1">
              <a:defRPr>
                <a:solidFill>
                  <a:schemeClr val="tx1"/>
                </a:solidFill>
                <a:latin typeface="Arial" panose="020B0604020202020204" pitchFamily="34" charset="0"/>
                <a:ea typeface="汉仪文黑-55简" panose="00020600040101010101" charset="-122"/>
              </a:defRPr>
            </a:lvl2pPr>
            <a:lvl3pPr indent="0" eaLnBrk="1" fontAlgn="auto" latinLnBrk="0" hangingPunct="1">
              <a:defRPr>
                <a:solidFill>
                  <a:schemeClr val="tx1"/>
                </a:solidFill>
                <a:latin typeface="Arial" panose="020B0604020202020204" pitchFamily="34" charset="0"/>
                <a:ea typeface="汉仪文黑-55简" panose="00020600040101010101" charset="-122"/>
              </a:defRPr>
            </a:lvl3pPr>
            <a:lvl4pPr indent="0" eaLnBrk="1" fontAlgn="auto" latinLnBrk="0" hangingPunct="1">
              <a:defRPr>
                <a:solidFill>
                  <a:schemeClr val="tx1"/>
                </a:solidFill>
                <a:latin typeface="Arial" panose="020B0604020202020204" pitchFamily="34" charset="0"/>
                <a:ea typeface="汉仪文黑-55简" panose="00020600040101010101" charset="-122"/>
              </a:defRPr>
            </a:lvl4pPr>
            <a:lvl5pPr indent="0" eaLnBrk="1" fontAlgn="auto" latinLnBrk="0" hangingPunct="1">
              <a:defRPr>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6" name="图片 5"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2" name="图片 1"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文黑-55简" panose="00020600040101010101" charset="-122"/>
              </a:defRPr>
            </a:lvl1pPr>
            <a:lvl2pPr>
              <a:defRPr>
                <a:solidFill>
                  <a:schemeClr val="tx1"/>
                </a:solidFill>
                <a:latin typeface="Arial" panose="020B0604020202020204" pitchFamily="34" charset="0"/>
                <a:ea typeface="汉仪文黑-55简" panose="00020600040101010101" charset="-122"/>
              </a:defRPr>
            </a:lvl2pPr>
            <a:lvl3pPr>
              <a:defRPr>
                <a:solidFill>
                  <a:schemeClr val="tx1"/>
                </a:solidFill>
                <a:latin typeface="Arial" panose="020B0604020202020204" pitchFamily="34" charset="0"/>
                <a:ea typeface="汉仪文黑-55简" panose="00020600040101010101" charset="-122"/>
              </a:defRPr>
            </a:lvl3pPr>
            <a:lvl4pPr>
              <a:defRPr>
                <a:solidFill>
                  <a:schemeClr val="tx1"/>
                </a:solidFill>
                <a:latin typeface="Arial" panose="020B0604020202020204" pitchFamily="34" charset="0"/>
                <a:ea typeface="汉仪文黑-55简" panose="00020600040101010101" charset="-122"/>
              </a:defRPr>
            </a:lvl4pPr>
            <a:lvl5pPr>
              <a:defRPr>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NO.19-4_背景"/>
          <p:cNvPicPr>
            <a:picLocks noChangeAspect="1"/>
          </p:cNvPicPr>
          <p:nvPr>
            <p:custDataLst>
              <p:tags r:id="rId2"/>
            </p:custDataLst>
          </p:nvPr>
        </p:nvPicPr>
        <p:blipFill>
          <a:blip r:embed="rId3"/>
          <a:stretch>
            <a:fillRect/>
          </a:stretch>
        </p:blipFill>
        <p:spPr>
          <a:xfrm>
            <a:off x="794" y="0"/>
            <a:ext cx="12192000" cy="6857683"/>
          </a:xfrm>
          <a:prstGeom prst="rect">
            <a:avLst/>
          </a:prstGeom>
        </p:spPr>
      </p:pic>
      <p:pic>
        <p:nvPicPr>
          <p:cNvPr id="6" name="图片 5" descr="NO.19-4_结束页装饰2"/>
          <p:cNvPicPr>
            <a:picLocks noChangeAspect="1"/>
          </p:cNvPicPr>
          <p:nvPr>
            <p:custDataLst>
              <p:tags r:id="rId4"/>
            </p:custDataLst>
          </p:nvPr>
        </p:nvPicPr>
        <p:blipFill>
          <a:blip r:embed="rId5"/>
          <a:stretch>
            <a:fillRect/>
          </a:stretch>
        </p:blipFill>
        <p:spPr>
          <a:xfrm>
            <a:off x="7490066" y="5457516"/>
            <a:ext cx="4692712" cy="1398898"/>
          </a:xfrm>
          <a:prstGeom prst="rect">
            <a:avLst/>
          </a:prstGeom>
        </p:spPr>
      </p:pic>
      <p:pic>
        <p:nvPicPr>
          <p:cNvPr id="2" name="图片 1" descr="NO.19-4_结束页装饰1"/>
          <p:cNvPicPr>
            <a:picLocks noChangeAspect="1"/>
          </p:cNvPicPr>
          <p:nvPr>
            <p:custDataLst>
              <p:tags r:id="rId6"/>
            </p:custDataLst>
          </p:nvPr>
        </p:nvPicPr>
        <p:blipFill>
          <a:blip r:embed="rId7"/>
          <a:stretch>
            <a:fillRect/>
          </a:stretch>
        </p:blipFill>
        <p:spPr>
          <a:xfrm>
            <a:off x="635" y="0"/>
            <a:ext cx="1953260" cy="6858000"/>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文黑-55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lt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a:p>
        </p:txBody>
      </p:sp>
      <p:sp>
        <p:nvSpPr>
          <p:cNvPr id="8" name="标题 1"/>
          <p:cNvSpPr/>
          <p:nvPr>
            <p:ph type="title" idx="1" hasCustomPrompt="1"/>
            <p:custDataLst>
              <p:tags r:id="rId11"/>
            </p:custDataLst>
          </p:nvPr>
        </p:nvSpPr>
        <p:spPr>
          <a:xfrm>
            <a:off x="2153288" y="2533739"/>
            <a:ext cx="7885427" cy="1353881"/>
          </a:xfrm>
          <a:noFill/>
        </p:spPr>
        <p:txBody>
          <a:bodyPr vert="horz" wrap="square" lIns="90000" tIns="46800" rIns="90000" bIns="46800" rtlCol="0" anchor="ctr"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7200" b="1" i="0" u="none" strike="noStrike" kern="0" cap="none" spc="300" normalizeH="0" baseline="0" noProof="1" dirty="0">
                <a:ln>
                  <a:noFill/>
                </a:ln>
                <a:solidFill>
                  <a:schemeClr val="dk1">
                    <a:lumMod val="85000"/>
                    <a:lumOff val="15000"/>
                  </a:schemeClr>
                </a:solidFill>
                <a:effectLst/>
                <a:uFillTx/>
                <a:latin typeface="Arial" panose="020B0604020202020204" pitchFamily="34" charset="0"/>
                <a:ea typeface="汉仪文黑-85简" panose="00020600040101010101" charset="-122"/>
                <a:cs typeface="+mj-cs"/>
              </a:defRPr>
            </a:lvl1pPr>
          </a:lstStyle>
          <a:p>
            <a:pPr lvl="0"/>
            <a:r>
              <a:rPr>
                <a:sym typeface="+mn-ea"/>
              </a:rPr>
              <a:t>编辑标题</a:t>
            </a:r>
            <a:endParaRPr>
              <a:sym typeface="+mn-ea"/>
            </a:endParaRPr>
          </a:p>
        </p:txBody>
      </p:sp>
      <p:sp>
        <p:nvSpPr>
          <p:cNvPr id="9" name="文本占位符 2"/>
          <p:cNvSpPr/>
          <p:nvPr>
            <p:ph type="body" idx="2" hasCustomPrompt="1"/>
            <p:custDataLst>
              <p:tags r:id="rId12"/>
            </p:custDataLst>
          </p:nvPr>
        </p:nvSpPr>
        <p:spPr>
          <a:xfrm flipH="1">
            <a:off x="2153285" y="3996025"/>
            <a:ext cx="7885428" cy="928995"/>
          </a:xfrm>
          <a:noFill/>
        </p:spPr>
        <p:txBody>
          <a:bodyPr vert="horz" wrap="square" lIns="0" tIns="0" rIns="0" bIns="0" rtlCol="0">
            <a:normAutofit/>
          </a:bodyPr>
          <a:lstStyle>
            <a:lvl1pPr marL="0" marR="0" indent="-228600" algn="l" defTabSz="914400" rtl="0" eaLnBrk="1" fontAlgn="auto" latinLnBrk="0" hangingPunct="0">
              <a:lnSpc>
                <a:spcPct val="125000"/>
              </a:lnSpc>
              <a:spcBef>
                <a:spcPts val="0"/>
              </a:spcBef>
              <a:spcAft>
                <a:spcPts val="0"/>
              </a:spcAft>
              <a:buClrTx/>
              <a:buSzTx/>
              <a:buFontTx/>
              <a:buNone/>
              <a:defRPr kumimoji="0" lang="zh-CN" altLang="en-US" sz="1800" b="0" i="0" u="none" strike="noStrike" kern="0" cap="none" spc="100" normalizeH="0" baseline="0" noProof="1" dirty="0">
                <a:ln>
                  <a:noFill/>
                </a:ln>
                <a:solidFill>
                  <a:schemeClr val="dk1">
                    <a:lumMod val="85000"/>
                    <a:lumOff val="15000"/>
                  </a:schemeClr>
                </a:solidFill>
                <a:effectLst/>
                <a:uFillTx/>
                <a:latin typeface="Arial" panose="020B0604020202020204" pitchFamily="34" charset="0"/>
                <a:ea typeface="汉仪文黑-55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0" name="副标题 3"/>
          <p:cNvSpPr/>
          <p:nvPr>
            <p:ph type="subTitle" idx="3" hasCustomPrompt="1"/>
            <p:custDataLst>
              <p:tags r:id="rId13"/>
            </p:custDataLst>
          </p:nvPr>
        </p:nvSpPr>
        <p:spPr>
          <a:xfrm>
            <a:off x="2153288" y="1932968"/>
            <a:ext cx="7885427" cy="492366"/>
          </a:xfrm>
          <a:noFill/>
        </p:spPr>
        <p:txBody>
          <a:bodyPr vert="horz" wrap="square" lIns="90000" tIns="46800" rIns="90000" bIns="46800" rtlCol="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2400" b="1" i="0" u="none" strike="noStrike" kern="0" cap="none" spc="600" normalizeH="0" baseline="0" noProof="1" dirty="0">
                <a:ln>
                  <a:noFill/>
                </a:ln>
                <a:solidFill>
                  <a:schemeClr val="dk1">
                    <a:lumMod val="85000"/>
                    <a:lumOff val="15000"/>
                  </a:schemeClr>
                </a:solidFill>
                <a:effectLst/>
                <a:uFillTx/>
                <a:latin typeface="Arial" panose="020B0604020202020204" pitchFamily="34" charset="0"/>
                <a:ea typeface="汉仪文黑-55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7" name="图片 6"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6" name="图片 5"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15876"/>
            <a:ext cx="12192000" cy="6873875"/>
          </a:xfrm>
          <a:prstGeom prst="rect">
            <a:avLst/>
          </a:prstGeom>
        </p:spPr>
      </p:pic>
      <p:pic>
        <p:nvPicPr>
          <p:cNvPr id="9" name="图片 8" descr="NO.19-4_正文页装饰1"/>
          <p:cNvPicPr>
            <a:picLocks noChangeAspect="1"/>
          </p:cNvPicPr>
          <p:nvPr>
            <p:custDataLst>
              <p:tags r:id="rId4"/>
            </p:custDataLst>
          </p:nvPr>
        </p:nvPicPr>
        <p:blipFill>
          <a:blip r:embed="rId5"/>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6"/>
            </p:custDataLst>
          </p:nvPr>
        </p:nvPicPr>
        <p:blipFill>
          <a:blip r:embed="rId7"/>
          <a:stretch>
            <a:fillRect/>
          </a:stretch>
        </p:blipFill>
        <p:spPr>
          <a:xfrm>
            <a:off x="11103337" y="-5080"/>
            <a:ext cx="1088650" cy="1210932"/>
          </a:xfrm>
          <a:prstGeom prst="rect">
            <a:avLst/>
          </a:prstGeom>
        </p:spPr>
      </p:pic>
      <p:sp>
        <p:nvSpPr>
          <p:cNvPr id="6" name="矩形 5"/>
          <p:cNvSpPr/>
          <p:nvPr>
            <p:custDataLst>
              <p:tags r:id="rId8"/>
            </p:custDataLst>
          </p:nvPr>
        </p:nvSpPr>
        <p:spPr>
          <a:xfrm>
            <a:off x="292800" y="296261"/>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文黑-55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8" name="矩形 7"/>
          <p:cNvSpPr/>
          <p:nvPr>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NO.19-4_正文页装饰2"/>
          <p:cNvPicPr>
            <a:picLocks noChangeAspect="1"/>
          </p:cNvPicPr>
          <p:nvPr>
            <p:custDataLst>
              <p:tags r:id="rId5"/>
            </p:custDataLst>
          </p:nvPr>
        </p:nvPicPr>
        <p:blipFill>
          <a:blip r:embed="rId6"/>
          <a:stretch>
            <a:fillRect/>
          </a:stretch>
        </p:blipFill>
        <p:spPr>
          <a:xfrm>
            <a:off x="11223234" y="0"/>
            <a:ext cx="968766" cy="1077582"/>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文黑-55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1" name="图片 10"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8" name="图片 7" descr="NO.19-4_正文页装饰2"/>
          <p:cNvPicPr>
            <a:picLocks noChangeAspect="1"/>
          </p:cNvPicPr>
          <p:nvPr>
            <p:custDataLst>
              <p:tags r:id="rId5"/>
            </p:custDataLst>
          </p:nvPr>
        </p:nvPicPr>
        <p:blipFill>
          <a:blip r:embed="rId6"/>
          <a:stretch>
            <a:fillRect/>
          </a:stretch>
        </p:blipFill>
        <p:spPr>
          <a:xfrm>
            <a:off x="11437301" y="0"/>
            <a:ext cx="754699" cy="839470"/>
          </a:xfrm>
          <a:prstGeom prst="rect">
            <a:avLst/>
          </a:prstGeom>
        </p:spPr>
      </p:pic>
      <p:pic>
        <p:nvPicPr>
          <p:cNvPr id="6" name="图片 5" descr="NO.19-4_正文页装饰1"/>
          <p:cNvPicPr>
            <a:picLocks noChangeAspect="1"/>
          </p:cNvPicPr>
          <p:nvPr>
            <p:custDataLst>
              <p:tags r:id="rId7"/>
            </p:custDataLst>
          </p:nvPr>
        </p:nvPicPr>
        <p:blipFill>
          <a:blip r:embed="rId8"/>
          <a:stretch>
            <a:fillRect/>
          </a:stretch>
        </p:blipFill>
        <p:spPr>
          <a:xfrm>
            <a:off x="0" y="-5080"/>
            <a:ext cx="511768" cy="687449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11430"/>
            <a:ext cx="12192000" cy="6858000"/>
          </a:xfrm>
          <a:prstGeom prst="rect">
            <a:avLst/>
          </a:prstGeom>
        </p:spPr>
      </p:pic>
      <p:sp>
        <p:nvSpPr>
          <p:cNvPr id="8" name="矩形 7"/>
          <p:cNvSpPr/>
          <p:nvPr>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19-4_正文页装饰2"/>
          <p:cNvPicPr>
            <a:picLocks noChangeAspect="1"/>
          </p:cNvPicPr>
          <p:nvPr>
            <p:custDataLst>
              <p:tags r:id="rId5"/>
            </p:custDataLst>
          </p:nvPr>
        </p:nvPicPr>
        <p:blipFill>
          <a:blip r:embed="rId6"/>
          <a:stretch>
            <a:fillRect/>
          </a:stretch>
        </p:blipFill>
        <p:spPr>
          <a:xfrm>
            <a:off x="11190112" y="0"/>
            <a:ext cx="1001888" cy="1114425"/>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2" name="图片 11"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19-4_正文页装饰1"/>
          <p:cNvPicPr>
            <a:picLocks noChangeAspect="1"/>
          </p:cNvPicPr>
          <p:nvPr>
            <p:custDataLst>
              <p:tags r:id="rId5"/>
            </p:custDataLst>
          </p:nvPr>
        </p:nvPicPr>
        <p:blipFill>
          <a:blip r:embed="rId6"/>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7"/>
            </p:custDataLst>
          </p:nvPr>
        </p:nvPicPr>
        <p:blipFill>
          <a:blip r:embed="rId8"/>
          <a:stretch>
            <a:fillRect/>
          </a:stretch>
        </p:blipFill>
        <p:spPr>
          <a:xfrm>
            <a:off x="11437313" y="-5080"/>
            <a:ext cx="754687" cy="839457"/>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文黑-55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文黑-55简" panose="00020600040101010101" charset="-122"/>
              </a:defRPr>
            </a:lvl1pPr>
            <a:lvl2pPr>
              <a:defRPr baseline="0">
                <a:solidFill>
                  <a:schemeClr val="tx1"/>
                </a:solidFill>
                <a:latin typeface="Arial" panose="020B0604020202020204" pitchFamily="34" charset="0"/>
                <a:ea typeface="汉仪文黑-55简" panose="00020600040101010101" charset="-122"/>
              </a:defRPr>
            </a:lvl2pPr>
            <a:lvl3pPr>
              <a:defRPr baseline="0">
                <a:solidFill>
                  <a:schemeClr val="tx1"/>
                </a:solidFill>
                <a:latin typeface="Arial" panose="020B0604020202020204" pitchFamily="34" charset="0"/>
                <a:ea typeface="汉仪文黑-55简" panose="00020600040101010101" charset="-122"/>
              </a:defRPr>
            </a:lvl3pPr>
            <a:lvl4pPr>
              <a:defRPr baseline="0">
                <a:solidFill>
                  <a:schemeClr val="tx1"/>
                </a:solidFill>
                <a:latin typeface="Arial" panose="020B0604020202020204" pitchFamily="34" charset="0"/>
                <a:ea typeface="汉仪文黑-55简" panose="00020600040101010101" charset="-122"/>
              </a:defRPr>
            </a:lvl4pPr>
            <a:lvl5pPr>
              <a:defRPr baseline="0">
                <a:solidFill>
                  <a:schemeClr val="tx1"/>
                </a:solidFill>
                <a:latin typeface="Arial" panose="020B0604020202020204" pitchFamily="34" charset="0"/>
                <a:ea typeface="汉仪文黑-55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NO.19-4_背景"/>
          <p:cNvPicPr>
            <a:picLocks noChangeAspect="1"/>
          </p:cNvPicPr>
          <p:nvPr>
            <p:custDataLst>
              <p:tags r:id="rId2"/>
            </p:custDataLst>
          </p:nvPr>
        </p:nvPicPr>
        <p:blipFill>
          <a:blip r:embed="rId3"/>
          <a:stretch>
            <a:fillRect/>
          </a:stretch>
        </p:blipFill>
        <p:spPr>
          <a:xfrm>
            <a:off x="0" y="0"/>
            <a:ext cx="12192000" cy="6858000"/>
          </a:xfrm>
          <a:prstGeom prst="rect">
            <a:avLst/>
          </a:prstGeom>
        </p:spPr>
      </p:pic>
      <p:sp>
        <p:nvSpPr>
          <p:cNvPr id="9" name="矩形 8"/>
          <p:cNvSpPr/>
          <p:nvPr>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19-4_正文页装饰1"/>
          <p:cNvPicPr>
            <a:picLocks noChangeAspect="1"/>
          </p:cNvPicPr>
          <p:nvPr>
            <p:custDataLst>
              <p:tags r:id="rId5"/>
            </p:custDataLst>
          </p:nvPr>
        </p:nvPicPr>
        <p:blipFill>
          <a:blip r:embed="rId6"/>
          <a:stretch>
            <a:fillRect/>
          </a:stretch>
        </p:blipFill>
        <p:spPr>
          <a:xfrm>
            <a:off x="0" y="-5080"/>
            <a:ext cx="511768" cy="6874497"/>
          </a:xfrm>
          <a:prstGeom prst="rect">
            <a:avLst/>
          </a:prstGeom>
        </p:spPr>
      </p:pic>
      <p:pic>
        <p:nvPicPr>
          <p:cNvPr id="8" name="图片 7" descr="NO.19-4_正文页装饰2"/>
          <p:cNvPicPr>
            <a:picLocks noChangeAspect="1"/>
          </p:cNvPicPr>
          <p:nvPr>
            <p:custDataLst>
              <p:tags r:id="rId7"/>
            </p:custDataLst>
          </p:nvPr>
        </p:nvPicPr>
        <p:blipFill>
          <a:blip r:embed="rId8"/>
          <a:stretch>
            <a:fillRect/>
          </a:stretch>
        </p:blipFill>
        <p:spPr>
          <a:xfrm>
            <a:off x="11103337" y="-5080"/>
            <a:ext cx="1088650" cy="1210932"/>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文黑-55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文黑-55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文黑-55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path_Ellipse 9 (Stroke)-2050&amp;12778"/>
          <p:cNvSpPr/>
          <p:nvPr userDrawn="1">
            <p:custDataLst>
              <p:tags r:id="rId2"/>
            </p:custDataLst>
          </p:nvPr>
        </p:nvSpPr>
        <p:spPr>
          <a:xfrm>
            <a:off x="9144000" y="0"/>
            <a:ext cx="3044952" cy="4014216"/>
          </a:xfrm>
          <a:custGeom>
            <a:avLst/>
            <a:gdLst/>
            <a:ahLst/>
            <a:cxnLst/>
            <a:rect l="l" t="t" r="r" b="b"/>
            <a:pathLst>
              <a:path w="3044952" h="4014216">
                <a:moveTo>
                  <a:pt x="694944" y="0"/>
                </a:moveTo>
                <a:cubicBezTo>
                  <a:pt x="576072" y="301752"/>
                  <a:pt x="512064" y="621792"/>
                  <a:pt x="512064" y="969264"/>
                </a:cubicBezTo>
                <a:cubicBezTo>
                  <a:pt x="512064" y="2368296"/>
                  <a:pt x="1645920" y="3502152"/>
                  <a:pt x="3044952" y="3502152"/>
                </a:cubicBezTo>
                <a:lnTo>
                  <a:pt x="3044952" y="4014216"/>
                </a:lnTo>
                <a:cubicBezTo>
                  <a:pt x="1362456" y="4014216"/>
                  <a:pt x="0" y="2651760"/>
                  <a:pt x="0" y="969264"/>
                </a:cubicBezTo>
                <a:cubicBezTo>
                  <a:pt x="0" y="630936"/>
                  <a:pt x="54864" y="301752"/>
                  <a:pt x="155448" y="0"/>
                </a:cubicBezTo>
                <a:lnTo>
                  <a:pt x="694944" y="0"/>
                </a:lnTo>
              </a:path>
            </a:pathLst>
          </a:custGeom>
          <a:solidFill>
            <a:schemeClr val="accent1">
              <a:alpha val="10000"/>
            </a:schemeClr>
          </a:solidFill>
        </p:spPr>
        <p:txBody>
          <a:bodyPr/>
          <a:lstStyle/>
          <a:p>
            <a:endParaRPr lang="zh-CN" altLang="en-US"/>
          </a:p>
        </p:txBody>
      </p:sp>
      <p:sp>
        <p:nvSpPr>
          <p:cNvPr id="9" name="Ellipse 3 (Stroke)_#color-2050&amp;12715"/>
          <p:cNvSpPr/>
          <p:nvPr userDrawn="1">
            <p:custDataLst>
              <p:tags r:id="rId3"/>
            </p:custDataLst>
          </p:nvPr>
        </p:nvSpPr>
        <p:spPr>
          <a:xfrm>
            <a:off x="6184392" y="1938528"/>
            <a:ext cx="6007608" cy="4919472"/>
          </a:xfrm>
          <a:custGeom>
            <a:avLst/>
            <a:gdLst/>
            <a:ahLst/>
            <a:cxnLst/>
            <a:rect l="l" t="t" r="r" b="b"/>
            <a:pathLst>
              <a:path w="6007608" h="4919472">
                <a:moveTo>
                  <a:pt x="6007608" y="640080"/>
                </a:moveTo>
                <a:cubicBezTo>
                  <a:pt x="5394960" y="237744"/>
                  <a:pt x="4663440" y="0"/>
                  <a:pt x="3877056" y="0"/>
                </a:cubicBezTo>
                <a:cubicBezTo>
                  <a:pt x="1737360" y="0"/>
                  <a:pt x="0" y="1737360"/>
                  <a:pt x="0" y="3877056"/>
                </a:cubicBezTo>
                <a:cubicBezTo>
                  <a:pt x="0" y="4233672"/>
                  <a:pt x="45720" y="4581144"/>
                  <a:pt x="137160" y="4919472"/>
                </a:cubicBezTo>
                <a:lnTo>
                  <a:pt x="676656" y="4919472"/>
                </a:lnTo>
                <a:cubicBezTo>
                  <a:pt x="566928" y="4590288"/>
                  <a:pt x="512064" y="4233672"/>
                  <a:pt x="512064" y="3877056"/>
                </a:cubicBezTo>
                <a:cubicBezTo>
                  <a:pt x="512064" y="2011680"/>
                  <a:pt x="2011680" y="512064"/>
                  <a:pt x="3877056" y="512064"/>
                </a:cubicBezTo>
                <a:cubicBezTo>
                  <a:pt x="4681728" y="512064"/>
                  <a:pt x="5422392" y="795528"/>
                  <a:pt x="6007608" y="1271016"/>
                </a:cubicBezTo>
                <a:lnTo>
                  <a:pt x="6007608" y="640080"/>
                </a:lnTo>
              </a:path>
            </a:pathLst>
          </a:custGeom>
          <a:solidFill>
            <a:schemeClr val="accent1"/>
          </a:solidFill>
        </p:spPr>
      </p:sp>
      <p:sp>
        <p:nvSpPr>
          <p:cNvPr id="11" name="Ellipse 8 (Stroke)_#color-2050&amp;12718"/>
          <p:cNvSpPr/>
          <p:nvPr userDrawn="1">
            <p:custDataLst>
              <p:tags r:id="rId4"/>
            </p:custDataLst>
          </p:nvPr>
        </p:nvSpPr>
        <p:spPr>
          <a:xfrm>
            <a:off x="5312664" y="4581144"/>
            <a:ext cx="630936" cy="1984248"/>
          </a:xfrm>
          <a:custGeom>
            <a:avLst/>
            <a:gdLst/>
            <a:ahLst/>
            <a:cxnLst/>
            <a:rect l="l" t="t" r="r" b="b"/>
            <a:pathLst>
              <a:path w="630936" h="1984248">
                <a:moveTo>
                  <a:pt x="438912" y="9144"/>
                </a:moveTo>
                <a:cubicBezTo>
                  <a:pt x="576072" y="45720"/>
                  <a:pt x="658368" y="182880"/>
                  <a:pt x="621792" y="320040"/>
                </a:cubicBezTo>
                <a:cubicBezTo>
                  <a:pt x="512064" y="749808"/>
                  <a:pt x="475488" y="1216152"/>
                  <a:pt x="539496" y="1691640"/>
                </a:cubicBezTo>
                <a:cubicBezTo>
                  <a:pt x="557784" y="1828800"/>
                  <a:pt x="457200" y="1956816"/>
                  <a:pt x="320040" y="1975104"/>
                </a:cubicBezTo>
                <a:cubicBezTo>
                  <a:pt x="182880" y="1993392"/>
                  <a:pt x="54864" y="1901952"/>
                  <a:pt x="36576" y="1755648"/>
                </a:cubicBezTo>
                <a:cubicBezTo>
                  <a:pt x="-36576" y="1216152"/>
                  <a:pt x="0" y="685800"/>
                  <a:pt x="128016" y="192024"/>
                </a:cubicBezTo>
                <a:cubicBezTo>
                  <a:pt x="164592" y="54864"/>
                  <a:pt x="301752" y="-27432"/>
                  <a:pt x="438912" y="9144"/>
                </a:cubicBezTo>
              </a:path>
            </a:pathLst>
          </a:custGeom>
          <a:solidFill>
            <a:schemeClr val="accent1"/>
          </a:solidFill>
        </p:spPr>
      </p:sp>
      <p:sp>
        <p:nvSpPr>
          <p:cNvPr id="12" name="Ellipse 4 (Stroke)_#color_$accent2_$accent2-2050&amp;12721"/>
          <p:cNvSpPr/>
          <p:nvPr userDrawn="1">
            <p:custDataLst>
              <p:tags r:id="rId5"/>
            </p:custDataLst>
          </p:nvPr>
        </p:nvSpPr>
        <p:spPr>
          <a:xfrm>
            <a:off x="6739128" y="1947672"/>
            <a:ext cx="5449824" cy="2194560"/>
          </a:xfrm>
          <a:custGeom>
            <a:avLst/>
            <a:gdLst/>
            <a:ahLst/>
            <a:cxnLst/>
            <a:rect l="l" t="t" r="r" b="b"/>
            <a:pathLst>
              <a:path w="5449824" h="2194560">
                <a:moveTo>
                  <a:pt x="5449824" y="640080"/>
                </a:moveTo>
                <a:lnTo>
                  <a:pt x="5449824" y="1280160"/>
                </a:lnTo>
                <a:cubicBezTo>
                  <a:pt x="4864608" y="795528"/>
                  <a:pt x="4123944" y="512064"/>
                  <a:pt x="3310128" y="512064"/>
                </a:cubicBezTo>
                <a:cubicBezTo>
                  <a:pt x="2112264" y="512064"/>
                  <a:pt x="1060704" y="1133856"/>
                  <a:pt x="466344" y="2075688"/>
                </a:cubicBezTo>
                <a:cubicBezTo>
                  <a:pt x="393192" y="2194560"/>
                  <a:pt x="237744" y="2221992"/>
                  <a:pt x="118872" y="2148840"/>
                </a:cubicBezTo>
                <a:cubicBezTo>
                  <a:pt x="0" y="2075688"/>
                  <a:pt x="-36576" y="1920240"/>
                  <a:pt x="36576" y="1801368"/>
                </a:cubicBezTo>
                <a:cubicBezTo>
                  <a:pt x="722376" y="722376"/>
                  <a:pt x="1929384" y="0"/>
                  <a:pt x="3310128" y="0"/>
                </a:cubicBezTo>
                <a:cubicBezTo>
                  <a:pt x="4096512" y="0"/>
                  <a:pt x="4837176" y="237744"/>
                  <a:pt x="5449824" y="640080"/>
                </a:cubicBezTo>
              </a:path>
            </a:pathLst>
          </a:custGeom>
          <a:gradFill>
            <a:gsLst>
              <a:gs pos="0">
                <a:schemeClr val="accent1">
                  <a:lumMod val="75000"/>
                  <a:alpha val="70000"/>
                </a:schemeClr>
              </a:gs>
              <a:gs pos="70313">
                <a:schemeClr val="accent2">
                  <a:alpha val="0"/>
                </a:schemeClr>
              </a:gs>
            </a:gsLst>
            <a:lin ang="74674"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3" name="Ellipse 10 (Stroke)_#color-2050&amp;12724"/>
          <p:cNvSpPr/>
          <p:nvPr userDrawn="1">
            <p:custDataLst>
              <p:tags r:id="rId6"/>
            </p:custDataLst>
          </p:nvPr>
        </p:nvSpPr>
        <p:spPr>
          <a:xfrm>
            <a:off x="0" y="0"/>
            <a:ext cx="1746504" cy="1655064"/>
          </a:xfrm>
          <a:custGeom>
            <a:avLst/>
            <a:gdLst/>
            <a:ahLst/>
            <a:cxnLst/>
            <a:rect l="l" t="t" r="r" b="b"/>
            <a:pathLst>
              <a:path w="1746504" h="1655064">
                <a:moveTo>
                  <a:pt x="0" y="1133856"/>
                </a:moveTo>
                <a:cubicBezTo>
                  <a:pt x="384048" y="1051560"/>
                  <a:pt x="731520" y="841248"/>
                  <a:pt x="978408" y="502920"/>
                </a:cubicBezTo>
                <a:cubicBezTo>
                  <a:pt x="1088136" y="347472"/>
                  <a:pt x="1170432" y="173736"/>
                  <a:pt x="1216152" y="0"/>
                </a:cubicBezTo>
                <a:lnTo>
                  <a:pt x="1746504" y="0"/>
                </a:lnTo>
                <a:cubicBezTo>
                  <a:pt x="1682496" y="274320"/>
                  <a:pt x="1563624" y="548640"/>
                  <a:pt x="1389888" y="795528"/>
                </a:cubicBezTo>
                <a:cubicBezTo>
                  <a:pt x="1042416" y="1271016"/>
                  <a:pt x="539496" y="1563624"/>
                  <a:pt x="0" y="1655064"/>
                </a:cubicBezTo>
                <a:lnTo>
                  <a:pt x="0" y="1133856"/>
                </a:lnTo>
              </a:path>
            </a:pathLst>
          </a:custGeom>
          <a:solidFill>
            <a:schemeClr val="accent1">
              <a:alpha val="10000"/>
            </a:schemeClr>
          </a:solidFill>
        </p:spPr>
      </p:sp>
      <p:sp>
        <p:nvSpPr>
          <p:cNvPr id="2" name="标题 1"/>
          <p:cNvSpPr>
            <a:spLocks noGrp="1"/>
          </p:cNvSpPr>
          <p:nvPr>
            <p:ph type="ctrTitle"/>
            <p:custDataLst>
              <p:tags r:id="rId7"/>
            </p:custDataLst>
          </p:nvPr>
        </p:nvSpPr>
        <p:spPr>
          <a:xfrm>
            <a:off x="873125" y="1811020"/>
            <a:ext cx="5765800" cy="2076450"/>
          </a:xfrm>
        </p:spPr>
        <p:txBody>
          <a:bodyPr wrap="square" anchor="b" anchorCtr="0">
            <a:normAutofit/>
          </a:bodyPr>
          <a:lstStyle>
            <a:lvl1pPr algn="l">
              <a:lnSpc>
                <a:spcPct val="100000"/>
              </a:lnSpc>
              <a:defRPr sz="5400">
                <a:solidFill>
                  <a:schemeClr val="tx1"/>
                </a:solidFill>
                <a:latin typeface="+mj-ea"/>
                <a:ea typeface="+mj-ea"/>
                <a:cs typeface="+mj-ea"/>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1"/>
            </p:custDataLst>
          </p:nvPr>
        </p:nvSpPr>
        <p:spPr>
          <a:xfrm>
            <a:off x="838200" y="4229100"/>
            <a:ext cx="2654935" cy="606425"/>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2400">
                <a:solidFill>
                  <a:srgbClr val="FFFFFF"/>
                </a:solidFill>
                <a:latin typeface="+mn-ea"/>
                <a:ea typeface="+mn-ea"/>
                <a:cs typeface="+mn-ea"/>
              </a:defRPr>
            </a:lvl1pPr>
          </a:lstStyle>
          <a:p>
            <a:pPr lvl="0"/>
            <a:r>
              <a:rPr lang="zh-CN" altLang="en-US" dirty="0"/>
              <a:t>署名</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lstStyle>
            <a:lvl1pPr>
              <a:defRPr>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4"/>
            </p:custDataLst>
          </p:nvPr>
        </p:nvSpPr>
        <p:spPr/>
        <p:txBody>
          <a:bodyPr/>
          <a:lstStyle/>
          <a:p>
            <a:endParaRPr lang="zh-CN" altLang="en-US" dirty="0"/>
          </a:p>
        </p:txBody>
      </p:sp>
      <p:sp>
        <p:nvSpPr>
          <p:cNvPr id="9" name="灯片编号占位符 8"/>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Ellipse 75 (Stroke)_#color-2050&amp;12727"/>
          <p:cNvSpPr/>
          <p:nvPr userDrawn="1">
            <p:custDataLst>
              <p:tags r:id="rId2"/>
            </p:custDataLst>
          </p:nvPr>
        </p:nvSpPr>
        <p:spPr>
          <a:xfrm>
            <a:off x="3282696" y="0"/>
            <a:ext cx="2304288" cy="6858000"/>
          </a:xfrm>
          <a:custGeom>
            <a:avLst/>
            <a:gdLst/>
            <a:ahLst/>
            <a:cxnLst/>
            <a:rect l="l" t="t" r="r" b="b"/>
            <a:pathLst>
              <a:path w="2304288" h="6858000">
                <a:moveTo>
                  <a:pt x="0" y="6858000"/>
                </a:moveTo>
                <a:lnTo>
                  <a:pt x="813816" y="6858000"/>
                </a:lnTo>
                <a:cubicBezTo>
                  <a:pt x="1728216" y="6007608"/>
                  <a:pt x="2304288" y="4782312"/>
                  <a:pt x="2304288" y="3429000"/>
                </a:cubicBezTo>
                <a:cubicBezTo>
                  <a:pt x="2304288" y="2075688"/>
                  <a:pt x="1728216" y="850392"/>
                  <a:pt x="813816" y="0"/>
                </a:cubicBezTo>
                <a:lnTo>
                  <a:pt x="0" y="0"/>
                </a:lnTo>
                <a:cubicBezTo>
                  <a:pt x="1088136" y="749808"/>
                  <a:pt x="1801368" y="2011680"/>
                  <a:pt x="1801368" y="3429000"/>
                </a:cubicBezTo>
                <a:cubicBezTo>
                  <a:pt x="1801368" y="4846320"/>
                  <a:pt x="1088136" y="6108192"/>
                  <a:pt x="0" y="6858000"/>
                </a:cubicBezTo>
              </a:path>
            </a:pathLst>
          </a:custGeom>
          <a:solidFill>
            <a:schemeClr val="accent1">
              <a:alpha val="10000"/>
            </a:schemeClr>
          </a:solidFill>
        </p:spPr>
      </p:sp>
      <p:sp>
        <p:nvSpPr>
          <p:cNvPr id="5" name="Ellipse 3 (Stroke)_#color-2050&amp;12730"/>
          <p:cNvSpPr/>
          <p:nvPr userDrawn="1">
            <p:custDataLst>
              <p:tags r:id="rId3"/>
            </p:custDataLst>
          </p:nvPr>
        </p:nvSpPr>
        <p:spPr>
          <a:xfrm>
            <a:off x="0" y="0"/>
            <a:ext cx="4672584" cy="6858000"/>
          </a:xfrm>
          <a:custGeom>
            <a:avLst/>
            <a:gdLst/>
            <a:ahLst/>
            <a:cxnLst/>
            <a:rect l="l" t="t" r="r" b="b"/>
            <a:pathLst>
              <a:path w="4672584" h="6858000">
                <a:moveTo>
                  <a:pt x="0" y="6848856"/>
                </a:moveTo>
                <a:lnTo>
                  <a:pt x="0" y="6858000"/>
                </a:lnTo>
                <a:lnTo>
                  <a:pt x="45720" y="6858000"/>
                </a:lnTo>
                <a:cubicBezTo>
                  <a:pt x="27432" y="6858000"/>
                  <a:pt x="18288" y="6848856"/>
                  <a:pt x="0" y="6848856"/>
                </a:cubicBezTo>
                <a:moveTo>
                  <a:pt x="1261872" y="6858000"/>
                </a:moveTo>
                <a:cubicBezTo>
                  <a:pt x="1463040" y="6821424"/>
                  <a:pt x="1664208" y="6766560"/>
                  <a:pt x="1856232" y="6693408"/>
                </a:cubicBezTo>
                <a:cubicBezTo>
                  <a:pt x="3666744" y="6035040"/>
                  <a:pt x="4590288" y="4032504"/>
                  <a:pt x="3931920" y="2221992"/>
                </a:cubicBezTo>
                <a:cubicBezTo>
                  <a:pt x="3493008" y="1033272"/>
                  <a:pt x="2478024" y="228600"/>
                  <a:pt x="1316736" y="0"/>
                </a:cubicBezTo>
                <a:lnTo>
                  <a:pt x="2752344" y="0"/>
                </a:lnTo>
                <a:cubicBezTo>
                  <a:pt x="3493008" y="457200"/>
                  <a:pt x="4096512" y="1152144"/>
                  <a:pt x="4425696" y="2039112"/>
                </a:cubicBezTo>
                <a:cubicBezTo>
                  <a:pt x="5093208" y="3877056"/>
                  <a:pt x="4343400" y="5888736"/>
                  <a:pt x="2734056" y="6858000"/>
                </a:cubicBezTo>
                <a:lnTo>
                  <a:pt x="1261872" y="6858000"/>
                </a:lnTo>
              </a:path>
            </a:pathLst>
          </a:custGeom>
          <a:solidFill>
            <a:schemeClr val="accent1"/>
          </a:solidFill>
        </p:spPr>
      </p:sp>
      <p:sp>
        <p:nvSpPr>
          <p:cNvPr id="6" name="Ellipse 4 (Stroke)_#color_$accent2_$accent2-2050&amp;12733"/>
          <p:cNvSpPr/>
          <p:nvPr userDrawn="1">
            <p:custDataLst>
              <p:tags r:id="rId4"/>
            </p:custDataLst>
          </p:nvPr>
        </p:nvSpPr>
        <p:spPr>
          <a:xfrm>
            <a:off x="0" y="3959352"/>
            <a:ext cx="4581144" cy="2898648"/>
          </a:xfrm>
          <a:custGeom>
            <a:avLst/>
            <a:gdLst/>
            <a:ahLst/>
            <a:cxnLst/>
            <a:rect l="l" t="t" r="r" b="b"/>
            <a:pathLst>
              <a:path w="4581144" h="2898648">
                <a:moveTo>
                  <a:pt x="4078224" y="201168"/>
                </a:moveTo>
                <a:cubicBezTo>
                  <a:pt x="3831336" y="1335024"/>
                  <a:pt x="3035808" y="2313432"/>
                  <a:pt x="1865376" y="2743200"/>
                </a:cubicBezTo>
                <a:cubicBezTo>
                  <a:pt x="1682496" y="2807208"/>
                  <a:pt x="1499616" y="2862072"/>
                  <a:pt x="1307592" y="2898648"/>
                </a:cubicBezTo>
                <a:lnTo>
                  <a:pt x="2715768" y="2898648"/>
                </a:lnTo>
                <a:cubicBezTo>
                  <a:pt x="3685032" y="2322576"/>
                  <a:pt x="4343400" y="1371600"/>
                  <a:pt x="4572000" y="310896"/>
                </a:cubicBezTo>
                <a:cubicBezTo>
                  <a:pt x="4599432" y="173736"/>
                  <a:pt x="4517136" y="36576"/>
                  <a:pt x="4379976" y="9144"/>
                </a:cubicBezTo>
                <a:cubicBezTo>
                  <a:pt x="4242816" y="-27432"/>
                  <a:pt x="4105656" y="64008"/>
                  <a:pt x="4078224" y="201168"/>
                </a:cubicBezTo>
                <a:moveTo>
                  <a:pt x="9144" y="2898648"/>
                </a:moveTo>
                <a:cubicBezTo>
                  <a:pt x="9144" y="2898648"/>
                  <a:pt x="0" y="2898648"/>
                  <a:pt x="0" y="2898648"/>
                </a:cubicBezTo>
                <a:lnTo>
                  <a:pt x="0" y="2898648"/>
                </a:lnTo>
                <a:lnTo>
                  <a:pt x="9144" y="2898648"/>
                </a:lnTo>
              </a:path>
            </a:pathLst>
          </a:custGeom>
          <a:gradFill>
            <a:gsLst>
              <a:gs pos="100000">
                <a:schemeClr val="accent1">
                  <a:lumMod val="75000"/>
                  <a:alpha val="70000"/>
                </a:schemeClr>
              </a:gs>
              <a:gs pos="73000">
                <a:schemeClr val="accent2">
                  <a:alpha val="0"/>
                </a:schemeClr>
              </a:gs>
            </a:gsLst>
            <a:lin ang="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p:ph type="title" hasCustomPrompt="1"/>
            <p:custDataLst>
              <p:tags r:id="rId5"/>
            </p:custDataLst>
          </p:nvPr>
        </p:nvSpPr>
        <p:spPr>
          <a:xfrm>
            <a:off x="1247525" y="2772441"/>
            <a:ext cx="2658015" cy="1313212"/>
          </a:xfrm>
        </p:spPr>
        <p:txBody>
          <a:bodyPr wrap="square" anchor="ctr" anchorCtr="0">
            <a:normAutofit/>
          </a:bodyPr>
          <a:lstStyle>
            <a:lvl1pPr>
              <a:defRPr sz="4800">
                <a:latin typeface="+mj-ea"/>
                <a:ea typeface="+mj-ea"/>
                <a:cs typeface="+mj-ea"/>
              </a:defRPr>
            </a:lvl1pPr>
          </a:lstStyle>
          <a:p>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bg_#color-2050&amp;12358"/>
          <p:cNvSpPr/>
          <p:nvPr userDrawn="1">
            <p:custDataLst>
              <p:tags r:id="rId2"/>
            </p:custDataLst>
          </p:nvPr>
        </p:nvSpPr>
        <p:spPr>
          <a:xfrm>
            <a:off x="1524" y="0"/>
            <a:ext cx="12188952" cy="6858000"/>
          </a:xfrm>
          <a:custGeom>
            <a:avLst/>
            <a:gdLst/>
            <a:ahLst/>
            <a:cxnLst/>
            <a:rect l="l" t="t" r="r" b="b"/>
            <a:pathLst>
              <a:path w="12188952" h="6858000">
                <a:moveTo>
                  <a:pt x="0" y="0"/>
                </a:moveTo>
                <a:lnTo>
                  <a:pt x="12188952" y="0"/>
                </a:lnTo>
                <a:lnTo>
                  <a:pt x="12188952" y="6858000"/>
                </a:lnTo>
                <a:lnTo>
                  <a:pt x="0" y="6858000"/>
                </a:lnTo>
                <a:lnTo>
                  <a:pt x="0" y="0"/>
                </a:lnTo>
              </a:path>
            </a:pathLst>
          </a:custGeom>
          <a:solidFill>
            <a:schemeClr val="accent1"/>
          </a:solidFill>
        </p:spPr>
      </p:sp>
      <p:sp>
        <p:nvSpPr>
          <p:cNvPr id="9" name="Ellipse 5 (Stroke)_#color-2050&amp;12736"/>
          <p:cNvSpPr/>
          <p:nvPr userDrawn="1">
            <p:custDataLst>
              <p:tags r:id="rId3"/>
            </p:custDataLst>
          </p:nvPr>
        </p:nvSpPr>
        <p:spPr>
          <a:xfrm>
            <a:off x="0" y="0"/>
            <a:ext cx="4142232" cy="4544568"/>
          </a:xfrm>
          <a:custGeom>
            <a:avLst/>
            <a:gdLst/>
            <a:ahLst/>
            <a:cxnLst/>
            <a:rect l="l" t="t" r="r" b="b"/>
            <a:pathLst>
              <a:path w="4142232" h="4544568">
                <a:moveTo>
                  <a:pt x="0" y="4032504"/>
                </a:moveTo>
                <a:cubicBezTo>
                  <a:pt x="91440" y="4032504"/>
                  <a:pt x="173736" y="4041648"/>
                  <a:pt x="265176" y="4041648"/>
                </a:cubicBezTo>
                <a:cubicBezTo>
                  <a:pt x="2121408" y="4041648"/>
                  <a:pt x="3630168" y="2532888"/>
                  <a:pt x="3630168" y="676656"/>
                </a:cubicBezTo>
                <a:cubicBezTo>
                  <a:pt x="3630168" y="438912"/>
                  <a:pt x="3611880" y="219456"/>
                  <a:pt x="3566160" y="0"/>
                </a:cubicBezTo>
                <a:lnTo>
                  <a:pt x="4078224" y="0"/>
                </a:lnTo>
                <a:cubicBezTo>
                  <a:pt x="4123944" y="219456"/>
                  <a:pt x="4142232" y="448056"/>
                  <a:pt x="4142232" y="676656"/>
                </a:cubicBezTo>
                <a:cubicBezTo>
                  <a:pt x="4142232" y="2816352"/>
                  <a:pt x="2404872" y="4544568"/>
                  <a:pt x="265176" y="4544568"/>
                </a:cubicBezTo>
                <a:cubicBezTo>
                  <a:pt x="173736" y="4544568"/>
                  <a:pt x="91440" y="4544568"/>
                  <a:pt x="0" y="4535424"/>
                </a:cubicBezTo>
                <a:lnTo>
                  <a:pt x="0" y="4032504"/>
                </a:lnTo>
              </a:path>
            </a:pathLst>
          </a:custGeom>
          <a:solidFill>
            <a:schemeClr val="accent1">
              <a:lumMod val="40000"/>
              <a:lumOff val="60000"/>
              <a:alpha val="75000"/>
            </a:schemeClr>
          </a:solidFill>
        </p:spPr>
      </p:sp>
      <p:sp>
        <p:nvSpPr>
          <p:cNvPr id="10" name="Ellipse 3 (Stroke)_#color_$lt1_$lt1-2050&amp;12739"/>
          <p:cNvSpPr/>
          <p:nvPr userDrawn="1">
            <p:custDataLst>
              <p:tags r:id="rId4"/>
            </p:custDataLst>
          </p:nvPr>
        </p:nvSpPr>
        <p:spPr>
          <a:xfrm>
            <a:off x="0" y="1399032"/>
            <a:ext cx="6099048" cy="5458968"/>
          </a:xfrm>
          <a:custGeom>
            <a:avLst/>
            <a:gdLst/>
            <a:ahLst/>
            <a:cxnLst/>
            <a:rect l="l" t="t" r="r" b="b"/>
            <a:pathLst>
              <a:path w="6099048" h="5458968">
                <a:moveTo>
                  <a:pt x="5760720" y="5458968"/>
                </a:moveTo>
                <a:cubicBezTo>
                  <a:pt x="5971032" y="4974336"/>
                  <a:pt x="6099048" y="4434840"/>
                  <a:pt x="6099048" y="3877056"/>
                </a:cubicBezTo>
                <a:cubicBezTo>
                  <a:pt x="6099048" y="1737360"/>
                  <a:pt x="4361688" y="0"/>
                  <a:pt x="2221992" y="0"/>
                </a:cubicBezTo>
                <a:cubicBezTo>
                  <a:pt x="1399032" y="0"/>
                  <a:pt x="630936" y="256032"/>
                  <a:pt x="0" y="704088"/>
                </a:cubicBezTo>
                <a:lnTo>
                  <a:pt x="0" y="1344168"/>
                </a:lnTo>
                <a:cubicBezTo>
                  <a:pt x="594360" y="822960"/>
                  <a:pt x="1371600" y="512064"/>
                  <a:pt x="2221992" y="512064"/>
                </a:cubicBezTo>
                <a:cubicBezTo>
                  <a:pt x="4078224" y="512064"/>
                  <a:pt x="5586984" y="2011680"/>
                  <a:pt x="5586984" y="3877056"/>
                </a:cubicBezTo>
                <a:cubicBezTo>
                  <a:pt x="5586984" y="4443984"/>
                  <a:pt x="5440680" y="4992624"/>
                  <a:pt x="5193792" y="5458968"/>
                </a:cubicBezTo>
                <a:lnTo>
                  <a:pt x="5760720" y="5458968"/>
                </a:lnTo>
              </a:path>
            </a:pathLst>
          </a:custGeom>
          <a:gradFill>
            <a:gsLst>
              <a:gs pos="41000">
                <a:schemeClr val="lt1">
                  <a:alpha val="45000"/>
                </a:schemeClr>
              </a:gs>
              <a:gs pos="0">
                <a:srgbClr val="FFFFFF">
                  <a:alpha val="0"/>
                </a:srgbClr>
              </a:gs>
              <a:gs pos="100000">
                <a:schemeClr val="lt1">
                  <a:alpha val="0"/>
                </a:schemeClr>
              </a:gs>
            </a:gsLst>
            <a:lin ang="5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1" name="Ellipse 4 (Stroke)_#color_$lt1_$accent1-2050&amp;12742"/>
          <p:cNvSpPr/>
          <p:nvPr userDrawn="1">
            <p:custDataLst>
              <p:tags r:id="rId5"/>
            </p:custDataLst>
          </p:nvPr>
        </p:nvSpPr>
        <p:spPr>
          <a:xfrm>
            <a:off x="0" y="1399032"/>
            <a:ext cx="5541264" cy="2194560"/>
          </a:xfrm>
          <a:custGeom>
            <a:avLst/>
            <a:gdLst/>
            <a:ahLst/>
            <a:cxnLst/>
            <a:rect l="l" t="t" r="r" b="b"/>
            <a:pathLst>
              <a:path w="5541264" h="2194560">
                <a:moveTo>
                  <a:pt x="0" y="1353312"/>
                </a:moveTo>
                <a:lnTo>
                  <a:pt x="0" y="704088"/>
                </a:lnTo>
                <a:cubicBezTo>
                  <a:pt x="630936" y="265176"/>
                  <a:pt x="1399032" y="0"/>
                  <a:pt x="2231136" y="0"/>
                </a:cubicBezTo>
                <a:cubicBezTo>
                  <a:pt x="3602736" y="0"/>
                  <a:pt x="4809744" y="722376"/>
                  <a:pt x="5495544" y="1801368"/>
                </a:cubicBezTo>
                <a:cubicBezTo>
                  <a:pt x="5568696" y="1920240"/>
                  <a:pt x="5541264" y="2075688"/>
                  <a:pt x="5422392" y="2148840"/>
                </a:cubicBezTo>
                <a:cubicBezTo>
                  <a:pt x="5303520" y="2221992"/>
                  <a:pt x="5148072" y="2194560"/>
                  <a:pt x="5065776" y="2075688"/>
                </a:cubicBezTo>
                <a:cubicBezTo>
                  <a:pt x="4471416" y="1133856"/>
                  <a:pt x="3419856" y="512064"/>
                  <a:pt x="2231136" y="512064"/>
                </a:cubicBezTo>
                <a:cubicBezTo>
                  <a:pt x="1371600" y="512064"/>
                  <a:pt x="594360" y="822960"/>
                  <a:pt x="0" y="1353312"/>
                </a:cubicBezTo>
              </a:path>
            </a:pathLst>
          </a:custGeom>
          <a:gradFill>
            <a:gsLst>
              <a:gs pos="81000">
                <a:schemeClr val="lt1">
                  <a:alpha val="100000"/>
                </a:schemeClr>
              </a:gs>
              <a:gs pos="0">
                <a:schemeClr val="accent1">
                  <a:alpha val="100000"/>
                </a:schemeClr>
              </a:gs>
            </a:gsLst>
            <a:lin ang="74674"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 1"/>
          <p:cNvSpPr>
            <a:spLocks noGrp="1"/>
          </p:cNvSpPr>
          <p:nvPr userDrawn="1">
            <p:ph type="title"/>
            <p:custDataLst>
              <p:tags r:id="rId6"/>
            </p:custDataLst>
          </p:nvPr>
        </p:nvSpPr>
        <p:spPr>
          <a:xfrm>
            <a:off x="6627495" y="3136900"/>
            <a:ext cx="4726940" cy="1983105"/>
          </a:xfrm>
        </p:spPr>
        <p:txBody>
          <a:bodyPr wrap="square" anchor="t">
            <a:normAutofit/>
          </a:bodyPr>
          <a:lstStyle>
            <a:lvl1pPr algn="l">
              <a:defRPr sz="4500">
                <a:solidFill>
                  <a:schemeClr val="lt1">
                    <a:lumMod val="100000"/>
                  </a:schemeClr>
                </a:solidFill>
                <a:latin typeface="+mj-ea"/>
                <a:ea typeface="+mj-ea"/>
                <a:cs typeface="+mj-ea"/>
              </a:defRPr>
            </a:lvl1pPr>
          </a:lstStyle>
          <a:p>
            <a:r>
              <a:rPr lang="zh-CN" altLang="en-US" dirty="0"/>
              <a:t>单击此处编辑母版标题样式</a:t>
            </a:r>
            <a:endParaRPr lang="zh-CN" altLang="en-US" dirty="0"/>
          </a:p>
        </p:txBody>
      </p:sp>
      <p:sp>
        <p:nvSpPr>
          <p:cNvPr id="8" name="节编号 3"/>
          <p:cNvSpPr>
            <a:spLocks noGrp="1"/>
          </p:cNvSpPr>
          <p:nvPr userDrawn="1">
            <p:ph type="body" sz="quarter" idx="13" hasCustomPrompt="1"/>
            <p:custDataLst>
              <p:tags r:id="rId7"/>
            </p:custDataLst>
          </p:nvPr>
        </p:nvSpPr>
        <p:spPr>
          <a:xfrm>
            <a:off x="486410" y="3269650"/>
            <a:ext cx="5126736" cy="2759544"/>
          </a:xfrm>
        </p:spPr>
        <p:txBody>
          <a:bodyPr wrap="square" anchor="b">
            <a:normAutofit/>
          </a:bodyPr>
          <a:lstStyle>
            <a:lvl1pPr marL="0" indent="0" algn="ctr">
              <a:buNone/>
              <a:defRPr sz="11900" b="1">
                <a:solidFill>
                  <a:schemeClr val="lt1">
                    <a:lumMod val="100000"/>
                  </a:schemeClr>
                </a:solidFill>
                <a:latin typeface="+mj-ea"/>
                <a:ea typeface="+mj-ea"/>
                <a:cs typeface="+mj-ea"/>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9"/>
            </p:custDataLst>
          </p:nvPr>
        </p:nvSpPr>
        <p:spPr/>
        <p:txBody>
          <a:bodyPr/>
          <a:lstStyle/>
          <a:p>
            <a:endParaRPr lang="zh-CN" altLang="en-US"/>
          </a:p>
        </p:txBody>
      </p:sp>
      <p:sp>
        <p:nvSpPr>
          <p:cNvPr id="6" name="灯片编号占位符 6"/>
          <p:cNvSpPr>
            <a:spLocks noGrp="1"/>
          </p:cNvSpPr>
          <p:nvPr userDrawn="1">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atin typeface="+mj-lt"/>
                <a:ea typeface="+mj-lt"/>
                <a:cs typeface="+mj-lt"/>
              </a:defRPr>
            </a:lvl1pPr>
          </a:lstStyle>
          <a:p>
            <a:pPr lvl="0"/>
            <a:r>
              <a:rPr lang="zh-CN" altLang="en-US" dirty="0"/>
              <a:t>单击此处编辑母版标题样式</a:t>
            </a:r>
            <a:endParaRPr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lvl1pPr>
              <a:defRPr>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lvl1pPr>
              <a:defRPr>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wrap="square" anchor="b">
            <a:normAutofit/>
          </a:bodyPr>
          <a:lstStyle>
            <a:lvl1pPr marL="0" indent="0">
              <a:buNone/>
              <a:defRPr sz="2400" b="1">
                <a:latin typeface="+mn-ea"/>
                <a:ea typeface="+mn-ea"/>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301750"/>
            <a:ext cx="5323840" cy="411303"/>
          </a:xfrm>
        </p:spPr>
        <p:txBody>
          <a:bodyPr wrap="square" anchor="b">
            <a:normAutofit/>
          </a:bodyPr>
          <a:lstStyle>
            <a:lvl1pPr marL="0" indent="0">
              <a:buNone/>
              <a:defRPr sz="2400" b="1">
                <a:latin typeface="+mn-ea"/>
                <a:ea typeface="+mn-ea"/>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atin typeface="+mn-ea"/>
                <a:ea typeface="+mn-ea"/>
                <a:cs typeface="+mn-ea"/>
              </a:defRPr>
            </a:lvl1pPr>
            <a:lvl2pPr>
              <a:defRPr>
                <a:latin typeface="+mn-ea"/>
                <a:ea typeface="+mn-ea"/>
                <a:cs typeface="+mn-ea"/>
              </a:defRPr>
            </a:lvl2pPr>
            <a:lvl3pPr>
              <a:defRPr>
                <a:latin typeface="+mn-ea"/>
                <a:ea typeface="+mn-ea"/>
                <a:cs typeface="+mn-ea"/>
              </a:defRPr>
            </a:lvl3pPr>
            <a:lvl4pPr>
              <a:defRPr>
                <a:latin typeface="+mn-ea"/>
                <a:ea typeface="+mn-ea"/>
                <a:cs typeface="+mn-ea"/>
              </a:defRPr>
            </a:lvl4pPr>
            <a:lvl5pPr>
              <a:defRPr>
                <a:latin typeface="+mn-ea"/>
                <a:ea typeface="+mn-ea"/>
                <a:cs typeface="+mn-ea"/>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10" name="日期占位符 9"/>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a:p>
        </p:txBody>
      </p:sp>
      <p:sp>
        <p:nvSpPr>
          <p:cNvPr id="11" name="页脚占位符 10"/>
          <p:cNvSpPr>
            <a:spLocks noGrp="1"/>
          </p:cNvSpPr>
          <p:nvPr>
            <p:ph type="ftr" sz="quarter" idx="11"/>
            <p:custDataLst>
              <p:tags r:id="rId7"/>
            </p:custDataLst>
          </p:nvPr>
        </p:nvSpPr>
        <p:spPr/>
        <p:txBody>
          <a:bodyPr/>
          <a:lstStyle/>
          <a:p>
            <a:endParaRPr lang="zh-CN" altLang="en-US" dirty="0"/>
          </a:p>
        </p:txBody>
      </p:sp>
      <p:sp>
        <p:nvSpPr>
          <p:cNvPr id="12" name="灯片编号占位符 11"/>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a:p>
        </p:txBody>
      </p:sp>
      <p:sp>
        <p:nvSpPr>
          <p:cNvPr id="13" name="标题 12"/>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lvl1pPr>
              <a:defRPr>
                <a:latin typeface="+mj-lt"/>
                <a:ea typeface="+mj-lt"/>
                <a:cs typeface="+mj-lt"/>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lvl1pPr>
              <a:defRPr>
                <a:latin typeface="+mn-lt"/>
                <a:ea typeface="+mn-lt"/>
                <a:cs typeface="+mn-lt"/>
              </a:defRPr>
            </a:lvl1pPr>
            <a:lvl2pPr>
              <a:defRPr>
                <a:latin typeface="+mn-lt"/>
                <a:ea typeface="+mn-lt"/>
                <a:cs typeface="+mn-lt"/>
              </a:defRPr>
            </a:lvl2pPr>
            <a:lvl3pPr>
              <a:defRPr>
                <a:latin typeface="+mn-lt"/>
                <a:ea typeface="+mn-lt"/>
                <a:cs typeface="+mn-lt"/>
              </a:defRPr>
            </a:lvl3pPr>
            <a:lvl4pPr>
              <a:defRPr>
                <a:latin typeface="+mn-lt"/>
                <a:ea typeface="+mn-lt"/>
                <a:cs typeface="+mn-lt"/>
              </a:defRPr>
            </a:lvl4pPr>
            <a:lvl5pPr>
              <a:defRPr>
                <a:latin typeface="+mn-lt"/>
                <a:ea typeface="+mn-lt"/>
                <a:cs typeface="+mn-lt"/>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atin typeface="+mn-lt"/>
                <a:ea typeface="+mn-lt"/>
                <a:cs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3" name="bg_#color-2050&amp;12433"/>
          <p:cNvSpPr/>
          <p:nvPr userDrawn="1">
            <p:custDataLst>
              <p:tags r:id="rId2"/>
            </p:custDataLst>
          </p:nvPr>
        </p:nvSpPr>
        <p:spPr>
          <a:xfrm>
            <a:off x="0" y="0"/>
            <a:ext cx="12188952" cy="6858000"/>
          </a:xfrm>
          <a:custGeom>
            <a:avLst/>
            <a:gdLst/>
            <a:ahLst/>
            <a:cxnLst/>
            <a:rect l="l" t="t" r="r" b="b"/>
            <a:pathLst>
              <a:path w="12188952" h="6858000">
                <a:moveTo>
                  <a:pt x="0" y="0"/>
                </a:moveTo>
                <a:lnTo>
                  <a:pt x="12188952" y="0"/>
                </a:lnTo>
                <a:lnTo>
                  <a:pt x="12188952" y="6858000"/>
                </a:lnTo>
                <a:lnTo>
                  <a:pt x="0" y="6858000"/>
                </a:lnTo>
                <a:lnTo>
                  <a:pt x="0" y="0"/>
                </a:lnTo>
              </a:path>
            </a:pathLst>
          </a:custGeom>
          <a:solidFill>
            <a:schemeClr val="accent1"/>
          </a:solidFill>
        </p:spPr>
      </p:sp>
      <p:sp>
        <p:nvSpPr>
          <p:cNvPr id="15" name="Ellipse 3_#color_$lt1_$lt1-2050&amp;12754"/>
          <p:cNvSpPr/>
          <p:nvPr userDrawn="1">
            <p:custDataLst>
              <p:tags r:id="rId3"/>
            </p:custDataLst>
          </p:nvPr>
        </p:nvSpPr>
        <p:spPr>
          <a:xfrm>
            <a:off x="8891016" y="0"/>
            <a:ext cx="3300984" cy="3877056"/>
          </a:xfrm>
          <a:custGeom>
            <a:avLst/>
            <a:gdLst/>
            <a:ahLst/>
            <a:cxnLst/>
            <a:rect l="l" t="t" r="r" b="b"/>
            <a:pathLst>
              <a:path w="3300984" h="3877056">
                <a:moveTo>
                  <a:pt x="512064" y="0"/>
                </a:moveTo>
                <a:lnTo>
                  <a:pt x="0" y="0"/>
                </a:lnTo>
                <a:cubicBezTo>
                  <a:pt x="-27432" y="1920240"/>
                  <a:pt x="1380744" y="3584448"/>
                  <a:pt x="3300984" y="3877056"/>
                </a:cubicBezTo>
                <a:lnTo>
                  <a:pt x="3300984" y="3355848"/>
                </a:lnTo>
                <a:cubicBezTo>
                  <a:pt x="1664208" y="3081528"/>
                  <a:pt x="484632" y="1645920"/>
                  <a:pt x="512064" y="0"/>
                </a:cubicBezTo>
              </a:path>
            </a:pathLst>
          </a:custGeom>
          <a:gradFill>
            <a:gsLst>
              <a:gs pos="69000">
                <a:srgbClr val="FFFFFF">
                  <a:alpha val="100000"/>
                </a:srgbClr>
              </a:gs>
              <a:gs pos="82000">
                <a:schemeClr val="lt1">
                  <a:alpha val="0"/>
                </a:schemeClr>
              </a:gs>
              <a:gs pos="0">
                <a:schemeClr val="lt1">
                  <a:alpha val="0"/>
                </a:schemeClr>
              </a:gs>
            </a:gsLst>
            <a:lin ang="540000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6" name="Ellipse 4 (Stroke)_#color_$lt1_$accent1-2050&amp;12757"/>
          <p:cNvSpPr/>
          <p:nvPr userDrawn="1">
            <p:custDataLst>
              <p:tags r:id="rId4"/>
            </p:custDataLst>
          </p:nvPr>
        </p:nvSpPr>
        <p:spPr>
          <a:xfrm>
            <a:off x="9262872" y="1389888"/>
            <a:ext cx="2926080" cy="2478024"/>
          </a:xfrm>
          <a:custGeom>
            <a:avLst/>
            <a:gdLst/>
            <a:ahLst/>
            <a:cxnLst/>
            <a:rect l="l" t="t" r="r" b="b"/>
            <a:pathLst>
              <a:path w="2926080" h="2478024">
                <a:moveTo>
                  <a:pt x="2926080" y="2478024"/>
                </a:moveTo>
                <a:lnTo>
                  <a:pt x="2926080" y="1965960"/>
                </a:lnTo>
                <a:cubicBezTo>
                  <a:pt x="1837944" y="1783080"/>
                  <a:pt x="941832" y="1078992"/>
                  <a:pt x="484632" y="137160"/>
                </a:cubicBezTo>
                <a:cubicBezTo>
                  <a:pt x="420624" y="18288"/>
                  <a:pt x="265176" y="-36576"/>
                  <a:pt x="137160" y="27432"/>
                </a:cubicBezTo>
                <a:cubicBezTo>
                  <a:pt x="18288" y="91440"/>
                  <a:pt x="-36576" y="237744"/>
                  <a:pt x="27432" y="365760"/>
                </a:cubicBezTo>
                <a:cubicBezTo>
                  <a:pt x="566928" y="1472184"/>
                  <a:pt x="1627632" y="2286000"/>
                  <a:pt x="2926080" y="2478024"/>
                </a:cubicBezTo>
              </a:path>
            </a:pathLst>
          </a:custGeom>
          <a:gradFill>
            <a:gsLst>
              <a:gs pos="0">
                <a:schemeClr val="lt1">
                  <a:alpha val="80000"/>
                </a:schemeClr>
              </a:gs>
              <a:gs pos="100000">
                <a:schemeClr val="accent1">
                  <a:alpha val="100000"/>
                </a:schemeClr>
              </a:gs>
            </a:gsLst>
            <a:lin ang="74674"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17" name="Ellipse 8 (Stroke)_#color-2050&amp;12760"/>
          <p:cNvSpPr/>
          <p:nvPr userDrawn="1">
            <p:custDataLst>
              <p:tags r:id="rId5"/>
            </p:custDataLst>
          </p:nvPr>
        </p:nvSpPr>
        <p:spPr>
          <a:xfrm>
            <a:off x="10716768" y="3822192"/>
            <a:ext cx="1472184" cy="841248"/>
          </a:xfrm>
          <a:custGeom>
            <a:avLst/>
            <a:gdLst/>
            <a:ahLst/>
            <a:cxnLst/>
            <a:rect l="l" t="t" r="r" b="b"/>
            <a:pathLst>
              <a:path w="1472184" h="841248">
                <a:moveTo>
                  <a:pt x="1472184" y="329184"/>
                </a:moveTo>
                <a:lnTo>
                  <a:pt x="1472184" y="841248"/>
                </a:lnTo>
                <a:cubicBezTo>
                  <a:pt x="1005840" y="795528"/>
                  <a:pt x="557784" y="676656"/>
                  <a:pt x="146304" y="484632"/>
                </a:cubicBezTo>
                <a:cubicBezTo>
                  <a:pt x="18288" y="429768"/>
                  <a:pt x="-36576" y="274320"/>
                  <a:pt x="27432" y="146304"/>
                </a:cubicBezTo>
                <a:cubicBezTo>
                  <a:pt x="82296" y="18288"/>
                  <a:pt x="237744" y="-36576"/>
                  <a:pt x="356616" y="27432"/>
                </a:cubicBezTo>
                <a:cubicBezTo>
                  <a:pt x="704088" y="182880"/>
                  <a:pt x="1078992" y="292608"/>
                  <a:pt x="1472184" y="329184"/>
                </a:cubicBezTo>
              </a:path>
            </a:pathLst>
          </a:custGeom>
          <a:solidFill>
            <a:schemeClr val="lt1">
              <a:alpha val="40000"/>
            </a:schemeClr>
          </a:solidFill>
        </p:spPr>
      </p:sp>
      <p:sp>
        <p:nvSpPr>
          <p:cNvPr id="19" name="Ellipse 9_#color-2050&amp;12763"/>
          <p:cNvSpPr/>
          <p:nvPr userDrawn="1">
            <p:custDataLst>
              <p:tags r:id="rId6"/>
            </p:custDataLst>
          </p:nvPr>
        </p:nvSpPr>
        <p:spPr>
          <a:xfrm>
            <a:off x="0" y="3429000"/>
            <a:ext cx="3255264" cy="3429000"/>
          </a:xfrm>
          <a:custGeom>
            <a:avLst/>
            <a:gdLst/>
            <a:ahLst/>
            <a:cxnLst/>
            <a:rect l="l" t="t" r="r" b="b"/>
            <a:pathLst>
              <a:path w="3255264" h="3429000">
                <a:moveTo>
                  <a:pt x="3227832" y="3429000"/>
                </a:moveTo>
                <a:cubicBezTo>
                  <a:pt x="3246120" y="3300984"/>
                  <a:pt x="3255264" y="3172968"/>
                  <a:pt x="3255264" y="3044952"/>
                </a:cubicBezTo>
                <a:cubicBezTo>
                  <a:pt x="3255264" y="1362456"/>
                  <a:pt x="1883664" y="0"/>
                  <a:pt x="201168" y="0"/>
                </a:cubicBezTo>
                <a:cubicBezTo>
                  <a:pt x="137160" y="0"/>
                  <a:pt x="64008" y="0"/>
                  <a:pt x="0" y="9144"/>
                </a:cubicBezTo>
                <a:lnTo>
                  <a:pt x="0" y="512064"/>
                </a:lnTo>
                <a:cubicBezTo>
                  <a:pt x="64008" y="512064"/>
                  <a:pt x="137160" y="512064"/>
                  <a:pt x="201168" y="512064"/>
                </a:cubicBezTo>
                <a:cubicBezTo>
                  <a:pt x="1609344" y="512064"/>
                  <a:pt x="2743200" y="1645920"/>
                  <a:pt x="2743200" y="3044952"/>
                </a:cubicBezTo>
                <a:cubicBezTo>
                  <a:pt x="2743200" y="3172968"/>
                  <a:pt x="2734056" y="3300984"/>
                  <a:pt x="2715768" y="3429000"/>
                </a:cubicBezTo>
                <a:lnTo>
                  <a:pt x="3227832" y="3429000"/>
                </a:lnTo>
              </a:path>
            </a:pathLst>
          </a:custGeom>
          <a:solidFill>
            <a:schemeClr val="accent1">
              <a:lumMod val="40000"/>
              <a:lumOff val="60000"/>
              <a:alpha val="75000"/>
            </a:schemeClr>
          </a:solidFill>
        </p:spPr>
      </p:sp>
      <p:sp>
        <p:nvSpPr>
          <p:cNvPr id="2" name="标题 1"/>
          <p:cNvSpPr>
            <a:spLocks noGrp="1"/>
          </p:cNvSpPr>
          <p:nvPr userDrawn="1">
            <p:ph type="ctrTitle" hasCustomPrompt="1"/>
            <p:custDataLst>
              <p:tags r:id="rId7"/>
            </p:custDataLst>
          </p:nvPr>
        </p:nvSpPr>
        <p:spPr>
          <a:xfrm>
            <a:off x="838200" y="457200"/>
            <a:ext cx="10515000" cy="2998800"/>
          </a:xfrm>
        </p:spPr>
        <p:txBody>
          <a:bodyPr wrap="square" anchor="b">
            <a:normAutofit/>
          </a:bodyPr>
          <a:lstStyle>
            <a:lvl1pPr algn="ctr">
              <a:lnSpc>
                <a:spcPct val="100000"/>
              </a:lnSpc>
              <a:defRPr sz="8000">
                <a:solidFill>
                  <a:schemeClr val="lt1">
                    <a:lumMod val="100000"/>
                  </a:schemeClr>
                </a:solidFill>
                <a:latin typeface="+mj-lt"/>
                <a:ea typeface="+mj-lt"/>
                <a:cs typeface="+mj-lt"/>
              </a:defRPr>
            </a:lvl1pPr>
          </a:lstStyle>
          <a:p>
            <a:r>
              <a:rPr lang="zh-CN" altLang="en-US" dirty="0"/>
              <a:t>单击编辑母版标题</a:t>
            </a:r>
            <a:endParaRPr lang="zh-CN" altLang="en-US" dirty="0"/>
          </a:p>
        </p:txBody>
      </p:sp>
      <p:sp>
        <p:nvSpPr>
          <p:cNvPr id="4" name="日期占位符 3"/>
          <p:cNvSpPr>
            <a:spLocks noGrp="1"/>
          </p:cNvSpPr>
          <p:nvPr userDrawn="1">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9"/>
            </p:custDataLst>
          </p:nvPr>
        </p:nvSpPr>
        <p:spPr/>
        <p:txBody>
          <a:bodyPr/>
          <a:lstStyle/>
          <a:p>
            <a:endParaRPr lang="zh-CN" altLang="en-US"/>
          </a:p>
        </p:txBody>
      </p:sp>
      <p:sp>
        <p:nvSpPr>
          <p:cNvPr id="6" name="灯片编号占位符 5"/>
          <p:cNvSpPr>
            <a:spLocks noGrp="1"/>
          </p:cNvSpPr>
          <p:nvPr userDrawn="1">
            <p:ph type="sldNum" sz="quarter" idx="12"/>
            <p:custDataLst>
              <p:tags r:id="rId10"/>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userDrawn="1">
            <p:ph type="body" sz="quarter" idx="17" hasCustomPrompt="1"/>
            <p:custDataLst>
              <p:tags r:id="rId11"/>
            </p:custDataLst>
          </p:nvPr>
        </p:nvSpPr>
        <p:spPr>
          <a:xfrm>
            <a:off x="838200" y="3908350"/>
            <a:ext cx="10515000" cy="1240560"/>
          </a:xfrm>
        </p:spPr>
        <p:txBody>
          <a:bodyPr wrap="square" anchor="t">
            <a:normAutofit/>
          </a:bodyPr>
          <a:lstStyle>
            <a:lvl1pPr marL="0" indent="0" algn="ctr">
              <a:lnSpc>
                <a:spcPct val="100000"/>
              </a:lnSpc>
              <a:buNone/>
              <a:defRPr sz="2400">
                <a:solidFill>
                  <a:schemeClr val="lt1">
                    <a:lumMod val="100000"/>
                  </a:schemeClr>
                </a:solidFill>
                <a:latin typeface="+mn-lt"/>
                <a:ea typeface="+mn-lt"/>
                <a:cs typeface="+mn-lt"/>
              </a:defRPr>
            </a:lvl1pPr>
          </a:lstStyle>
          <a:p>
            <a:pPr lvl="0"/>
            <a:r>
              <a:rPr lang="zh-CN" altLang="en-US" dirty="0"/>
              <a:t>署名</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defRPr/>
            </a:lvl1pPr>
          </a:lstStyle>
          <a:p>
            <a:pPr defTabSz="685800">
              <a:defRPr/>
            </a:pPr>
            <a:fld id="{274CF635-8D7A-459A-98F4-65BAE612036C}" type="datetimeFigureOut">
              <a:rPr lang="zh-CN" altLang="en-US" smtClean="0">
                <a:latin typeface="+mn-lt"/>
                <a:ea typeface="+mn-ea"/>
              </a:rPr>
            </a:fld>
            <a:endParaRPr lang="zh-CN" altLang="en-US">
              <a:latin typeface="+mn-lt"/>
              <a:ea typeface="+mn-ea"/>
            </a:endParaRPr>
          </a:p>
        </p:txBody>
      </p:sp>
      <p:sp>
        <p:nvSpPr>
          <p:cNvPr id="9" name="页脚占位符 2"/>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defRPr/>
            </a:lvl1pPr>
          </a:lstStyle>
          <a:p>
            <a:pPr defTabSz="685800">
              <a:defRPr/>
            </a:pPr>
            <a:endParaRPr lang="zh-CN" altLang="en-US">
              <a:latin typeface="+mn-lt"/>
              <a:ea typeface="+mn-ea"/>
            </a:endParaRPr>
          </a:p>
        </p:txBody>
      </p:sp>
      <p:sp>
        <p:nvSpPr>
          <p:cNvPr id="10" name="灯片编号占位符 3"/>
          <p:cNvSpPr>
            <a:spLocks noGrp="1"/>
          </p:cNvSpPr>
          <p:nvPr>
            <p:ph type="sldNum" sz="quarter" idx="4"/>
          </p:nvPr>
        </p:nvSpPr>
        <p:spPr>
          <a:xfrm>
            <a:off x="8610600" y="6356351"/>
            <a:ext cx="2743200" cy="365125"/>
          </a:xfrm>
          <a:prstGeom prst="rect">
            <a:avLst/>
          </a:prstGeom>
        </p:spPr>
        <p:txBody>
          <a:bodyPr vert="horz" wrap="square" lIns="68580" tIns="34290" rIns="68580" bIns="34290" numCol="1" anchor="ctr" anchorCtr="0" compatLnSpc="1"/>
          <a:lstStyle/>
          <a:p>
            <a:pPr algn="r" eaLnBrk="1" hangingPunct="1"/>
            <a:fld id="{9A0DB2DC-4C9A-4742-B13C-FB6460FD3503}" type="slidenum">
              <a:rPr lang="zh-CN" altLang="en-US" sz="900" dirty="0">
                <a:solidFill>
                  <a:srgbClr val="898989"/>
                </a:solidFill>
              </a:rPr>
            </a:fld>
            <a:endParaRPr lang="zh-CN" altLang="en-US" sz="900" dirty="0">
              <a:solidFill>
                <a:srgbClr val="898989"/>
              </a:solidFill>
            </a:endParaRPr>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8" name="图片占位符 7"/>
          <p:cNvSpPr>
            <a:spLocks noGrp="1"/>
          </p:cNvSpPr>
          <p:nvPr>
            <p:ph type="pic" sz="quarter" idx="10"/>
          </p:nvPr>
        </p:nvSpPr>
        <p:spPr>
          <a:xfrm>
            <a:off x="1669616" y="2728561"/>
            <a:ext cx="2502656" cy="2481801"/>
          </a:xfrm>
          <a:custGeom>
            <a:avLst/>
            <a:gdLst>
              <a:gd name="connsiteX0" fmla="*/ 0 w 2502656"/>
              <a:gd name="connsiteY0" fmla="*/ 0 h 2481801"/>
              <a:gd name="connsiteX1" fmla="*/ 2502656 w 2502656"/>
              <a:gd name="connsiteY1" fmla="*/ 0 h 2481801"/>
              <a:gd name="connsiteX2" fmla="*/ 2502656 w 2502656"/>
              <a:gd name="connsiteY2" fmla="*/ 2481801 h 2481801"/>
              <a:gd name="connsiteX3" fmla="*/ 0 w 2502656"/>
              <a:gd name="connsiteY3" fmla="*/ 2481801 h 2481801"/>
            </a:gdLst>
            <a:ahLst/>
            <a:cxnLst>
              <a:cxn ang="0">
                <a:pos x="connsiteX0" y="connsiteY0"/>
              </a:cxn>
              <a:cxn ang="0">
                <a:pos x="connsiteX1" y="connsiteY1"/>
              </a:cxn>
              <a:cxn ang="0">
                <a:pos x="connsiteX2" y="connsiteY2"/>
              </a:cxn>
              <a:cxn ang="0">
                <a:pos x="connsiteX3" y="connsiteY3"/>
              </a:cxn>
            </a:cxnLst>
            <a:rect l="l" t="t" r="r" b="b"/>
            <a:pathLst>
              <a:path w="2502656" h="2481801">
                <a:moveTo>
                  <a:pt x="0" y="0"/>
                </a:moveTo>
                <a:lnTo>
                  <a:pt x="2502656" y="0"/>
                </a:lnTo>
                <a:lnTo>
                  <a:pt x="2502656" y="2481801"/>
                </a:lnTo>
                <a:lnTo>
                  <a:pt x="0" y="2481801"/>
                </a:lnTo>
                <a:close/>
              </a:path>
            </a:pathLst>
          </a:custGeom>
          <a:effectLst>
            <a:outerShdw blurRad="76200" dist="88900" dir="2700000" algn="tl" rotWithShape="0">
              <a:prstClr val="black">
                <a:alpha val="40000"/>
              </a:prstClr>
            </a:outerShdw>
          </a:effectLst>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5" Type="http://schemas.openxmlformats.org/officeDocument/2006/relationships/theme" Target="../theme/theme3.xml"/><Relationship Id="rId24" Type="http://schemas.openxmlformats.org/officeDocument/2006/relationships/tags" Target="../tags/tag161.xml"/><Relationship Id="rId23" Type="http://schemas.openxmlformats.org/officeDocument/2006/relationships/tags" Target="../tags/tag160.xml"/><Relationship Id="rId22" Type="http://schemas.openxmlformats.org/officeDocument/2006/relationships/tags" Target="../tags/tag159.xml"/><Relationship Id="rId21" Type="http://schemas.openxmlformats.org/officeDocument/2006/relationships/tags" Target="../tags/tag158.xml"/><Relationship Id="rId20" Type="http://schemas.openxmlformats.org/officeDocument/2006/relationships/tags" Target="../tags/tag157.xml"/><Relationship Id="rId2" Type="http://schemas.openxmlformats.org/officeDocument/2006/relationships/slideLayout" Target="../slideLayouts/slideLayout28.xml"/><Relationship Id="rId19" Type="http://schemas.openxmlformats.org/officeDocument/2006/relationships/tags" Target="../tags/tag156.xml"/><Relationship Id="rId18" Type="http://schemas.openxmlformats.org/officeDocument/2006/relationships/slideLayout" Target="../slideLayouts/slideLayout44.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1" Type="http://schemas.openxmlformats.org/officeDocument/2006/relationships/theme" Target="../theme/theme4.xml"/><Relationship Id="rId20" Type="http://schemas.openxmlformats.org/officeDocument/2006/relationships/tags" Target="../tags/tag241.xml"/><Relationship Id="rId2" Type="http://schemas.openxmlformats.org/officeDocument/2006/relationships/slideLayout" Target="../slideLayouts/slideLayout46.xml"/><Relationship Id="rId19" Type="http://schemas.openxmlformats.org/officeDocument/2006/relationships/tags" Target="../tags/tag240.xml"/><Relationship Id="rId18" Type="http://schemas.openxmlformats.org/officeDocument/2006/relationships/tags" Target="../tags/tag239.xml"/><Relationship Id="rId17" Type="http://schemas.openxmlformats.org/officeDocument/2006/relationships/tags" Target="../tags/tag238.xml"/><Relationship Id="rId16" Type="http://schemas.openxmlformats.org/officeDocument/2006/relationships/tags" Target="../tags/tag237.xml"/><Relationship Id="rId15" Type="http://schemas.openxmlformats.org/officeDocument/2006/relationships/tags" Target="../tags/tag236.xml"/><Relationship Id="rId14" Type="http://schemas.openxmlformats.org/officeDocument/2006/relationships/tags" Target="../tags/tag235.xml"/><Relationship Id="rId13" Type="http://schemas.openxmlformats.org/officeDocument/2006/relationships/tags" Target="../tags/tag234.xml"/><Relationship Id="rId12" Type="http://schemas.openxmlformats.org/officeDocument/2006/relationships/tags" Target="../tags/tag233.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4" Type="http://schemas.openxmlformats.org/officeDocument/2006/relationships/theme" Target="../theme/theme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文黑-55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文黑-55简"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文黑-55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文黑-55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文黑-55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9" name="Ellipse 5 (Stroke)_#color-2050&amp;12748"/>
          <p:cNvSpPr/>
          <p:nvPr userDrawn="1">
            <p:custDataLst>
              <p:tags r:id="rId12"/>
            </p:custDataLst>
          </p:nvPr>
        </p:nvSpPr>
        <p:spPr>
          <a:xfrm>
            <a:off x="0" y="0"/>
            <a:ext cx="1746504" cy="1655064"/>
          </a:xfrm>
          <a:custGeom>
            <a:avLst/>
            <a:gdLst/>
            <a:ahLst/>
            <a:cxnLst/>
            <a:rect l="l" t="t" r="r" b="b"/>
            <a:pathLst>
              <a:path w="1746504" h="1655064">
                <a:moveTo>
                  <a:pt x="0" y="1133856"/>
                </a:moveTo>
                <a:cubicBezTo>
                  <a:pt x="384048" y="1051560"/>
                  <a:pt x="731520" y="841248"/>
                  <a:pt x="978408" y="502920"/>
                </a:cubicBezTo>
                <a:cubicBezTo>
                  <a:pt x="1088136" y="347472"/>
                  <a:pt x="1170432" y="173736"/>
                  <a:pt x="1216152" y="0"/>
                </a:cubicBezTo>
                <a:lnTo>
                  <a:pt x="1746504" y="0"/>
                </a:lnTo>
                <a:cubicBezTo>
                  <a:pt x="1682496" y="274320"/>
                  <a:pt x="1563624" y="548640"/>
                  <a:pt x="1389888" y="795528"/>
                </a:cubicBezTo>
                <a:cubicBezTo>
                  <a:pt x="1042416" y="1271016"/>
                  <a:pt x="539496" y="1563624"/>
                  <a:pt x="0" y="1655064"/>
                </a:cubicBezTo>
                <a:lnTo>
                  <a:pt x="0" y="1133856"/>
                </a:lnTo>
              </a:path>
            </a:pathLst>
          </a:custGeom>
          <a:solidFill>
            <a:schemeClr val="accent1">
              <a:alpha val="10000"/>
            </a:schemeClr>
          </a:solidFill>
        </p:spPr>
        <p:txBody>
          <a:bodyPr/>
          <a:lstStyle/>
          <a:p>
            <a:endParaRPr lang="zh-CN" altLang="en-US"/>
          </a:p>
        </p:txBody>
      </p:sp>
      <p:sp>
        <p:nvSpPr>
          <p:cNvPr id="8" name="Ellipse 3 (Stroke)_#color-2050&amp;12745"/>
          <p:cNvSpPr/>
          <p:nvPr userDrawn="1">
            <p:custDataLst>
              <p:tags r:id="rId13"/>
            </p:custDataLst>
          </p:nvPr>
        </p:nvSpPr>
        <p:spPr>
          <a:xfrm>
            <a:off x="11271250" y="5772785"/>
            <a:ext cx="918210" cy="1084580"/>
          </a:xfrm>
          <a:custGeom>
            <a:avLst/>
            <a:gdLst/>
            <a:ahLst/>
            <a:cxnLst/>
            <a:rect l="l" t="t" r="r" b="b"/>
            <a:pathLst>
              <a:path w="3236976" h="3822192">
                <a:moveTo>
                  <a:pt x="3236976" y="0"/>
                </a:moveTo>
                <a:cubicBezTo>
                  <a:pt x="1399032" y="301752"/>
                  <a:pt x="0" y="1901952"/>
                  <a:pt x="0" y="3822192"/>
                </a:cubicBezTo>
                <a:lnTo>
                  <a:pt x="512064" y="3822192"/>
                </a:lnTo>
                <a:cubicBezTo>
                  <a:pt x="512064" y="2176272"/>
                  <a:pt x="1682496" y="813816"/>
                  <a:pt x="3236976" y="512064"/>
                </a:cubicBezTo>
                <a:lnTo>
                  <a:pt x="3236976" y="0"/>
                </a:lnTo>
              </a:path>
            </a:pathLst>
          </a:custGeom>
          <a:solidFill>
            <a:schemeClr val="accent1">
              <a:alpha val="10000"/>
            </a:schemeClr>
          </a:solidFill>
        </p:spPr>
      </p:sp>
      <p:sp>
        <p:nvSpPr>
          <p:cNvPr id="10" name="Ellipse 4 (Stroke)_#color_$accent2_$accent2-2050&amp;12751"/>
          <p:cNvSpPr/>
          <p:nvPr userDrawn="1">
            <p:custDataLst>
              <p:tags r:id="rId14"/>
            </p:custDataLst>
          </p:nvPr>
        </p:nvSpPr>
        <p:spPr>
          <a:xfrm>
            <a:off x="11429365" y="5772785"/>
            <a:ext cx="760095" cy="607060"/>
          </a:xfrm>
          <a:custGeom>
            <a:avLst/>
            <a:gdLst/>
            <a:ahLst/>
            <a:cxnLst/>
            <a:rect l="l" t="t" r="r" b="b"/>
            <a:pathLst>
              <a:path w="2679192" h="2139696">
                <a:moveTo>
                  <a:pt x="2679192" y="0"/>
                </a:moveTo>
                <a:lnTo>
                  <a:pt x="2679192" y="512064"/>
                </a:lnTo>
                <a:cubicBezTo>
                  <a:pt x="1746504" y="694944"/>
                  <a:pt x="960120" y="1252728"/>
                  <a:pt x="466344" y="2020824"/>
                </a:cubicBezTo>
                <a:cubicBezTo>
                  <a:pt x="393192" y="2139696"/>
                  <a:pt x="237744" y="2176272"/>
                  <a:pt x="118872" y="2103120"/>
                </a:cubicBezTo>
                <a:cubicBezTo>
                  <a:pt x="0" y="2020824"/>
                  <a:pt x="-36576" y="1865376"/>
                  <a:pt x="36576" y="1746504"/>
                </a:cubicBezTo>
                <a:cubicBezTo>
                  <a:pt x="621792" y="832104"/>
                  <a:pt x="1572768" y="182880"/>
                  <a:pt x="2679192" y="0"/>
                </a:cubicBezTo>
              </a:path>
            </a:pathLst>
          </a:custGeom>
          <a:gradFill>
            <a:gsLst>
              <a:gs pos="0">
                <a:schemeClr val="accent2">
                  <a:alpha val="10000"/>
                </a:schemeClr>
              </a:gs>
              <a:gs pos="70313">
                <a:schemeClr val="accent2">
                  <a:alpha val="0"/>
                </a:schemeClr>
              </a:gs>
            </a:gsLst>
            <a:lin ang="74674"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KSO_TEMPLATE" hidden="1"/>
          <p:cNvSpPr/>
          <p:nvPr userDrawn="1">
            <p:custDataLst>
              <p:tags r:id="rId20"/>
            </p:custDataLst>
          </p:nvPr>
        </p:nvSpPr>
        <p:spPr>
          <a:xfrm>
            <a:off x="0" y="0"/>
            <a:ext cx="0" cy="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45.xml"/><Relationship Id="rId4" Type="http://schemas.openxmlformats.org/officeDocument/2006/relationships/tags" Target="../tags/tag244.xml"/><Relationship Id="rId3" Type="http://schemas.openxmlformats.org/officeDocument/2006/relationships/image" Target="../media/image13.png"/><Relationship Id="rId2" Type="http://schemas.openxmlformats.org/officeDocument/2006/relationships/tags" Target="../tags/tag243.xml"/><Relationship Id="rId1" Type="http://schemas.openxmlformats.org/officeDocument/2006/relationships/tags" Target="../tags/tag242.xml"/></Relationships>
</file>

<file path=ppt/slides/_rels/slide10.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5" Type="http://schemas.openxmlformats.org/officeDocument/2006/relationships/slideLayout" Target="../slideLayouts/slideLayout57.xml"/><Relationship Id="rId14" Type="http://schemas.openxmlformats.org/officeDocument/2006/relationships/tags" Target="../tags/tag345.xml"/><Relationship Id="rId13" Type="http://schemas.openxmlformats.org/officeDocument/2006/relationships/tags" Target="../tags/tag344.xml"/><Relationship Id="rId12" Type="http://schemas.openxmlformats.org/officeDocument/2006/relationships/tags" Target="../tags/tag343.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tags" Target="../tags/tag332.xml"/></Relationships>
</file>

<file path=ppt/slides/_rels/slide2.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8" Type="http://schemas.openxmlformats.org/officeDocument/2006/relationships/slideLayout" Target="../slideLayouts/slideLayout47.xml"/><Relationship Id="rId17" Type="http://schemas.openxmlformats.org/officeDocument/2006/relationships/tags" Target="../tags/tag261.xml"/><Relationship Id="rId16" Type="http://schemas.openxmlformats.org/officeDocument/2006/relationships/tags" Target="../tags/tag260.xml"/><Relationship Id="rId15" Type="http://schemas.openxmlformats.org/officeDocument/2006/relationships/tags" Target="../tags/tag259.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4.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5" Type="http://schemas.openxmlformats.org/officeDocument/2006/relationships/slideLayout" Target="../slideLayouts/slideLayout57.xml"/><Relationship Id="rId14" Type="http://schemas.openxmlformats.org/officeDocument/2006/relationships/tags" Target="../tags/tag278.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65.xml"/></Relationships>
</file>

<file path=ppt/slides/_rels/slide5.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5" Type="http://schemas.openxmlformats.org/officeDocument/2006/relationships/slideLayout" Target="../slideLayouts/slideLayout57.xml"/><Relationship Id="rId14" Type="http://schemas.openxmlformats.org/officeDocument/2006/relationships/tags" Target="../tags/tag292.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tags" Target="../tags/tag279.xml"/></Relationships>
</file>

<file path=ppt/slides/_rels/slide6.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7" Type="http://schemas.openxmlformats.org/officeDocument/2006/relationships/slideLayout" Target="../slideLayouts/slideLayout57.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57.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9.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8" Type="http://schemas.openxmlformats.org/officeDocument/2006/relationships/slideLayout" Target="../slideLayouts/slideLayout57.xml"/><Relationship Id="rId17" Type="http://schemas.openxmlformats.org/officeDocument/2006/relationships/tags" Target="../tags/tag331.xml"/><Relationship Id="rId16" Type="http://schemas.openxmlformats.org/officeDocument/2006/relationships/tags" Target="../tags/tag330.xml"/><Relationship Id="rId15" Type="http://schemas.openxmlformats.org/officeDocument/2006/relationships/tags" Target="../tags/tag329.xml"/><Relationship Id="rId14" Type="http://schemas.openxmlformats.org/officeDocument/2006/relationships/tags" Target="../tags/tag328.xml"/><Relationship Id="rId13" Type="http://schemas.openxmlformats.org/officeDocument/2006/relationships/tags" Target="../tags/tag327.xml"/><Relationship Id="rId12" Type="http://schemas.openxmlformats.org/officeDocument/2006/relationships/tags" Target="../tags/tag32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tags" Target="../tags/tag3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a:solidFill>
                  <a:schemeClr val="accent1"/>
                </a:solidFill>
                <a:sym typeface="+mn-ea"/>
              </a:rPr>
              <a:t>依巴斯汀口服溶液</a:t>
            </a:r>
            <a:endParaRPr lang="zh-CN" altLang="en-US"/>
          </a:p>
        </p:txBody>
      </p:sp>
      <p:sp>
        <p:nvSpPr>
          <p:cNvPr id="10" name="署名"/>
          <p:cNvSpPr>
            <a:spLocks noGrp="1"/>
          </p:cNvSpPr>
          <p:nvPr>
            <p:ph type="body" sz="quarter" idx="17"/>
            <p:custDataLst>
              <p:tags r:id="rId2"/>
            </p:custDataLst>
          </p:nvPr>
        </p:nvSpPr>
        <p:spPr>
          <a:xfrm>
            <a:off x="838200" y="4229100"/>
            <a:ext cx="2654935" cy="606425"/>
          </a:xfrm>
        </p:spPr>
        <p:txBody>
          <a:bodyPr>
            <a:normAutofit fontScale="80000"/>
          </a:bodyPr>
          <a:lstStyle/>
          <a:p>
            <a:r>
              <a:rPr lang="zh-CN" altLang="en-US"/>
              <a:t>福建品腾药业有限公司</a:t>
            </a:r>
            <a:endParaRPr lang="zh-CN" altLang="en-US"/>
          </a:p>
        </p:txBody>
      </p:sp>
      <p:pic>
        <p:nvPicPr>
          <p:cNvPr id="5" name="图片 4"/>
          <p:cNvPicPr>
            <a:picLocks noChangeAspect="1"/>
          </p:cNvPicPr>
          <p:nvPr/>
        </p:nvPicPr>
        <p:blipFill>
          <a:blip r:embed="rId3"/>
          <a:stretch>
            <a:fillRect/>
          </a:stretch>
        </p:blipFill>
        <p:spPr>
          <a:xfrm>
            <a:off x="10612755" y="477520"/>
            <a:ext cx="774065" cy="766445"/>
          </a:xfrm>
          <a:prstGeom prst="rect">
            <a:avLst/>
          </a:prstGeom>
        </p:spPr>
      </p:pic>
      <p:sp>
        <p:nvSpPr>
          <p:cNvPr id="2" name="文本框 1"/>
          <p:cNvSpPr txBox="1"/>
          <p:nvPr/>
        </p:nvSpPr>
        <p:spPr>
          <a:xfrm>
            <a:off x="1229995" y="4916170"/>
            <a:ext cx="1647825" cy="368300"/>
          </a:xfrm>
          <a:prstGeom prst="rect">
            <a:avLst/>
          </a:prstGeom>
          <a:noFill/>
        </p:spPr>
        <p:txBody>
          <a:bodyPr wrap="square" rtlCol="0">
            <a:spAutoFit/>
          </a:bodyPr>
          <a:p>
            <a:pPr algn="ctr"/>
            <a:r>
              <a:rPr lang="en-US" altLang="zh-CN" b="1" dirty="0">
                <a:solidFill>
                  <a:schemeClr val="accent1"/>
                </a:solidFill>
              </a:rPr>
              <a:t>2025</a:t>
            </a:r>
            <a:r>
              <a:rPr lang="zh-CN" altLang="en-US" b="1" dirty="0">
                <a:solidFill>
                  <a:schemeClr val="accent1"/>
                </a:solidFill>
              </a:rPr>
              <a:t>年</a:t>
            </a:r>
            <a:r>
              <a:rPr lang="en-US" altLang="zh-CN" b="1" dirty="0">
                <a:solidFill>
                  <a:schemeClr val="accent1"/>
                </a:solidFill>
              </a:rPr>
              <a:t>7</a:t>
            </a:r>
            <a:r>
              <a:rPr lang="zh-CN" altLang="en-US" b="1" dirty="0">
                <a:solidFill>
                  <a:schemeClr val="accent1"/>
                </a:solidFill>
              </a:rPr>
              <a:t>月</a:t>
            </a:r>
            <a:endParaRPr lang="zh-CN" altLang="en-US" b="1" dirty="0">
              <a:solidFill>
                <a:schemeClr val="accent1"/>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latin typeface="Bahnschrift SemiBold" panose="020B0502040204020203" charset="0"/>
                <a:ea typeface="微软雅黑" panose="020B0503020204020204" charset="-122"/>
                <a:sym typeface="+mn-ea"/>
              </a:rPr>
              <a:t>依巴斯汀口服溶液</a:t>
            </a:r>
            <a:r>
              <a:rPr lang="zh-CN" altLang="en-US" sz="2800" b="1" dirty="0">
                <a:solidFill>
                  <a:schemeClr val="bg1"/>
                </a:solidFill>
                <a:latin typeface="Bahnschrift SemiBold" panose="020B0502040204020203" charset="0"/>
                <a:ea typeface="微软雅黑" panose="020B0503020204020204" charset="-122"/>
                <a:sym typeface="+mn-ea"/>
              </a:rPr>
              <a:t>的公平性</a:t>
            </a:r>
            <a:endParaRPr lang="zh-CN" altLang="en-US" sz="2800" b="1" dirty="0">
              <a:solidFill>
                <a:schemeClr val="bg1"/>
              </a:solidFill>
              <a:latin typeface="Bahnschrift SemiBold" panose="020B0502040204020203" charset="0"/>
              <a:ea typeface="微软雅黑" panose="020B0503020204020204" charset="-122"/>
              <a:sym typeface="+mn-ea"/>
            </a:endParaRPr>
          </a:p>
        </p:txBody>
      </p:sp>
      <p:sp>
        <p:nvSpPr>
          <p:cNvPr id="7" name="矩形 6"/>
          <p:cNvSpPr/>
          <p:nvPr>
            <p:custDataLst>
              <p:tags r:id="rId2"/>
            </p:custDataLst>
          </p:nvPr>
        </p:nvSpPr>
        <p:spPr>
          <a:xfrm>
            <a:off x="1056005" y="4166965"/>
            <a:ext cx="10080000" cy="824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37" name="矩形: 圆角 5"/>
          <p:cNvSpPr/>
          <p:nvPr>
            <p:custDataLst>
              <p:tags r:id="rId3"/>
            </p:custDataLst>
          </p:nvPr>
        </p:nvSpPr>
        <p:spPr>
          <a:xfrm>
            <a:off x="1055926" y="3758025"/>
            <a:ext cx="1654186" cy="374015"/>
          </a:xfrm>
          <a:prstGeom prst="roundRect">
            <a:avLst/>
          </a:prstGeom>
        </p:spPr>
        <p:style>
          <a:lnRef idx="0">
            <a:srgbClr val="FFFFFF"/>
          </a:lnRef>
          <a:fillRef idx="1">
            <a:schemeClr val="accent1"/>
          </a:fillRef>
          <a:effectRef idx="0">
            <a:srgbClr val="FFFFFF"/>
          </a:effectRef>
          <a:fontRef idx="minor">
            <a:schemeClr val="lt1"/>
          </a:fontRef>
        </p:style>
        <p:txBody>
          <a:bodyPr rtlCol="0" anchor="ctr"/>
          <a:p>
            <a:pPr algn="ctr"/>
            <a:r>
              <a:rPr lang="zh-CN" altLang="en-US" sz="1600" b="1" dirty="0">
                <a:solidFill>
                  <a:schemeClr val="bg1"/>
                </a:solidFill>
                <a:latin typeface="Bahnschrift SemiBold" panose="020B0502040204020203" charset="0"/>
                <a:ea typeface="微软雅黑" panose="020B0503020204020204" charset="-122"/>
                <a:cs typeface="+mn-ea"/>
                <a:sym typeface="+mn-lt"/>
              </a:rPr>
              <a:t>弥补目录短板</a:t>
            </a:r>
            <a:endParaRPr lang="zh-CN" altLang="en-US" sz="1600" b="1" dirty="0">
              <a:solidFill>
                <a:schemeClr val="bg1"/>
              </a:solidFill>
              <a:latin typeface="Bahnschrift SemiBold" panose="020B0502040204020203" charset="0"/>
              <a:ea typeface="微软雅黑" panose="020B0503020204020204" charset="-122"/>
              <a:cs typeface="+mn-ea"/>
              <a:sym typeface="+mn-lt"/>
            </a:endParaRPr>
          </a:p>
        </p:txBody>
      </p:sp>
      <p:sp>
        <p:nvSpPr>
          <p:cNvPr id="38" name="文本框 37"/>
          <p:cNvSpPr txBox="1"/>
          <p:nvPr>
            <p:custDataLst>
              <p:tags r:id="rId4"/>
            </p:custDataLst>
          </p:nvPr>
        </p:nvSpPr>
        <p:spPr>
          <a:xfrm>
            <a:off x="1200005" y="4259442"/>
            <a:ext cx="9792000" cy="639445"/>
          </a:xfrm>
          <a:prstGeom prst="rect">
            <a:avLst/>
          </a:prstGeom>
          <a:noFill/>
          <a:ln>
            <a:noFill/>
          </a:ln>
        </p:spPr>
        <p:txBody>
          <a:bodyPr wrap="square" rtlCol="0" anchor="t" anchorCtr="0">
            <a:noAutofit/>
          </a:bodyPr>
          <a:p>
            <a:pPr indent="0" algn="just">
              <a:lnSpc>
                <a:spcPct val="110000"/>
              </a:lnSpc>
              <a:buNone/>
            </a:pPr>
            <a:r>
              <a:rPr lang="zh-CN" altLang="en-US" sz="1400" dirty="0">
                <a:latin typeface="Bahnschrift SemiBold" panose="020B0502040204020203" charset="0"/>
                <a:ea typeface="微软雅黑" panose="020B0503020204020204" charset="-122"/>
                <a:cs typeface="微软雅黑" panose="020B0503020204020204" charset="-122"/>
                <a:sym typeface="+mn-lt"/>
              </a:rPr>
              <a:t>作为口服溶液剂，弥补了依巴斯汀无口服溶液剂型的短板，为临床用药提供新选择；弥补了目录内2-12岁</a:t>
            </a:r>
            <a:r>
              <a:rPr lang="zh-CN" altLang="en-US" sz="1400" dirty="0">
                <a:solidFill>
                  <a:schemeClr val="tx1">
                    <a:lumMod val="85000"/>
                    <a:lumOff val="15000"/>
                  </a:schemeClr>
                </a:solidFill>
                <a:latin typeface="Bahnschrift SemiBold" panose="020B0502040204020203" charset="0"/>
                <a:ea typeface="微软雅黑" panose="020B0503020204020204" charset="-122"/>
                <a:cs typeface="微软雅黑" panose="020B0503020204020204" charset="-122"/>
                <a:sym typeface="+mn-ea"/>
              </a:rPr>
              <a:t>小年龄儿童安全用药隐患，也</a:t>
            </a:r>
            <a:r>
              <a:rPr lang="zh-CN" altLang="en-US" sz="1400" dirty="0">
                <a:latin typeface="Bahnschrift SemiBold" panose="020B0502040204020203" charset="0"/>
                <a:ea typeface="微软雅黑" panose="020B0503020204020204" charset="-122"/>
                <a:cs typeface="微软雅黑" panose="020B0503020204020204" charset="-122"/>
                <a:sym typeface="+mn-lt"/>
              </a:rPr>
              <a:t>弥补目录内常规片剂不适用于吞咽困难患者的临床用药局限。</a:t>
            </a:r>
            <a:endParaRPr lang="zh-CN" altLang="en-US" sz="1400" dirty="0">
              <a:latin typeface="Bahnschrift SemiBold" panose="020B0502040204020203" charset="0"/>
              <a:ea typeface="微软雅黑" panose="020B0503020204020204" charset="-122"/>
              <a:cs typeface="微软雅黑" panose="020B0503020204020204" charset="-122"/>
              <a:sym typeface="+mn-lt"/>
            </a:endParaRPr>
          </a:p>
        </p:txBody>
      </p:sp>
      <p:sp>
        <p:nvSpPr>
          <p:cNvPr id="39" name="矩形 38"/>
          <p:cNvSpPr/>
          <p:nvPr>
            <p:custDataLst>
              <p:tags r:id="rId5"/>
            </p:custDataLst>
          </p:nvPr>
        </p:nvSpPr>
        <p:spPr>
          <a:xfrm>
            <a:off x="1056005" y="1632204"/>
            <a:ext cx="10080000" cy="8255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41" name="矩形: 圆角 13"/>
          <p:cNvSpPr/>
          <p:nvPr>
            <p:custDataLst>
              <p:tags r:id="rId6"/>
            </p:custDataLst>
          </p:nvPr>
        </p:nvSpPr>
        <p:spPr>
          <a:xfrm>
            <a:off x="1055926" y="1222161"/>
            <a:ext cx="1654186" cy="374324"/>
          </a:xfrm>
          <a:prstGeom prst="roundRect">
            <a:avLst/>
          </a:prstGeom>
        </p:spPr>
        <p:style>
          <a:lnRef idx="0">
            <a:srgbClr val="FFFFFF"/>
          </a:lnRef>
          <a:fillRef idx="1">
            <a:schemeClr val="accent1"/>
          </a:fillRef>
          <a:effectRef idx="0">
            <a:srgbClr val="FFFFFF"/>
          </a:effectRef>
          <a:fontRef idx="minor">
            <a:schemeClr val="lt1"/>
          </a:fontRef>
        </p:style>
        <p:txBody>
          <a:bodyPr rtlCol="0" anchor="ctr"/>
          <a:p>
            <a:pPr algn="ctr"/>
            <a:r>
              <a:rPr lang="zh-CN" altLang="en-US" sz="1600" b="1" dirty="0">
                <a:solidFill>
                  <a:schemeClr val="bg1"/>
                </a:solidFill>
                <a:latin typeface="Bahnschrift SemiBold" panose="020B0502040204020203" charset="0"/>
                <a:ea typeface="微软雅黑" panose="020B0503020204020204" charset="-122"/>
                <a:cs typeface="+mn-ea"/>
                <a:sym typeface="+mn-lt"/>
              </a:rPr>
              <a:t>公共健康影响</a:t>
            </a:r>
            <a:endParaRPr lang="zh-CN" altLang="en-US" sz="1600" b="1" dirty="0">
              <a:solidFill>
                <a:schemeClr val="bg1"/>
              </a:solidFill>
              <a:latin typeface="Bahnschrift SemiBold" panose="020B0502040204020203" charset="0"/>
              <a:ea typeface="微软雅黑" panose="020B0503020204020204" charset="-122"/>
              <a:cs typeface="+mn-ea"/>
              <a:sym typeface="+mn-lt"/>
            </a:endParaRPr>
          </a:p>
        </p:txBody>
      </p:sp>
      <p:sp>
        <p:nvSpPr>
          <p:cNvPr id="42" name="文本框 41"/>
          <p:cNvSpPr txBox="1"/>
          <p:nvPr>
            <p:custDataLst>
              <p:tags r:id="rId7"/>
            </p:custDataLst>
          </p:nvPr>
        </p:nvSpPr>
        <p:spPr>
          <a:xfrm>
            <a:off x="1200005" y="1644586"/>
            <a:ext cx="9792000" cy="800735"/>
          </a:xfrm>
          <a:prstGeom prst="rect">
            <a:avLst/>
          </a:prstGeom>
          <a:noFill/>
          <a:ln>
            <a:noFill/>
          </a:ln>
        </p:spPr>
        <p:txBody>
          <a:bodyPr wrap="square" rtlCol="0" anchor="t" anchorCtr="0">
            <a:spAutoFit/>
          </a:bodyPr>
          <a:p>
            <a:pPr indent="0" algn="just">
              <a:lnSpc>
                <a:spcPct val="110000"/>
              </a:lnSpc>
              <a:buFont typeface="Arial" panose="020B0604020202020204" pitchFamily="34" charset="0"/>
              <a:buNone/>
            </a:pPr>
            <a:r>
              <a:rPr lang="zh-CN" altLang="en-US" sz="1400" dirty="0">
                <a:solidFill>
                  <a:schemeClr val="tx1"/>
                </a:solidFill>
                <a:latin typeface="Bahnschrift SemiBold" panose="020B0502040204020203" charset="0"/>
                <a:ea typeface="微软雅黑" panose="020B0503020204020204" charset="-122"/>
                <a:cs typeface="Times New Roman" panose="02020603050405020304" pitchFamily="18" charset="0"/>
                <a:sym typeface="+mn-lt"/>
              </a:rPr>
              <a:t>变态反应性疾病已成为全球范围内最常见的慢性疾病之一，儿童变态反应性疾病，发病机制复杂，发病率存在地域差异并呈逐年增加趋势，与环境、季节、种族、遗传等多方面因素相关，且存在一个患儿共患多种变态反应性疾病的情况，给儿童和家庭带来较为沉重的社会经济负担。</a:t>
            </a:r>
            <a:endParaRPr lang="zh-CN" altLang="en-US" sz="1400" dirty="0">
              <a:solidFill>
                <a:schemeClr val="tx1"/>
              </a:solidFill>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43" name="矩形 42"/>
          <p:cNvSpPr/>
          <p:nvPr>
            <p:custDataLst>
              <p:tags r:id="rId8"/>
            </p:custDataLst>
          </p:nvPr>
        </p:nvSpPr>
        <p:spPr>
          <a:xfrm>
            <a:off x="1052195" y="2899939"/>
            <a:ext cx="10080000" cy="824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45" name="矩形: 圆角 16"/>
          <p:cNvSpPr/>
          <p:nvPr>
            <p:custDataLst>
              <p:tags r:id="rId9"/>
            </p:custDataLst>
          </p:nvPr>
        </p:nvSpPr>
        <p:spPr>
          <a:xfrm>
            <a:off x="1052116" y="2490565"/>
            <a:ext cx="1654186" cy="373380"/>
          </a:xfrm>
          <a:prstGeom prst="roundRect">
            <a:avLst/>
          </a:prstGeom>
        </p:spPr>
        <p:style>
          <a:lnRef idx="0">
            <a:srgbClr val="FFFFFF"/>
          </a:lnRef>
          <a:fillRef idx="1">
            <a:schemeClr val="accent1"/>
          </a:fillRef>
          <a:effectRef idx="0">
            <a:srgbClr val="FFFFFF"/>
          </a:effectRef>
          <a:fontRef idx="minor">
            <a:schemeClr val="lt1"/>
          </a:fontRef>
        </p:style>
        <p:txBody>
          <a:bodyPr rtlCol="0" anchor="ctr"/>
          <a:p>
            <a:pPr algn="ctr"/>
            <a:r>
              <a:rPr lang="zh-CN" altLang="en-US" sz="1600" b="1" dirty="0">
                <a:solidFill>
                  <a:schemeClr val="bg1"/>
                </a:solidFill>
                <a:latin typeface="Bahnschrift SemiBold" panose="020B0502040204020203" charset="0"/>
                <a:ea typeface="微软雅黑" panose="020B0503020204020204" charset="-122"/>
                <a:cs typeface="+mn-ea"/>
                <a:sym typeface="+mn-lt"/>
              </a:rPr>
              <a:t>符合保基本原则</a:t>
            </a:r>
            <a:endParaRPr lang="zh-CN" altLang="en-US" sz="1600" b="1" dirty="0">
              <a:solidFill>
                <a:schemeClr val="bg1"/>
              </a:solidFill>
              <a:latin typeface="Bahnschrift SemiBold" panose="020B0502040204020203" charset="0"/>
              <a:ea typeface="微软雅黑" panose="020B0503020204020204" charset="-122"/>
              <a:cs typeface="+mn-ea"/>
              <a:sym typeface="+mn-lt"/>
            </a:endParaRPr>
          </a:p>
        </p:txBody>
      </p:sp>
      <p:sp>
        <p:nvSpPr>
          <p:cNvPr id="46" name="文本框 45"/>
          <p:cNvSpPr txBox="1"/>
          <p:nvPr>
            <p:custDataLst>
              <p:tags r:id="rId10"/>
            </p:custDataLst>
          </p:nvPr>
        </p:nvSpPr>
        <p:spPr>
          <a:xfrm>
            <a:off x="1196195" y="2911771"/>
            <a:ext cx="9792000" cy="800735"/>
          </a:xfrm>
          <a:prstGeom prst="rect">
            <a:avLst/>
          </a:prstGeom>
          <a:noFill/>
          <a:ln>
            <a:noFill/>
          </a:ln>
        </p:spPr>
        <p:txBody>
          <a:bodyPr wrap="square" rtlCol="0" anchor="t" anchorCtr="0">
            <a:spAutoFit/>
          </a:bodyPr>
          <a:p>
            <a:pPr indent="0" algn="just">
              <a:lnSpc>
                <a:spcPct val="110000"/>
              </a:lnSpc>
              <a:buFont typeface="Arial" panose="020B0604020202020204" pitchFamily="34" charset="0"/>
              <a:buNone/>
            </a:pPr>
            <a:r>
              <a:rPr lang="zh-CN" altLang="en-US" sz="1400" dirty="0">
                <a:latin typeface="Bahnschrift SemiBold" panose="020B0502040204020203" charset="0"/>
                <a:ea typeface="微软雅黑" panose="020B0503020204020204" charset="-122"/>
                <a:cs typeface="Times New Roman" panose="02020603050405020304" pitchFamily="18" charset="0"/>
                <a:sym typeface="+mn-lt"/>
              </a:rPr>
              <a:t>变态反应性疾病特别是变态反应性鼻炎患病率持续升高，临床药物的</a:t>
            </a:r>
            <a:r>
              <a:rPr lang="zh-CN" altLang="en-US" sz="1400" dirty="0">
                <a:solidFill>
                  <a:schemeClr val="tx1">
                    <a:lumMod val="85000"/>
                    <a:lumOff val="15000"/>
                  </a:schemeClr>
                </a:solidFill>
                <a:latin typeface="Bahnschrift SemiBold" panose="020B0502040204020203" charset="0"/>
                <a:ea typeface="微软雅黑" panose="020B0503020204020204" charset="-122"/>
                <a:cs typeface="+mn-ea"/>
                <a:sym typeface="+mn-ea"/>
              </a:rPr>
              <a:t>合理应用仍有诸多挑战，比如小年龄儿童超说明书用药、剂量调整等问题，</a:t>
            </a:r>
            <a:r>
              <a:rPr lang="zh-CN" altLang="en-US" sz="1400" dirty="0">
                <a:latin typeface="Bahnschrift SemiBold" panose="020B0502040204020203" charset="0"/>
                <a:ea typeface="微软雅黑" panose="020B0503020204020204" charset="-122"/>
                <a:cs typeface="Times New Roman" panose="02020603050405020304" pitchFamily="18" charset="0"/>
                <a:sym typeface="+mn-lt"/>
              </a:rPr>
              <a:t>临床仍需创新药物实现更好的管理。本品与同治疗领域所需的药物相比，费用水平较低，与医保基金和参保</a:t>
            </a:r>
            <a:r>
              <a:rPr lang="en-US" altLang="en-US" sz="1400" dirty="0">
                <a:latin typeface="Bahnschrift SemiBold" panose="020B0502040204020203" charset="0"/>
                <a:ea typeface="微软雅黑" panose="020B0503020204020204" charset="-122"/>
                <a:cs typeface="Times New Roman" panose="02020603050405020304" pitchFamily="18" charset="0"/>
                <a:sym typeface="+mn-lt"/>
              </a:rPr>
              <a:t>⼈</a:t>
            </a:r>
            <a:r>
              <a:rPr lang="zh-CN" altLang="en-US" sz="1400" dirty="0">
                <a:latin typeface="Bahnschrift SemiBold" panose="020B0502040204020203" charset="0"/>
                <a:ea typeface="微软雅黑" panose="020B0503020204020204" charset="-122"/>
                <a:cs typeface="Times New Roman" panose="02020603050405020304" pitchFamily="18" charset="0"/>
                <a:sym typeface="+mn-lt"/>
              </a:rPr>
              <a:t>承受能力相适应，符合合理用药需求。本品谈判前费用居民可承受；谈判后更具经济性优势，有助于提高患者可负担性。</a:t>
            </a:r>
            <a:endParaRPr lang="zh-CN" altLang="en-US" sz="1400" dirty="0">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47" name="矩形 46"/>
          <p:cNvSpPr/>
          <p:nvPr>
            <p:custDataLst>
              <p:tags r:id="rId11"/>
            </p:custDataLst>
          </p:nvPr>
        </p:nvSpPr>
        <p:spPr>
          <a:xfrm>
            <a:off x="1056005" y="5433790"/>
            <a:ext cx="10080000" cy="824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48" name="矩形: 圆角 19"/>
          <p:cNvSpPr/>
          <p:nvPr>
            <p:custDataLst>
              <p:tags r:id="rId12"/>
            </p:custDataLst>
          </p:nvPr>
        </p:nvSpPr>
        <p:spPr>
          <a:xfrm>
            <a:off x="1056006" y="5026120"/>
            <a:ext cx="1654186" cy="374015"/>
          </a:xfrm>
          <a:prstGeom prst="roundRect">
            <a:avLst/>
          </a:prstGeom>
        </p:spPr>
        <p:style>
          <a:lnRef idx="0">
            <a:srgbClr val="FFFFFF"/>
          </a:lnRef>
          <a:fillRef idx="1">
            <a:schemeClr val="accent1"/>
          </a:fillRef>
          <a:effectRef idx="0">
            <a:srgbClr val="FFFFFF"/>
          </a:effectRef>
          <a:fontRef idx="minor">
            <a:schemeClr val="lt1"/>
          </a:fontRef>
        </p:style>
        <p:txBody>
          <a:bodyPr rtlCol="0" anchor="ctr"/>
          <a:p>
            <a:pPr algn="ctr"/>
            <a:r>
              <a:rPr lang="zh-CN" altLang="en-US" sz="1600" b="1" dirty="0">
                <a:solidFill>
                  <a:schemeClr val="bg1"/>
                </a:solidFill>
                <a:latin typeface="Bahnschrift SemiBold" panose="020B0502040204020203" charset="0"/>
                <a:ea typeface="微软雅黑" panose="020B0503020204020204" charset="-122"/>
                <a:cs typeface="+mn-ea"/>
                <a:sym typeface="+mn-lt"/>
              </a:rPr>
              <a:t>临床管理难度</a:t>
            </a:r>
            <a:endParaRPr lang="zh-CN" altLang="en-US" sz="1600" b="1" dirty="0">
              <a:solidFill>
                <a:schemeClr val="bg1"/>
              </a:solidFill>
              <a:latin typeface="Bahnschrift SemiBold" panose="020B0502040204020203" charset="0"/>
              <a:ea typeface="微软雅黑" panose="020B0503020204020204" charset="-122"/>
              <a:cs typeface="+mn-ea"/>
              <a:sym typeface="+mn-lt"/>
            </a:endParaRPr>
          </a:p>
        </p:txBody>
      </p:sp>
      <p:sp>
        <p:nvSpPr>
          <p:cNvPr id="49" name="文本框 48"/>
          <p:cNvSpPr txBox="1"/>
          <p:nvPr>
            <p:custDataLst>
              <p:tags r:id="rId13"/>
            </p:custDataLst>
          </p:nvPr>
        </p:nvSpPr>
        <p:spPr>
          <a:xfrm>
            <a:off x="1200005" y="5517377"/>
            <a:ext cx="9792000" cy="657225"/>
          </a:xfrm>
          <a:prstGeom prst="rect">
            <a:avLst/>
          </a:prstGeom>
          <a:noFill/>
          <a:ln>
            <a:noFill/>
          </a:ln>
        </p:spPr>
        <p:txBody>
          <a:bodyPr wrap="square" rtlCol="0" anchor="t" anchorCtr="0">
            <a:noAutofit/>
          </a:bodyPr>
          <a:p>
            <a:pPr indent="0" algn="just">
              <a:lnSpc>
                <a:spcPct val="110000"/>
              </a:lnSpc>
              <a:buNone/>
            </a:pPr>
            <a:r>
              <a:rPr lang="zh-CN" altLang="en-US" sz="1400" dirty="0">
                <a:latin typeface="Bahnschrift SemiBold" panose="020B0502040204020203" charset="0"/>
                <a:ea typeface="微软雅黑" panose="020B0503020204020204" charset="-122"/>
                <a:cs typeface="Times New Roman" panose="02020603050405020304" pitchFamily="18" charset="0"/>
                <a:sym typeface="+mn-lt"/>
              </a:rPr>
              <a:t>本品为甜橙味，一日一次，服用方便，儿童依从性高</a:t>
            </a:r>
            <a:r>
              <a:rPr lang="zh-CN" altLang="en-US" sz="1400" dirty="0">
                <a:latin typeface="Bahnschrift SemiBold" panose="020B0502040204020203" charset="0"/>
                <a:ea typeface="微软雅黑" panose="020B0503020204020204" charset="-122"/>
                <a:cs typeface="+mn-ea"/>
                <a:sym typeface="+mn-lt"/>
              </a:rPr>
              <a:t>，</a:t>
            </a:r>
            <a:r>
              <a:rPr lang="zh-CN" altLang="en-US" sz="1400" dirty="0">
                <a:latin typeface="Bahnschrift SemiBold" panose="020B0502040204020203" charset="0"/>
                <a:ea typeface="微软雅黑" panose="020B0503020204020204" charset="-122"/>
                <a:cs typeface="Times New Roman" panose="02020603050405020304" pitchFamily="18" charset="0"/>
                <a:sym typeface="+mn-lt"/>
              </a:rPr>
              <a:t>提高临床管理效率。</a:t>
            </a:r>
            <a:endParaRPr lang="zh-CN" altLang="en-US" sz="1400" dirty="0">
              <a:latin typeface="Bahnschrift SemiBold" panose="020B0502040204020203" charset="0"/>
              <a:ea typeface="微软雅黑" panose="020B0503020204020204" charset="-122"/>
              <a:cs typeface="Times New Roman" panose="02020603050405020304" pitchFamily="18" charset="0"/>
              <a:sym typeface="+mn-lt"/>
            </a:endParaRPr>
          </a:p>
          <a:p>
            <a:pPr indent="0" algn="just">
              <a:lnSpc>
                <a:spcPct val="110000"/>
              </a:lnSpc>
              <a:buNone/>
            </a:pPr>
            <a:r>
              <a:rPr lang="zh-CN" altLang="en-US" sz="1400" dirty="0">
                <a:latin typeface="Bahnschrift SemiBold" panose="020B0502040204020203" charset="0"/>
                <a:ea typeface="微软雅黑" panose="020B0503020204020204" charset="-122"/>
                <a:cs typeface="Times New Roman" panose="02020603050405020304" pitchFamily="18" charset="0"/>
                <a:sym typeface="+mn-lt"/>
              </a:rPr>
              <a:t>说明书适应症明确，无临床滥用及超说明书用药风险。</a:t>
            </a:r>
            <a:endParaRPr lang="zh-CN" altLang="en-US" sz="1400" dirty="0">
              <a:latin typeface="Bahnschrift SemiBold" panose="020B0502040204020203" charset="0"/>
              <a:ea typeface="微软雅黑" panose="020B0503020204020204" charset="-122"/>
              <a:cs typeface="Times New Roman" panose="02020603050405020304" pitchFamily="18" charset="0"/>
              <a:sym typeface="+mn-lt"/>
            </a:endParaRPr>
          </a:p>
        </p:txBody>
      </p:sp>
      <p:sp>
        <p:nvSpPr>
          <p:cNvPr id="5" name="同侧圆角矩形 4"/>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8" name="文本框 7"/>
          <p:cNvSpPr txBox="1"/>
          <p:nvPr/>
        </p:nvSpPr>
        <p:spPr>
          <a:xfrm>
            <a:off x="10810875" y="72708"/>
            <a:ext cx="868680" cy="368300"/>
          </a:xfrm>
          <a:prstGeom prst="rect">
            <a:avLst/>
          </a:prstGeom>
          <a:noFill/>
        </p:spPr>
        <p:txBody>
          <a:bodyPr wrap="none" rtlCol="0">
            <a:spAutoFit/>
          </a:bodyPr>
          <a:p>
            <a:pPr algn="ctr"/>
            <a:r>
              <a:rPr lang="zh-CN" altLang="en-US">
                <a:solidFill>
                  <a:schemeClr val="accent1"/>
                </a:solidFill>
              </a:rPr>
              <a:t>公平性</a:t>
            </a:r>
            <a:endParaRPr lang="zh-CN" altLang="en-US">
              <a:solidFill>
                <a:schemeClr val="accent1"/>
              </a:solidFill>
            </a:endParaRPr>
          </a:p>
        </p:txBody>
      </p:sp>
    </p:spTree>
    <p:custDataLst>
      <p:tags r:id="rId14"/>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5" name="项标题"/>
          <p:cNvSpPr txBox="1"/>
          <p:nvPr>
            <p:custDataLst>
              <p:tags r:id="rId2"/>
            </p:custDataLst>
          </p:nvPr>
        </p:nvSpPr>
        <p:spPr>
          <a:xfrm>
            <a:off x="7160412" y="1051032"/>
            <a:ext cx="3704645" cy="508178"/>
          </a:xfrm>
          <a:prstGeom prst="rect">
            <a:avLst/>
          </a:prstGeom>
          <a:noFill/>
        </p:spPr>
        <p:txBody>
          <a:bodyPr wrap="square" lIns="0" tIns="0" rIns="0" bIns="0" rtlCol="0" anchor="ctr">
            <a:normAutofit/>
          </a:bodyPr>
          <a:p>
            <a:pPr marL="0" indent="0" algn="l">
              <a:lnSpc>
                <a:spcPct val="100000"/>
              </a:lnSpc>
              <a:spcBef>
                <a:spcPts val="0"/>
              </a:spcBef>
              <a:spcAft>
                <a:spcPts val="0"/>
              </a:spcAft>
              <a:buSzPct val="100000"/>
            </a:pPr>
            <a:r>
              <a:rPr lang="zh-CN" altLang="en-US" sz="2400" b="1" spc="300" dirty="0">
                <a:solidFill>
                  <a:schemeClr val="tx1">
                    <a:lumMod val="85000"/>
                    <a:lumOff val="15000"/>
                  </a:schemeClr>
                </a:solidFill>
                <a:latin typeface="+mj-lt"/>
                <a:ea typeface="+mj-lt"/>
              </a:rPr>
              <a:t>产品基本信息</a:t>
            </a:r>
            <a:endParaRPr lang="zh-CN" altLang="en-US" sz="2400" b="1" spc="300" dirty="0">
              <a:solidFill>
                <a:schemeClr val="tx1">
                  <a:lumMod val="85000"/>
                  <a:lumOff val="15000"/>
                </a:schemeClr>
              </a:solidFill>
              <a:latin typeface="+mj-lt"/>
              <a:ea typeface="+mj-lt"/>
            </a:endParaRPr>
          </a:p>
        </p:txBody>
      </p:sp>
      <p:sp>
        <p:nvSpPr>
          <p:cNvPr id="6" name="Ellipse 66_#color-2050&amp;12710"/>
          <p:cNvSpPr/>
          <p:nvPr>
            <p:custDataLst>
              <p:tags r:id="rId3"/>
            </p:custDataLst>
          </p:nvPr>
        </p:nvSpPr>
        <p:spPr>
          <a:xfrm>
            <a:off x="6270189" y="922499"/>
            <a:ext cx="765243" cy="765243"/>
          </a:xfrm>
          <a:custGeom>
            <a:avLst/>
            <a:gdLst/>
            <a:ahLst/>
            <a:cxnLst/>
            <a:rect l="l" t="t" r="r" b="b"/>
            <a:pathLst>
              <a:path w="758952" h="758952">
                <a:moveTo>
                  <a:pt x="384048" y="740664"/>
                </a:moveTo>
                <a:cubicBezTo>
                  <a:pt x="576072" y="740664"/>
                  <a:pt x="740664" y="576072"/>
                  <a:pt x="740664" y="384048"/>
                </a:cubicBezTo>
                <a:cubicBezTo>
                  <a:pt x="740664" y="182880"/>
                  <a:pt x="576072" y="27432"/>
                  <a:pt x="384048" y="27432"/>
                </a:cubicBezTo>
                <a:cubicBezTo>
                  <a:pt x="182880" y="27432"/>
                  <a:pt x="27432" y="182880"/>
                  <a:pt x="27432" y="384048"/>
                </a:cubicBezTo>
                <a:cubicBezTo>
                  <a:pt x="27432" y="576072"/>
                  <a:pt x="182880" y="740664"/>
                  <a:pt x="384048" y="740664"/>
                </a:cubicBezTo>
                <a:moveTo>
                  <a:pt x="384048" y="758952"/>
                </a:moveTo>
                <a:cubicBezTo>
                  <a:pt x="594360" y="758952"/>
                  <a:pt x="758952" y="594360"/>
                  <a:pt x="758952" y="384048"/>
                </a:cubicBezTo>
                <a:cubicBezTo>
                  <a:pt x="758952" y="173736"/>
                  <a:pt x="594360" y="0"/>
                  <a:pt x="384048" y="0"/>
                </a:cubicBezTo>
                <a:cubicBezTo>
                  <a:pt x="173736" y="0"/>
                  <a:pt x="0" y="173736"/>
                  <a:pt x="0" y="384048"/>
                </a:cubicBezTo>
                <a:cubicBezTo>
                  <a:pt x="0" y="594360"/>
                  <a:pt x="173736" y="758952"/>
                  <a:pt x="384048" y="758952"/>
                </a:cubicBezTo>
              </a:path>
            </a:pathLst>
          </a:custGeom>
          <a:solidFill>
            <a:schemeClr val="accent1">
              <a:alpha val="10000"/>
            </a:schemeClr>
          </a:solidFill>
        </p:spPr>
        <p:txBody>
          <a:bodyPr/>
          <a:p>
            <a:endParaRPr lang="zh-CN" altLang="en-US"/>
          </a:p>
        </p:txBody>
      </p:sp>
      <p:sp>
        <p:nvSpPr>
          <p:cNvPr id="17" name="@mix!m0_序号_01-2050-12354"/>
          <p:cNvSpPr/>
          <p:nvPr>
            <p:custDataLst>
              <p:tags r:id="rId4"/>
            </p:custDataLst>
          </p:nvPr>
        </p:nvSpPr>
        <p:spPr>
          <a:xfrm>
            <a:off x="6343947" y="1005477"/>
            <a:ext cx="608507" cy="608507"/>
          </a:xfrm>
          <a:prstGeom prst="ellipse">
            <a:avLst/>
          </a:prstGeom>
          <a:solidFill>
            <a:schemeClr val="accent1"/>
          </a:solidFill>
        </p:spPr>
        <p:txBody>
          <a:bodyPr wrap="none" lIns="0" tIns="0" rIns="0" bIns="0" rtlCol="0" anchor="ctr" anchorCtr="0">
            <a:normAutofit/>
          </a:bodyPr>
          <a:p>
            <a:pPr marL="0" indent="0" algn="ctr">
              <a:lnSpc>
                <a:spcPct val="110000"/>
              </a:lnSpc>
              <a:buNone/>
            </a:pPr>
            <a:r>
              <a:rPr lang="en-US" b="1" dirty="0">
                <a:solidFill>
                  <a:srgbClr val="FFFFFF"/>
                </a:solidFill>
                <a:latin typeface="+mn-ea"/>
                <a:cs typeface="微软雅黑" panose="020B0503020204020204" pitchFamily="34" charset="-120"/>
              </a:rPr>
              <a:t>01</a:t>
            </a:r>
            <a:endParaRPr lang="zh-CN" altLang="en-US" b="1" dirty="0">
              <a:solidFill>
                <a:srgbClr val="FFFFFF"/>
              </a:solidFill>
              <a:latin typeface="+mn-ea"/>
              <a:cs typeface="微软雅黑" panose="020B0503020204020204" pitchFamily="34" charset="-120"/>
            </a:endParaRPr>
          </a:p>
        </p:txBody>
      </p:sp>
      <p:sp>
        <p:nvSpPr>
          <p:cNvPr id="18" name="Ellipse 68_#color-2050&amp;12711"/>
          <p:cNvSpPr/>
          <p:nvPr>
            <p:custDataLst>
              <p:tags r:id="rId5"/>
            </p:custDataLst>
          </p:nvPr>
        </p:nvSpPr>
        <p:spPr>
          <a:xfrm>
            <a:off x="6629249" y="1980471"/>
            <a:ext cx="765243" cy="765243"/>
          </a:xfrm>
          <a:custGeom>
            <a:avLst/>
            <a:gdLst/>
            <a:ahLst/>
            <a:cxnLst/>
            <a:rect l="l" t="t" r="r" b="b"/>
            <a:pathLst>
              <a:path w="758952" h="758952">
                <a:moveTo>
                  <a:pt x="384048" y="740664"/>
                </a:moveTo>
                <a:cubicBezTo>
                  <a:pt x="576072" y="740664"/>
                  <a:pt x="740664" y="576072"/>
                  <a:pt x="740664" y="384048"/>
                </a:cubicBezTo>
                <a:cubicBezTo>
                  <a:pt x="740664" y="182880"/>
                  <a:pt x="576072" y="27432"/>
                  <a:pt x="384048" y="27432"/>
                </a:cubicBezTo>
                <a:cubicBezTo>
                  <a:pt x="182880" y="27432"/>
                  <a:pt x="27432" y="182880"/>
                  <a:pt x="27432" y="384048"/>
                </a:cubicBezTo>
                <a:cubicBezTo>
                  <a:pt x="27432" y="576072"/>
                  <a:pt x="182880" y="740664"/>
                  <a:pt x="384048" y="740664"/>
                </a:cubicBezTo>
                <a:moveTo>
                  <a:pt x="384048" y="758952"/>
                </a:moveTo>
                <a:cubicBezTo>
                  <a:pt x="594360" y="758952"/>
                  <a:pt x="758952" y="594360"/>
                  <a:pt x="758952" y="384048"/>
                </a:cubicBezTo>
                <a:cubicBezTo>
                  <a:pt x="758952" y="173736"/>
                  <a:pt x="594360" y="0"/>
                  <a:pt x="384048" y="0"/>
                </a:cubicBezTo>
                <a:cubicBezTo>
                  <a:pt x="173736" y="0"/>
                  <a:pt x="0" y="173736"/>
                  <a:pt x="0" y="384048"/>
                </a:cubicBezTo>
                <a:cubicBezTo>
                  <a:pt x="0" y="594360"/>
                  <a:pt x="173736" y="758952"/>
                  <a:pt x="384048" y="758952"/>
                </a:cubicBezTo>
              </a:path>
            </a:pathLst>
          </a:custGeom>
          <a:solidFill>
            <a:schemeClr val="accent1">
              <a:alpha val="10000"/>
            </a:schemeClr>
          </a:solidFill>
        </p:spPr>
        <p:txBody>
          <a:bodyPr/>
          <a:p>
            <a:endParaRPr lang="zh-CN" altLang="en-US"/>
          </a:p>
        </p:txBody>
      </p:sp>
      <p:sp>
        <p:nvSpPr>
          <p:cNvPr id="19" name="@mix!m0_序号_02-2050-12355"/>
          <p:cNvSpPr/>
          <p:nvPr>
            <p:custDataLst>
              <p:tags r:id="rId6"/>
            </p:custDataLst>
          </p:nvPr>
        </p:nvSpPr>
        <p:spPr>
          <a:xfrm>
            <a:off x="6703007" y="2054230"/>
            <a:ext cx="608507" cy="608507"/>
          </a:xfrm>
          <a:prstGeom prst="ellipse">
            <a:avLst/>
          </a:prstGeom>
          <a:solidFill>
            <a:schemeClr val="accent1"/>
          </a:solidFill>
        </p:spPr>
        <p:txBody>
          <a:bodyPr wrap="none" lIns="0" tIns="0" rIns="0" bIns="0" rtlCol="0" anchor="ctr" anchorCtr="0">
            <a:normAutofit/>
          </a:bodyPr>
          <a:p>
            <a:pPr lvl="0" algn="ctr">
              <a:lnSpc>
                <a:spcPct val="110000"/>
              </a:lnSpc>
              <a:buClrTx/>
              <a:buSzTx/>
              <a:buFontTx/>
            </a:pPr>
            <a:r>
              <a:rPr lang="en-US" b="1" dirty="0">
                <a:solidFill>
                  <a:srgbClr val="FFFFFF"/>
                </a:solidFill>
                <a:latin typeface="+mn-ea"/>
                <a:cs typeface="微软雅黑" panose="020B0503020204020204" pitchFamily="34" charset="-120"/>
                <a:sym typeface="+mn-ea"/>
              </a:rPr>
              <a:t>02</a:t>
            </a:r>
            <a:endParaRPr lang="en-US" b="1" dirty="0">
              <a:solidFill>
                <a:srgbClr val="FFFFFF"/>
              </a:solidFill>
              <a:latin typeface="+mn-ea"/>
              <a:cs typeface="微软雅黑" panose="020B0503020204020204" pitchFamily="34" charset="-120"/>
              <a:sym typeface="+mn-ea"/>
            </a:endParaRPr>
          </a:p>
        </p:txBody>
      </p:sp>
      <p:sp>
        <p:nvSpPr>
          <p:cNvPr id="20" name="项标题"/>
          <p:cNvSpPr txBox="1"/>
          <p:nvPr>
            <p:custDataLst>
              <p:tags r:id="rId7"/>
            </p:custDataLst>
          </p:nvPr>
        </p:nvSpPr>
        <p:spPr>
          <a:xfrm>
            <a:off x="7519472" y="2109004"/>
            <a:ext cx="3704645" cy="508178"/>
          </a:xfrm>
          <a:prstGeom prst="rect">
            <a:avLst/>
          </a:prstGeom>
          <a:noFill/>
        </p:spPr>
        <p:txBody>
          <a:bodyPr wrap="square" lIns="0" tIns="0" rIns="0" bIns="0" rtlCol="0" anchor="ctr">
            <a:normAutofit/>
          </a:bodyPr>
          <a:p>
            <a:pPr marL="0" indent="0" algn="l">
              <a:lnSpc>
                <a:spcPct val="100000"/>
              </a:lnSpc>
              <a:spcBef>
                <a:spcPts val="0"/>
              </a:spcBef>
              <a:spcAft>
                <a:spcPts val="0"/>
              </a:spcAft>
              <a:buSzPct val="100000"/>
            </a:pPr>
            <a:r>
              <a:rPr lang="zh-CN" altLang="en-US" sz="2400" b="1" spc="300" dirty="0">
                <a:solidFill>
                  <a:schemeClr val="tx1">
                    <a:lumMod val="85000"/>
                    <a:lumOff val="15000"/>
                  </a:schemeClr>
                </a:solidFill>
                <a:latin typeface="+mj-lt"/>
                <a:ea typeface="+mj-lt"/>
              </a:rPr>
              <a:t>产品安全性</a:t>
            </a:r>
            <a:endParaRPr lang="zh-CN" altLang="en-US" sz="2400" b="1" spc="300" dirty="0">
              <a:solidFill>
                <a:schemeClr val="tx1">
                  <a:lumMod val="85000"/>
                  <a:lumOff val="15000"/>
                </a:schemeClr>
              </a:solidFill>
              <a:latin typeface="+mj-lt"/>
              <a:ea typeface="+mj-lt"/>
            </a:endParaRPr>
          </a:p>
        </p:txBody>
      </p:sp>
      <p:sp>
        <p:nvSpPr>
          <p:cNvPr id="21" name="@mix!m0_序号_03-2050-12356"/>
          <p:cNvSpPr/>
          <p:nvPr>
            <p:custDataLst>
              <p:tags r:id="rId8"/>
            </p:custDataLst>
          </p:nvPr>
        </p:nvSpPr>
        <p:spPr>
          <a:xfrm>
            <a:off x="6703007" y="4170174"/>
            <a:ext cx="608507" cy="608507"/>
          </a:xfrm>
          <a:prstGeom prst="ellipse">
            <a:avLst/>
          </a:prstGeom>
          <a:solidFill>
            <a:schemeClr val="accent1"/>
          </a:solidFill>
        </p:spPr>
        <p:txBody>
          <a:bodyPr wrap="none" lIns="0" tIns="0" rIns="0" bIns="0" rtlCol="0" anchor="ctr" anchorCtr="0">
            <a:normAutofit/>
          </a:bodyPr>
          <a:p>
            <a:pPr lvl="0" algn="ctr">
              <a:lnSpc>
                <a:spcPct val="110000"/>
              </a:lnSpc>
              <a:buClrTx/>
              <a:buSzTx/>
              <a:buFontTx/>
            </a:pPr>
            <a:r>
              <a:rPr lang="en-US" b="1" dirty="0">
                <a:solidFill>
                  <a:srgbClr val="FFFFFF"/>
                </a:solidFill>
                <a:latin typeface="+mn-ea"/>
                <a:cs typeface="微软雅黑" panose="020B0503020204020204" pitchFamily="34" charset="-120"/>
                <a:sym typeface="+mn-ea"/>
              </a:rPr>
              <a:t>04</a:t>
            </a:r>
            <a:endParaRPr lang="en-US" b="1" dirty="0">
              <a:solidFill>
                <a:srgbClr val="FFFFFF"/>
              </a:solidFill>
              <a:latin typeface="+mn-ea"/>
              <a:cs typeface="微软雅黑" panose="020B0503020204020204" pitchFamily="34" charset="-120"/>
              <a:sym typeface="+mn-ea"/>
            </a:endParaRPr>
          </a:p>
        </p:txBody>
      </p:sp>
      <p:sp>
        <p:nvSpPr>
          <p:cNvPr id="22" name="Ellipse 70_#color-2050&amp;12709"/>
          <p:cNvSpPr/>
          <p:nvPr>
            <p:custDataLst>
              <p:tags r:id="rId9"/>
            </p:custDataLst>
          </p:nvPr>
        </p:nvSpPr>
        <p:spPr>
          <a:xfrm>
            <a:off x="6629249" y="4096416"/>
            <a:ext cx="765243" cy="765243"/>
          </a:xfrm>
          <a:custGeom>
            <a:avLst/>
            <a:gdLst/>
            <a:ahLst/>
            <a:cxnLst/>
            <a:rect l="l" t="t" r="r" b="b"/>
            <a:pathLst>
              <a:path w="758952" h="758952">
                <a:moveTo>
                  <a:pt x="384048" y="740664"/>
                </a:moveTo>
                <a:cubicBezTo>
                  <a:pt x="576072" y="740664"/>
                  <a:pt x="740664" y="576072"/>
                  <a:pt x="740664" y="384048"/>
                </a:cubicBezTo>
                <a:cubicBezTo>
                  <a:pt x="740664" y="182880"/>
                  <a:pt x="576072" y="27432"/>
                  <a:pt x="384048" y="27432"/>
                </a:cubicBezTo>
                <a:cubicBezTo>
                  <a:pt x="182880" y="27432"/>
                  <a:pt x="27432" y="182880"/>
                  <a:pt x="27432" y="384048"/>
                </a:cubicBezTo>
                <a:cubicBezTo>
                  <a:pt x="27432" y="576072"/>
                  <a:pt x="182880" y="740664"/>
                  <a:pt x="384048" y="740664"/>
                </a:cubicBezTo>
                <a:moveTo>
                  <a:pt x="384048" y="758952"/>
                </a:moveTo>
                <a:cubicBezTo>
                  <a:pt x="594360" y="758952"/>
                  <a:pt x="758952" y="594360"/>
                  <a:pt x="758952" y="384048"/>
                </a:cubicBezTo>
                <a:cubicBezTo>
                  <a:pt x="758952" y="173736"/>
                  <a:pt x="594360" y="0"/>
                  <a:pt x="384048" y="0"/>
                </a:cubicBezTo>
                <a:cubicBezTo>
                  <a:pt x="173736" y="0"/>
                  <a:pt x="0" y="173736"/>
                  <a:pt x="0" y="384048"/>
                </a:cubicBezTo>
                <a:cubicBezTo>
                  <a:pt x="0" y="594360"/>
                  <a:pt x="173736" y="758952"/>
                  <a:pt x="384048" y="758952"/>
                </a:cubicBezTo>
              </a:path>
            </a:pathLst>
          </a:custGeom>
          <a:solidFill>
            <a:schemeClr val="accent1">
              <a:alpha val="10000"/>
            </a:schemeClr>
          </a:solidFill>
        </p:spPr>
        <p:txBody>
          <a:bodyPr/>
          <a:p>
            <a:endParaRPr lang="zh-CN" altLang="en-US"/>
          </a:p>
        </p:txBody>
      </p:sp>
      <p:sp>
        <p:nvSpPr>
          <p:cNvPr id="23" name="项标题"/>
          <p:cNvSpPr txBox="1"/>
          <p:nvPr>
            <p:custDataLst>
              <p:tags r:id="rId10"/>
            </p:custDataLst>
          </p:nvPr>
        </p:nvSpPr>
        <p:spPr>
          <a:xfrm>
            <a:off x="7519472" y="4220338"/>
            <a:ext cx="3704645" cy="508178"/>
          </a:xfrm>
          <a:prstGeom prst="rect">
            <a:avLst/>
          </a:prstGeom>
          <a:noFill/>
        </p:spPr>
        <p:txBody>
          <a:bodyPr wrap="square" lIns="0" tIns="0" rIns="0" bIns="0" rtlCol="0" anchor="ctr">
            <a:normAutofit/>
          </a:bodyPr>
          <a:p>
            <a:pPr>
              <a:lnSpc>
                <a:spcPct val="100000"/>
              </a:lnSpc>
            </a:pPr>
            <a:r>
              <a:rPr lang="zh-CN" altLang="en-US" sz="2400" b="1" spc="300" dirty="0">
                <a:solidFill>
                  <a:schemeClr val="tx1">
                    <a:lumMod val="85000"/>
                    <a:lumOff val="15000"/>
                  </a:schemeClr>
                </a:solidFill>
                <a:latin typeface="+mj-lt"/>
                <a:ea typeface="+mj-lt"/>
              </a:rPr>
              <a:t>产品创新性</a:t>
            </a:r>
            <a:endParaRPr lang="zh-CN" altLang="en-US" sz="2400" b="1" spc="300" dirty="0">
              <a:solidFill>
                <a:schemeClr val="tx1">
                  <a:lumMod val="85000"/>
                  <a:lumOff val="15000"/>
                </a:schemeClr>
              </a:solidFill>
              <a:latin typeface="+mj-lt"/>
              <a:ea typeface="+mj-lt"/>
            </a:endParaRPr>
          </a:p>
        </p:txBody>
      </p:sp>
      <p:sp>
        <p:nvSpPr>
          <p:cNvPr id="24" name="Ellipse 72_#color-2050&amp;12712"/>
          <p:cNvSpPr/>
          <p:nvPr>
            <p:custDataLst>
              <p:tags r:id="rId11"/>
            </p:custDataLst>
          </p:nvPr>
        </p:nvSpPr>
        <p:spPr>
          <a:xfrm>
            <a:off x="6270189" y="5154388"/>
            <a:ext cx="765243" cy="765243"/>
          </a:xfrm>
          <a:custGeom>
            <a:avLst/>
            <a:gdLst/>
            <a:ahLst/>
            <a:cxnLst/>
            <a:rect l="l" t="t" r="r" b="b"/>
            <a:pathLst>
              <a:path w="758952" h="758952">
                <a:moveTo>
                  <a:pt x="384048" y="740664"/>
                </a:moveTo>
                <a:cubicBezTo>
                  <a:pt x="576072" y="740664"/>
                  <a:pt x="740664" y="576072"/>
                  <a:pt x="740664" y="384048"/>
                </a:cubicBezTo>
                <a:cubicBezTo>
                  <a:pt x="740664" y="182880"/>
                  <a:pt x="576072" y="27432"/>
                  <a:pt x="384048" y="27432"/>
                </a:cubicBezTo>
                <a:cubicBezTo>
                  <a:pt x="182880" y="27432"/>
                  <a:pt x="27432" y="182880"/>
                  <a:pt x="27432" y="384048"/>
                </a:cubicBezTo>
                <a:cubicBezTo>
                  <a:pt x="27432" y="576072"/>
                  <a:pt x="182880" y="740664"/>
                  <a:pt x="384048" y="740664"/>
                </a:cubicBezTo>
                <a:moveTo>
                  <a:pt x="384048" y="758952"/>
                </a:moveTo>
                <a:cubicBezTo>
                  <a:pt x="594360" y="758952"/>
                  <a:pt x="758952" y="594360"/>
                  <a:pt x="758952" y="384048"/>
                </a:cubicBezTo>
                <a:cubicBezTo>
                  <a:pt x="758952" y="173736"/>
                  <a:pt x="594360" y="0"/>
                  <a:pt x="384048" y="0"/>
                </a:cubicBezTo>
                <a:cubicBezTo>
                  <a:pt x="173736" y="0"/>
                  <a:pt x="0" y="173736"/>
                  <a:pt x="0" y="384048"/>
                </a:cubicBezTo>
                <a:cubicBezTo>
                  <a:pt x="0" y="594360"/>
                  <a:pt x="173736" y="758952"/>
                  <a:pt x="384048" y="758952"/>
                </a:cubicBezTo>
              </a:path>
            </a:pathLst>
          </a:custGeom>
          <a:solidFill>
            <a:schemeClr val="accent1">
              <a:alpha val="10000"/>
            </a:schemeClr>
          </a:solidFill>
        </p:spPr>
        <p:txBody>
          <a:bodyPr/>
          <a:p>
            <a:endParaRPr lang="zh-CN" altLang="en-US"/>
          </a:p>
        </p:txBody>
      </p:sp>
      <p:sp>
        <p:nvSpPr>
          <p:cNvPr id="25" name="@mix!m0_序号_04-2050-12357"/>
          <p:cNvSpPr/>
          <p:nvPr>
            <p:custDataLst>
              <p:tags r:id="rId12"/>
            </p:custDataLst>
          </p:nvPr>
        </p:nvSpPr>
        <p:spPr>
          <a:xfrm>
            <a:off x="6343947" y="5228146"/>
            <a:ext cx="608507" cy="608507"/>
          </a:xfrm>
          <a:prstGeom prst="ellipse">
            <a:avLst/>
          </a:prstGeom>
          <a:solidFill>
            <a:schemeClr val="accent1"/>
          </a:solidFill>
        </p:spPr>
        <p:txBody>
          <a:bodyPr wrap="none" lIns="0" tIns="0" rIns="0" bIns="0" rtlCol="0" anchor="ctr" anchorCtr="0">
            <a:normAutofit/>
          </a:bodyPr>
          <a:p>
            <a:pPr lvl="0" algn="ctr">
              <a:lnSpc>
                <a:spcPct val="110000"/>
              </a:lnSpc>
              <a:buClrTx/>
              <a:buSzTx/>
              <a:buFontTx/>
            </a:pPr>
            <a:r>
              <a:rPr lang="en-US" b="1" dirty="0">
                <a:solidFill>
                  <a:srgbClr val="FFFFFF"/>
                </a:solidFill>
                <a:latin typeface="+mn-ea"/>
                <a:cs typeface="微软雅黑" panose="020B0503020204020204" pitchFamily="34" charset="-120"/>
                <a:sym typeface="+mn-ea"/>
              </a:rPr>
              <a:t>05</a:t>
            </a:r>
            <a:endParaRPr lang="en-US" b="1" dirty="0">
              <a:solidFill>
                <a:srgbClr val="FFFFFF"/>
              </a:solidFill>
              <a:latin typeface="+mn-ea"/>
              <a:cs typeface="微软雅黑" panose="020B0503020204020204" pitchFamily="34" charset="-120"/>
              <a:sym typeface="+mn-ea"/>
            </a:endParaRPr>
          </a:p>
        </p:txBody>
      </p:sp>
      <p:sp>
        <p:nvSpPr>
          <p:cNvPr id="26" name="项标题"/>
          <p:cNvSpPr txBox="1"/>
          <p:nvPr>
            <p:custDataLst>
              <p:tags r:id="rId13"/>
            </p:custDataLst>
          </p:nvPr>
        </p:nvSpPr>
        <p:spPr>
          <a:xfrm>
            <a:off x="7160412" y="5278311"/>
            <a:ext cx="3704645" cy="508178"/>
          </a:xfrm>
          <a:prstGeom prst="rect">
            <a:avLst/>
          </a:prstGeom>
          <a:noFill/>
        </p:spPr>
        <p:txBody>
          <a:bodyPr wrap="square" lIns="0" tIns="0" rIns="0" bIns="0" rtlCol="0" anchor="ctr">
            <a:normAutofit/>
          </a:bodyPr>
          <a:p>
            <a:pPr>
              <a:lnSpc>
                <a:spcPct val="100000"/>
              </a:lnSpc>
            </a:pPr>
            <a:r>
              <a:rPr lang="zh-CN" altLang="en-US" sz="2400" b="1" spc="300" dirty="0">
                <a:solidFill>
                  <a:schemeClr val="tx1">
                    <a:lumMod val="85000"/>
                    <a:lumOff val="15000"/>
                  </a:schemeClr>
                </a:solidFill>
                <a:latin typeface="+mj-lt"/>
                <a:ea typeface="+mj-lt"/>
              </a:rPr>
              <a:t>产品公平性</a:t>
            </a:r>
            <a:endParaRPr lang="zh-CN" altLang="en-US" sz="2400" b="1" spc="300" dirty="0">
              <a:solidFill>
                <a:schemeClr val="tx1">
                  <a:lumMod val="85000"/>
                  <a:lumOff val="15000"/>
                </a:schemeClr>
              </a:solidFill>
              <a:latin typeface="+mj-lt"/>
              <a:ea typeface="+mj-lt"/>
            </a:endParaRPr>
          </a:p>
        </p:txBody>
      </p:sp>
      <p:sp>
        <p:nvSpPr>
          <p:cNvPr id="27" name="Ellipse 68_#color-2050&amp;12711"/>
          <p:cNvSpPr/>
          <p:nvPr>
            <p:custDataLst>
              <p:tags r:id="rId14"/>
            </p:custDataLst>
          </p:nvPr>
        </p:nvSpPr>
        <p:spPr>
          <a:xfrm>
            <a:off x="6795718" y="3038443"/>
            <a:ext cx="765243" cy="765243"/>
          </a:xfrm>
          <a:custGeom>
            <a:avLst/>
            <a:gdLst/>
            <a:ahLst/>
            <a:cxnLst/>
            <a:rect l="l" t="t" r="r" b="b"/>
            <a:pathLst>
              <a:path w="758952" h="758952">
                <a:moveTo>
                  <a:pt x="384048" y="740664"/>
                </a:moveTo>
                <a:cubicBezTo>
                  <a:pt x="576072" y="740664"/>
                  <a:pt x="740664" y="576072"/>
                  <a:pt x="740664" y="384048"/>
                </a:cubicBezTo>
                <a:cubicBezTo>
                  <a:pt x="740664" y="182880"/>
                  <a:pt x="576072" y="27432"/>
                  <a:pt x="384048" y="27432"/>
                </a:cubicBezTo>
                <a:cubicBezTo>
                  <a:pt x="182880" y="27432"/>
                  <a:pt x="27432" y="182880"/>
                  <a:pt x="27432" y="384048"/>
                </a:cubicBezTo>
                <a:cubicBezTo>
                  <a:pt x="27432" y="576072"/>
                  <a:pt x="182880" y="740664"/>
                  <a:pt x="384048" y="740664"/>
                </a:cubicBezTo>
                <a:moveTo>
                  <a:pt x="384048" y="758952"/>
                </a:moveTo>
                <a:cubicBezTo>
                  <a:pt x="594360" y="758952"/>
                  <a:pt x="758952" y="594360"/>
                  <a:pt x="758952" y="384048"/>
                </a:cubicBezTo>
                <a:cubicBezTo>
                  <a:pt x="758952" y="173736"/>
                  <a:pt x="594360" y="0"/>
                  <a:pt x="384048" y="0"/>
                </a:cubicBezTo>
                <a:cubicBezTo>
                  <a:pt x="173736" y="0"/>
                  <a:pt x="0" y="173736"/>
                  <a:pt x="0" y="384048"/>
                </a:cubicBezTo>
                <a:cubicBezTo>
                  <a:pt x="0" y="594360"/>
                  <a:pt x="173736" y="758952"/>
                  <a:pt x="384048" y="758952"/>
                </a:cubicBezTo>
              </a:path>
            </a:pathLst>
          </a:custGeom>
          <a:solidFill>
            <a:schemeClr val="accent1">
              <a:alpha val="10000"/>
            </a:schemeClr>
          </a:solidFill>
        </p:spPr>
        <p:txBody>
          <a:bodyPr/>
          <a:p>
            <a:endParaRPr lang="zh-CN" altLang="en-US"/>
          </a:p>
        </p:txBody>
      </p:sp>
      <p:sp>
        <p:nvSpPr>
          <p:cNvPr id="28" name="@mix!m0_序号_02-2050-12355"/>
          <p:cNvSpPr/>
          <p:nvPr>
            <p:custDataLst>
              <p:tags r:id="rId15"/>
            </p:custDataLst>
          </p:nvPr>
        </p:nvSpPr>
        <p:spPr>
          <a:xfrm>
            <a:off x="6869476" y="3112202"/>
            <a:ext cx="608507" cy="608507"/>
          </a:xfrm>
          <a:prstGeom prst="ellipse">
            <a:avLst/>
          </a:prstGeom>
          <a:solidFill>
            <a:schemeClr val="accent1"/>
          </a:solidFill>
        </p:spPr>
        <p:txBody>
          <a:bodyPr wrap="none" lIns="0" tIns="0" rIns="0" bIns="0" rtlCol="0" anchor="ctr" anchorCtr="0">
            <a:normAutofit/>
          </a:bodyPr>
          <a:p>
            <a:pPr lvl="0" algn="ctr">
              <a:lnSpc>
                <a:spcPct val="110000"/>
              </a:lnSpc>
              <a:buClrTx/>
              <a:buSzTx/>
              <a:buFontTx/>
            </a:pPr>
            <a:r>
              <a:rPr lang="en-US" b="1" dirty="0">
                <a:solidFill>
                  <a:srgbClr val="FFFFFF"/>
                </a:solidFill>
                <a:latin typeface="+mn-ea"/>
                <a:cs typeface="微软雅黑" panose="020B0503020204020204" pitchFamily="34" charset="-120"/>
                <a:sym typeface="+mn-ea"/>
              </a:rPr>
              <a:t>03</a:t>
            </a:r>
            <a:endParaRPr lang="en-US" b="1" dirty="0">
              <a:solidFill>
                <a:srgbClr val="FFFFFF"/>
              </a:solidFill>
              <a:latin typeface="+mn-ea"/>
              <a:cs typeface="微软雅黑" panose="020B0503020204020204" pitchFamily="34" charset="-120"/>
              <a:sym typeface="+mn-ea"/>
            </a:endParaRPr>
          </a:p>
        </p:txBody>
      </p:sp>
      <p:sp>
        <p:nvSpPr>
          <p:cNvPr id="29" name="项标题"/>
          <p:cNvSpPr txBox="1"/>
          <p:nvPr>
            <p:custDataLst>
              <p:tags r:id="rId16"/>
            </p:custDataLst>
          </p:nvPr>
        </p:nvSpPr>
        <p:spPr>
          <a:xfrm>
            <a:off x="7685941" y="3166976"/>
            <a:ext cx="3704645" cy="508178"/>
          </a:xfrm>
          <a:prstGeom prst="rect">
            <a:avLst/>
          </a:prstGeom>
          <a:noFill/>
        </p:spPr>
        <p:txBody>
          <a:bodyPr wrap="square" lIns="0" tIns="0" rIns="0" bIns="0" rtlCol="0" anchor="ctr">
            <a:normAutofit/>
          </a:bodyPr>
          <a:p>
            <a:pPr marL="0" indent="0" algn="l">
              <a:lnSpc>
                <a:spcPct val="100000"/>
              </a:lnSpc>
              <a:spcBef>
                <a:spcPts val="0"/>
              </a:spcBef>
              <a:spcAft>
                <a:spcPts val="0"/>
              </a:spcAft>
              <a:buSzPct val="100000"/>
            </a:pPr>
            <a:r>
              <a:rPr lang="zh-CN" altLang="en-US" sz="2400" b="1" spc="300" dirty="0">
                <a:solidFill>
                  <a:schemeClr val="tx1">
                    <a:lumMod val="85000"/>
                    <a:lumOff val="15000"/>
                  </a:schemeClr>
                </a:solidFill>
                <a:latin typeface="+mj-lt"/>
                <a:ea typeface="+mj-lt"/>
              </a:rPr>
              <a:t>产品有效性</a:t>
            </a:r>
            <a:endParaRPr lang="zh-CN" altLang="en-US" sz="2400" b="1" spc="300" dirty="0">
              <a:solidFill>
                <a:schemeClr val="tx1">
                  <a:lumMod val="85000"/>
                  <a:lumOff val="15000"/>
                </a:schemeClr>
              </a:solidFill>
              <a:latin typeface="+mj-lt"/>
              <a:ea typeface="+mj-lt"/>
            </a:endParaRPr>
          </a:p>
        </p:txBody>
      </p:sp>
    </p:spTree>
    <p:custDataLst>
      <p:tags r:id="rId1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latin typeface="Bahnschrift SemiBold" panose="020B0502040204020203" charset="0"/>
                <a:ea typeface="微软雅黑" panose="020B0503020204020204" charset="-122"/>
                <a:sym typeface="+mn-ea"/>
              </a:rPr>
              <a:t>依巴斯汀口服溶液</a:t>
            </a:r>
            <a:r>
              <a:rPr lang="en-US" altLang="zh-CN" sz="2800" b="1" dirty="0">
                <a:solidFill>
                  <a:schemeClr val="bg1"/>
                </a:solidFill>
                <a:latin typeface="Bahnschrift SemiBold" panose="020B0502040204020203" charset="0"/>
                <a:ea typeface="微软雅黑" panose="020B0503020204020204" charset="-122"/>
                <a:sym typeface="+mn-ea"/>
              </a:rPr>
              <a:t>——</a:t>
            </a:r>
            <a:r>
              <a:rPr lang="zh-CN" altLang="en-US" sz="2800" b="1" dirty="0">
                <a:solidFill>
                  <a:schemeClr val="bg1"/>
                </a:solidFill>
                <a:latin typeface="Bahnschrift SemiBold" panose="020B0502040204020203" charset="0"/>
                <a:ea typeface="微软雅黑" panose="020B0503020204020204" charset="-122"/>
                <a:sym typeface="+mn-ea"/>
              </a:rPr>
              <a:t>倍量增效，持久安全</a:t>
            </a:r>
            <a:endParaRPr lang="zh-CN" altLang="en-US" sz="2800" b="1" dirty="0">
              <a:solidFill>
                <a:schemeClr val="bg1"/>
              </a:solidFill>
              <a:latin typeface="Bahnschrift SemiBold" panose="020B0502040204020203" charset="0"/>
              <a:ea typeface="微软雅黑" panose="020B0503020204020204" charset="-122"/>
              <a:sym typeface="+mn-ea"/>
            </a:endParaRPr>
          </a:p>
        </p:txBody>
      </p:sp>
      <p:graphicFrame>
        <p:nvGraphicFramePr>
          <p:cNvPr id="8" name="表格 7"/>
          <p:cNvGraphicFramePr>
            <a:graphicFrameLocks noGrp="1"/>
          </p:cNvGraphicFramePr>
          <p:nvPr>
            <p:custDataLst>
              <p:tags r:id="rId2"/>
            </p:custDataLst>
          </p:nvPr>
        </p:nvGraphicFramePr>
        <p:xfrm>
          <a:off x="1557655" y="1134110"/>
          <a:ext cx="9019540" cy="4515485"/>
        </p:xfrm>
        <a:graphic>
          <a:graphicData uri="http://schemas.openxmlformats.org/drawingml/2006/table">
            <a:tbl>
              <a:tblPr firstRow="1" bandRow="1">
                <a:tableStyleId>{5C22544A-7EE6-4342-B048-85BDC9FD1C3A}</a:tableStyleId>
              </a:tblPr>
              <a:tblGrid>
                <a:gridCol w="2082800"/>
                <a:gridCol w="2081530"/>
                <a:gridCol w="1076325"/>
                <a:gridCol w="1481455"/>
                <a:gridCol w="816610"/>
                <a:gridCol w="1480820"/>
              </a:tblGrid>
              <a:tr h="710565">
                <a:tc>
                  <a:txBody>
                    <a:bodyPr/>
                    <a:lstStyle/>
                    <a:p>
                      <a:pPr indent="0" algn="ctr">
                        <a:lnSpc>
                          <a:spcPct val="120000"/>
                        </a:lnSpc>
                        <a:spcBef>
                          <a:spcPts val="0"/>
                        </a:spcBef>
                        <a:spcAft>
                          <a:spcPts val="0"/>
                        </a:spcAft>
                      </a:pPr>
                      <a:r>
                        <a:rPr lang="zh-CN" altLang="en-US" sz="1400" b="1" spc="120" dirty="0">
                          <a:solidFill>
                            <a:schemeClr val="tx1"/>
                          </a:solidFill>
                          <a:latin typeface="Bahnschrift SemiBold" panose="020B0502040204020203" charset="0"/>
                          <a:ea typeface="微软雅黑" panose="020B0503020204020204" charset="-122"/>
                        </a:rPr>
                        <a:t>通用名</a:t>
                      </a:r>
                      <a:endParaRPr lang="zh-CN" altLang="en-US" sz="1400" b="1" spc="120" dirty="0">
                        <a:solidFill>
                          <a:schemeClr val="tx1"/>
                        </a:solidFill>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2">
                  <a:txBody>
                    <a:bodyPr/>
                    <a:lstStyle/>
                    <a:p>
                      <a:pPr indent="0" algn="l">
                        <a:lnSpc>
                          <a:spcPct val="120000"/>
                        </a:lnSpc>
                        <a:spcBef>
                          <a:spcPts val="0"/>
                        </a:spcBef>
                        <a:spcAft>
                          <a:spcPts val="0"/>
                        </a:spcAft>
                      </a:pPr>
                      <a:r>
                        <a:rPr lang="zh-CN" altLang="en-US" sz="1800" b="1" spc="120" dirty="0">
                          <a:solidFill>
                            <a:schemeClr val="tx1"/>
                          </a:solidFill>
                          <a:latin typeface="Bahnschrift SemiBold" panose="020B0502040204020203" charset="0"/>
                          <a:ea typeface="微软雅黑" panose="020B0503020204020204" charset="-122"/>
                          <a:sym typeface="+mn-ea"/>
                        </a:rPr>
                        <a:t>依巴斯汀口服溶液</a:t>
                      </a:r>
                      <a:endParaRPr lang="zh-CN" altLang="en-US" sz="1800" b="1" i="0" spc="120" dirty="0">
                        <a:solidFill>
                          <a:schemeClr val="tx1"/>
                        </a:solidFill>
                        <a:latin typeface="Bahnschrift SemiBold" panose="020B0502040204020203" charset="0"/>
                        <a:ea typeface="微软雅黑" panose="020B0503020204020204" charset="-122"/>
                        <a:sym typeface="+mn-ea"/>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p>
                      <a:pPr indent="0" algn="l">
                        <a:lnSpc>
                          <a:spcPct val="120000"/>
                        </a:lnSpc>
                        <a:spcBef>
                          <a:spcPts val="0"/>
                        </a:spcBef>
                        <a:spcAft>
                          <a:spcPts val="0"/>
                        </a:spcAft>
                        <a:buNone/>
                      </a:pPr>
                      <a:r>
                        <a:rPr lang="zh-CN" altLang="en-US" sz="1400" spc="120" dirty="0">
                          <a:solidFill>
                            <a:schemeClr val="tx1"/>
                          </a:solidFill>
                          <a:latin typeface="Bahnschrift SemiBold" panose="020B0502040204020203" charset="0"/>
                          <a:ea typeface="微软雅黑" panose="020B0503020204020204" charset="-122"/>
                          <a:sym typeface="+mn-ea"/>
                        </a:rPr>
                        <a:t>注册规格</a:t>
                      </a:r>
                      <a:endParaRPr lang="zh-CN" altLang="en-US" sz="1400" b="1" i="0" spc="120" dirty="0">
                        <a:solidFill>
                          <a:schemeClr val="tx1"/>
                        </a:solidFill>
                        <a:latin typeface="Bahnschrift SemiBold" panose="020B0502040204020203" charset="0"/>
                        <a:ea typeface="微软雅黑" panose="020B0503020204020204" charset="-122"/>
                        <a:sym typeface="+mn-ea"/>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2">
                  <a:txBody>
                    <a:bodyPr/>
                    <a:p>
                      <a:pPr indent="0" algn="l">
                        <a:lnSpc>
                          <a:spcPct val="120000"/>
                        </a:lnSpc>
                        <a:spcBef>
                          <a:spcPts val="0"/>
                        </a:spcBef>
                        <a:spcAft>
                          <a:spcPts val="0"/>
                        </a:spcAft>
                        <a:buNone/>
                      </a:pPr>
                      <a:r>
                        <a:rPr lang="en-US" sz="1400" b="0" spc="120" dirty="0">
                          <a:solidFill>
                            <a:schemeClr val="tx1"/>
                          </a:solidFill>
                          <a:latin typeface="Bahnschrift SemiBold" panose="020B0502040204020203" charset="0"/>
                          <a:ea typeface="微软雅黑" panose="020B0503020204020204" charset="-122"/>
                          <a:cs typeface="微软雅黑" panose="020B0503020204020204" charset="-122"/>
                          <a:sym typeface="+mn-ea"/>
                        </a:rPr>
                        <a:t>120</a:t>
                      </a:r>
                      <a:r>
                        <a:rPr sz="1400" b="0" spc="120" dirty="0">
                          <a:solidFill>
                            <a:schemeClr val="tx1"/>
                          </a:solidFill>
                          <a:latin typeface="Bahnschrift SemiBold" panose="020B0502040204020203" charset="0"/>
                          <a:ea typeface="微软雅黑" panose="020B0503020204020204" charset="-122"/>
                          <a:cs typeface="微软雅黑" panose="020B0503020204020204" charset="-122"/>
                          <a:sym typeface="+mn-ea"/>
                        </a:rPr>
                        <a:t>m</a:t>
                      </a:r>
                      <a:r>
                        <a:rPr lang="en-US" sz="1400" b="0" spc="120" dirty="0">
                          <a:solidFill>
                            <a:schemeClr val="tx1"/>
                          </a:solidFill>
                          <a:latin typeface="Bahnschrift SemiBold" panose="020B0502040204020203" charset="0"/>
                          <a:ea typeface="微软雅黑" panose="020B0503020204020204" charset="-122"/>
                          <a:cs typeface="微软雅黑" panose="020B0503020204020204" charset="-122"/>
                          <a:sym typeface="+mn-ea"/>
                        </a:rPr>
                        <a:t>l</a:t>
                      </a:r>
                      <a:r>
                        <a:rPr lang="zh-CN" altLang="en-US" sz="1400" b="0" spc="120" dirty="0">
                          <a:solidFill>
                            <a:schemeClr val="tx1"/>
                          </a:solidFill>
                          <a:latin typeface="Bahnschrift SemiBold" panose="020B0502040204020203" charset="0"/>
                          <a:ea typeface="微软雅黑" panose="020B0503020204020204" charset="-122"/>
                          <a:cs typeface="微软雅黑" panose="020B0503020204020204" charset="-122"/>
                          <a:sym typeface="+mn-ea"/>
                        </a:rPr>
                        <a:t>：</a:t>
                      </a:r>
                      <a:r>
                        <a:rPr lang="en-US" altLang="zh-CN" sz="1400" b="0" spc="120" dirty="0">
                          <a:solidFill>
                            <a:schemeClr val="tx1"/>
                          </a:solidFill>
                          <a:latin typeface="Bahnschrift SemiBold" panose="020B0502040204020203" charset="0"/>
                          <a:ea typeface="微软雅黑" panose="020B0503020204020204" charset="-122"/>
                          <a:cs typeface="微软雅黑" panose="020B0503020204020204" charset="-122"/>
                          <a:sym typeface="+mn-ea"/>
                        </a:rPr>
                        <a:t>120mg</a:t>
                      </a:r>
                      <a:endParaRPr lang="en-US" altLang="zh-CN" sz="1400" b="0" i="0" spc="120" dirty="0">
                        <a:solidFill>
                          <a:schemeClr val="tx1"/>
                        </a:solidFill>
                        <a:latin typeface="Bahnschrift SemiBold" panose="020B0502040204020203" charset="0"/>
                        <a:ea typeface="微软雅黑" panose="020B0503020204020204" charset="-122"/>
                        <a:cs typeface="微软雅黑" panose="020B0503020204020204" charset="-122"/>
                        <a:sym typeface="+mn-ea"/>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710565">
                <a:tc>
                  <a:txBody>
                    <a:bodyPr/>
                    <a:lstStyle/>
                    <a:p>
                      <a:pPr indent="0" algn="ctr">
                        <a:lnSpc>
                          <a:spcPct val="120000"/>
                        </a:lnSpc>
                        <a:spcBef>
                          <a:spcPts val="0"/>
                        </a:spcBef>
                        <a:spcAft>
                          <a:spcPts val="0"/>
                        </a:spcAft>
                      </a:pPr>
                      <a:r>
                        <a:rPr lang="zh-CN" altLang="en-US" sz="1400" b="1" spc="120" dirty="0">
                          <a:latin typeface="Bahnschrift SemiBold" panose="020B0502040204020203" charset="0"/>
                          <a:ea typeface="微软雅黑" panose="020B0503020204020204" charset="-122"/>
                        </a:rPr>
                        <a:t>适应症</a:t>
                      </a:r>
                      <a:endParaRPr lang="zh-CN" altLang="en-US" sz="1400" b="1"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5">
                  <a:txBody>
                    <a:bodyPr/>
                    <a:lstStyle/>
                    <a:p>
                      <a:pPr indent="0" algn="l">
                        <a:lnSpc>
                          <a:spcPct val="120000"/>
                        </a:lnSpc>
                        <a:spcBef>
                          <a:spcPts val="0"/>
                        </a:spcBef>
                        <a:spcAft>
                          <a:spcPts val="0"/>
                        </a:spcAft>
                      </a:pPr>
                      <a:r>
                        <a:rPr lang="zh-CN" altLang="en-US" sz="1300" b="0" spc="120" dirty="0">
                          <a:latin typeface="Bahnschrift SemiBold" panose="020B0502040204020203" charset="0"/>
                          <a:ea typeface="微软雅黑" panose="020B0503020204020204" charset="-122"/>
                          <a:cs typeface="微软雅黑" panose="020B0503020204020204" charset="-122"/>
                        </a:rPr>
                        <a:t>适用于伴有或不伴有过敏性结膜炎的过敏性鼻炎（季节性和常年性）。慢性特发性荨麻疹的对症治疗。</a:t>
                      </a:r>
                      <a:endParaRPr lang="zh-CN" altLang="en-US" sz="1300" b="0" spc="120" dirty="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928370">
                <a:tc>
                  <a:txBody>
                    <a:bodyPr/>
                    <a:lstStyle/>
                    <a:p>
                      <a:pPr indent="0" algn="ctr">
                        <a:lnSpc>
                          <a:spcPct val="120000"/>
                        </a:lnSpc>
                        <a:spcBef>
                          <a:spcPts val="0"/>
                        </a:spcBef>
                        <a:spcAft>
                          <a:spcPts val="0"/>
                        </a:spcAft>
                      </a:pPr>
                      <a:r>
                        <a:rPr lang="zh-CN" altLang="en-US" sz="1400" b="1" spc="120" dirty="0">
                          <a:latin typeface="Bahnschrift SemiBold" panose="020B0502040204020203" charset="0"/>
                          <a:ea typeface="微软雅黑" panose="020B0503020204020204" charset="-122"/>
                        </a:rPr>
                        <a:t>用法用量</a:t>
                      </a:r>
                      <a:endParaRPr lang="zh-CN" altLang="en-US" sz="1400" b="1"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5">
                  <a:txBody>
                    <a:bodyPr/>
                    <a:lstStyle/>
                    <a:p>
                      <a:pPr marR="0" indent="0" algn="l" defTabSz="914400" rtl="0" eaLnBrk="1" fontAlgn="auto" latinLnBrk="0" hangingPunct="1">
                        <a:lnSpc>
                          <a:spcPct val="120000"/>
                        </a:lnSpc>
                        <a:spcBef>
                          <a:spcPts val="0"/>
                        </a:spcBef>
                        <a:spcAft>
                          <a:spcPts val="0"/>
                        </a:spcAft>
                        <a:buClrTx/>
                        <a:buSzTx/>
                        <a:buFontTx/>
                        <a:buNone/>
                        <a:defRPr/>
                      </a:pP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口服。成人或</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12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岁及以上儿童：每次</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10ml</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10mg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依巴斯汀）或</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20ml</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20mg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依巴斯汀），每日一次。</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2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至</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11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岁儿童：</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6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至</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11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岁儿童：每次</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5ml</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5mg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依巴斯汀），每日一次。</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2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至</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5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岁儿童：每次</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2.5ml</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2.5mg </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依巴斯汀），每日一次。</a:t>
                      </a:r>
                      <a:endParaRPr lang="zh-CN" altLang="en-US" sz="1300" b="0" kern="1200" spc="120" dirty="0">
                        <a:solidFill>
                          <a:schemeClr val="tx1"/>
                        </a:solidFill>
                        <a:latin typeface="Bahnschrift SemiBold" panose="020B0502040204020203" charset="0"/>
                        <a:ea typeface="微软雅黑" panose="020B0503020204020204" charset="-122"/>
                        <a:cs typeface="微软雅黑" panose="020B0503020204020204" charset="-122"/>
                        <a:sym typeface="+mn-ea"/>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本品可与或不与食物同服均可。</a:t>
                      </a:r>
                      <a:endParaRPr lang="zh-CN" altLang="en-US" sz="1300" b="0" kern="1200" spc="120" dirty="0">
                        <a:solidFill>
                          <a:schemeClr val="tx1"/>
                        </a:solidFill>
                        <a:latin typeface="Bahnschrift SemiBold" panose="020B0502040204020203" charset="0"/>
                        <a:ea typeface="微软雅黑" panose="020B0503020204020204" charset="-122"/>
                        <a:cs typeface="微软雅黑" panose="020B0503020204020204" charset="-122"/>
                        <a:sym typeface="+mn-ea"/>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老年患者和肾功能不全或轻度至中度肝功能不全的患者无需调整剂量。</a:t>
                      </a:r>
                      <a:endParaRPr lang="zh-CN" altLang="en-US" sz="1300" b="0" kern="1200" spc="120" dirty="0">
                        <a:solidFill>
                          <a:schemeClr val="tx1"/>
                        </a:solidFill>
                        <a:latin typeface="Bahnschrift SemiBold" panose="020B0502040204020203" charset="0"/>
                        <a:ea typeface="微软雅黑" panose="020B0503020204020204" charset="-122"/>
                        <a:cs typeface="微软雅黑" panose="020B0503020204020204" charset="-122"/>
                        <a:sym typeface="+mn-ea"/>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严重肝功能不全患者的每日剂量不应超过</a:t>
                      </a:r>
                      <a:r>
                        <a:rPr lang="en-US" altLang="zh-CN"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 10 mg</a:t>
                      </a: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a:t>
                      </a:r>
                      <a:endParaRPr lang="zh-CN" altLang="en-US" sz="1300" b="0" kern="1200" spc="120" dirty="0">
                        <a:solidFill>
                          <a:schemeClr val="tx1"/>
                        </a:solidFill>
                        <a:latin typeface="Bahnschrift SemiBold" panose="020B0502040204020203" charset="0"/>
                        <a:ea typeface="微软雅黑" panose="020B0503020204020204" charset="-122"/>
                        <a:cs typeface="微软雅黑" panose="020B0503020204020204" charset="-122"/>
                        <a:sym typeface="+mn-ea"/>
                      </a:endParaRPr>
                    </a:p>
                    <a:p>
                      <a:pPr marR="0" indent="0" algn="l" defTabSz="914400" rtl="0" eaLnBrk="1" fontAlgn="auto" latinLnBrk="0" hangingPunct="1">
                        <a:lnSpc>
                          <a:spcPct val="120000"/>
                        </a:lnSpc>
                        <a:spcBef>
                          <a:spcPts val="0"/>
                        </a:spcBef>
                        <a:spcAft>
                          <a:spcPts val="0"/>
                        </a:spcAft>
                        <a:buClrTx/>
                        <a:buSzTx/>
                        <a:buFontTx/>
                        <a:buNone/>
                        <a:defRPr/>
                      </a:pPr>
                      <a:r>
                        <a:rPr lang="zh-CN" altLang="en-US" sz="1300" spc="120" dirty="0">
                          <a:solidFill>
                            <a:schemeClr val="tx1"/>
                          </a:solidFill>
                          <a:latin typeface="Bahnschrift SemiBold" panose="020B0502040204020203" charset="0"/>
                          <a:ea typeface="微软雅黑" panose="020B0503020204020204" charset="-122"/>
                          <a:cs typeface="微软雅黑" panose="020B0503020204020204" charset="-122"/>
                          <a:sym typeface="+mn-ea"/>
                        </a:rPr>
                        <a:t>治疗时间可以延长直至症状消失。</a:t>
                      </a:r>
                      <a:endParaRPr lang="zh-CN" altLang="en-US" sz="1300" b="0" kern="1200" spc="120" dirty="0">
                        <a:solidFill>
                          <a:schemeClr val="tx1"/>
                        </a:solidFill>
                        <a:latin typeface="Bahnschrift SemiBold" panose="020B0502040204020203" charset="0"/>
                        <a:ea typeface="微软雅黑" panose="020B0503020204020204" charset="-122"/>
                        <a:cs typeface="微软雅黑" panose="020B0503020204020204" charset="-122"/>
                        <a:sym typeface="+mn-ea"/>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bg1">
                          <a:lumMod val="75000"/>
                        </a:schemeClr>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727710">
                <a:tc>
                  <a:txBody>
                    <a:bodyPr/>
                    <a:lstStyle/>
                    <a:p>
                      <a:pPr indent="0" algn="ctr">
                        <a:lnSpc>
                          <a:spcPct val="120000"/>
                        </a:lnSpc>
                        <a:spcBef>
                          <a:spcPts val="0"/>
                        </a:spcBef>
                        <a:spcAft>
                          <a:spcPts val="0"/>
                        </a:spcAft>
                      </a:pPr>
                      <a:r>
                        <a:rPr lang="zh-CN" altLang="en-US" sz="1400" b="1" spc="120" dirty="0">
                          <a:latin typeface="Bahnschrift SemiBold" panose="020B0502040204020203" charset="0"/>
                          <a:ea typeface="微软雅黑" panose="020B0503020204020204" charset="-122"/>
                        </a:rPr>
                        <a:t>中国获批时间</a:t>
                      </a:r>
                      <a:endParaRPr lang="zh-CN" altLang="en-US" sz="1400" b="1"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indent="0" algn="l">
                        <a:lnSpc>
                          <a:spcPct val="120000"/>
                        </a:lnSpc>
                        <a:spcBef>
                          <a:spcPts val="0"/>
                        </a:spcBef>
                        <a:spcAft>
                          <a:spcPts val="0"/>
                        </a:spcAft>
                      </a:pPr>
                      <a:r>
                        <a:rPr lang="en-US" altLang="zh-CN" sz="1300" b="0" spc="120" dirty="0">
                          <a:latin typeface="Bahnschrift SemiBold" panose="020B0502040204020203" charset="0"/>
                          <a:ea typeface="微软雅黑" panose="020B0503020204020204" charset="-122"/>
                        </a:rPr>
                        <a:t>2025</a:t>
                      </a:r>
                      <a:r>
                        <a:rPr lang="zh-CN" altLang="en-US" sz="1300" b="0" spc="120" dirty="0">
                          <a:latin typeface="Bahnschrift SemiBold" panose="020B0502040204020203" charset="0"/>
                          <a:ea typeface="微软雅黑" panose="020B0503020204020204" charset="-122"/>
                        </a:rPr>
                        <a:t>年</a:t>
                      </a:r>
                      <a:r>
                        <a:rPr lang="en-US" altLang="zh-CN" sz="1300" b="0" spc="120" dirty="0">
                          <a:latin typeface="Bahnschrift SemiBold" panose="020B0502040204020203" charset="0"/>
                          <a:ea typeface="微软雅黑" panose="020B0503020204020204" charset="-122"/>
                        </a:rPr>
                        <a:t>5</a:t>
                      </a:r>
                      <a:r>
                        <a:rPr lang="zh-CN" altLang="en-US" sz="1300" b="0" spc="120" dirty="0">
                          <a:latin typeface="Bahnschrift SemiBold" panose="020B0502040204020203" charset="0"/>
                          <a:ea typeface="微软雅黑" panose="020B0503020204020204" charset="-122"/>
                        </a:rPr>
                        <a:t>月</a:t>
                      </a:r>
                      <a:endParaRPr lang="zh-CN" altLang="en-US" sz="1300" b="0"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3">
                  <a:txBody>
                    <a:bodyPr/>
                    <a:p>
                      <a:pPr indent="0" algn="l">
                        <a:lnSpc>
                          <a:spcPct val="120000"/>
                        </a:lnSpc>
                        <a:spcBef>
                          <a:spcPts val="0"/>
                        </a:spcBef>
                        <a:spcAft>
                          <a:spcPts val="0"/>
                        </a:spcAft>
                        <a:buNone/>
                      </a:pPr>
                      <a:r>
                        <a:rPr lang="zh-CN" altLang="en-US" sz="1400" b="1" spc="120" dirty="0">
                          <a:latin typeface="Bahnschrift SemiBold" panose="020B0502040204020203" charset="0"/>
                          <a:ea typeface="微软雅黑" panose="020B0503020204020204" charset="-122"/>
                        </a:rPr>
                        <a:t>截至</a:t>
                      </a:r>
                      <a:r>
                        <a:rPr lang="en-US" altLang="zh-CN" sz="1400" b="1" spc="120" dirty="0">
                          <a:latin typeface="Bahnschrift SemiBold" panose="020B0502040204020203" charset="0"/>
                          <a:ea typeface="微软雅黑" panose="020B0503020204020204" charset="-122"/>
                        </a:rPr>
                        <a:t>2025</a:t>
                      </a:r>
                      <a:r>
                        <a:rPr lang="zh-CN" altLang="en-US" sz="1400" b="1" spc="120" dirty="0">
                          <a:latin typeface="Bahnschrift SemiBold" panose="020B0502040204020203" charset="0"/>
                          <a:ea typeface="微软雅黑" panose="020B0503020204020204" charset="-122"/>
                        </a:rPr>
                        <a:t>年</a:t>
                      </a:r>
                      <a:r>
                        <a:rPr lang="en-US" altLang="zh-CN" sz="1400" b="1" spc="120" dirty="0">
                          <a:latin typeface="Bahnschrift SemiBold" panose="020B0502040204020203" charset="0"/>
                          <a:ea typeface="微软雅黑" panose="020B0503020204020204" charset="-122"/>
                        </a:rPr>
                        <a:t>6</a:t>
                      </a:r>
                      <a:r>
                        <a:rPr lang="zh-CN" altLang="en-US" sz="1400" b="1" spc="120" dirty="0">
                          <a:latin typeface="Bahnschrift SemiBold" panose="020B0502040204020203" charset="0"/>
                          <a:ea typeface="微软雅黑" panose="020B0503020204020204" charset="-122"/>
                        </a:rPr>
                        <a:t>月</a:t>
                      </a:r>
                      <a:r>
                        <a:rPr lang="en-US" altLang="zh-CN" sz="1400" b="1" spc="120" dirty="0">
                          <a:latin typeface="Bahnschrift SemiBold" panose="020B0502040204020203" charset="0"/>
                          <a:ea typeface="微软雅黑" panose="020B0503020204020204" charset="-122"/>
                        </a:rPr>
                        <a:t>30</a:t>
                      </a:r>
                      <a:r>
                        <a:rPr lang="zh-CN" altLang="en-US" sz="1400" b="1" spc="120" dirty="0">
                          <a:latin typeface="Bahnschrift SemiBold" panose="020B0502040204020203" charset="0"/>
                          <a:ea typeface="微软雅黑" panose="020B0503020204020204" charset="-122"/>
                        </a:rPr>
                        <a:t>日前获批同通用名药品上市情况</a:t>
                      </a:r>
                      <a:endParaRPr lang="zh-CN" altLang="en-US" sz="1400" b="1"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p>
                      <a:pPr indent="0" algn="l">
                        <a:lnSpc>
                          <a:spcPct val="120000"/>
                        </a:lnSpc>
                        <a:spcBef>
                          <a:spcPts val="0"/>
                        </a:spcBef>
                        <a:spcAft>
                          <a:spcPts val="0"/>
                        </a:spcAft>
                        <a:buNone/>
                      </a:pPr>
                      <a:r>
                        <a:rPr lang="en-US" altLang="zh-CN" sz="1300" b="0" spc="120" dirty="0">
                          <a:latin typeface="Bahnschrift SemiBold" panose="020B0502040204020203" charset="0"/>
                          <a:ea typeface="微软雅黑" panose="020B0503020204020204" charset="-122"/>
                        </a:rPr>
                        <a:t>5</a:t>
                      </a:r>
                      <a:r>
                        <a:rPr lang="zh-CN" altLang="en-US" sz="1300" b="0" spc="120" dirty="0">
                          <a:latin typeface="Bahnschrift SemiBold" panose="020B0502040204020203" charset="0"/>
                          <a:ea typeface="微软雅黑" panose="020B0503020204020204" charset="-122"/>
                        </a:rPr>
                        <a:t>家</a:t>
                      </a:r>
                      <a:endParaRPr lang="zh-CN" altLang="en-US" sz="1300" b="0"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727710">
                <a:tc>
                  <a:txBody>
                    <a:bodyPr/>
                    <a:p>
                      <a:pPr indent="0" algn="ctr">
                        <a:lnSpc>
                          <a:spcPct val="120000"/>
                        </a:lnSpc>
                        <a:spcBef>
                          <a:spcPts val="0"/>
                        </a:spcBef>
                        <a:spcAft>
                          <a:spcPts val="0"/>
                        </a:spcAft>
                        <a:buNone/>
                      </a:pPr>
                      <a:r>
                        <a:rPr lang="zh-CN" altLang="en-US" sz="1400" b="1" spc="120" dirty="0">
                          <a:latin typeface="Bahnschrift SemiBold" panose="020B0502040204020203" charset="0"/>
                          <a:ea typeface="微软雅黑" panose="020B0503020204020204" charset="-122"/>
                        </a:rPr>
                        <a:t>全球首次上市时间</a:t>
                      </a:r>
                      <a:r>
                        <a:rPr lang="en-US" altLang="zh-CN" sz="1400" b="1" spc="120" dirty="0">
                          <a:latin typeface="Bahnschrift SemiBold" panose="020B0502040204020203" charset="0"/>
                          <a:ea typeface="微软雅黑" panose="020B0503020204020204" charset="-122"/>
                        </a:rPr>
                        <a:t> /</a:t>
                      </a:r>
                      <a:r>
                        <a:rPr lang="zh-CN" altLang="en-US" sz="1400" b="1" spc="120" dirty="0">
                          <a:latin typeface="Bahnschrift SemiBold" panose="020B0502040204020203" charset="0"/>
                          <a:ea typeface="微软雅黑" panose="020B0503020204020204" charset="-122"/>
                        </a:rPr>
                        <a:t>国家</a:t>
                      </a:r>
                      <a:endParaRPr lang="zh-CN" altLang="en-US" sz="1400" b="1"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p>
                      <a:pPr indent="0" algn="l">
                        <a:lnSpc>
                          <a:spcPct val="120000"/>
                        </a:lnSpc>
                        <a:spcBef>
                          <a:spcPts val="0"/>
                        </a:spcBef>
                        <a:spcAft>
                          <a:spcPts val="0"/>
                        </a:spcAft>
                        <a:buNone/>
                      </a:pPr>
                      <a:r>
                        <a:rPr lang="en-US" altLang="zh-CN" sz="1300" b="0" spc="120" dirty="0">
                          <a:latin typeface="Bahnschrift SemiBold" panose="020B0502040204020203" charset="0"/>
                          <a:ea typeface="微软雅黑" panose="020B0503020204020204" charset="-122"/>
                        </a:rPr>
                        <a:t>1989</a:t>
                      </a:r>
                      <a:r>
                        <a:rPr lang="zh-CN" altLang="en-US" sz="1300" b="0" spc="120" dirty="0">
                          <a:latin typeface="Bahnschrift SemiBold" panose="020B0502040204020203" charset="0"/>
                          <a:ea typeface="微软雅黑" panose="020B0503020204020204" charset="-122"/>
                        </a:rPr>
                        <a:t>年</a:t>
                      </a:r>
                      <a:r>
                        <a:rPr lang="en-US" altLang="zh-CN" sz="1300" b="0" spc="120" dirty="0">
                          <a:latin typeface="Bahnschrift SemiBold" panose="020B0502040204020203" charset="0"/>
                          <a:ea typeface="微软雅黑" panose="020B0503020204020204" charset="-122"/>
                        </a:rPr>
                        <a:t>/</a:t>
                      </a:r>
                      <a:r>
                        <a:rPr lang="zh-CN" altLang="en-US" sz="1300" b="0" spc="120" dirty="0">
                          <a:latin typeface="Bahnschrift SemiBold" panose="020B0502040204020203" charset="0"/>
                          <a:ea typeface="微软雅黑" panose="020B0503020204020204" charset="-122"/>
                        </a:rPr>
                        <a:t>西班牙</a:t>
                      </a:r>
                      <a:endParaRPr lang="zh-CN" altLang="en-US" sz="1300" b="0"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3">
                  <a:txBody>
                    <a:bodyPr/>
                    <a:p>
                      <a:pPr indent="0" algn="l">
                        <a:lnSpc>
                          <a:spcPct val="120000"/>
                        </a:lnSpc>
                        <a:spcBef>
                          <a:spcPts val="0"/>
                        </a:spcBef>
                        <a:spcAft>
                          <a:spcPts val="0"/>
                        </a:spcAft>
                        <a:buNone/>
                      </a:pPr>
                      <a:r>
                        <a:rPr lang="zh-CN" altLang="en-US" sz="1400" b="1" spc="120" dirty="0">
                          <a:latin typeface="Bahnschrift SemiBold" panose="020B0502040204020203" charset="0"/>
                          <a:ea typeface="微软雅黑" panose="020B0503020204020204" charset="-122"/>
                        </a:rPr>
                        <a:t>是否为</a:t>
                      </a:r>
                      <a:r>
                        <a:rPr lang="en-US" altLang="zh-CN" sz="1400" b="1" spc="120" dirty="0">
                          <a:latin typeface="Bahnschrift SemiBold" panose="020B0502040204020203" charset="0"/>
                          <a:ea typeface="微软雅黑" panose="020B0503020204020204" charset="-122"/>
                        </a:rPr>
                        <a:t>OTC</a:t>
                      </a:r>
                      <a:r>
                        <a:rPr lang="zh-CN" altLang="en-US" sz="1400" b="1" spc="120" dirty="0">
                          <a:latin typeface="Bahnschrift SemiBold" panose="020B0502040204020203" charset="0"/>
                          <a:ea typeface="微软雅黑" panose="020B0503020204020204" charset="-122"/>
                        </a:rPr>
                        <a:t>药品</a:t>
                      </a:r>
                      <a:endParaRPr lang="zh-CN" altLang="en-US" sz="1400" b="1"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p>
                      <a:pPr indent="0" algn="l">
                        <a:lnSpc>
                          <a:spcPct val="120000"/>
                        </a:lnSpc>
                        <a:spcBef>
                          <a:spcPts val="0"/>
                        </a:spcBef>
                        <a:spcAft>
                          <a:spcPts val="0"/>
                        </a:spcAft>
                        <a:buNone/>
                      </a:pPr>
                      <a:r>
                        <a:rPr lang="zh-CN" altLang="en-US" sz="1300" b="0" spc="120" dirty="0">
                          <a:latin typeface="Bahnschrift SemiBold" panose="020B0502040204020203" charset="0"/>
                          <a:ea typeface="微软雅黑" panose="020B0503020204020204" charset="-122"/>
                        </a:rPr>
                        <a:t>否</a:t>
                      </a:r>
                      <a:endParaRPr lang="zh-CN" altLang="en-US" sz="1300" b="0" spc="120" dirty="0">
                        <a:latin typeface="Bahnschrift SemiBold" panose="020B0502040204020203" charset="0"/>
                        <a:ea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710565">
                <a:tc>
                  <a:txBody>
                    <a:bodyPr/>
                    <a:p>
                      <a:pPr indent="0" algn="ctr">
                        <a:lnSpc>
                          <a:spcPct val="120000"/>
                        </a:lnSpc>
                        <a:spcBef>
                          <a:spcPts val="0"/>
                        </a:spcBef>
                        <a:spcAft>
                          <a:spcPts val="0"/>
                        </a:spcAft>
                        <a:buNone/>
                      </a:pPr>
                      <a:r>
                        <a:rPr lang="zh-CN" altLang="en-US" sz="1400" b="1">
                          <a:solidFill>
                            <a:schemeClr val="tx1"/>
                          </a:solidFill>
                          <a:latin typeface="Bahnschrift SemiBold" panose="020B0502040204020203" charset="0"/>
                          <a:ea typeface="微软雅黑" panose="020B0503020204020204" charset="-122"/>
                          <a:sym typeface="微软雅黑" panose="020B0503020204020204" charset="-122"/>
                        </a:rPr>
                        <a:t>参照药品建议</a:t>
                      </a:r>
                      <a:endParaRPr lang="zh-CN" altLang="en-US" sz="1400" b="1" spc="120" dirty="0">
                        <a:solidFill>
                          <a:schemeClr val="tx1"/>
                        </a:solidFill>
                        <a:latin typeface="Bahnschrift SemiBold" panose="020B0502040204020203" charset="0"/>
                        <a:ea typeface="微软雅黑" panose="020B0503020204020204" charset="-122"/>
                        <a:sym typeface="微软雅黑" panose="020B0503020204020204" charset="-122"/>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gridSpan="5">
                  <a:txBody>
                    <a:bodyPr/>
                    <a:p>
                      <a:pPr indent="0" algn="l">
                        <a:lnSpc>
                          <a:spcPct val="120000"/>
                        </a:lnSpc>
                        <a:spcBef>
                          <a:spcPts val="0"/>
                        </a:spcBef>
                        <a:spcAft>
                          <a:spcPts val="0"/>
                        </a:spcAft>
                        <a:buNone/>
                      </a:pPr>
                      <a:r>
                        <a:rPr lang="zh-CN" sz="1300" dirty="0">
                          <a:solidFill>
                            <a:schemeClr val="tx1"/>
                          </a:solidFill>
                          <a:latin typeface="Bahnschrift SemiBold" panose="020B0502040204020203" charset="0"/>
                          <a:ea typeface="微软雅黑" panose="020B0503020204020204" charset="-122"/>
                          <a:sym typeface="+mn-ea"/>
                        </a:rPr>
                        <a:t>地氯雷他定口服溶液：第二代抗组胺类口服溶液剂型药物中销量增长最快应用广泛的目录内药物。</a:t>
                      </a:r>
                      <a:endParaRPr lang="zh-CN" altLang="en-US" sz="1300" b="0" spc="120" dirty="0">
                        <a:solidFill>
                          <a:schemeClr val="tx1"/>
                        </a:solidFill>
                        <a:latin typeface="Bahnschrift SemiBold" panose="020B0502040204020203" charset="0"/>
                        <a:ea typeface="微软雅黑" panose="020B0503020204020204" charset="-122"/>
                        <a:sym typeface="+mn-ea"/>
                      </a:endParaRPr>
                    </a:p>
                  </a:txBody>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marL="177800" marR="177800" marT="107950" marB="10795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bl>
          </a:graphicData>
        </a:graphic>
      </p:graphicFrame>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696575" y="72708"/>
            <a:ext cx="1097280" cy="368300"/>
          </a:xfrm>
          <a:prstGeom prst="rect">
            <a:avLst/>
          </a:prstGeom>
          <a:noFill/>
        </p:spPr>
        <p:txBody>
          <a:bodyPr wrap="none" rtlCol="0">
            <a:spAutoFit/>
          </a:bodyPr>
          <a:p>
            <a:pPr algn="l"/>
            <a:r>
              <a:rPr lang="zh-CN" altLang="en-US">
                <a:solidFill>
                  <a:schemeClr val="accent1"/>
                </a:solidFill>
              </a:rPr>
              <a:t>基本信息</a:t>
            </a:r>
            <a:endParaRPr lang="zh-CN" altLang="en-US">
              <a:solidFill>
                <a:schemeClr val="accent1"/>
              </a:solidFill>
            </a:endParaRPr>
          </a:p>
        </p:txBody>
      </p:sp>
    </p:spTree>
    <p:custDataLst>
      <p:tags r:id="rId3"/>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latin typeface="Bahnschrift SemiBold" panose="020B0502040204020203" charset="0"/>
                <a:ea typeface="微软雅黑" panose="020B0503020204020204" charset="-122"/>
                <a:sym typeface="+mn-ea"/>
              </a:rPr>
              <a:t>依巴斯汀口服溶液</a:t>
            </a:r>
            <a:r>
              <a:rPr lang="zh-CN" altLang="en-US" sz="2800" b="1" dirty="0">
                <a:solidFill>
                  <a:schemeClr val="bg1"/>
                </a:solidFill>
                <a:latin typeface="Bahnschrift SemiBold" panose="020B0502040204020203" charset="0"/>
                <a:ea typeface="微软雅黑" panose="020B0503020204020204" charset="-122"/>
                <a:sym typeface="+mn-ea"/>
              </a:rPr>
              <a:t>弥补目录短板</a:t>
            </a:r>
            <a:endParaRPr lang="zh-CN" altLang="en-US" sz="2800" b="1" dirty="0">
              <a:solidFill>
                <a:schemeClr val="bg1"/>
              </a:solidFill>
              <a:latin typeface="Bahnschrift SemiBold" panose="020B0502040204020203" charset="0"/>
              <a:ea typeface="微软雅黑" panose="020B0503020204020204" charset="-122"/>
              <a:sym typeface="+mn-ea"/>
            </a:endParaRPr>
          </a:p>
        </p:txBody>
      </p:sp>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696575" y="72708"/>
            <a:ext cx="1097280" cy="368300"/>
          </a:xfrm>
          <a:prstGeom prst="rect">
            <a:avLst/>
          </a:prstGeom>
          <a:noFill/>
        </p:spPr>
        <p:txBody>
          <a:bodyPr wrap="none" rtlCol="0">
            <a:spAutoFit/>
          </a:bodyPr>
          <a:p>
            <a:pPr algn="l"/>
            <a:r>
              <a:rPr lang="zh-CN" altLang="en-US">
                <a:solidFill>
                  <a:schemeClr val="accent1"/>
                </a:solidFill>
              </a:rPr>
              <a:t>基本信息</a:t>
            </a:r>
            <a:endParaRPr lang="zh-CN" altLang="en-US">
              <a:solidFill>
                <a:schemeClr val="accent1"/>
              </a:solidFill>
            </a:endParaRPr>
          </a:p>
        </p:txBody>
      </p:sp>
      <p:sp>
        <p:nvSpPr>
          <p:cNvPr id="11" name="矩形: 圆角 44"/>
          <p:cNvSpPr/>
          <p:nvPr>
            <p:custDataLst>
              <p:tags r:id="rId2"/>
            </p:custDataLst>
          </p:nvPr>
        </p:nvSpPr>
        <p:spPr>
          <a:xfrm>
            <a:off x="695960" y="1047115"/>
            <a:ext cx="10800080" cy="246253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0">
                  <a:schemeClr val="accent1">
                    <a:lumMod val="20000"/>
                    <a:lumOff val="80000"/>
                    <a:alpha val="100000"/>
                  </a:schemeClr>
                </a:gs>
                <a:gs pos="100000">
                  <a:schemeClr val="accent1">
                    <a:lumMod val="60000"/>
                    <a:lumOff val="40000"/>
                    <a:alpha val="100000"/>
                  </a:schemeClr>
                </a:gs>
              </a:gsLst>
              <a:lin ang="10800000" scaled="1"/>
              <a:tileRect/>
            </a:gradFill>
            <a:round/>
          </a:ln>
        </p:spPr>
        <p:txBody>
          <a:bodyPr vert="horz" wrap="square" lIns="91440" tIns="45720" rIns="91440" bIns="45720" numCol="1" anchor="t" anchorCtr="0" compatLnSpc="1"/>
          <a:p>
            <a:endParaRPr lang="zh-CN" altLang="en-US">
              <a:solidFill>
                <a:schemeClr val="tx1"/>
              </a:solidFill>
            </a:endParaRPr>
          </a:p>
        </p:txBody>
      </p:sp>
      <p:sp>
        <p:nvSpPr>
          <p:cNvPr id="12" name="矩形 11"/>
          <p:cNvSpPr/>
          <p:nvPr>
            <p:custDataLst>
              <p:tags r:id="rId3"/>
            </p:custDataLst>
          </p:nvPr>
        </p:nvSpPr>
        <p:spPr>
          <a:xfrm>
            <a:off x="937260" y="1508760"/>
            <a:ext cx="2272030" cy="1472566"/>
          </a:xfrm>
          <a:prstGeom prst="rect">
            <a:avLst/>
          </a:prstGeom>
          <a:noFill/>
        </p:spPr>
        <p:txBody>
          <a:bodyPr wrap="square" lIns="0" tIns="0" rIns="0" bIns="0" rtlCol="0" anchor="ctr">
            <a:noAutofit/>
          </a:bodyPr>
          <a:p>
            <a:pPr algn="ctr">
              <a:spcBef>
                <a:spcPct val="0"/>
              </a:spcBef>
              <a:spcAft>
                <a:spcPct val="0"/>
              </a:spcAft>
            </a:pPr>
            <a:r>
              <a:rPr lang="zh-CN" altLang="en-US" sz="2800" b="1" dirty="0">
                <a:solidFill>
                  <a:schemeClr val="accent1"/>
                </a:solidFill>
                <a:latin typeface="+mn-ea"/>
                <a:cs typeface="+mn-ea"/>
              </a:rPr>
              <a:t>疾病基本情况</a:t>
            </a:r>
            <a:endParaRPr lang="zh-CN" altLang="en-US" sz="2800" b="1" dirty="0">
              <a:solidFill>
                <a:schemeClr val="accent1"/>
              </a:solidFill>
              <a:latin typeface="+mn-ea"/>
              <a:cs typeface="+mn-ea"/>
            </a:endParaRPr>
          </a:p>
        </p:txBody>
      </p:sp>
      <p:sp>
        <p:nvSpPr>
          <p:cNvPr id="13" name="矩形 12"/>
          <p:cNvSpPr/>
          <p:nvPr>
            <p:custDataLst>
              <p:tags r:id="rId4"/>
            </p:custDataLst>
          </p:nvPr>
        </p:nvSpPr>
        <p:spPr>
          <a:xfrm>
            <a:off x="3572510" y="1508760"/>
            <a:ext cx="7680325" cy="147256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sz="1400" dirty="0">
                <a:solidFill>
                  <a:schemeClr val="tx1">
                    <a:lumMod val="85000"/>
                    <a:lumOff val="15000"/>
                  </a:schemeClr>
                </a:solidFill>
                <a:latin typeface="+mn-ea"/>
                <a:cs typeface="+mn-ea"/>
              </a:rPr>
              <a:t>变应性鼻炎</a:t>
            </a:r>
            <a:r>
              <a:rPr lang="en-US" altLang="zh-CN" sz="1400" dirty="0">
                <a:solidFill>
                  <a:schemeClr val="tx1">
                    <a:lumMod val="85000"/>
                    <a:lumOff val="15000"/>
                  </a:schemeClr>
                </a:solidFill>
                <a:latin typeface="+mn-ea"/>
                <a:cs typeface="+mn-ea"/>
              </a:rPr>
              <a:t>(AR)</a:t>
            </a:r>
            <a:r>
              <a:rPr lang="zh-CN" altLang="en-US" sz="1400" dirty="0">
                <a:solidFill>
                  <a:schemeClr val="tx1">
                    <a:lumMod val="85000"/>
                    <a:lumOff val="15000"/>
                  </a:schemeClr>
                </a:solidFill>
                <a:latin typeface="+mn-ea"/>
                <a:cs typeface="+mn-ea"/>
              </a:rPr>
              <a:t>是特应性个体暴露于过敏原</a:t>
            </a:r>
            <a:r>
              <a:rPr lang="en-US" altLang="zh-CN" sz="1400" dirty="0">
                <a:solidFill>
                  <a:schemeClr val="tx1">
                    <a:lumMod val="85000"/>
                    <a:lumOff val="15000"/>
                  </a:schemeClr>
                </a:solidFill>
                <a:latin typeface="+mn-ea"/>
                <a:cs typeface="+mn-ea"/>
              </a:rPr>
              <a:t>(</a:t>
            </a:r>
            <a:r>
              <a:rPr lang="zh-CN" altLang="en-US" sz="1400" dirty="0">
                <a:solidFill>
                  <a:schemeClr val="tx1">
                    <a:lumMod val="85000"/>
                    <a:lumOff val="15000"/>
                  </a:schemeClr>
                </a:solidFill>
                <a:latin typeface="+mn-ea"/>
                <a:cs typeface="+mn-ea"/>
              </a:rPr>
              <a:t>变应原</a:t>
            </a:r>
            <a:r>
              <a:rPr lang="en-US" altLang="zh-CN" sz="1400" dirty="0">
                <a:solidFill>
                  <a:schemeClr val="tx1">
                    <a:lumMod val="85000"/>
                    <a:lumOff val="15000"/>
                  </a:schemeClr>
                </a:solidFill>
                <a:latin typeface="+mn-ea"/>
                <a:cs typeface="+mn-ea"/>
              </a:rPr>
              <a:t>)</a:t>
            </a:r>
            <a:r>
              <a:rPr lang="zh-CN" altLang="en-US" sz="1400" dirty="0">
                <a:solidFill>
                  <a:schemeClr val="tx1">
                    <a:lumMod val="85000"/>
                    <a:lumOff val="15000"/>
                  </a:schemeClr>
                </a:solidFill>
                <a:latin typeface="+mn-ea"/>
                <a:cs typeface="+mn-ea"/>
              </a:rPr>
              <a:t>后主要由免疫球蛋白</a:t>
            </a:r>
            <a:r>
              <a:rPr lang="en-US" altLang="zh-CN" sz="1400" dirty="0">
                <a:solidFill>
                  <a:schemeClr val="tx1">
                    <a:lumMod val="85000"/>
                    <a:lumOff val="15000"/>
                  </a:schemeClr>
                </a:solidFill>
                <a:latin typeface="+mn-ea"/>
                <a:cs typeface="+mn-ea"/>
              </a:rPr>
              <a:t>E(IgE)</a:t>
            </a:r>
            <a:r>
              <a:rPr lang="zh-CN" altLang="en-US" sz="1400" dirty="0">
                <a:solidFill>
                  <a:schemeClr val="tx1">
                    <a:lumMod val="85000"/>
                    <a:lumOff val="15000"/>
                  </a:schemeClr>
                </a:solidFill>
                <a:latin typeface="+mn-ea"/>
                <a:cs typeface="+mn-ea"/>
              </a:rPr>
              <a:t>介导的鼻黏膜非感染性慢性炎性疾病。</a:t>
            </a:r>
            <a:r>
              <a:rPr lang="en-US" altLang="zh-CN" sz="1400" dirty="0">
                <a:solidFill>
                  <a:schemeClr val="tx1">
                    <a:lumMod val="85000"/>
                    <a:lumOff val="15000"/>
                  </a:schemeClr>
                </a:solidFill>
                <a:latin typeface="+mn-ea"/>
                <a:cs typeface="+mn-ea"/>
              </a:rPr>
              <a:t>AR </a:t>
            </a:r>
            <a:r>
              <a:rPr lang="zh-CN" altLang="en-US" sz="1400" dirty="0">
                <a:solidFill>
                  <a:schemeClr val="tx1">
                    <a:lumMod val="85000"/>
                    <a:lumOff val="15000"/>
                  </a:schemeClr>
                </a:solidFill>
                <a:latin typeface="+mn-ea"/>
                <a:cs typeface="+mn-ea"/>
              </a:rPr>
              <a:t>是临床常见的慢性鼻病，影响着全世界</a:t>
            </a:r>
            <a:r>
              <a:rPr lang="en-US" altLang="zh-CN" sz="1400" dirty="0">
                <a:solidFill>
                  <a:schemeClr val="tx1">
                    <a:lumMod val="85000"/>
                    <a:lumOff val="15000"/>
                  </a:schemeClr>
                </a:solidFill>
                <a:latin typeface="+mn-ea"/>
                <a:cs typeface="+mn-ea"/>
              </a:rPr>
              <a:t>10%~20%</a:t>
            </a:r>
            <a:r>
              <a:rPr lang="zh-CN" altLang="en-US" sz="1400" dirty="0">
                <a:solidFill>
                  <a:schemeClr val="tx1">
                    <a:lumMod val="85000"/>
                    <a:lumOff val="15000"/>
                  </a:schemeClr>
                </a:solidFill>
                <a:latin typeface="+mn-ea"/>
                <a:cs typeface="+mn-ea"/>
              </a:rPr>
              <a:t>的人口，已成为全球性的健康问题。国内成人</a:t>
            </a:r>
            <a:r>
              <a:rPr lang="en-US" altLang="zh-CN" sz="1400" dirty="0">
                <a:solidFill>
                  <a:schemeClr val="tx1">
                    <a:lumMod val="85000"/>
                    <a:lumOff val="15000"/>
                  </a:schemeClr>
                </a:solidFill>
                <a:latin typeface="+mn-ea"/>
                <a:cs typeface="+mn-ea"/>
              </a:rPr>
              <a:t> AR </a:t>
            </a:r>
            <a:r>
              <a:rPr lang="zh-CN" altLang="en-US" sz="1400" dirty="0">
                <a:solidFill>
                  <a:schemeClr val="tx1">
                    <a:lumMod val="85000"/>
                    <a:lumOff val="15000"/>
                  </a:schemeClr>
                </a:solidFill>
                <a:latin typeface="+mn-ea"/>
                <a:cs typeface="+mn-ea"/>
              </a:rPr>
              <a:t>的自报患病率已从</a:t>
            </a:r>
            <a:r>
              <a:rPr lang="en-US" altLang="zh-CN" sz="1400" dirty="0">
                <a:solidFill>
                  <a:schemeClr val="tx1">
                    <a:lumMod val="85000"/>
                    <a:lumOff val="15000"/>
                  </a:schemeClr>
                </a:solidFill>
                <a:latin typeface="+mn-ea"/>
                <a:cs typeface="+mn-ea"/>
              </a:rPr>
              <a:t> 2005 </a:t>
            </a:r>
            <a:r>
              <a:rPr lang="zh-CN" altLang="en-US" sz="1400" dirty="0">
                <a:solidFill>
                  <a:schemeClr val="tx1">
                    <a:lumMod val="85000"/>
                    <a:lumOff val="15000"/>
                  </a:schemeClr>
                </a:solidFill>
                <a:latin typeface="+mn-ea"/>
                <a:cs typeface="+mn-ea"/>
              </a:rPr>
              <a:t>年的</a:t>
            </a:r>
            <a:r>
              <a:rPr lang="en-US" altLang="zh-CN" sz="1400" dirty="0">
                <a:solidFill>
                  <a:schemeClr val="tx1">
                    <a:lumMod val="85000"/>
                    <a:lumOff val="15000"/>
                  </a:schemeClr>
                </a:solidFill>
                <a:latin typeface="+mn-ea"/>
                <a:cs typeface="+mn-ea"/>
              </a:rPr>
              <a:t>11.1%</a:t>
            </a:r>
            <a:r>
              <a:rPr lang="zh-CN" altLang="en-US" sz="1400" dirty="0">
                <a:solidFill>
                  <a:schemeClr val="tx1">
                    <a:lumMod val="85000"/>
                    <a:lumOff val="15000"/>
                  </a:schemeClr>
                </a:solidFill>
                <a:latin typeface="+mn-ea"/>
                <a:cs typeface="+mn-ea"/>
              </a:rPr>
              <a:t>上升到</a:t>
            </a:r>
            <a:r>
              <a:rPr lang="en-US" altLang="zh-CN" sz="1400" dirty="0">
                <a:solidFill>
                  <a:schemeClr val="tx1">
                    <a:lumMod val="85000"/>
                    <a:lumOff val="15000"/>
                  </a:schemeClr>
                </a:solidFill>
                <a:latin typeface="+mn-ea"/>
                <a:cs typeface="+mn-ea"/>
              </a:rPr>
              <a:t>17.6%</a:t>
            </a:r>
            <a:r>
              <a:rPr lang="zh-CN" altLang="en-US" sz="1400" dirty="0">
                <a:solidFill>
                  <a:schemeClr val="tx1">
                    <a:lumMod val="85000"/>
                    <a:lumOff val="15000"/>
                  </a:schemeClr>
                </a:solidFill>
                <a:latin typeface="+mn-ea"/>
                <a:cs typeface="+mn-ea"/>
              </a:rPr>
              <a:t>，特定环境下的</a:t>
            </a:r>
            <a:r>
              <a:rPr lang="en-US" altLang="zh-CN" sz="1400" dirty="0">
                <a:solidFill>
                  <a:schemeClr val="tx1">
                    <a:lumMod val="85000"/>
                    <a:lumOff val="15000"/>
                  </a:schemeClr>
                </a:solidFill>
                <a:latin typeface="+mn-ea"/>
                <a:cs typeface="+mn-ea"/>
              </a:rPr>
              <a:t>AR</a:t>
            </a:r>
            <a:r>
              <a:rPr lang="zh-CN" altLang="en-US" sz="1400" dirty="0">
                <a:solidFill>
                  <a:schemeClr val="tx1">
                    <a:lumMod val="85000"/>
                    <a:lumOff val="15000"/>
                  </a:schemeClr>
                </a:solidFill>
                <a:latin typeface="+mn-ea"/>
                <a:cs typeface="+mn-ea"/>
              </a:rPr>
              <a:t>确诊患病率也呈现较高态势</a:t>
            </a:r>
            <a:r>
              <a:rPr lang="en-US" altLang="zh-CN" sz="1400" baseline="30000" dirty="0">
                <a:solidFill>
                  <a:schemeClr val="tx1">
                    <a:lumMod val="85000"/>
                    <a:lumOff val="15000"/>
                  </a:schemeClr>
                </a:solidFill>
                <a:latin typeface="+mn-ea"/>
                <a:cs typeface="+mn-ea"/>
              </a:rPr>
              <a:t>[1]</a:t>
            </a:r>
            <a:r>
              <a:rPr lang="zh-CN" altLang="en-US" sz="1400" dirty="0">
                <a:solidFill>
                  <a:schemeClr val="tx1">
                    <a:lumMod val="85000"/>
                    <a:lumOff val="15000"/>
                  </a:schemeClr>
                </a:solidFill>
                <a:latin typeface="+mn-ea"/>
                <a:cs typeface="+mn-ea"/>
              </a:rPr>
              <a:t>。</a:t>
            </a:r>
            <a:endParaRPr lang="zh-CN" altLang="en-US" sz="1400" dirty="0">
              <a:solidFill>
                <a:schemeClr val="tx1">
                  <a:lumMod val="85000"/>
                  <a:lumOff val="15000"/>
                </a:schemeClr>
              </a:solidFill>
              <a:latin typeface="+mn-ea"/>
              <a:cs typeface="+mn-ea"/>
            </a:endParaRPr>
          </a:p>
          <a:p>
            <a:pPr algn="just">
              <a:lnSpc>
                <a:spcPct val="150000"/>
              </a:lnSpc>
              <a:spcBef>
                <a:spcPct val="0"/>
              </a:spcBef>
              <a:spcAft>
                <a:spcPct val="0"/>
              </a:spcAft>
            </a:pPr>
            <a:r>
              <a:rPr lang="zh-CN" altLang="en-US" sz="1400" dirty="0">
                <a:solidFill>
                  <a:schemeClr val="tx1">
                    <a:lumMod val="85000"/>
                    <a:lumOff val="15000"/>
                  </a:schemeClr>
                </a:solidFill>
                <a:latin typeface="+mn-ea"/>
                <a:cs typeface="+mn-ea"/>
              </a:rPr>
              <a:t>荨麻疹是由于皮肤、黏膜小血管扩张及渗透性增加出现的一种局限性水肿反应。临床表现为大小不等的风团伴瘙痒，约</a:t>
            </a:r>
            <a:r>
              <a:rPr lang="en-US" altLang="zh-CN" sz="1400" dirty="0">
                <a:solidFill>
                  <a:schemeClr val="tx1">
                    <a:lumMod val="85000"/>
                    <a:lumOff val="15000"/>
                  </a:schemeClr>
                </a:solidFill>
                <a:latin typeface="+mn-ea"/>
                <a:cs typeface="+mn-ea"/>
              </a:rPr>
              <a:t>20%</a:t>
            </a:r>
            <a:r>
              <a:rPr lang="zh-CN" altLang="en-US" sz="1400" dirty="0">
                <a:solidFill>
                  <a:schemeClr val="tx1">
                    <a:lumMod val="85000"/>
                    <a:lumOff val="15000"/>
                  </a:schemeClr>
                </a:solidFill>
                <a:latin typeface="+mn-ea"/>
                <a:cs typeface="+mn-ea"/>
              </a:rPr>
              <a:t>的患者伴有血管性水肿。慢性荨麻疹是指风团每天发作或间歇发作，持续时间</a:t>
            </a:r>
            <a:r>
              <a:rPr lang="en-US" altLang="zh-CN" sz="1400" dirty="0">
                <a:solidFill>
                  <a:schemeClr val="tx1">
                    <a:lumMod val="85000"/>
                    <a:lumOff val="15000"/>
                  </a:schemeClr>
                </a:solidFill>
                <a:latin typeface="+mn-ea"/>
                <a:cs typeface="+mn-ea"/>
              </a:rPr>
              <a:t>&gt;6</a:t>
            </a:r>
            <a:r>
              <a:rPr lang="zh-CN" altLang="en-US" sz="1400" dirty="0">
                <a:solidFill>
                  <a:schemeClr val="tx1">
                    <a:lumMod val="85000"/>
                    <a:lumOff val="15000"/>
                  </a:schemeClr>
                </a:solidFill>
                <a:latin typeface="+mn-ea"/>
                <a:cs typeface="+mn-ea"/>
              </a:rPr>
              <a:t>周。荨麻疹是常见皮肤病，在我国荨麻疹的患病率约为</a:t>
            </a:r>
            <a:r>
              <a:rPr lang="en-US" altLang="zh-CN" sz="1400" dirty="0">
                <a:solidFill>
                  <a:schemeClr val="tx1">
                    <a:lumMod val="85000"/>
                    <a:lumOff val="15000"/>
                  </a:schemeClr>
                </a:solidFill>
                <a:latin typeface="+mn-ea"/>
                <a:cs typeface="+mn-ea"/>
              </a:rPr>
              <a:t>0.75%</a:t>
            </a:r>
            <a:r>
              <a:rPr lang="zh-CN" altLang="en-US" sz="1400" dirty="0">
                <a:solidFill>
                  <a:schemeClr val="tx1">
                    <a:lumMod val="85000"/>
                    <a:lumOff val="15000"/>
                  </a:schemeClr>
                </a:solidFill>
                <a:latin typeface="+mn-ea"/>
                <a:cs typeface="+mn-ea"/>
              </a:rPr>
              <a:t>，女性患病率高于男性</a:t>
            </a:r>
            <a:r>
              <a:rPr lang="en-US" altLang="zh-CN" sz="1400" baseline="30000" dirty="0">
                <a:solidFill>
                  <a:schemeClr val="tx1">
                    <a:lumMod val="85000"/>
                    <a:lumOff val="15000"/>
                  </a:schemeClr>
                </a:solidFill>
                <a:latin typeface="+mn-ea"/>
                <a:cs typeface="+mn-ea"/>
              </a:rPr>
              <a:t>[2]</a:t>
            </a:r>
            <a:r>
              <a:rPr lang="zh-CN" altLang="en-US" sz="1400" dirty="0">
                <a:solidFill>
                  <a:schemeClr val="tx1">
                    <a:lumMod val="85000"/>
                    <a:lumOff val="15000"/>
                  </a:schemeClr>
                </a:solidFill>
                <a:latin typeface="+mn-ea"/>
                <a:cs typeface="+mn-ea"/>
              </a:rPr>
              <a:t>。</a:t>
            </a:r>
            <a:endParaRPr lang="zh-CN" altLang="en-US" sz="1400" dirty="0">
              <a:solidFill>
                <a:schemeClr val="tx1">
                  <a:lumMod val="85000"/>
                  <a:lumOff val="15000"/>
                </a:schemeClr>
              </a:solidFill>
              <a:latin typeface="+mn-ea"/>
              <a:cs typeface="+mn-ea"/>
            </a:endParaRPr>
          </a:p>
        </p:txBody>
      </p:sp>
      <p:cxnSp>
        <p:nvCxnSpPr>
          <p:cNvPr id="14" name="直接连接符 13"/>
          <p:cNvCxnSpPr/>
          <p:nvPr>
            <p:custDataLst>
              <p:tags r:id="rId5"/>
            </p:custDataLst>
          </p:nvPr>
        </p:nvCxnSpPr>
        <p:spPr>
          <a:xfrm>
            <a:off x="3368040" y="1787525"/>
            <a:ext cx="0" cy="915035"/>
          </a:xfrm>
          <a:prstGeom prst="line">
            <a:avLst/>
          </a:prstGeom>
          <a:ln w="12700">
            <a:gradFill flip="none" rotWithShape="1">
              <a:gsLst>
                <a:gs pos="0">
                  <a:schemeClr val="accent1">
                    <a:alpha val="0"/>
                  </a:schemeClr>
                </a:gs>
                <a:gs pos="53000">
                  <a:schemeClr val="accent1">
                    <a:alpha val="100000"/>
                  </a:schemeClr>
                </a:gs>
                <a:gs pos="100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矩形: 圆角 44"/>
          <p:cNvSpPr/>
          <p:nvPr>
            <p:custDataLst>
              <p:tags r:id="rId6"/>
            </p:custDataLst>
          </p:nvPr>
        </p:nvSpPr>
        <p:spPr>
          <a:xfrm>
            <a:off x="695960" y="3776345"/>
            <a:ext cx="10800080" cy="1179830"/>
          </a:xfrm>
          <a:prstGeom prst="roundRect">
            <a:avLst>
              <a:gd name="adj" fmla="val 5124"/>
            </a:avLst>
          </a:prstGeom>
          <a:gradFill>
            <a:gsLst>
              <a:gs pos="0">
                <a:schemeClr val="accent2">
                  <a:lumMod val="5000"/>
                  <a:lumOff val="95000"/>
                  <a:alpha val="0"/>
                </a:schemeClr>
              </a:gs>
              <a:gs pos="100000">
                <a:schemeClr val="accent2">
                  <a:lumMod val="20000"/>
                  <a:lumOff val="80000"/>
                  <a:alpha val="20000"/>
                </a:schemeClr>
              </a:gs>
            </a:gsLst>
            <a:lin ang="0" scaled="0"/>
          </a:gradFill>
          <a:ln w="9525">
            <a:gradFill flip="none" rotWithShape="1">
              <a:gsLst>
                <a:gs pos="0">
                  <a:schemeClr val="accent2">
                    <a:lumMod val="20000"/>
                    <a:lumOff val="80000"/>
                    <a:alpha val="100000"/>
                  </a:schemeClr>
                </a:gs>
                <a:gs pos="100000">
                  <a:schemeClr val="accent2">
                    <a:lumMod val="60000"/>
                    <a:lumOff val="40000"/>
                    <a:alpha val="100000"/>
                  </a:schemeClr>
                </a:gs>
              </a:gsLst>
              <a:lin ang="10800000" scaled="1"/>
              <a:tileRect/>
            </a:gradFill>
            <a:round/>
          </a:ln>
        </p:spPr>
        <p:txBody>
          <a:bodyPr vert="horz" wrap="square" lIns="91440" tIns="45720" rIns="91440" bIns="45720" numCol="1" anchor="t" anchorCtr="0" compatLnSpc="1"/>
          <a:p>
            <a:endParaRPr lang="zh-CN" altLang="en-US">
              <a:solidFill>
                <a:schemeClr val="tx1"/>
              </a:solidFill>
            </a:endParaRPr>
          </a:p>
        </p:txBody>
      </p:sp>
      <p:sp>
        <p:nvSpPr>
          <p:cNvPr id="16" name="矩形 15"/>
          <p:cNvSpPr/>
          <p:nvPr>
            <p:custDataLst>
              <p:tags r:id="rId7"/>
            </p:custDataLst>
          </p:nvPr>
        </p:nvSpPr>
        <p:spPr>
          <a:xfrm>
            <a:off x="3572510" y="3625215"/>
            <a:ext cx="7680325" cy="147256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sz="1400" dirty="0">
                <a:solidFill>
                  <a:schemeClr val="tx1">
                    <a:lumMod val="85000"/>
                    <a:lumOff val="15000"/>
                  </a:schemeClr>
                </a:solidFill>
                <a:latin typeface="+mn-ea"/>
                <a:cs typeface="+mn-ea"/>
              </a:rPr>
              <a:t>口服</a:t>
            </a:r>
            <a:r>
              <a:rPr lang="en-US" altLang="zh-CN" sz="1400" dirty="0">
                <a:solidFill>
                  <a:schemeClr val="tx1">
                    <a:lumMod val="85000"/>
                    <a:lumOff val="15000"/>
                  </a:schemeClr>
                </a:solidFill>
                <a:latin typeface="+mn-ea"/>
                <a:cs typeface="+mn-ea"/>
              </a:rPr>
              <a:t> H1 </a:t>
            </a:r>
            <a:r>
              <a:rPr lang="zh-CN" altLang="en-US" sz="1400" dirty="0">
                <a:solidFill>
                  <a:schemeClr val="tx1">
                    <a:lumMod val="85000"/>
                    <a:lumOff val="15000"/>
                  </a:schemeClr>
                </a:solidFill>
                <a:latin typeface="+mn-ea"/>
                <a:cs typeface="+mn-ea"/>
              </a:rPr>
              <a:t>抗组胺药在儿童变态反应性疾病中的合理应用仍有诸多挑战，比如小年龄儿童超说明书用药、剂量调整等问题。普通片剂</a:t>
            </a:r>
            <a:r>
              <a:rPr lang="zh-CN" altLang="en-US" sz="1400" dirty="0">
                <a:solidFill>
                  <a:schemeClr val="tx1">
                    <a:lumMod val="85000"/>
                    <a:lumOff val="15000"/>
                  </a:schemeClr>
                </a:solidFill>
                <a:latin typeface="+mn-ea"/>
                <a:cs typeface="+mn-ea"/>
                <a:sym typeface="+mn-ea"/>
              </a:rPr>
              <a:t>儿童患者</a:t>
            </a:r>
            <a:r>
              <a:rPr lang="zh-CN" altLang="en-US" sz="1400" dirty="0">
                <a:solidFill>
                  <a:schemeClr val="tx1">
                    <a:lumMod val="85000"/>
                    <a:lumOff val="15000"/>
                  </a:schemeClr>
                </a:solidFill>
                <a:latin typeface="+mn-ea"/>
                <a:cs typeface="+mn-ea"/>
                <a:sym typeface="+mn-ea"/>
              </a:rPr>
              <a:t>需掰开使用，造成服用剂量不精确，且易造成浪费。</a:t>
            </a:r>
            <a:r>
              <a:rPr lang="zh-CN" altLang="en-US" sz="1400" dirty="0">
                <a:solidFill>
                  <a:schemeClr val="tx1">
                    <a:lumMod val="85000"/>
                    <a:lumOff val="15000"/>
                  </a:schemeClr>
                </a:solidFill>
                <a:latin typeface="+mn-ea"/>
                <a:cs typeface="+mn-ea"/>
              </a:rPr>
              <a:t>若是使用</a:t>
            </a:r>
            <a:r>
              <a:rPr lang="zh-CN" altLang="en-US" sz="1400" dirty="0">
                <a:solidFill>
                  <a:srgbClr val="333333"/>
                </a:solidFill>
                <a:latin typeface="+mn-ea"/>
                <a:cs typeface="+mn-ea"/>
                <a:sym typeface="+mn-ea"/>
              </a:rPr>
              <a:t>一代</a:t>
            </a:r>
            <a:r>
              <a:rPr lang="en-US" altLang="zh-CN" sz="1400" dirty="0">
                <a:solidFill>
                  <a:srgbClr val="333333"/>
                </a:solidFill>
                <a:latin typeface="+mn-ea"/>
                <a:cs typeface="+mn-ea"/>
                <a:sym typeface="+mn-ea"/>
              </a:rPr>
              <a:t>H1</a:t>
            </a:r>
            <a:r>
              <a:rPr lang="zh-CN" altLang="en-US" sz="1400" dirty="0">
                <a:solidFill>
                  <a:srgbClr val="333333"/>
                </a:solidFill>
                <a:latin typeface="+mn-ea"/>
                <a:cs typeface="+mn-ea"/>
                <a:sym typeface="+mn-ea"/>
              </a:rPr>
              <a:t>受体拮抗剂，还存在镇静作用和抗胆碱作用等安全隐患</a:t>
            </a:r>
            <a:r>
              <a:rPr lang="zh-CN" altLang="en-US" sz="1400" dirty="0">
                <a:solidFill>
                  <a:schemeClr val="tx1">
                    <a:lumMod val="85000"/>
                    <a:lumOff val="15000"/>
                  </a:schemeClr>
                </a:solidFill>
                <a:latin typeface="+mn-ea"/>
                <a:cs typeface="+mn-ea"/>
              </a:rPr>
              <a:t>。</a:t>
            </a:r>
            <a:endParaRPr lang="zh-CN" altLang="en-US" sz="1400" dirty="0">
              <a:solidFill>
                <a:schemeClr val="tx1">
                  <a:lumMod val="85000"/>
                  <a:lumOff val="15000"/>
                </a:schemeClr>
              </a:solidFill>
              <a:latin typeface="+mn-ea"/>
              <a:cs typeface="+mn-ea"/>
            </a:endParaRPr>
          </a:p>
        </p:txBody>
      </p:sp>
      <p:cxnSp>
        <p:nvCxnSpPr>
          <p:cNvPr id="18" name="直接连接符 17"/>
          <p:cNvCxnSpPr/>
          <p:nvPr>
            <p:custDataLst>
              <p:tags r:id="rId8"/>
            </p:custDataLst>
          </p:nvPr>
        </p:nvCxnSpPr>
        <p:spPr>
          <a:xfrm>
            <a:off x="3368040" y="3903980"/>
            <a:ext cx="0" cy="915035"/>
          </a:xfrm>
          <a:prstGeom prst="line">
            <a:avLst/>
          </a:prstGeom>
          <a:ln w="12700">
            <a:gradFill flip="none" rotWithShape="1">
              <a:gsLst>
                <a:gs pos="0">
                  <a:schemeClr val="accent2">
                    <a:alpha val="0"/>
                  </a:schemeClr>
                </a:gs>
                <a:gs pos="53000">
                  <a:schemeClr val="accent2">
                    <a:alpha val="100000"/>
                  </a:schemeClr>
                </a:gs>
                <a:gs pos="100000">
                  <a:schemeClr val="accent2">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矩形: 圆角 44"/>
          <p:cNvSpPr/>
          <p:nvPr>
            <p:custDataLst>
              <p:tags r:id="rId9"/>
            </p:custDataLst>
          </p:nvPr>
        </p:nvSpPr>
        <p:spPr>
          <a:xfrm>
            <a:off x="695960" y="5248910"/>
            <a:ext cx="10800080" cy="909320"/>
          </a:xfrm>
          <a:prstGeom prst="roundRect">
            <a:avLst>
              <a:gd name="adj" fmla="val 5124"/>
            </a:avLst>
          </a:prstGeom>
          <a:gradFill>
            <a:gsLst>
              <a:gs pos="0">
                <a:schemeClr val="accent1">
                  <a:lumMod val="5000"/>
                  <a:lumOff val="95000"/>
                  <a:alpha val="0"/>
                </a:schemeClr>
              </a:gs>
              <a:gs pos="100000">
                <a:schemeClr val="accent1">
                  <a:lumMod val="20000"/>
                  <a:lumOff val="80000"/>
                  <a:alpha val="20000"/>
                </a:schemeClr>
              </a:gs>
            </a:gsLst>
            <a:lin ang="0" scaled="0"/>
          </a:gradFill>
          <a:ln w="9525">
            <a:gradFill flip="none" rotWithShape="1">
              <a:gsLst>
                <a:gs pos="0">
                  <a:schemeClr val="accent1">
                    <a:lumMod val="20000"/>
                    <a:lumOff val="80000"/>
                    <a:alpha val="100000"/>
                  </a:schemeClr>
                </a:gs>
                <a:gs pos="100000">
                  <a:schemeClr val="accent1">
                    <a:lumMod val="60000"/>
                    <a:lumOff val="40000"/>
                    <a:alpha val="100000"/>
                  </a:schemeClr>
                </a:gs>
              </a:gsLst>
              <a:lin ang="10800000" scaled="1"/>
              <a:tileRect/>
            </a:gradFill>
            <a:round/>
          </a:ln>
        </p:spPr>
        <p:txBody>
          <a:bodyPr vert="horz" wrap="square" lIns="91440" tIns="45720" rIns="91440" bIns="45720" numCol="1" anchor="t" anchorCtr="0" compatLnSpc="1"/>
          <a:p>
            <a:endParaRPr lang="zh-CN" altLang="en-US">
              <a:solidFill>
                <a:schemeClr val="tx1"/>
              </a:solidFill>
            </a:endParaRPr>
          </a:p>
        </p:txBody>
      </p:sp>
      <p:sp>
        <p:nvSpPr>
          <p:cNvPr id="20" name="矩形 19"/>
          <p:cNvSpPr/>
          <p:nvPr>
            <p:custDataLst>
              <p:tags r:id="rId10"/>
            </p:custDataLst>
          </p:nvPr>
        </p:nvSpPr>
        <p:spPr>
          <a:xfrm>
            <a:off x="3572510" y="4969510"/>
            <a:ext cx="7680325" cy="1472565"/>
          </a:xfrm>
          <a:prstGeom prst="rect">
            <a:avLst/>
          </a:prstGeom>
          <a:noFill/>
        </p:spPr>
        <p:txBody>
          <a:bodyPr wrap="square" lIns="0" tIns="0" rIns="0" bIns="0" rtlCol="0" anchor="ctr" anchorCtr="0">
            <a:noAutofit/>
          </a:bodyPr>
          <a:p>
            <a:pPr algn="just">
              <a:lnSpc>
                <a:spcPct val="150000"/>
              </a:lnSpc>
              <a:spcBef>
                <a:spcPct val="0"/>
              </a:spcBef>
              <a:spcAft>
                <a:spcPct val="0"/>
              </a:spcAft>
            </a:pPr>
            <a:r>
              <a:rPr lang="zh-CN" altLang="en-US" sz="1400" dirty="0">
                <a:solidFill>
                  <a:schemeClr val="tx1">
                    <a:lumMod val="85000"/>
                    <a:lumOff val="15000"/>
                  </a:schemeClr>
                </a:solidFill>
                <a:latin typeface="+mn-ea"/>
                <a:cs typeface="+mn-ea"/>
              </a:rPr>
              <a:t>依巴斯汀口服溶液覆盖</a:t>
            </a:r>
            <a:r>
              <a:rPr lang="en-US" altLang="zh-CN" sz="1400" dirty="0">
                <a:solidFill>
                  <a:schemeClr val="tx1">
                    <a:lumMod val="85000"/>
                    <a:lumOff val="15000"/>
                  </a:schemeClr>
                </a:solidFill>
                <a:latin typeface="+mn-ea"/>
                <a:cs typeface="+mn-ea"/>
                <a:sym typeface="+mn-ea"/>
              </a:rPr>
              <a:t>2</a:t>
            </a:r>
            <a:r>
              <a:rPr lang="zh-CN" altLang="en-US" sz="1400" dirty="0">
                <a:solidFill>
                  <a:schemeClr val="tx1">
                    <a:lumMod val="85000"/>
                    <a:lumOff val="15000"/>
                  </a:schemeClr>
                </a:solidFill>
                <a:latin typeface="+mn-ea"/>
                <a:cs typeface="+mn-ea"/>
                <a:sym typeface="+mn-ea"/>
              </a:rPr>
              <a:t>岁及以上</a:t>
            </a:r>
            <a:r>
              <a:rPr lang="zh-CN" altLang="en-US" sz="1400" dirty="0">
                <a:solidFill>
                  <a:schemeClr val="tx1">
                    <a:lumMod val="85000"/>
                    <a:lumOff val="15000"/>
                  </a:schemeClr>
                </a:solidFill>
                <a:latin typeface="+mn-ea"/>
                <a:cs typeface="+mn-ea"/>
                <a:sym typeface="+mn-ea"/>
              </a:rPr>
              <a:t>患者，</a:t>
            </a:r>
            <a:r>
              <a:rPr lang="zh-CN" altLang="en-US" sz="1400" dirty="0">
                <a:solidFill>
                  <a:schemeClr val="tx1">
                    <a:lumMod val="85000"/>
                    <a:lumOff val="15000"/>
                  </a:schemeClr>
                </a:solidFill>
                <a:latin typeface="+mn-ea"/>
                <a:cs typeface="+mn-ea"/>
              </a:rPr>
              <a:t>可以精确调整剂量，解决儿童、老人吞咽困难问题；</a:t>
            </a:r>
            <a:r>
              <a:rPr lang="zh-CN" altLang="en-US" sz="1400" dirty="0">
                <a:solidFill>
                  <a:schemeClr val="tx1">
                    <a:lumMod val="85000"/>
                    <a:lumOff val="15000"/>
                  </a:schemeClr>
                </a:solidFill>
                <a:latin typeface="+mn-ea"/>
                <a:cs typeface="+mn-ea"/>
              </a:rPr>
              <a:t>甜橙口味，显著提高儿童用药接受度。</a:t>
            </a:r>
            <a:endParaRPr lang="zh-CN" altLang="en-US" sz="1400" dirty="0">
              <a:solidFill>
                <a:schemeClr val="tx1">
                  <a:lumMod val="85000"/>
                  <a:lumOff val="15000"/>
                </a:schemeClr>
              </a:solidFill>
              <a:latin typeface="+mn-ea"/>
              <a:cs typeface="+mn-ea"/>
            </a:endParaRPr>
          </a:p>
        </p:txBody>
      </p:sp>
      <p:cxnSp>
        <p:nvCxnSpPr>
          <p:cNvPr id="21" name="直接连接符 20"/>
          <p:cNvCxnSpPr/>
          <p:nvPr>
            <p:custDataLst>
              <p:tags r:id="rId11"/>
            </p:custDataLst>
          </p:nvPr>
        </p:nvCxnSpPr>
        <p:spPr>
          <a:xfrm>
            <a:off x="3368040" y="5248275"/>
            <a:ext cx="0" cy="915035"/>
          </a:xfrm>
          <a:prstGeom prst="line">
            <a:avLst/>
          </a:prstGeom>
          <a:ln w="12700">
            <a:gradFill flip="none" rotWithShape="1">
              <a:gsLst>
                <a:gs pos="0">
                  <a:schemeClr val="accent1">
                    <a:alpha val="0"/>
                  </a:schemeClr>
                </a:gs>
                <a:gs pos="53000">
                  <a:schemeClr val="accent1">
                    <a:alpha val="100000"/>
                  </a:schemeClr>
                </a:gs>
                <a:gs pos="100000">
                  <a:schemeClr val="accent1">
                    <a:alpha val="0"/>
                  </a:scheme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12"/>
            </p:custDataLst>
          </p:nvPr>
        </p:nvSpPr>
        <p:spPr>
          <a:xfrm>
            <a:off x="937260" y="3625215"/>
            <a:ext cx="2272030" cy="1472566"/>
          </a:xfrm>
          <a:prstGeom prst="rect">
            <a:avLst/>
          </a:prstGeom>
          <a:noFill/>
        </p:spPr>
        <p:txBody>
          <a:bodyPr wrap="square" lIns="0" tIns="0" rIns="0" bIns="0" rtlCol="0" anchor="ctr">
            <a:noAutofit/>
          </a:bodyPr>
          <a:p>
            <a:pPr algn="ctr">
              <a:spcBef>
                <a:spcPct val="0"/>
              </a:spcBef>
              <a:spcAft>
                <a:spcPct val="0"/>
              </a:spcAft>
            </a:pPr>
            <a:r>
              <a:rPr lang="zh-CN" altLang="en-US" sz="2800" b="1" dirty="0">
                <a:solidFill>
                  <a:schemeClr val="accent2"/>
                </a:solidFill>
                <a:latin typeface="+mn-ea"/>
                <a:cs typeface="+mn-ea"/>
              </a:rPr>
              <a:t>治疗</a:t>
            </a:r>
            <a:r>
              <a:rPr lang="zh-CN" altLang="en-US" sz="2800" b="1" dirty="0">
                <a:solidFill>
                  <a:schemeClr val="accent2"/>
                </a:solidFill>
                <a:latin typeface="+mn-ea"/>
                <a:cs typeface="+mn-ea"/>
              </a:rPr>
              <a:t>现状</a:t>
            </a:r>
            <a:endParaRPr lang="zh-CN" altLang="en-US" sz="2800" b="1" dirty="0">
              <a:solidFill>
                <a:schemeClr val="accent2"/>
              </a:solidFill>
              <a:latin typeface="+mn-ea"/>
              <a:cs typeface="+mn-ea"/>
            </a:endParaRPr>
          </a:p>
        </p:txBody>
      </p:sp>
      <p:sp>
        <p:nvSpPr>
          <p:cNvPr id="23" name="矩形 22"/>
          <p:cNvSpPr/>
          <p:nvPr>
            <p:custDataLst>
              <p:tags r:id="rId13"/>
            </p:custDataLst>
          </p:nvPr>
        </p:nvSpPr>
        <p:spPr>
          <a:xfrm>
            <a:off x="937260" y="4968875"/>
            <a:ext cx="2272030" cy="1473836"/>
          </a:xfrm>
          <a:prstGeom prst="rect">
            <a:avLst/>
          </a:prstGeom>
          <a:noFill/>
        </p:spPr>
        <p:txBody>
          <a:bodyPr wrap="square" lIns="0" tIns="0" rIns="0" bIns="0" rtlCol="0" anchor="ctr">
            <a:noAutofit/>
          </a:bodyPr>
          <a:p>
            <a:pPr algn="ctr">
              <a:spcBef>
                <a:spcPct val="0"/>
              </a:spcBef>
              <a:spcAft>
                <a:spcPct val="0"/>
              </a:spcAft>
            </a:pPr>
            <a:r>
              <a:rPr lang="zh-CN" altLang="en-US" sz="2800" b="1" dirty="0">
                <a:solidFill>
                  <a:schemeClr val="accent1"/>
                </a:solidFill>
                <a:latin typeface="+mn-ea"/>
                <a:cs typeface="+mn-ea"/>
              </a:rPr>
              <a:t>本品</a:t>
            </a:r>
            <a:r>
              <a:rPr lang="zh-CN" altLang="en-US" sz="2800" b="1" dirty="0">
                <a:solidFill>
                  <a:schemeClr val="accent1"/>
                </a:solidFill>
                <a:latin typeface="+mn-ea"/>
                <a:cs typeface="+mn-ea"/>
              </a:rPr>
              <a:t>满足</a:t>
            </a:r>
            <a:endParaRPr lang="zh-CN" altLang="en-US" sz="2800" b="1" dirty="0">
              <a:solidFill>
                <a:schemeClr val="accent1"/>
              </a:solidFill>
              <a:latin typeface="+mn-ea"/>
              <a:cs typeface="+mn-ea"/>
            </a:endParaRPr>
          </a:p>
        </p:txBody>
      </p:sp>
      <p:sp>
        <p:nvSpPr>
          <p:cNvPr id="5" name="文本框 4"/>
          <p:cNvSpPr txBox="1"/>
          <p:nvPr/>
        </p:nvSpPr>
        <p:spPr>
          <a:xfrm>
            <a:off x="720000" y="6294755"/>
            <a:ext cx="11388090" cy="398780"/>
          </a:xfrm>
          <a:prstGeom prst="rect">
            <a:avLst/>
          </a:prstGeom>
          <a:noFill/>
        </p:spPr>
        <p:txBody>
          <a:bodyPr wrap="none" rtlCol="0">
            <a:spAutoFit/>
          </a:bodyPr>
          <a:p>
            <a:pPr algn="l"/>
            <a:r>
              <a:rPr lang="en-US" altLang="zh-CN" sz="1000"/>
              <a:t>1.</a:t>
            </a:r>
            <a:r>
              <a:rPr lang="zh-CN" altLang="en-US" sz="1000"/>
              <a:t>中华耳鼻咽喉头颈外科杂志编辑委员会鼻科组，中华医学会耳鼻咽喉头颈外科学分会鼻科学组</a:t>
            </a:r>
            <a:r>
              <a:rPr lang="en-US" altLang="zh-CN" sz="1000"/>
              <a:t>. </a:t>
            </a:r>
            <a:r>
              <a:rPr lang="zh-CN" altLang="en-US" sz="1000"/>
              <a:t>中国变应性鼻炎诊断和治疗指南（</a:t>
            </a:r>
            <a:r>
              <a:rPr lang="en-US" altLang="zh-CN" sz="1000"/>
              <a:t>2022</a:t>
            </a:r>
            <a:r>
              <a:rPr lang="zh-CN" altLang="en-US" sz="1000"/>
              <a:t>年，修订版）</a:t>
            </a:r>
            <a:r>
              <a:rPr lang="en-US" altLang="zh-CN" sz="1000"/>
              <a:t>. </a:t>
            </a:r>
            <a:r>
              <a:rPr lang="zh-CN" altLang="en-US" sz="1000"/>
              <a:t>中华耳鼻咽喉头颈外科杂志，</a:t>
            </a:r>
            <a:r>
              <a:rPr lang="en-US" altLang="zh-CN" sz="1000"/>
              <a:t>2022</a:t>
            </a:r>
            <a:r>
              <a:rPr lang="zh-CN" altLang="en-US" sz="1000"/>
              <a:t>，</a:t>
            </a:r>
            <a:r>
              <a:rPr lang="en-US" altLang="zh-CN" sz="1000"/>
              <a:t>57(02):106-129.</a:t>
            </a:r>
            <a:endParaRPr lang="en-US" altLang="zh-CN" sz="1000"/>
          </a:p>
          <a:p>
            <a:pPr algn="l"/>
            <a:r>
              <a:rPr lang="en-US" altLang="zh-CN" sz="1000">
                <a:sym typeface="+mn-ea"/>
              </a:rPr>
              <a:t>2.</a:t>
            </a:r>
            <a:r>
              <a:rPr lang="zh-CN" altLang="en-US" sz="1000">
                <a:sym typeface="+mn-ea"/>
              </a:rPr>
              <a:t>中华医学会皮肤性病学分会荨麻疹研究中心</a:t>
            </a:r>
            <a:r>
              <a:rPr lang="en-US" altLang="zh-CN" sz="1000">
                <a:sym typeface="+mn-ea"/>
              </a:rPr>
              <a:t>.</a:t>
            </a:r>
            <a:r>
              <a:rPr lang="zh-CN" altLang="en-US" sz="1000">
                <a:sym typeface="+mn-ea"/>
              </a:rPr>
              <a:t>中国荨麻疹诊疗指南（</a:t>
            </a:r>
            <a:r>
              <a:rPr lang="en-US" altLang="zh-CN" sz="1000">
                <a:sym typeface="+mn-ea"/>
              </a:rPr>
              <a:t>2022</a:t>
            </a:r>
            <a:r>
              <a:rPr lang="zh-CN" altLang="en-US" sz="1000">
                <a:sym typeface="+mn-ea"/>
              </a:rPr>
              <a:t>版）</a:t>
            </a:r>
            <a:r>
              <a:rPr lang="en-US" altLang="zh-CN" sz="1000">
                <a:sym typeface="+mn-ea"/>
              </a:rPr>
              <a:t>.</a:t>
            </a:r>
            <a:r>
              <a:rPr lang="zh-CN" altLang="en-US" sz="1000">
                <a:sym typeface="+mn-ea"/>
              </a:rPr>
              <a:t>中华皮肤科杂志</a:t>
            </a:r>
            <a:r>
              <a:rPr lang="en-US" altLang="zh-CN" sz="1000">
                <a:sym typeface="+mn-ea"/>
              </a:rPr>
              <a:t>, 2022, 55(12):1041-1049.</a:t>
            </a:r>
            <a:endParaRPr lang="en-US" altLang="zh-CN" sz="1000"/>
          </a:p>
        </p:txBody>
      </p:sp>
    </p:spTree>
    <p:custDataLst>
      <p:tags r:id="rId14"/>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latin typeface="Bahnschrift SemiBold" panose="020B0502040204020203" charset="0"/>
                <a:ea typeface="微软雅黑" panose="020B0503020204020204" charset="-122"/>
                <a:sym typeface="+mn-ea"/>
              </a:rPr>
              <a:t>依巴斯汀口服溶液</a:t>
            </a:r>
            <a:r>
              <a:rPr lang="zh-CN" altLang="en-US" sz="2800" b="1" dirty="0">
                <a:solidFill>
                  <a:schemeClr val="bg1"/>
                </a:solidFill>
                <a:latin typeface="Bahnschrift SemiBold" panose="020B0502040204020203" charset="0"/>
                <a:ea typeface="微软雅黑" panose="020B0503020204020204" charset="-122"/>
                <a:sym typeface="+mn-ea"/>
              </a:rPr>
              <a:t>的安全性</a:t>
            </a:r>
            <a:endParaRPr lang="zh-CN" altLang="en-US" sz="2800" b="1" dirty="0">
              <a:solidFill>
                <a:schemeClr val="bg1"/>
              </a:solidFill>
              <a:latin typeface="Bahnschrift SemiBold" panose="020B0502040204020203" charset="0"/>
              <a:ea typeface="微软雅黑" panose="020B0503020204020204" charset="-122"/>
              <a:sym typeface="+mn-ea"/>
            </a:endParaRPr>
          </a:p>
        </p:txBody>
      </p:sp>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810875" y="72708"/>
            <a:ext cx="868680" cy="368300"/>
          </a:xfrm>
          <a:prstGeom prst="rect">
            <a:avLst/>
          </a:prstGeom>
          <a:noFill/>
        </p:spPr>
        <p:txBody>
          <a:bodyPr wrap="none" rtlCol="0">
            <a:spAutoFit/>
          </a:bodyPr>
          <a:p>
            <a:pPr algn="ctr"/>
            <a:r>
              <a:rPr lang="zh-CN" altLang="en-US">
                <a:solidFill>
                  <a:schemeClr val="accent1"/>
                </a:solidFill>
              </a:rPr>
              <a:t>安全性</a:t>
            </a:r>
            <a:endParaRPr lang="zh-CN" altLang="en-US">
              <a:solidFill>
                <a:schemeClr val="accent1"/>
              </a:solidFill>
            </a:endParaRPr>
          </a:p>
        </p:txBody>
      </p:sp>
      <p:sp>
        <p:nvSpPr>
          <p:cNvPr id="5" name="文本框 4"/>
          <p:cNvSpPr txBox="1"/>
          <p:nvPr/>
        </p:nvSpPr>
        <p:spPr>
          <a:xfrm>
            <a:off x="720000" y="6294755"/>
            <a:ext cx="6696075" cy="553085"/>
          </a:xfrm>
          <a:prstGeom prst="rect">
            <a:avLst/>
          </a:prstGeom>
          <a:noFill/>
        </p:spPr>
        <p:txBody>
          <a:bodyPr wrap="none" rtlCol="0">
            <a:spAutoFit/>
          </a:bodyPr>
          <a:p>
            <a:pPr algn="l"/>
            <a:r>
              <a:rPr lang="en-US" altLang="zh-CN" sz="1000">
                <a:solidFill>
                  <a:schemeClr val="tx1"/>
                </a:solidFill>
              </a:rPr>
              <a:t>3.</a:t>
            </a:r>
            <a:r>
              <a:rPr lang="zh-CN" altLang="en-US" sz="1000">
                <a:solidFill>
                  <a:schemeClr val="tx1"/>
                </a:solidFill>
                <a:sym typeface="+mn-ea"/>
              </a:rPr>
              <a:t>依巴斯汀口服溶液说明书；</a:t>
            </a:r>
            <a:endParaRPr lang="zh-CN" altLang="en-US" sz="1000">
              <a:solidFill>
                <a:schemeClr val="tx1"/>
              </a:solidFill>
              <a:sym typeface="+mn-ea"/>
            </a:endParaRPr>
          </a:p>
          <a:p>
            <a:pPr algn="l"/>
            <a:r>
              <a:rPr lang="en-US" altLang="zh-CN" sz="1000">
                <a:solidFill>
                  <a:schemeClr val="tx1"/>
                </a:solidFill>
              </a:rPr>
              <a:t>4.</a:t>
            </a:r>
            <a:r>
              <a:rPr lang="zh-CN" altLang="en-US" sz="1000">
                <a:solidFill>
                  <a:schemeClr val="tx1"/>
                </a:solidFill>
                <a:sym typeface="+mn-ea"/>
              </a:rPr>
              <a:t>时国朝，邓伟吴</a:t>
            </a:r>
            <a:r>
              <a:rPr lang="en-US" altLang="zh-CN" sz="1000">
                <a:solidFill>
                  <a:schemeClr val="tx1"/>
                </a:solidFill>
                <a:sym typeface="+mn-ea"/>
              </a:rPr>
              <a:t>.</a:t>
            </a:r>
            <a:r>
              <a:rPr lang="zh-CN" altLang="en-US" sz="1000">
                <a:solidFill>
                  <a:schemeClr val="tx1"/>
                </a:solidFill>
                <a:sym typeface="+mn-ea"/>
              </a:rPr>
              <a:t>第二代抗组胺药的最新研究概述</a:t>
            </a:r>
            <a:r>
              <a:rPr lang="en-US" altLang="zh-CN" sz="1000">
                <a:solidFill>
                  <a:schemeClr val="tx1"/>
                </a:solidFill>
                <a:sym typeface="+mn-ea"/>
              </a:rPr>
              <a:t>[J].</a:t>
            </a:r>
            <a:r>
              <a:rPr lang="zh-CN" altLang="en-US" sz="1000">
                <a:solidFill>
                  <a:schemeClr val="tx1"/>
                </a:solidFill>
                <a:sym typeface="+mn-ea"/>
              </a:rPr>
              <a:t>国外医药(合成药生化药 制剂分册).2002,</a:t>
            </a:r>
            <a:r>
              <a:rPr lang="en-US" altLang="zh-CN" sz="1000">
                <a:solidFill>
                  <a:schemeClr val="tx1"/>
                </a:solidFill>
                <a:sym typeface="+mn-ea"/>
              </a:rPr>
              <a:t> 23(3)</a:t>
            </a:r>
            <a:r>
              <a:rPr lang="zh-CN" altLang="en-US" sz="1000">
                <a:solidFill>
                  <a:schemeClr val="tx1"/>
                </a:solidFill>
                <a:sym typeface="+mn-ea"/>
              </a:rPr>
              <a:t>：</a:t>
            </a:r>
            <a:r>
              <a:rPr lang="en-US" altLang="zh-CN" sz="1000">
                <a:solidFill>
                  <a:schemeClr val="tx1"/>
                </a:solidFill>
                <a:sym typeface="+mn-ea"/>
              </a:rPr>
              <a:t>139-141.</a:t>
            </a:r>
            <a:endParaRPr lang="en-US" altLang="zh-CN" sz="1000">
              <a:solidFill>
                <a:schemeClr val="tx1"/>
              </a:solidFill>
              <a:sym typeface="+mn-ea"/>
            </a:endParaRPr>
          </a:p>
          <a:p>
            <a:pPr algn="l"/>
            <a:r>
              <a:rPr lang="en-US" altLang="zh-CN" sz="1000">
                <a:solidFill>
                  <a:schemeClr val="tx1"/>
                </a:solidFill>
              </a:rPr>
              <a:t>5.</a:t>
            </a:r>
            <a:r>
              <a:rPr lang="zh-CN" altLang="en-US" sz="1000">
                <a:solidFill>
                  <a:schemeClr val="tx1"/>
                </a:solidFill>
              </a:rPr>
              <a:t>陈思文</a:t>
            </a:r>
            <a:r>
              <a:rPr lang="en-US" altLang="zh-CN" sz="1000">
                <a:solidFill>
                  <a:schemeClr val="tx1"/>
                </a:solidFill>
              </a:rPr>
              <a:t>,</a:t>
            </a:r>
            <a:r>
              <a:rPr lang="zh-CN" altLang="en-US" sz="1000">
                <a:solidFill>
                  <a:schemeClr val="tx1"/>
                </a:solidFill>
              </a:rPr>
              <a:t>李湘鹏</a:t>
            </a:r>
            <a:r>
              <a:rPr lang="en-US" altLang="zh-CN" sz="1000">
                <a:solidFill>
                  <a:schemeClr val="tx1"/>
                </a:solidFill>
              </a:rPr>
              <a:t>,</a:t>
            </a:r>
            <a:r>
              <a:rPr lang="zh-CN" altLang="en-US" sz="1000">
                <a:solidFill>
                  <a:schemeClr val="tx1"/>
                </a:solidFill>
              </a:rPr>
              <a:t>许馥容</a:t>
            </a:r>
            <a:r>
              <a:rPr lang="en-US" altLang="zh-CN" sz="1000">
                <a:solidFill>
                  <a:schemeClr val="tx1"/>
                </a:solidFill>
              </a:rPr>
              <a:t>,</a:t>
            </a:r>
            <a:r>
              <a:rPr lang="zh-CN" altLang="en-US" sz="1000">
                <a:solidFill>
                  <a:schemeClr val="tx1"/>
                </a:solidFill>
              </a:rPr>
              <a:t>等</a:t>
            </a:r>
            <a:r>
              <a:rPr lang="en-US" altLang="zh-CN" sz="1000">
                <a:solidFill>
                  <a:schemeClr val="tx1"/>
                </a:solidFill>
              </a:rPr>
              <a:t>.8</a:t>
            </a:r>
            <a:r>
              <a:rPr lang="zh-CN" altLang="en-US" sz="1000">
                <a:solidFill>
                  <a:schemeClr val="tx1"/>
                </a:solidFill>
              </a:rPr>
              <a:t>种抗组胺药治疗慢性荨麻疹的疗效和安全性网状</a:t>
            </a:r>
            <a:r>
              <a:rPr lang="en-US" altLang="zh-CN" sz="1000">
                <a:solidFill>
                  <a:schemeClr val="tx1"/>
                </a:solidFill>
              </a:rPr>
              <a:t>Meta</a:t>
            </a:r>
            <a:r>
              <a:rPr lang="zh-CN" altLang="en-US" sz="1000">
                <a:solidFill>
                  <a:schemeClr val="tx1"/>
                </a:solidFill>
              </a:rPr>
              <a:t>分析</a:t>
            </a:r>
            <a:r>
              <a:rPr lang="en-US" altLang="zh-CN" sz="1000">
                <a:solidFill>
                  <a:schemeClr val="tx1"/>
                </a:solidFill>
              </a:rPr>
              <a:t>[J].</a:t>
            </a:r>
            <a:r>
              <a:rPr lang="zh-CN" altLang="en-US" sz="1000">
                <a:solidFill>
                  <a:schemeClr val="tx1"/>
                </a:solidFill>
              </a:rPr>
              <a:t>天津药学</a:t>
            </a:r>
            <a:r>
              <a:rPr lang="en-US" altLang="zh-CN" sz="1000">
                <a:solidFill>
                  <a:schemeClr val="tx1"/>
                </a:solidFill>
              </a:rPr>
              <a:t>,2020,32(02):40-44.</a:t>
            </a:r>
            <a:endParaRPr lang="en-US" altLang="zh-CN" sz="1000">
              <a:solidFill>
                <a:schemeClr val="tx1"/>
              </a:solidFill>
            </a:endParaRPr>
          </a:p>
        </p:txBody>
      </p:sp>
      <p:sp>
        <p:nvSpPr>
          <p:cNvPr id="6" name="矩形 5"/>
          <p:cNvSpPr/>
          <p:nvPr>
            <p:custDataLst>
              <p:tags r:id="rId2"/>
            </p:custDataLst>
          </p:nvPr>
        </p:nvSpPr>
        <p:spPr>
          <a:xfrm>
            <a:off x="685165" y="1501458"/>
            <a:ext cx="3420000" cy="247689"/>
          </a:xfrm>
          <a:prstGeom prst="rect">
            <a:avLst/>
          </a:prstGeom>
          <a:solidFill>
            <a:schemeClr val="accent1"/>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7" name="矩形 6"/>
          <p:cNvSpPr/>
          <p:nvPr>
            <p:custDataLst>
              <p:tags r:id="rId3"/>
            </p:custDataLst>
          </p:nvPr>
        </p:nvSpPr>
        <p:spPr>
          <a:xfrm>
            <a:off x="685165" y="1635760"/>
            <a:ext cx="3420110" cy="3988435"/>
          </a:xfrm>
          <a:prstGeom prst="rect">
            <a:avLst/>
          </a:prstGeom>
          <a:solidFill>
            <a:srgbClr val="FFFFFF"/>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FFFF"/>
              </a:solidFill>
            </a:endParaRPr>
          </a:p>
        </p:txBody>
      </p:sp>
      <p:sp>
        <p:nvSpPr>
          <p:cNvPr id="8" name="矩形 7"/>
          <p:cNvSpPr/>
          <p:nvPr>
            <p:custDataLst>
              <p:tags r:id="rId4"/>
            </p:custDataLst>
          </p:nvPr>
        </p:nvSpPr>
        <p:spPr>
          <a:xfrm>
            <a:off x="1003935" y="2436495"/>
            <a:ext cx="2781935" cy="298513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b="1" dirty="0">
                <a:solidFill>
                  <a:srgbClr val="333333"/>
                </a:solidFill>
                <a:latin typeface="+mn-ea"/>
                <a:cs typeface="+mn-ea"/>
                <a:sym typeface="+mn-ea"/>
              </a:rPr>
              <a:t>不良反应主要为头痛、嗜睡和口干</a:t>
            </a:r>
            <a:endParaRPr lang="zh-CN" altLang="en-US" sz="1400" b="1" dirty="0">
              <a:solidFill>
                <a:srgbClr val="333333"/>
              </a:solidFill>
              <a:latin typeface="+mn-ea"/>
              <a:cs typeface="+mn-ea"/>
              <a:sym typeface="+mn-ea"/>
            </a:endParaRPr>
          </a:p>
          <a:p>
            <a:pPr algn="just">
              <a:lnSpc>
                <a:spcPct val="150000"/>
              </a:lnSpc>
              <a:spcBef>
                <a:spcPct val="0"/>
              </a:spcBef>
              <a:spcAft>
                <a:spcPct val="0"/>
              </a:spcAft>
            </a:pPr>
            <a:r>
              <a:rPr lang="zh-CN" altLang="en-US" sz="1200" dirty="0">
                <a:solidFill>
                  <a:srgbClr val="333333"/>
                </a:solidFill>
                <a:latin typeface="+mn-ea"/>
                <a:cs typeface="+mn-ea"/>
                <a:sym typeface="+mn-ea"/>
              </a:rPr>
              <a:t>头痛：</a:t>
            </a:r>
            <a:r>
              <a:rPr lang="en-US" altLang="zh-CN" sz="1200" dirty="0">
                <a:solidFill>
                  <a:srgbClr val="333333"/>
                </a:solidFill>
                <a:latin typeface="+mn-ea"/>
                <a:cs typeface="+mn-ea"/>
                <a:sym typeface="+mn-ea"/>
              </a:rPr>
              <a:t>≥1/10</a:t>
            </a:r>
            <a:endParaRPr lang="en-US" altLang="zh-CN" sz="1200" dirty="0">
              <a:solidFill>
                <a:srgbClr val="333333"/>
              </a:solidFill>
              <a:latin typeface="+mn-ea"/>
              <a:cs typeface="+mn-ea"/>
              <a:sym typeface="+mn-ea"/>
            </a:endParaRPr>
          </a:p>
          <a:p>
            <a:pPr algn="just">
              <a:lnSpc>
                <a:spcPct val="150000"/>
              </a:lnSpc>
              <a:spcBef>
                <a:spcPct val="0"/>
              </a:spcBef>
              <a:spcAft>
                <a:spcPct val="0"/>
              </a:spcAft>
            </a:pPr>
            <a:r>
              <a:rPr lang="zh-CN" altLang="en-US" sz="1200" dirty="0">
                <a:solidFill>
                  <a:srgbClr val="333333"/>
                </a:solidFill>
                <a:latin typeface="+mn-ea"/>
                <a:cs typeface="+mn-ea"/>
                <a:sym typeface="+mn-ea"/>
              </a:rPr>
              <a:t>嗜睡</a:t>
            </a:r>
            <a:r>
              <a:rPr lang="en-US" altLang="zh-CN" sz="1200" dirty="0">
                <a:solidFill>
                  <a:srgbClr val="333333"/>
                </a:solidFill>
                <a:latin typeface="+mn-ea"/>
                <a:cs typeface="+mn-ea"/>
                <a:sym typeface="+mn-ea"/>
              </a:rPr>
              <a:t>/</a:t>
            </a:r>
            <a:r>
              <a:rPr lang="zh-CN" altLang="en-US" sz="1200" dirty="0">
                <a:solidFill>
                  <a:srgbClr val="333333"/>
                </a:solidFill>
                <a:latin typeface="+mn-ea"/>
                <a:cs typeface="+mn-ea"/>
                <a:sym typeface="+mn-ea"/>
              </a:rPr>
              <a:t>口干：</a:t>
            </a:r>
            <a:r>
              <a:rPr lang="en-US" altLang="zh-CN" sz="1400" dirty="0">
                <a:solidFill>
                  <a:srgbClr val="333333"/>
                </a:solidFill>
                <a:latin typeface="+mn-ea"/>
                <a:cs typeface="+mn-ea"/>
                <a:sym typeface="+mn-ea"/>
              </a:rPr>
              <a:t> ≥1/100 </a:t>
            </a:r>
            <a:r>
              <a:rPr lang="zh-CN" altLang="en-US" sz="1400" dirty="0">
                <a:solidFill>
                  <a:srgbClr val="333333"/>
                </a:solidFill>
                <a:latin typeface="+mn-ea"/>
                <a:cs typeface="+mn-ea"/>
                <a:sym typeface="+mn-ea"/>
              </a:rPr>
              <a:t>至</a:t>
            </a:r>
            <a:r>
              <a:rPr lang="en-US" altLang="zh-CN" sz="1400" dirty="0">
                <a:solidFill>
                  <a:srgbClr val="333333"/>
                </a:solidFill>
                <a:latin typeface="+mn-ea"/>
                <a:cs typeface="+mn-ea"/>
                <a:sym typeface="+mn-ea"/>
              </a:rPr>
              <a:t> &lt;1/10</a:t>
            </a:r>
            <a:endParaRPr lang="en-US" altLang="zh-CN" sz="1400" dirty="0">
              <a:solidFill>
                <a:srgbClr val="333333"/>
              </a:solidFill>
              <a:latin typeface="+mn-ea"/>
              <a:cs typeface="+mn-ea"/>
              <a:sym typeface="+mn-ea"/>
            </a:endParaRPr>
          </a:p>
          <a:p>
            <a:pPr algn="just">
              <a:lnSpc>
                <a:spcPct val="150000"/>
              </a:lnSpc>
              <a:spcBef>
                <a:spcPct val="0"/>
              </a:spcBef>
              <a:spcAft>
                <a:spcPct val="0"/>
              </a:spcAft>
            </a:pPr>
            <a:endParaRPr lang="en-US" altLang="zh-CN" sz="1400" dirty="0">
              <a:solidFill>
                <a:srgbClr val="333333"/>
              </a:solidFill>
              <a:latin typeface="+mn-ea"/>
              <a:cs typeface="+mn-ea"/>
              <a:sym typeface="+mn-ea"/>
            </a:endParaRPr>
          </a:p>
          <a:p>
            <a:pPr algn="just">
              <a:lnSpc>
                <a:spcPct val="150000"/>
              </a:lnSpc>
              <a:spcBef>
                <a:spcPct val="0"/>
              </a:spcBef>
              <a:spcAft>
                <a:spcPct val="0"/>
              </a:spcAft>
            </a:pPr>
            <a:r>
              <a:rPr lang="zh-CN" altLang="en-US" sz="1400" b="1" dirty="0">
                <a:solidFill>
                  <a:srgbClr val="333333"/>
                </a:solidFill>
                <a:latin typeface="+mn-ea"/>
                <a:cs typeface="+mn-ea"/>
                <a:sym typeface="+mn-ea"/>
              </a:rPr>
              <a:t>严重的不良反应发生率较低</a:t>
            </a:r>
            <a:endParaRPr lang="zh-CN" altLang="en-US" sz="1400" b="1" dirty="0">
              <a:solidFill>
                <a:srgbClr val="333333"/>
              </a:solidFill>
              <a:latin typeface="+mn-ea"/>
              <a:cs typeface="+mn-ea"/>
              <a:sym typeface="+mn-ea"/>
            </a:endParaRPr>
          </a:p>
          <a:p>
            <a:pPr algn="just">
              <a:lnSpc>
                <a:spcPct val="150000"/>
              </a:lnSpc>
              <a:spcBef>
                <a:spcPct val="0"/>
              </a:spcBef>
              <a:spcAft>
                <a:spcPct val="0"/>
              </a:spcAft>
            </a:pPr>
            <a:r>
              <a:rPr lang="zh-CN" altLang="en-US" sz="1200" dirty="0">
                <a:solidFill>
                  <a:srgbClr val="333333"/>
                </a:solidFill>
                <a:latin typeface="+mn-ea"/>
                <a:cs typeface="+mn-ea"/>
                <a:sym typeface="+mn-ea"/>
              </a:rPr>
              <a:t>超敏反应（</a:t>
            </a:r>
            <a:r>
              <a:rPr lang="en-US" altLang="zh-CN" sz="1200" dirty="0">
                <a:solidFill>
                  <a:srgbClr val="333333"/>
                </a:solidFill>
                <a:latin typeface="+mn-ea"/>
                <a:cs typeface="+mn-ea"/>
                <a:sym typeface="+mn-ea"/>
              </a:rPr>
              <a:t> </a:t>
            </a:r>
            <a:r>
              <a:rPr lang="zh-CN" altLang="en-US" sz="1200" dirty="0">
                <a:solidFill>
                  <a:srgbClr val="333333"/>
                </a:solidFill>
                <a:latin typeface="+mn-ea"/>
                <a:cs typeface="+mn-ea"/>
                <a:sym typeface="+mn-ea"/>
              </a:rPr>
              <a:t>如过敏反应和血管性水肿）、肝炎、胆汁淤积、肝功检查异常心悸、心动过速等不良反应发生率（</a:t>
            </a:r>
            <a:r>
              <a:rPr lang="en-US" altLang="zh-CN" sz="1200" dirty="0">
                <a:solidFill>
                  <a:srgbClr val="333333"/>
                </a:solidFill>
                <a:latin typeface="+mn-ea"/>
                <a:cs typeface="+mn-ea"/>
                <a:sym typeface="+mn-ea"/>
              </a:rPr>
              <a:t> ≥1 / 10 , 000</a:t>
            </a:r>
            <a:r>
              <a:rPr lang="zh-CN" altLang="en-US" sz="1200" dirty="0">
                <a:solidFill>
                  <a:srgbClr val="333333"/>
                </a:solidFill>
                <a:latin typeface="+mn-ea"/>
                <a:cs typeface="+mn-ea"/>
                <a:sym typeface="+mn-ea"/>
              </a:rPr>
              <a:t>至</a:t>
            </a:r>
            <a:r>
              <a:rPr lang="en-US" altLang="zh-CN" sz="1200" dirty="0">
                <a:solidFill>
                  <a:srgbClr val="333333"/>
                </a:solidFill>
                <a:latin typeface="+mn-ea"/>
                <a:cs typeface="+mn-ea"/>
                <a:sym typeface="+mn-ea"/>
              </a:rPr>
              <a:t>&lt; 1 / 1 , 000</a:t>
            </a:r>
            <a:r>
              <a:rPr lang="zh-CN" altLang="en-US" sz="1200" dirty="0">
                <a:solidFill>
                  <a:srgbClr val="333333"/>
                </a:solidFill>
                <a:latin typeface="+mn-ea"/>
                <a:cs typeface="+mn-ea"/>
                <a:sym typeface="+mn-ea"/>
              </a:rPr>
              <a:t>）。</a:t>
            </a:r>
            <a:endParaRPr lang="zh-CN" altLang="en-US" sz="1200" dirty="0">
              <a:solidFill>
                <a:srgbClr val="333333"/>
              </a:solidFill>
              <a:latin typeface="+mn-ea"/>
              <a:cs typeface="+mn-ea"/>
              <a:sym typeface="+mn-ea"/>
            </a:endParaRPr>
          </a:p>
        </p:txBody>
      </p:sp>
      <p:sp>
        <p:nvSpPr>
          <p:cNvPr id="9" name="矩形 8"/>
          <p:cNvSpPr/>
          <p:nvPr>
            <p:custDataLst>
              <p:tags r:id="rId5"/>
            </p:custDataLst>
          </p:nvPr>
        </p:nvSpPr>
        <p:spPr>
          <a:xfrm>
            <a:off x="1003935" y="1883410"/>
            <a:ext cx="2887980" cy="408940"/>
          </a:xfrm>
          <a:prstGeom prst="rect">
            <a:avLst/>
          </a:prstGeom>
          <a:noFill/>
        </p:spPr>
        <p:txBody>
          <a:bodyPr wrap="square" lIns="0" tIns="0" rIns="0" bIns="0" rtlCol="0" anchor="b">
            <a:noAutofit/>
          </a:bodyPr>
          <a:p>
            <a:pPr>
              <a:spcBef>
                <a:spcPct val="0"/>
              </a:spcBef>
              <a:spcAft>
                <a:spcPct val="0"/>
              </a:spcAft>
            </a:pPr>
            <a:r>
              <a:rPr lang="zh-CN" altLang="en-US" sz="1900" b="1" dirty="0">
                <a:solidFill>
                  <a:schemeClr val="accent1"/>
                </a:solidFill>
                <a:latin typeface="+mn-ea"/>
                <a:cs typeface="+mn-ea"/>
                <a:sym typeface="+mn-ea"/>
              </a:rPr>
              <a:t>说明书收载的安全性信息</a:t>
            </a:r>
            <a:r>
              <a:rPr lang="en-US" altLang="zh-CN" sz="1900" b="1" baseline="30000" dirty="0">
                <a:solidFill>
                  <a:schemeClr val="accent1"/>
                </a:solidFill>
                <a:latin typeface="+mn-ea"/>
                <a:cs typeface="+mn-ea"/>
                <a:sym typeface="+mn-ea"/>
              </a:rPr>
              <a:t>[3]</a:t>
            </a:r>
            <a:endParaRPr lang="en-US" altLang="zh-CN" sz="1900" b="1" baseline="30000" dirty="0">
              <a:solidFill>
                <a:schemeClr val="accent1"/>
              </a:solidFill>
              <a:latin typeface="+mn-ea"/>
              <a:cs typeface="+mn-ea"/>
              <a:sym typeface="+mn-ea"/>
            </a:endParaRPr>
          </a:p>
        </p:txBody>
      </p:sp>
      <p:sp>
        <p:nvSpPr>
          <p:cNvPr id="17" name="矩形 16"/>
          <p:cNvSpPr/>
          <p:nvPr>
            <p:custDataLst>
              <p:tags r:id="rId6"/>
            </p:custDataLst>
          </p:nvPr>
        </p:nvSpPr>
        <p:spPr>
          <a:xfrm>
            <a:off x="4375150" y="1501458"/>
            <a:ext cx="3420000" cy="247689"/>
          </a:xfrm>
          <a:prstGeom prst="rect">
            <a:avLst/>
          </a:prstGeom>
          <a:solidFill>
            <a:schemeClr val="accent2"/>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24" name="矩形 23"/>
          <p:cNvSpPr/>
          <p:nvPr>
            <p:custDataLst>
              <p:tags r:id="rId7"/>
            </p:custDataLst>
          </p:nvPr>
        </p:nvSpPr>
        <p:spPr>
          <a:xfrm>
            <a:off x="4375150" y="1635760"/>
            <a:ext cx="3420110" cy="3988435"/>
          </a:xfrm>
          <a:prstGeom prst="rect">
            <a:avLst/>
          </a:prstGeom>
          <a:solidFill>
            <a:srgbClr val="FFFFFF"/>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FFFF"/>
              </a:solidFill>
            </a:endParaRPr>
          </a:p>
        </p:txBody>
      </p:sp>
      <p:sp>
        <p:nvSpPr>
          <p:cNvPr id="25" name="矩形 24"/>
          <p:cNvSpPr/>
          <p:nvPr>
            <p:custDataLst>
              <p:tags r:id="rId8"/>
            </p:custDataLst>
          </p:nvPr>
        </p:nvSpPr>
        <p:spPr>
          <a:xfrm>
            <a:off x="4693920" y="2436495"/>
            <a:ext cx="2781935" cy="298513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b="1" dirty="0">
                <a:solidFill>
                  <a:srgbClr val="333333"/>
                </a:solidFill>
                <a:latin typeface="+mn-ea"/>
                <a:cs typeface="+mn-ea"/>
                <a:sym typeface="+mn-ea"/>
              </a:rPr>
              <a:t>安全性优于第一代抗组胺</a:t>
            </a:r>
            <a:r>
              <a:rPr lang="zh-CN" altLang="en-US" sz="1400" b="1" dirty="0">
                <a:solidFill>
                  <a:srgbClr val="333333"/>
                </a:solidFill>
                <a:latin typeface="+mn-ea"/>
                <a:cs typeface="+mn-ea"/>
                <a:sym typeface="+mn-ea"/>
              </a:rPr>
              <a:t>药物</a:t>
            </a:r>
            <a:endParaRPr lang="zh-CN" altLang="en-US" sz="1400" b="1" dirty="0">
              <a:solidFill>
                <a:srgbClr val="333333"/>
              </a:solidFill>
              <a:latin typeface="+mn-ea"/>
              <a:cs typeface="+mn-ea"/>
              <a:sym typeface="+mn-ea"/>
            </a:endParaRPr>
          </a:p>
          <a:p>
            <a:pPr marL="171450" indent="-171450" algn="just">
              <a:lnSpc>
                <a:spcPct val="150000"/>
              </a:lnSpc>
              <a:spcBef>
                <a:spcPct val="0"/>
              </a:spcBef>
              <a:spcAft>
                <a:spcPct val="0"/>
              </a:spcAft>
              <a:buFont typeface="Arial" panose="020B0604020202020204" pitchFamily="34" charset="0"/>
              <a:buChar char="•"/>
            </a:pPr>
            <a:r>
              <a:rPr lang="zh-CN" altLang="en-US" sz="1200" dirty="0">
                <a:solidFill>
                  <a:srgbClr val="333333"/>
                </a:solidFill>
                <a:latin typeface="+mn-ea"/>
                <a:cs typeface="+mn-ea"/>
                <a:sym typeface="+mn-ea"/>
              </a:rPr>
              <a:t>第一代</a:t>
            </a:r>
            <a:r>
              <a:rPr lang="en-US" altLang="zh-CN" sz="1200" dirty="0">
                <a:solidFill>
                  <a:srgbClr val="333333"/>
                </a:solidFill>
                <a:latin typeface="+mn-ea"/>
                <a:cs typeface="+mn-ea"/>
                <a:sym typeface="+mn-ea"/>
              </a:rPr>
              <a:t>H1</a:t>
            </a:r>
            <a:r>
              <a:rPr lang="zh-CN" altLang="en-US" sz="1200" dirty="0">
                <a:solidFill>
                  <a:srgbClr val="333333"/>
                </a:solidFill>
                <a:latin typeface="+mn-ea"/>
                <a:cs typeface="+mn-ea"/>
                <a:sym typeface="+mn-ea"/>
              </a:rPr>
              <a:t>受体拮抗剂可透过血脑屏障，从而导致镇静作用和抗胆碱作用，而且半衰期短，极大的限制了它们的应用。</a:t>
            </a:r>
            <a:endParaRPr lang="zh-CN" altLang="en-US" sz="1200" dirty="0">
              <a:solidFill>
                <a:srgbClr val="333333"/>
              </a:solidFill>
              <a:latin typeface="+mn-ea"/>
              <a:cs typeface="+mn-ea"/>
              <a:sym typeface="+mn-ea"/>
            </a:endParaRPr>
          </a:p>
          <a:p>
            <a:pPr marL="171450" indent="-171450" algn="just">
              <a:lnSpc>
                <a:spcPct val="150000"/>
              </a:lnSpc>
              <a:spcBef>
                <a:spcPct val="0"/>
              </a:spcBef>
              <a:spcAft>
                <a:spcPct val="0"/>
              </a:spcAft>
              <a:buFont typeface="Arial" panose="020B0604020202020204" pitchFamily="34" charset="0"/>
              <a:buChar char="•"/>
            </a:pPr>
            <a:endParaRPr lang="en-US" altLang="zh-CN" sz="1200" dirty="0">
              <a:solidFill>
                <a:srgbClr val="333333"/>
              </a:solidFill>
              <a:latin typeface="+mn-ea"/>
              <a:cs typeface="+mn-ea"/>
              <a:sym typeface="+mn-ea"/>
            </a:endParaRPr>
          </a:p>
          <a:p>
            <a:pPr marL="171450" indent="-171450" algn="just">
              <a:lnSpc>
                <a:spcPct val="150000"/>
              </a:lnSpc>
              <a:spcBef>
                <a:spcPct val="0"/>
              </a:spcBef>
              <a:spcAft>
                <a:spcPct val="0"/>
              </a:spcAft>
              <a:buFont typeface="Arial" panose="020B0604020202020204" pitchFamily="34" charset="0"/>
              <a:buChar char="•"/>
            </a:pPr>
            <a:r>
              <a:rPr lang="zh-CN" altLang="en-US" sz="1200" dirty="0">
                <a:solidFill>
                  <a:srgbClr val="333333"/>
                </a:solidFill>
                <a:latin typeface="+mn-ea"/>
                <a:cs typeface="+mn-ea"/>
                <a:sym typeface="+mn-ea"/>
              </a:rPr>
              <a:t>依巴斯汀是一种长效、高选择的组胺</a:t>
            </a:r>
            <a:r>
              <a:rPr lang="en-US" altLang="zh-CN" sz="1200" dirty="0">
                <a:solidFill>
                  <a:srgbClr val="333333"/>
                </a:solidFill>
                <a:latin typeface="+mn-ea"/>
                <a:cs typeface="+mn-ea"/>
                <a:sym typeface="+mn-ea"/>
              </a:rPr>
              <a:t> H1 </a:t>
            </a:r>
            <a:r>
              <a:rPr lang="zh-CN" altLang="en-US" sz="1200" dirty="0">
                <a:solidFill>
                  <a:srgbClr val="333333"/>
                </a:solidFill>
                <a:latin typeface="+mn-ea"/>
                <a:cs typeface="+mn-ea"/>
                <a:sym typeface="+mn-ea"/>
              </a:rPr>
              <a:t>受体阻断剂，依巴斯汀及其代谢产物均不能穿过脑血屏障，</a:t>
            </a:r>
            <a:r>
              <a:rPr lang="zh-CN" altLang="en-US" sz="1200" dirty="0">
                <a:solidFill>
                  <a:srgbClr val="333333"/>
                </a:solidFill>
                <a:latin typeface="+mn-ea"/>
                <a:cs typeface="+mn-ea"/>
                <a:sym typeface="+mn-ea"/>
              </a:rPr>
              <a:t>对于中枢神经系统仅有轻微的镇静作用，且无抗胆碱能作用。</a:t>
            </a:r>
            <a:endParaRPr lang="zh-CN" altLang="en-US" sz="1200" dirty="0">
              <a:solidFill>
                <a:srgbClr val="333333"/>
              </a:solidFill>
              <a:latin typeface="+mn-ea"/>
              <a:cs typeface="+mn-ea"/>
              <a:sym typeface="+mn-ea"/>
            </a:endParaRPr>
          </a:p>
          <a:p>
            <a:pPr algn="just">
              <a:lnSpc>
                <a:spcPct val="150000"/>
              </a:lnSpc>
              <a:spcBef>
                <a:spcPct val="0"/>
              </a:spcBef>
              <a:spcAft>
                <a:spcPct val="0"/>
              </a:spcAft>
            </a:pPr>
            <a:endParaRPr lang="zh-CN" altLang="en-US" sz="1200" dirty="0">
              <a:solidFill>
                <a:srgbClr val="333333"/>
              </a:solidFill>
              <a:latin typeface="+mn-ea"/>
              <a:cs typeface="+mn-ea"/>
              <a:sym typeface="+mn-ea"/>
            </a:endParaRPr>
          </a:p>
        </p:txBody>
      </p:sp>
      <p:sp>
        <p:nvSpPr>
          <p:cNvPr id="26" name="矩形 25"/>
          <p:cNvSpPr/>
          <p:nvPr>
            <p:custDataLst>
              <p:tags r:id="rId9"/>
            </p:custDataLst>
          </p:nvPr>
        </p:nvSpPr>
        <p:spPr>
          <a:xfrm>
            <a:off x="4693920" y="1883093"/>
            <a:ext cx="2782241" cy="409245"/>
          </a:xfrm>
          <a:prstGeom prst="rect">
            <a:avLst/>
          </a:prstGeom>
          <a:noFill/>
        </p:spPr>
        <p:txBody>
          <a:bodyPr wrap="square" lIns="0" tIns="0" rIns="0" bIns="0" rtlCol="0" anchor="b">
            <a:noAutofit/>
          </a:bodyPr>
          <a:p>
            <a:pPr>
              <a:spcBef>
                <a:spcPct val="0"/>
              </a:spcBef>
              <a:spcAft>
                <a:spcPct val="0"/>
              </a:spcAft>
            </a:pPr>
            <a:r>
              <a:rPr lang="en-US" altLang="zh-CN" sz="1900" b="1" dirty="0">
                <a:solidFill>
                  <a:schemeClr val="accent2"/>
                </a:solidFill>
                <a:latin typeface="+mn-ea"/>
                <a:cs typeface="+mn-ea"/>
                <a:sym typeface="+mn-ea"/>
              </a:rPr>
              <a:t>vs. </a:t>
            </a:r>
            <a:r>
              <a:rPr lang="zh-CN" altLang="en-US" sz="1900" b="1" dirty="0">
                <a:solidFill>
                  <a:schemeClr val="accent2"/>
                </a:solidFill>
                <a:latin typeface="+mn-ea"/>
                <a:cs typeface="+mn-ea"/>
                <a:sym typeface="+mn-ea"/>
              </a:rPr>
              <a:t>第一代抗组胺药物</a:t>
            </a:r>
            <a:r>
              <a:rPr lang="en-US" altLang="zh-CN" sz="1900" b="1" baseline="30000" dirty="0">
                <a:solidFill>
                  <a:schemeClr val="accent1"/>
                </a:solidFill>
                <a:latin typeface="+mn-ea"/>
                <a:cs typeface="+mn-ea"/>
                <a:sym typeface="+mn-ea"/>
              </a:rPr>
              <a:t>[4]</a:t>
            </a:r>
            <a:endParaRPr lang="zh-CN" altLang="en-US" sz="1900" b="1" dirty="0">
              <a:solidFill>
                <a:schemeClr val="accent2"/>
              </a:solidFill>
              <a:latin typeface="+mn-ea"/>
              <a:cs typeface="+mn-ea"/>
              <a:sym typeface="+mn-ea"/>
            </a:endParaRPr>
          </a:p>
        </p:txBody>
      </p:sp>
      <p:sp>
        <p:nvSpPr>
          <p:cNvPr id="27" name="矩形 26"/>
          <p:cNvSpPr/>
          <p:nvPr>
            <p:custDataLst>
              <p:tags r:id="rId10"/>
            </p:custDataLst>
          </p:nvPr>
        </p:nvSpPr>
        <p:spPr>
          <a:xfrm>
            <a:off x="8065135" y="1501458"/>
            <a:ext cx="3420000" cy="247689"/>
          </a:xfrm>
          <a:prstGeom prst="rect">
            <a:avLst/>
          </a:prstGeom>
          <a:solidFill>
            <a:schemeClr val="accent1"/>
          </a:solidFill>
          <a:ln>
            <a:noFill/>
          </a:ln>
          <a:effectLst>
            <a:outerShdw blurRad="254000" dist="101600" dir="2700000" algn="tl" rotWithShape="0">
              <a:schemeClr val="bg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tx1"/>
              </a:solidFill>
              <a:sym typeface="+mn-ea"/>
            </a:endParaRPr>
          </a:p>
        </p:txBody>
      </p:sp>
      <p:sp>
        <p:nvSpPr>
          <p:cNvPr id="28" name="矩形 27"/>
          <p:cNvSpPr/>
          <p:nvPr>
            <p:custDataLst>
              <p:tags r:id="rId11"/>
            </p:custDataLst>
          </p:nvPr>
        </p:nvSpPr>
        <p:spPr>
          <a:xfrm>
            <a:off x="8065135" y="1635760"/>
            <a:ext cx="3420110" cy="3988435"/>
          </a:xfrm>
          <a:prstGeom prst="rect">
            <a:avLst/>
          </a:prstGeom>
          <a:solidFill>
            <a:srgbClr val="FFFFFF"/>
          </a:solidFill>
          <a:ln>
            <a:noFill/>
          </a:ln>
          <a:effectLst>
            <a:outerShdw blurRad="254000" dist="101600" dir="2700000" algn="tl" rotWithShape="0">
              <a:schemeClr val="tx1">
                <a:lumMod val="75000"/>
                <a:lumOff val="25000"/>
                <a:alpha val="1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FFFF"/>
              </a:solidFill>
            </a:endParaRPr>
          </a:p>
        </p:txBody>
      </p:sp>
      <p:sp>
        <p:nvSpPr>
          <p:cNvPr id="29" name="矩形 28"/>
          <p:cNvSpPr/>
          <p:nvPr>
            <p:custDataLst>
              <p:tags r:id="rId12"/>
            </p:custDataLst>
          </p:nvPr>
        </p:nvSpPr>
        <p:spPr>
          <a:xfrm>
            <a:off x="8383905" y="2436495"/>
            <a:ext cx="2781935" cy="2985135"/>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b="1">
                <a:solidFill>
                  <a:srgbClr val="333333"/>
                </a:solidFill>
                <a:latin typeface="+mn-ea"/>
                <a:cs typeface="+mn-ea"/>
                <a:sym typeface="+mn-ea"/>
              </a:rPr>
              <a:t>安全性与其他</a:t>
            </a:r>
            <a:r>
              <a:rPr lang="zh-CN" altLang="en-US" sz="1400" b="1" dirty="0">
                <a:solidFill>
                  <a:srgbClr val="333333"/>
                </a:solidFill>
                <a:latin typeface="+mn-ea"/>
                <a:cs typeface="+mn-ea"/>
                <a:sym typeface="+mn-ea"/>
              </a:rPr>
              <a:t>第</a:t>
            </a:r>
            <a:r>
              <a:rPr lang="zh-CN" altLang="en-US" sz="1400" b="1" dirty="0">
                <a:solidFill>
                  <a:srgbClr val="333333"/>
                </a:solidFill>
                <a:latin typeface="+mn-ea"/>
                <a:cs typeface="+mn-ea"/>
                <a:sym typeface="+mn-ea"/>
              </a:rPr>
              <a:t>二代抗组胺药物</a:t>
            </a:r>
            <a:r>
              <a:rPr lang="zh-CN" altLang="en-US" sz="1400" b="1">
                <a:solidFill>
                  <a:srgbClr val="333333"/>
                </a:solidFill>
                <a:latin typeface="+mn-ea"/>
                <a:cs typeface="+mn-ea"/>
                <a:sym typeface="+mn-ea"/>
              </a:rPr>
              <a:t>无明显差异</a:t>
            </a:r>
            <a:endParaRPr lang="zh-CN" altLang="en-US" sz="1400" b="1">
              <a:solidFill>
                <a:srgbClr val="333333"/>
              </a:solidFill>
              <a:latin typeface="+mn-ea"/>
              <a:cs typeface="+mn-ea"/>
              <a:sym typeface="+mn-ea"/>
            </a:endParaRPr>
          </a:p>
          <a:p>
            <a:pPr marL="171450" indent="-171450" algn="just">
              <a:lnSpc>
                <a:spcPct val="150000"/>
              </a:lnSpc>
              <a:spcBef>
                <a:spcPct val="0"/>
              </a:spcBef>
              <a:spcAft>
                <a:spcPct val="0"/>
              </a:spcAft>
              <a:buFont typeface="Arial" panose="020B0604020202020204" pitchFamily="34" charset="0"/>
              <a:buChar char="•"/>
            </a:pPr>
            <a:r>
              <a:rPr lang="zh-CN" altLang="en-US" sz="1200" dirty="0">
                <a:solidFill>
                  <a:srgbClr val="333333"/>
                </a:solidFill>
                <a:latin typeface="+mn-ea"/>
                <a:cs typeface="+mn-ea"/>
                <a:sym typeface="+mn-ea"/>
              </a:rPr>
              <a:t>一项网状</a:t>
            </a:r>
            <a:r>
              <a:rPr lang="en-US" altLang="zh-CN" sz="1200" dirty="0">
                <a:solidFill>
                  <a:srgbClr val="333333"/>
                </a:solidFill>
                <a:latin typeface="+mn-ea"/>
                <a:cs typeface="+mn-ea"/>
                <a:sym typeface="+mn-ea"/>
              </a:rPr>
              <a:t> Meta </a:t>
            </a:r>
            <a:r>
              <a:rPr lang="zh-CN" altLang="en-US" sz="1200" dirty="0">
                <a:solidFill>
                  <a:srgbClr val="333333"/>
                </a:solidFill>
                <a:latin typeface="+mn-ea"/>
                <a:cs typeface="+mn-ea"/>
                <a:sym typeface="+mn-ea"/>
              </a:rPr>
              <a:t>分析评估</a:t>
            </a:r>
            <a:r>
              <a:rPr lang="en-US" altLang="zh-CN" sz="1200" dirty="0">
                <a:solidFill>
                  <a:srgbClr val="333333"/>
                </a:solidFill>
                <a:latin typeface="+mn-ea"/>
                <a:cs typeface="+mn-ea"/>
                <a:sym typeface="+mn-ea"/>
              </a:rPr>
              <a:t> 8 </a:t>
            </a:r>
            <a:r>
              <a:rPr lang="zh-CN" altLang="en-US" sz="1200" dirty="0">
                <a:solidFill>
                  <a:srgbClr val="333333"/>
                </a:solidFill>
                <a:latin typeface="+mn-ea"/>
                <a:cs typeface="+mn-ea"/>
                <a:sym typeface="+mn-ea"/>
              </a:rPr>
              <a:t>种抗组胺药（左西替利嗪、依巴斯汀、氯雷他定、地氯雷他定、咪唑斯汀、奥洛他定、卢帕他定、非索非那定）治疗慢性荨麻疹的疗效和安全性，结果显示：</a:t>
            </a:r>
            <a:r>
              <a:rPr lang="en-US" altLang="zh-CN" sz="1200" dirty="0">
                <a:solidFill>
                  <a:srgbClr val="333333"/>
                </a:solidFill>
                <a:latin typeface="+mn-ea"/>
                <a:cs typeface="+mn-ea"/>
                <a:sym typeface="+mn-ea"/>
              </a:rPr>
              <a:t>8 </a:t>
            </a:r>
            <a:r>
              <a:rPr lang="zh-CN" altLang="en-US" sz="1200" dirty="0">
                <a:solidFill>
                  <a:srgbClr val="333333"/>
                </a:solidFill>
                <a:latin typeface="+mn-ea"/>
                <a:cs typeface="+mn-ea"/>
                <a:sym typeface="+mn-ea"/>
              </a:rPr>
              <a:t>种抗组胺药之间的不良反应发生率无明显差异。</a:t>
            </a:r>
            <a:endParaRPr lang="zh-CN" altLang="en-US" sz="1200" dirty="0">
              <a:solidFill>
                <a:srgbClr val="333333"/>
              </a:solidFill>
              <a:latin typeface="+mn-ea"/>
              <a:cs typeface="+mn-ea"/>
              <a:sym typeface="+mn-ea"/>
            </a:endParaRPr>
          </a:p>
        </p:txBody>
      </p:sp>
      <p:sp>
        <p:nvSpPr>
          <p:cNvPr id="30" name="矩形 29"/>
          <p:cNvSpPr/>
          <p:nvPr>
            <p:custDataLst>
              <p:tags r:id="rId13"/>
            </p:custDataLst>
          </p:nvPr>
        </p:nvSpPr>
        <p:spPr>
          <a:xfrm>
            <a:off x="8383905" y="1883093"/>
            <a:ext cx="2782241" cy="409245"/>
          </a:xfrm>
          <a:prstGeom prst="rect">
            <a:avLst/>
          </a:prstGeom>
          <a:noFill/>
        </p:spPr>
        <p:txBody>
          <a:bodyPr wrap="square" lIns="0" tIns="0" rIns="0" bIns="0" rtlCol="0" anchor="b">
            <a:noAutofit/>
          </a:bodyPr>
          <a:p>
            <a:pPr>
              <a:spcBef>
                <a:spcPct val="0"/>
              </a:spcBef>
              <a:spcAft>
                <a:spcPct val="0"/>
              </a:spcAft>
            </a:pPr>
            <a:r>
              <a:rPr lang="en-US" altLang="zh-CN" sz="1900" b="1">
                <a:solidFill>
                  <a:schemeClr val="accent1"/>
                </a:solidFill>
                <a:latin typeface="+mn-ea"/>
                <a:cs typeface="+mn-ea"/>
                <a:sym typeface="+mn-ea"/>
              </a:rPr>
              <a:t>vs. </a:t>
            </a:r>
            <a:r>
              <a:rPr lang="zh-CN" altLang="en-US" sz="1900" b="1">
                <a:solidFill>
                  <a:schemeClr val="accent1"/>
                </a:solidFill>
                <a:latin typeface="+mn-ea"/>
                <a:cs typeface="+mn-ea"/>
                <a:sym typeface="+mn-ea"/>
              </a:rPr>
              <a:t>第二代抗组胺药物</a:t>
            </a:r>
            <a:r>
              <a:rPr lang="en-US" altLang="zh-CN" sz="1900" b="1" baseline="30000" dirty="0">
                <a:solidFill>
                  <a:schemeClr val="accent1"/>
                </a:solidFill>
                <a:latin typeface="+mn-ea"/>
                <a:cs typeface="+mn-ea"/>
                <a:sym typeface="+mn-ea"/>
              </a:rPr>
              <a:t>[5]</a:t>
            </a:r>
            <a:endParaRPr lang="zh-CN" altLang="en-US" sz="1900" b="1">
              <a:solidFill>
                <a:schemeClr val="accent1"/>
              </a:solidFill>
              <a:latin typeface="+mn-ea"/>
              <a:cs typeface="+mn-ea"/>
              <a:sym typeface="+mn-ea"/>
            </a:endParaRPr>
          </a:p>
        </p:txBody>
      </p:sp>
    </p:spTree>
    <p:custDataLst>
      <p:tags r:id="rId14"/>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dirty="0">
                <a:solidFill>
                  <a:schemeClr val="bg1"/>
                </a:solidFill>
                <a:latin typeface="Bahnschrift SemiBold" panose="020B0502040204020203" charset="0"/>
                <a:ea typeface="微软雅黑" panose="020B0503020204020204" charset="-122"/>
                <a:sym typeface="+mn-ea"/>
              </a:rPr>
              <a:t>特殊人群的安全性</a:t>
            </a:r>
            <a:endParaRPr lang="zh-CN" altLang="en-US" sz="2800" b="1" dirty="0">
              <a:solidFill>
                <a:schemeClr val="bg1"/>
              </a:solidFill>
              <a:latin typeface="Bahnschrift SemiBold" panose="020B0502040204020203" charset="0"/>
              <a:ea typeface="微软雅黑" panose="020B0503020204020204" charset="-122"/>
              <a:sym typeface="+mn-ea"/>
            </a:endParaRPr>
          </a:p>
        </p:txBody>
      </p:sp>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810875" y="72708"/>
            <a:ext cx="868680" cy="368300"/>
          </a:xfrm>
          <a:prstGeom prst="rect">
            <a:avLst/>
          </a:prstGeom>
          <a:noFill/>
        </p:spPr>
        <p:txBody>
          <a:bodyPr wrap="none" rtlCol="0">
            <a:spAutoFit/>
          </a:bodyPr>
          <a:p>
            <a:pPr algn="ctr"/>
            <a:r>
              <a:rPr lang="zh-CN" altLang="en-US">
                <a:solidFill>
                  <a:schemeClr val="accent1"/>
                </a:solidFill>
              </a:rPr>
              <a:t>安全性</a:t>
            </a:r>
            <a:endParaRPr lang="zh-CN" altLang="en-US">
              <a:solidFill>
                <a:schemeClr val="accent1"/>
              </a:solidFill>
            </a:endParaRPr>
          </a:p>
        </p:txBody>
      </p:sp>
      <p:sp useBgFill="1">
        <p:nvSpPr>
          <p:cNvPr id="108" name="Rectangle 14_#color-804&amp;11267"/>
          <p:cNvSpPr/>
          <p:nvPr>
            <p:custDataLst>
              <p:tags r:id="rId2"/>
            </p:custDataLst>
          </p:nvPr>
        </p:nvSpPr>
        <p:spPr>
          <a:xfrm>
            <a:off x="8087360" y="1747520"/>
            <a:ext cx="3348000" cy="3355848"/>
          </a:xfrm>
          <a:prstGeom prst="roundRect">
            <a:avLst>
              <a:gd name="adj" fmla="val 9483"/>
            </a:avLst>
          </a:prstGeom>
          <a:ln w="3175" cap="flat" cmpd="sng" algn="ctr">
            <a:solidFill>
              <a:schemeClr val="accent1">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a:p>
            <a:endParaRPr lang="zh-CN" altLang="en-US">
              <a:solidFill>
                <a:schemeClr val="tx1"/>
              </a:solidFill>
            </a:endParaRPr>
          </a:p>
        </p:txBody>
      </p:sp>
      <p:sp useBgFill="1">
        <p:nvSpPr>
          <p:cNvPr id="109" name="Rectangle 14_#color-804&amp;11267"/>
          <p:cNvSpPr/>
          <p:nvPr>
            <p:custDataLst>
              <p:tags r:id="rId3"/>
            </p:custDataLst>
          </p:nvPr>
        </p:nvSpPr>
        <p:spPr>
          <a:xfrm>
            <a:off x="8087360" y="1747520"/>
            <a:ext cx="3348000" cy="3355848"/>
          </a:xfrm>
          <a:prstGeom prst="roundRect">
            <a:avLst>
              <a:gd name="adj" fmla="val 9483"/>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p>
            <a:pPr lvl="0" algn="ctr">
              <a:buClrTx/>
              <a:buSzTx/>
              <a:buFontTx/>
            </a:pPr>
            <a:endParaRPr lang="zh-CN" altLang="en-US">
              <a:solidFill>
                <a:schemeClr val="tx1"/>
              </a:solidFill>
              <a:sym typeface="+mn-ea"/>
            </a:endParaRPr>
          </a:p>
        </p:txBody>
      </p:sp>
      <p:sp useBgFill="1">
        <p:nvSpPr>
          <p:cNvPr id="110" name="Rectangle 14_#color-804&amp;11266"/>
          <p:cNvSpPr/>
          <p:nvPr>
            <p:custDataLst>
              <p:tags r:id="rId4"/>
            </p:custDataLst>
          </p:nvPr>
        </p:nvSpPr>
        <p:spPr>
          <a:xfrm>
            <a:off x="636270" y="1738630"/>
            <a:ext cx="3348000" cy="3374136"/>
          </a:xfrm>
          <a:prstGeom prst="roundRect">
            <a:avLst>
              <a:gd name="adj" fmla="val 9483"/>
            </a:avLst>
          </a:prstGeom>
          <a:ln w="3175" cap="flat" cmpd="sng" algn="ctr">
            <a:solidFill>
              <a:schemeClr val="accent1">
                <a:alpha val="20000"/>
              </a:schemeClr>
            </a:solidFill>
            <a:prstDash val="solid"/>
            <a:round/>
            <a:headEnd type="none" w="med" len="med"/>
            <a:tailEnd type="none" w="med" len="med"/>
          </a:ln>
          <a:effectLst>
            <a:outerShdw blurRad="508000" dist="76200" dir="5399999" algn="bl" rotWithShape="0">
              <a:schemeClr val="accent1">
                <a:alpha val="20000"/>
              </a:schemeClr>
            </a:outerShdw>
          </a:effectLst>
        </p:spPr>
        <p:txBody>
          <a:bodyPr/>
          <a:p>
            <a:endParaRPr lang="zh-CN" altLang="en-US">
              <a:solidFill>
                <a:schemeClr val="tx1"/>
              </a:solidFill>
            </a:endParaRPr>
          </a:p>
        </p:txBody>
      </p:sp>
      <p:sp>
        <p:nvSpPr>
          <p:cNvPr id="111" name="Rectangle 14_#color-804&amp;11266"/>
          <p:cNvSpPr/>
          <p:nvPr>
            <p:custDataLst>
              <p:tags r:id="rId5"/>
            </p:custDataLst>
          </p:nvPr>
        </p:nvSpPr>
        <p:spPr>
          <a:xfrm>
            <a:off x="636270" y="1738630"/>
            <a:ext cx="3348000" cy="3374136"/>
          </a:xfrm>
          <a:prstGeom prst="roundRect">
            <a:avLst>
              <a:gd name="adj" fmla="val 9483"/>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p>
            <a:pPr lvl="0" algn="ctr">
              <a:buClrTx/>
              <a:buSzTx/>
              <a:buFontTx/>
            </a:pPr>
            <a:endParaRPr lang="zh-CN" altLang="en-US">
              <a:solidFill>
                <a:schemeClr val="tx1"/>
              </a:solidFill>
              <a:sym typeface="+mn-ea"/>
            </a:endParaRPr>
          </a:p>
        </p:txBody>
      </p:sp>
      <p:sp>
        <p:nvSpPr>
          <p:cNvPr id="112" name="Rectangle 14_#color_$accent1_$accent2-804&amp;11259"/>
          <p:cNvSpPr/>
          <p:nvPr>
            <p:custDataLst>
              <p:tags r:id="rId6"/>
            </p:custDataLst>
          </p:nvPr>
        </p:nvSpPr>
        <p:spPr>
          <a:xfrm>
            <a:off x="4361815" y="1509395"/>
            <a:ext cx="3347720" cy="3831590"/>
          </a:xfrm>
          <a:prstGeom prst="roundRect">
            <a:avLst>
              <a:gd name="adj" fmla="val 9484"/>
            </a:avLst>
          </a:prstGeom>
          <a:gradFill>
            <a:gsLst>
              <a:gs pos="0">
                <a:schemeClr val="accent2">
                  <a:lumMod val="75000"/>
                  <a:alpha val="100000"/>
                </a:schemeClr>
              </a:gs>
              <a:gs pos="100000">
                <a:schemeClr val="accent2">
                  <a:alpha val="100000"/>
                </a:schemeClr>
              </a:gs>
            </a:gsLst>
            <a:lin ang="21206433" scaled="0"/>
          </a:gradFill>
          <a:ln w="3175" cap="flat" cmpd="sng" algn="ctr">
            <a:solidFill>
              <a:schemeClr val="accent2">
                <a:lumMod val="75000"/>
                <a:alpha val="20000"/>
              </a:schemeClr>
            </a:solidFill>
            <a:prstDash val="solid"/>
            <a:miter lim="800000"/>
            <a:headEnd type="none" w="med" len="med"/>
            <a:tailEnd type="none" w="med" len="med"/>
          </a:ln>
          <a:effectLst>
            <a:outerShdw blurRad="508000" dist="101600" dir="5399998" algn="ctr" rotWithShape="0">
              <a:schemeClr val="accent2">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a:p>
            <a:endParaRPr lang="zh-CN" altLang="en-US">
              <a:solidFill>
                <a:schemeClr val="lt1"/>
              </a:solidFill>
            </a:endParaRPr>
          </a:p>
        </p:txBody>
      </p:sp>
      <p:sp>
        <p:nvSpPr>
          <p:cNvPr id="113" name="Rectangle 41749_#color_$accent1_$accent2-804&amp;11269"/>
          <p:cNvSpPr/>
          <p:nvPr>
            <p:custDataLst>
              <p:tags r:id="rId7"/>
            </p:custDataLst>
          </p:nvPr>
        </p:nvSpPr>
        <p:spPr>
          <a:xfrm>
            <a:off x="8515350" y="2547620"/>
            <a:ext cx="2920365" cy="631190"/>
          </a:xfrm>
          <a:custGeom>
            <a:avLst/>
            <a:gdLst/>
            <a:ahLst/>
            <a:cxnLst/>
            <a:rect l="l" t="t" r="r" b="b"/>
            <a:pathLst>
              <a:path w="2871216" h="630936">
                <a:moveTo>
                  <a:pt x="0" y="128016"/>
                </a:moveTo>
                <a:cubicBezTo>
                  <a:pt x="0" y="54864"/>
                  <a:pt x="54864" y="0"/>
                  <a:pt x="128016" y="0"/>
                </a:cubicBezTo>
                <a:lnTo>
                  <a:pt x="2871216" y="0"/>
                </a:lnTo>
                <a:lnTo>
                  <a:pt x="2871216" y="630936"/>
                </a:lnTo>
                <a:lnTo>
                  <a:pt x="128016" y="630936"/>
                </a:lnTo>
                <a:cubicBezTo>
                  <a:pt x="54864" y="630936"/>
                  <a:pt x="0" y="576072"/>
                  <a:pt x="0" y="512064"/>
                </a:cubicBezTo>
                <a:lnTo>
                  <a:pt x="0" y="128016"/>
                </a:lnTo>
              </a:path>
            </a:pathLst>
          </a:custGeom>
          <a:gradFill>
            <a:gsLst>
              <a:gs pos="0">
                <a:schemeClr val="accent1">
                  <a:lumMod val="75000"/>
                  <a:alpha val="100000"/>
                </a:schemeClr>
              </a:gs>
              <a:gs pos="100000">
                <a:schemeClr val="accent1">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32400" tIns="108000" rIns="525600" bIns="0">
            <a:noAutofit/>
          </a:bodyPr>
          <a:p>
            <a:pPr algn="ctr"/>
            <a:r>
              <a:rPr lang="zh-CN" altLang="zh-CN" sz="2400" b="1">
                <a:solidFill>
                  <a:srgbClr val="FFFFFF"/>
                </a:solidFill>
                <a:latin typeface="+mn-ea"/>
                <a:cs typeface="+mn-ea"/>
                <a:sym typeface="+mn-ea"/>
              </a:rPr>
              <a:t>肝肾功能不全</a:t>
            </a:r>
            <a:r>
              <a:rPr lang="zh-CN" altLang="zh-CN" sz="2400" b="1">
                <a:solidFill>
                  <a:srgbClr val="FFFFFF"/>
                </a:solidFill>
                <a:latin typeface="+mn-ea"/>
                <a:cs typeface="+mn-ea"/>
                <a:sym typeface="+mn-ea"/>
              </a:rPr>
              <a:t>者</a:t>
            </a:r>
            <a:endParaRPr lang="zh-CN" altLang="zh-CN" sz="2400" b="1">
              <a:solidFill>
                <a:srgbClr val="FFFFFF"/>
              </a:solidFill>
              <a:latin typeface="+mn-ea"/>
              <a:cs typeface="+mn-ea"/>
              <a:sym typeface="+mn-ea"/>
            </a:endParaRPr>
          </a:p>
        </p:txBody>
      </p:sp>
      <p:sp>
        <p:nvSpPr>
          <p:cNvPr id="114" name="Rectangle 41748_#color_$accent1_$accent2-804&amp;11268"/>
          <p:cNvSpPr/>
          <p:nvPr>
            <p:custDataLst>
              <p:tags r:id="rId8"/>
            </p:custDataLst>
          </p:nvPr>
        </p:nvSpPr>
        <p:spPr>
          <a:xfrm>
            <a:off x="1064260" y="2548255"/>
            <a:ext cx="2920365" cy="631190"/>
          </a:xfrm>
          <a:custGeom>
            <a:avLst/>
            <a:gdLst/>
            <a:ahLst/>
            <a:cxnLst/>
            <a:rect l="l" t="t" r="r" b="b"/>
            <a:pathLst>
              <a:path w="2871216" h="630936">
                <a:moveTo>
                  <a:pt x="0" y="128016"/>
                </a:moveTo>
                <a:cubicBezTo>
                  <a:pt x="0" y="54864"/>
                  <a:pt x="54864" y="0"/>
                  <a:pt x="128016" y="0"/>
                </a:cubicBezTo>
                <a:lnTo>
                  <a:pt x="2871216" y="0"/>
                </a:lnTo>
                <a:lnTo>
                  <a:pt x="2871216" y="630936"/>
                </a:lnTo>
                <a:lnTo>
                  <a:pt x="128016" y="630936"/>
                </a:lnTo>
                <a:cubicBezTo>
                  <a:pt x="54864" y="630936"/>
                  <a:pt x="0" y="576072"/>
                  <a:pt x="0" y="512064"/>
                </a:cubicBezTo>
                <a:lnTo>
                  <a:pt x="0" y="128016"/>
                </a:lnTo>
              </a:path>
            </a:pathLst>
          </a:custGeom>
          <a:gradFill>
            <a:gsLst>
              <a:gs pos="0">
                <a:schemeClr val="accent1">
                  <a:lumMod val="75000"/>
                  <a:alpha val="100000"/>
                </a:schemeClr>
              </a:gs>
              <a:gs pos="100000">
                <a:schemeClr val="accent1">
                  <a:alpha val="100000"/>
                </a:schemeClr>
              </a:gs>
            </a:gsLst>
            <a:lin ang="0" scaled="0"/>
          </a:gradFill>
          <a:ln w="25400">
            <a:noFill/>
          </a:ln>
          <a:effectLst/>
          <a:extLst>
            <a:ext uri="{91240B29-F687-4F45-9708-019B960494DF}">
              <a14:hiddenLine xmlns:a14="http://schemas.microsoft.com/office/drawing/2010/main" w="25400">
                <a:solidFill>
                  <a:srgbClr val="000000"/>
                </a:solidFill>
              </a14:hiddenLine>
            </a:ext>
            <a:ext uri="{AF507438-7753-43E0-B8FC-AC1667EBCBE1}">
              <a14:hiddenEffects xmlns:a14="http://schemas.microsoft.com/office/drawing/2010/main">
                <a:effectLst>
                  <a:outerShdw blurRad="254000" dist="127000" dir="5400000" algn="ctr" rotWithShape="0">
                    <a:srgbClr val="000000">
                      <a:alpha val="40000"/>
                    </a:srgbClr>
                  </a:outerShdw>
                </a:effectLst>
              </a14:hiddenEffects>
            </a:ext>
          </a:extLst>
        </p:spPr>
        <p:style>
          <a:lnRef idx="2">
            <a:schemeClr val="accent1">
              <a:lumMod val="75000"/>
            </a:schemeClr>
          </a:lnRef>
          <a:fillRef idx="1">
            <a:schemeClr val="accent1"/>
          </a:fillRef>
          <a:effectRef idx="0">
            <a:srgbClr val="FFFFFF"/>
          </a:effectRef>
          <a:fontRef idx="minor">
            <a:schemeClr val="lt1"/>
          </a:fontRef>
        </p:style>
        <p:txBody>
          <a:bodyPr wrap="square" lIns="32400" tIns="108000" rIns="525600" bIns="0">
            <a:noAutofit/>
          </a:bodyPr>
          <a:p>
            <a:pPr algn="ctr"/>
            <a:r>
              <a:rPr lang="zh-CN" altLang="zh-CN" sz="2400" b="1">
                <a:solidFill>
                  <a:srgbClr val="FFFFFF"/>
                </a:solidFill>
                <a:latin typeface="+mn-ea"/>
                <a:cs typeface="+mn-ea"/>
                <a:sym typeface="+mn-ea"/>
              </a:rPr>
              <a:t>老人</a:t>
            </a:r>
            <a:endParaRPr lang="zh-CN" altLang="zh-CN" sz="2400" b="1">
              <a:solidFill>
                <a:srgbClr val="FFFFFF"/>
              </a:solidFill>
              <a:latin typeface="+mn-ea"/>
              <a:cs typeface="+mn-ea"/>
              <a:sym typeface="+mn-ea"/>
            </a:endParaRPr>
          </a:p>
        </p:txBody>
      </p:sp>
      <p:sp>
        <p:nvSpPr>
          <p:cNvPr id="115" name="矩形 114"/>
          <p:cNvSpPr/>
          <p:nvPr>
            <p:custDataLst>
              <p:tags r:id="rId9"/>
            </p:custDataLst>
          </p:nvPr>
        </p:nvSpPr>
        <p:spPr>
          <a:xfrm>
            <a:off x="2065020" y="1943100"/>
            <a:ext cx="490220" cy="450000"/>
          </a:xfrm>
          <a:prstGeom prst="rect">
            <a:avLst/>
          </a:prstGeom>
          <a:noFill/>
        </p:spPr>
        <p:txBody>
          <a:bodyPr wrap="none" lIns="0" tIns="0" rIns="0" bIns="0" rtlCol="0" anchor="ctr">
            <a:normAutofit/>
          </a:bodyPr>
          <a:p>
            <a:pPr algn="ctr">
              <a:spcBef>
                <a:spcPct val="0"/>
              </a:spcBef>
              <a:spcAft>
                <a:spcPct val="0"/>
              </a:spcAft>
            </a:pPr>
            <a:r>
              <a:rPr lang="en-US" altLang="zh-CN" sz="2400" b="1" dirty="0">
                <a:solidFill>
                  <a:schemeClr val="accent1">
                    <a:lumMod val="40000"/>
                    <a:lumOff val="60000"/>
                  </a:schemeClr>
                </a:solidFill>
                <a:latin typeface="+mn-ea"/>
                <a:cs typeface="+mn-ea"/>
                <a:sym typeface="+mn-ea"/>
              </a:rPr>
              <a:t>01</a:t>
            </a:r>
            <a:endParaRPr lang="en-US" altLang="zh-CN" sz="2400" b="1" dirty="0">
              <a:solidFill>
                <a:schemeClr val="accent1">
                  <a:lumMod val="40000"/>
                  <a:lumOff val="60000"/>
                </a:schemeClr>
              </a:solidFill>
              <a:latin typeface="+mn-ea"/>
              <a:cs typeface="+mn-ea"/>
              <a:sym typeface="+mn-ea"/>
            </a:endParaRPr>
          </a:p>
        </p:txBody>
      </p:sp>
      <p:sp>
        <p:nvSpPr>
          <p:cNvPr id="116" name="矩形 115"/>
          <p:cNvSpPr/>
          <p:nvPr>
            <p:custDataLst>
              <p:tags r:id="rId10"/>
            </p:custDataLst>
          </p:nvPr>
        </p:nvSpPr>
        <p:spPr>
          <a:xfrm>
            <a:off x="9516745" y="1943100"/>
            <a:ext cx="490220" cy="450000"/>
          </a:xfrm>
          <a:prstGeom prst="rect">
            <a:avLst/>
          </a:prstGeom>
          <a:noFill/>
        </p:spPr>
        <p:txBody>
          <a:bodyPr wrap="none" lIns="0" tIns="0" rIns="0" bIns="0" rtlCol="0" anchor="ctr">
            <a:normAutofit/>
          </a:bodyPr>
          <a:p>
            <a:pPr algn="ctr">
              <a:spcBef>
                <a:spcPct val="0"/>
              </a:spcBef>
              <a:spcAft>
                <a:spcPct val="0"/>
              </a:spcAft>
            </a:pPr>
            <a:r>
              <a:rPr lang="en-US" altLang="zh-CN" sz="2400" b="1">
                <a:solidFill>
                  <a:schemeClr val="accent1">
                    <a:lumMod val="40000"/>
                    <a:lumOff val="60000"/>
                  </a:schemeClr>
                </a:solidFill>
                <a:latin typeface="+mn-ea"/>
                <a:cs typeface="+mn-ea"/>
                <a:sym typeface="+mn-ea"/>
              </a:rPr>
              <a:t>03</a:t>
            </a:r>
            <a:endParaRPr lang="en-US" altLang="zh-CN" sz="2400" b="1">
              <a:solidFill>
                <a:schemeClr val="accent1">
                  <a:lumMod val="40000"/>
                  <a:lumOff val="60000"/>
                </a:schemeClr>
              </a:solidFill>
              <a:latin typeface="+mn-ea"/>
              <a:cs typeface="+mn-ea"/>
              <a:sym typeface="+mn-ea"/>
            </a:endParaRPr>
          </a:p>
        </p:txBody>
      </p:sp>
      <p:sp>
        <p:nvSpPr>
          <p:cNvPr id="117" name="矩形 116"/>
          <p:cNvSpPr/>
          <p:nvPr>
            <p:custDataLst>
              <p:tags r:id="rId11"/>
            </p:custDataLst>
          </p:nvPr>
        </p:nvSpPr>
        <p:spPr>
          <a:xfrm>
            <a:off x="8433435" y="3441065"/>
            <a:ext cx="2808000" cy="1310635"/>
          </a:xfrm>
          <a:prstGeom prst="rect">
            <a:avLst/>
          </a:prstGeom>
          <a:noFill/>
        </p:spPr>
        <p:txBody>
          <a:bodyPr wrap="square" lIns="0" tIns="0" rIns="0" bIns="0" rtlCol="0" anchor="t" anchorCtr="0">
            <a:noAutofit/>
          </a:bodyPr>
          <a:p>
            <a:pPr marL="285750" indent="-285750" algn="l">
              <a:lnSpc>
                <a:spcPct val="150000"/>
              </a:lnSpc>
              <a:spcBef>
                <a:spcPct val="0"/>
              </a:spcBef>
              <a:spcAft>
                <a:spcPct val="0"/>
              </a:spcAft>
              <a:buFont typeface="Arial" panose="020B0604020202020204" pitchFamily="34" charset="0"/>
              <a:buChar char="•"/>
            </a:pPr>
            <a:r>
              <a:rPr lang="zh-CN" altLang="en-US" sz="1400">
                <a:solidFill>
                  <a:schemeClr val="tx1">
                    <a:lumMod val="85000"/>
                    <a:lumOff val="15000"/>
                  </a:schemeClr>
                </a:solidFill>
                <a:latin typeface="+mn-ea"/>
                <a:cs typeface="+mn-ea"/>
                <a:sym typeface="+mn-ea"/>
              </a:rPr>
              <a:t>肾功能不全患者无需调整剂量。</a:t>
            </a:r>
            <a:endParaRPr lang="zh-CN" altLang="en-US" sz="1400">
              <a:solidFill>
                <a:schemeClr val="tx1">
                  <a:lumMod val="85000"/>
                  <a:lumOff val="15000"/>
                </a:schemeClr>
              </a:solidFill>
              <a:latin typeface="+mn-ea"/>
              <a:cs typeface="+mn-ea"/>
              <a:sym typeface="+mn-ea"/>
            </a:endParaRPr>
          </a:p>
          <a:p>
            <a:pPr marL="285750" indent="-285750" algn="l">
              <a:lnSpc>
                <a:spcPct val="150000"/>
              </a:lnSpc>
              <a:spcBef>
                <a:spcPct val="0"/>
              </a:spcBef>
              <a:spcAft>
                <a:spcPct val="0"/>
              </a:spcAft>
              <a:buFont typeface="Arial" panose="020B0604020202020204" pitchFamily="34" charset="0"/>
              <a:buChar char="•"/>
            </a:pPr>
            <a:r>
              <a:rPr lang="zh-CN" altLang="en-US" sz="1400">
                <a:solidFill>
                  <a:schemeClr val="tx1">
                    <a:lumMod val="85000"/>
                    <a:lumOff val="15000"/>
                  </a:schemeClr>
                </a:solidFill>
                <a:latin typeface="+mn-ea"/>
                <a:cs typeface="+mn-ea"/>
                <a:sym typeface="+mn-ea"/>
              </a:rPr>
              <a:t>轻、中度肝功能不全患者无需调整剂量；严重重度</a:t>
            </a:r>
            <a:r>
              <a:rPr lang="zh-CN" altLang="en-US" sz="1400">
                <a:solidFill>
                  <a:schemeClr val="tx1">
                    <a:lumMod val="85000"/>
                    <a:lumOff val="15000"/>
                  </a:schemeClr>
                </a:solidFill>
                <a:latin typeface="+mn-ea"/>
                <a:cs typeface="+mn-ea"/>
                <a:sym typeface="+mn-ea"/>
              </a:rPr>
              <a:t>肝功能不全患者每日剂量不应超过</a:t>
            </a:r>
            <a:r>
              <a:rPr lang="en-US" altLang="zh-CN" sz="1400">
                <a:solidFill>
                  <a:schemeClr val="tx1">
                    <a:lumMod val="85000"/>
                    <a:lumOff val="15000"/>
                  </a:schemeClr>
                </a:solidFill>
                <a:latin typeface="+mn-ea"/>
                <a:cs typeface="+mn-ea"/>
                <a:sym typeface="+mn-ea"/>
              </a:rPr>
              <a:t>10 mg</a:t>
            </a:r>
            <a:r>
              <a:rPr lang="zh-CN" altLang="en-US" sz="1400">
                <a:solidFill>
                  <a:schemeClr val="tx1">
                    <a:lumMod val="85000"/>
                    <a:lumOff val="15000"/>
                  </a:schemeClr>
                </a:solidFill>
                <a:latin typeface="+mn-ea"/>
                <a:cs typeface="+mn-ea"/>
                <a:sym typeface="+mn-ea"/>
              </a:rPr>
              <a:t>。</a:t>
            </a:r>
            <a:endParaRPr lang="zh-CN" altLang="en-US" sz="1400">
              <a:solidFill>
                <a:schemeClr val="tx1">
                  <a:lumMod val="85000"/>
                  <a:lumOff val="15000"/>
                </a:schemeClr>
              </a:solidFill>
              <a:latin typeface="+mn-ea"/>
              <a:cs typeface="+mn-ea"/>
              <a:sym typeface="+mn-ea"/>
            </a:endParaRPr>
          </a:p>
        </p:txBody>
      </p:sp>
      <p:sp>
        <p:nvSpPr>
          <p:cNvPr id="118" name="矩形 117"/>
          <p:cNvSpPr/>
          <p:nvPr>
            <p:custDataLst>
              <p:tags r:id="rId12"/>
            </p:custDataLst>
          </p:nvPr>
        </p:nvSpPr>
        <p:spPr>
          <a:xfrm>
            <a:off x="981710" y="3441065"/>
            <a:ext cx="2656702" cy="1310635"/>
          </a:xfrm>
          <a:prstGeom prst="rect">
            <a:avLst/>
          </a:prstGeom>
          <a:noFill/>
        </p:spPr>
        <p:txBody>
          <a:bodyPr wrap="square" lIns="0" tIns="0" rIns="0" bIns="0" rtlCol="0" anchor="t" anchorCtr="0">
            <a:noAutofit/>
          </a:bodyPr>
          <a:p>
            <a:pPr algn="l">
              <a:lnSpc>
                <a:spcPct val="150000"/>
              </a:lnSpc>
              <a:spcBef>
                <a:spcPct val="0"/>
              </a:spcBef>
              <a:spcAft>
                <a:spcPct val="0"/>
              </a:spcAft>
            </a:pPr>
            <a:r>
              <a:rPr lang="zh-CN" altLang="en-US" sz="1400">
                <a:solidFill>
                  <a:schemeClr val="tx1">
                    <a:lumMod val="85000"/>
                    <a:lumOff val="15000"/>
                  </a:schemeClr>
                </a:solidFill>
                <a:latin typeface="+mn-ea"/>
                <a:cs typeface="+mn-ea"/>
                <a:sym typeface="+mn-ea"/>
              </a:rPr>
              <a:t>老年患者的用法用量同成年患者，无需作剂量调整。</a:t>
            </a:r>
            <a:endParaRPr lang="zh-CN" altLang="en-US" sz="1400">
              <a:solidFill>
                <a:schemeClr val="tx1">
                  <a:lumMod val="85000"/>
                  <a:lumOff val="15000"/>
                </a:schemeClr>
              </a:solidFill>
              <a:latin typeface="+mn-ea"/>
              <a:cs typeface="+mn-ea"/>
              <a:sym typeface="+mn-ea"/>
            </a:endParaRPr>
          </a:p>
        </p:txBody>
      </p:sp>
      <p:sp>
        <p:nvSpPr>
          <p:cNvPr id="119" name="矩形 118"/>
          <p:cNvSpPr/>
          <p:nvPr>
            <p:custDataLst>
              <p:tags r:id="rId13"/>
            </p:custDataLst>
          </p:nvPr>
        </p:nvSpPr>
        <p:spPr>
          <a:xfrm>
            <a:off x="5790565" y="1943100"/>
            <a:ext cx="490220" cy="450215"/>
          </a:xfrm>
          <a:prstGeom prst="rect">
            <a:avLst/>
          </a:prstGeom>
          <a:noFill/>
        </p:spPr>
        <p:txBody>
          <a:bodyPr wrap="none" lIns="0" tIns="0" rIns="0" bIns="0" rtlCol="0" anchor="ctr">
            <a:normAutofit/>
          </a:bodyPr>
          <a:p>
            <a:pPr algn="ctr">
              <a:spcBef>
                <a:spcPct val="0"/>
              </a:spcBef>
              <a:spcAft>
                <a:spcPct val="0"/>
              </a:spcAft>
            </a:pPr>
            <a:r>
              <a:rPr lang="en-US" altLang="zh-CN" sz="2400" b="1">
                <a:solidFill>
                  <a:schemeClr val="accent2">
                    <a:lumMod val="40000"/>
                    <a:lumOff val="60000"/>
                  </a:schemeClr>
                </a:solidFill>
                <a:latin typeface="+mn-ea"/>
                <a:cs typeface="+mn-ea"/>
                <a:sym typeface="+mn-ea"/>
              </a:rPr>
              <a:t>02</a:t>
            </a:r>
            <a:endParaRPr lang="en-US" altLang="zh-CN" sz="2400" b="1">
              <a:solidFill>
                <a:schemeClr val="accent2">
                  <a:lumMod val="40000"/>
                  <a:lumOff val="60000"/>
                </a:schemeClr>
              </a:solidFill>
              <a:latin typeface="+mn-ea"/>
              <a:cs typeface="+mn-ea"/>
              <a:sym typeface="+mn-ea"/>
            </a:endParaRPr>
          </a:p>
        </p:txBody>
      </p:sp>
      <p:sp>
        <p:nvSpPr>
          <p:cNvPr id="120" name="矩形 119"/>
          <p:cNvSpPr/>
          <p:nvPr>
            <p:custDataLst>
              <p:tags r:id="rId14"/>
            </p:custDataLst>
          </p:nvPr>
        </p:nvSpPr>
        <p:spPr>
          <a:xfrm>
            <a:off x="4707255" y="3441065"/>
            <a:ext cx="2656702" cy="1310635"/>
          </a:xfrm>
          <a:prstGeom prst="rect">
            <a:avLst/>
          </a:prstGeom>
          <a:noFill/>
        </p:spPr>
        <p:txBody>
          <a:bodyPr wrap="square" lIns="0" tIns="0" rIns="0" bIns="0" rtlCol="0" anchor="t" anchorCtr="0">
            <a:noAutofit/>
          </a:bodyPr>
          <a:p>
            <a:pPr algn="l">
              <a:lnSpc>
                <a:spcPct val="150000"/>
              </a:lnSpc>
              <a:spcBef>
                <a:spcPct val="0"/>
              </a:spcBef>
              <a:spcAft>
                <a:spcPct val="0"/>
              </a:spcAft>
            </a:pPr>
            <a:r>
              <a:rPr lang="zh-CN" altLang="en-US" sz="1400" dirty="0">
                <a:solidFill>
                  <a:srgbClr val="FFFFFF"/>
                </a:solidFill>
                <a:latin typeface="+mn-ea"/>
                <a:cs typeface="+mn-ea"/>
                <a:sym typeface="+mn-ea"/>
              </a:rPr>
              <a:t>剂量调整灵活，避免分药误差，提高儿童用药安全性</a:t>
            </a:r>
            <a:endParaRPr lang="zh-CN" altLang="en-US" sz="1400" dirty="0">
              <a:solidFill>
                <a:srgbClr val="FFFFFF"/>
              </a:solidFill>
              <a:latin typeface="+mn-ea"/>
              <a:cs typeface="+mn-ea"/>
              <a:sym typeface="+mn-ea"/>
            </a:endParaRPr>
          </a:p>
        </p:txBody>
      </p:sp>
      <p:sp>
        <p:nvSpPr>
          <p:cNvPr id="121" name="Rectangle 41747_#color-804&amp;11260"/>
          <p:cNvSpPr/>
          <p:nvPr>
            <p:custDataLst>
              <p:tags r:id="rId15"/>
            </p:custDataLst>
          </p:nvPr>
        </p:nvSpPr>
        <p:spPr>
          <a:xfrm>
            <a:off x="4789170" y="2547620"/>
            <a:ext cx="2920365" cy="631190"/>
          </a:xfrm>
          <a:custGeom>
            <a:avLst/>
            <a:gdLst/>
            <a:ahLst/>
            <a:cxnLst/>
            <a:rect l="l" t="t" r="r" b="b"/>
            <a:pathLst>
              <a:path w="2871216" h="630936">
                <a:moveTo>
                  <a:pt x="0" y="128016"/>
                </a:moveTo>
                <a:cubicBezTo>
                  <a:pt x="0" y="54864"/>
                  <a:pt x="54864" y="0"/>
                  <a:pt x="128016" y="0"/>
                </a:cubicBezTo>
                <a:lnTo>
                  <a:pt x="2871216" y="0"/>
                </a:lnTo>
                <a:lnTo>
                  <a:pt x="2871216" y="630936"/>
                </a:lnTo>
                <a:lnTo>
                  <a:pt x="128016" y="630936"/>
                </a:lnTo>
                <a:cubicBezTo>
                  <a:pt x="54864" y="630936"/>
                  <a:pt x="0" y="576072"/>
                  <a:pt x="0" y="512064"/>
                </a:cubicBezTo>
                <a:lnTo>
                  <a:pt x="0" y="128016"/>
                </a:lnTo>
              </a:path>
            </a:pathLst>
          </a:custGeom>
          <a:solidFill>
            <a:schemeClr val="lt1"/>
          </a:solidFill>
        </p:spPr>
        <p:txBody>
          <a:bodyPr wrap="square" lIns="32400" tIns="108000" rIns="551688" bIns="0">
            <a:noAutofit/>
          </a:bodyPr>
          <a:p>
            <a:pPr algn="ctr"/>
            <a:r>
              <a:rPr lang="zh-CN" altLang="zh-CN" sz="2400" b="1" dirty="0">
                <a:solidFill>
                  <a:schemeClr val="accent2"/>
                </a:solidFill>
                <a:latin typeface="+mn-ea"/>
                <a:cs typeface="+mn-ea"/>
                <a:sym typeface="+mn-ea"/>
              </a:rPr>
              <a:t>儿童</a:t>
            </a:r>
            <a:endParaRPr lang="zh-CN" altLang="zh-CN" sz="2400" b="1" dirty="0">
              <a:solidFill>
                <a:schemeClr val="accent2"/>
              </a:solidFill>
              <a:latin typeface="+mn-ea"/>
              <a:cs typeface="+mn-ea"/>
              <a:sym typeface="+mn-ea"/>
            </a:endParaRPr>
          </a:p>
        </p:txBody>
      </p:sp>
    </p:spTree>
    <p:custDataLst>
      <p:tags r:id="rId16"/>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latin typeface="Bahnschrift SemiBold" panose="020B0502040204020203" charset="0"/>
                <a:ea typeface="微软雅黑" panose="020B0503020204020204" charset="-122"/>
                <a:sym typeface="+mn-ea"/>
              </a:rPr>
              <a:t>依巴斯汀口服溶液</a:t>
            </a:r>
            <a:r>
              <a:rPr lang="zh-CN" altLang="en-US" sz="2800" b="1" dirty="0">
                <a:solidFill>
                  <a:schemeClr val="bg1"/>
                </a:solidFill>
                <a:latin typeface="Bahnschrift SemiBold" panose="020B0502040204020203" charset="0"/>
                <a:ea typeface="微软雅黑" panose="020B0503020204020204" charset="-122"/>
                <a:sym typeface="+mn-ea"/>
              </a:rPr>
              <a:t>的有效性</a:t>
            </a:r>
            <a:endParaRPr lang="zh-CN" altLang="en-US" sz="2800" b="1" dirty="0">
              <a:solidFill>
                <a:schemeClr val="bg1"/>
              </a:solidFill>
              <a:latin typeface="Bahnschrift SemiBold" panose="020B0502040204020203" charset="0"/>
              <a:ea typeface="微软雅黑" panose="020B0503020204020204" charset="-122"/>
              <a:sym typeface="+mn-ea"/>
            </a:endParaRPr>
          </a:p>
        </p:txBody>
      </p:sp>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810875" y="72708"/>
            <a:ext cx="868680" cy="368300"/>
          </a:xfrm>
          <a:prstGeom prst="rect">
            <a:avLst/>
          </a:prstGeom>
          <a:noFill/>
        </p:spPr>
        <p:txBody>
          <a:bodyPr wrap="none" rtlCol="0">
            <a:spAutoFit/>
          </a:bodyPr>
          <a:p>
            <a:pPr algn="ctr"/>
            <a:r>
              <a:rPr lang="zh-CN" altLang="en-US">
                <a:solidFill>
                  <a:schemeClr val="accent1"/>
                </a:solidFill>
              </a:rPr>
              <a:t>有效性</a:t>
            </a:r>
            <a:endParaRPr lang="zh-CN" altLang="en-US">
              <a:solidFill>
                <a:schemeClr val="accent1"/>
              </a:solidFill>
            </a:endParaRPr>
          </a:p>
        </p:txBody>
      </p:sp>
      <p:sp>
        <p:nvSpPr>
          <p:cNvPr id="5" name="文本框 4"/>
          <p:cNvSpPr txBox="1"/>
          <p:nvPr/>
        </p:nvSpPr>
        <p:spPr>
          <a:xfrm>
            <a:off x="720000" y="6294755"/>
            <a:ext cx="6459220" cy="553085"/>
          </a:xfrm>
          <a:prstGeom prst="rect">
            <a:avLst/>
          </a:prstGeom>
          <a:noFill/>
        </p:spPr>
        <p:txBody>
          <a:bodyPr wrap="none" rtlCol="0">
            <a:spAutoFit/>
          </a:bodyPr>
          <a:p>
            <a:pPr algn="l"/>
            <a:r>
              <a:rPr lang="en-US" altLang="zh-CN" sz="1000"/>
              <a:t>6.</a:t>
            </a:r>
            <a:r>
              <a:rPr lang="zh-CN" altLang="en-US" sz="1000"/>
              <a:t>谢元元</a:t>
            </a:r>
            <a:r>
              <a:rPr lang="en-US" altLang="zh-CN" sz="1000"/>
              <a:t>.</a:t>
            </a:r>
            <a:r>
              <a:rPr lang="zh-CN" altLang="en-US" sz="1000"/>
              <a:t>依巴斯汀在过敏性鼻炎治疗中的疗效观察及分析</a:t>
            </a:r>
            <a:r>
              <a:rPr lang="en-US" altLang="zh-CN" sz="1000"/>
              <a:t>[J].</a:t>
            </a:r>
            <a:r>
              <a:rPr lang="zh-CN" altLang="en-US" sz="1000"/>
              <a:t>吉林医学</a:t>
            </a:r>
            <a:r>
              <a:rPr lang="en-US" altLang="zh-CN" sz="1000"/>
              <a:t>,2016,37(04):879-880.</a:t>
            </a:r>
            <a:endParaRPr lang="en-US" altLang="zh-CN" sz="1000"/>
          </a:p>
          <a:p>
            <a:pPr algn="l"/>
            <a:r>
              <a:rPr lang="en-US" altLang="zh-CN" sz="1000"/>
              <a:t>7.</a:t>
            </a:r>
            <a:r>
              <a:rPr lang="zh-CN" altLang="en-US" sz="1000"/>
              <a:t>王鲁梅</a:t>
            </a:r>
            <a:r>
              <a:rPr lang="en-US" altLang="zh-CN" sz="1000"/>
              <a:t>,</a:t>
            </a:r>
            <a:r>
              <a:rPr lang="zh-CN" altLang="en-US" sz="1000"/>
              <a:t>李俊杰</a:t>
            </a:r>
            <a:r>
              <a:rPr lang="en-US" altLang="zh-CN" sz="1000"/>
              <a:t>,</a:t>
            </a:r>
            <a:r>
              <a:rPr lang="zh-CN" altLang="en-US" sz="1000"/>
              <a:t>张峰</a:t>
            </a:r>
            <a:r>
              <a:rPr lang="en-US" altLang="zh-CN" sz="1000"/>
              <a:t>. </a:t>
            </a:r>
            <a:r>
              <a:rPr lang="zh-CN" altLang="en-US" sz="1000"/>
              <a:t>依巴斯汀不同剂量治疗急性荨麻疹起效时间的临床研究</a:t>
            </a:r>
            <a:r>
              <a:rPr lang="en-US" altLang="zh-CN" sz="1000"/>
              <a:t>[J]. </a:t>
            </a:r>
            <a:r>
              <a:rPr lang="zh-CN" altLang="en-US" sz="1000"/>
              <a:t>浙江临床医学</a:t>
            </a:r>
            <a:r>
              <a:rPr lang="en-US" altLang="zh-CN" sz="1000"/>
              <a:t>,2010,12(6):618-619.</a:t>
            </a:r>
            <a:endParaRPr lang="en-US" altLang="zh-CN" sz="1000"/>
          </a:p>
          <a:p>
            <a:pPr algn="l"/>
            <a:r>
              <a:rPr lang="en-US" altLang="zh-CN" sz="1000"/>
              <a:t>8.</a:t>
            </a:r>
            <a:r>
              <a:rPr lang="zh-CN" altLang="en-US" sz="1000"/>
              <a:t>王玫玲</a:t>
            </a:r>
            <a:r>
              <a:rPr lang="en-US" altLang="zh-CN" sz="1000"/>
              <a:t>,</a:t>
            </a:r>
            <a:r>
              <a:rPr lang="zh-CN" altLang="en-US" sz="1000"/>
              <a:t>闵玮</a:t>
            </a:r>
            <a:r>
              <a:rPr lang="en-US" altLang="zh-CN" sz="1000"/>
              <a:t>,</a:t>
            </a:r>
            <a:r>
              <a:rPr lang="zh-CN" altLang="en-US" sz="1000"/>
              <a:t>钱齐宏</a:t>
            </a:r>
            <a:r>
              <a:rPr lang="en-US" altLang="zh-CN" sz="1000"/>
              <a:t>,</a:t>
            </a:r>
            <a:r>
              <a:rPr lang="zh-CN" altLang="en-US" sz="1000"/>
              <a:t>等</a:t>
            </a:r>
            <a:r>
              <a:rPr lang="en-US" altLang="zh-CN" sz="1000"/>
              <a:t>.</a:t>
            </a:r>
            <a:r>
              <a:rPr lang="zh-CN" altLang="en-US" sz="1000"/>
              <a:t>不同剂量依巴斯汀治疗慢性荨麻疹的临床效果观察</a:t>
            </a:r>
            <a:r>
              <a:rPr lang="en-US" altLang="zh-CN" sz="1000"/>
              <a:t>[J].</a:t>
            </a:r>
            <a:r>
              <a:rPr lang="zh-CN" altLang="en-US" sz="1000"/>
              <a:t>中国社区医师</a:t>
            </a:r>
            <a:r>
              <a:rPr lang="en-US" altLang="zh-CN" sz="1000"/>
              <a:t>,2018,34(33):85-86.</a:t>
            </a:r>
            <a:endParaRPr lang="en-US" altLang="zh-CN" sz="1000"/>
          </a:p>
        </p:txBody>
      </p:sp>
      <p:sp>
        <p:nvSpPr>
          <p:cNvPr id="6" name="文本框 37"/>
          <p:cNvSpPr txBox="1"/>
          <p:nvPr>
            <p:custDataLst>
              <p:tags r:id="rId4"/>
            </p:custDataLst>
          </p:nvPr>
        </p:nvSpPr>
        <p:spPr>
          <a:xfrm>
            <a:off x="1461453" y="911860"/>
            <a:ext cx="9265920" cy="553085"/>
          </a:xfrm>
          <a:prstGeom prst="rect">
            <a:avLst/>
          </a:prstGeom>
          <a:noFill/>
        </p:spPr>
        <p:txBody>
          <a:bodyPr wrap="none" rtlCol="0">
            <a:spAutoFit/>
          </a:bodyPr>
          <a:p>
            <a:pPr marL="0" marR="0" lvl="0" indent="0" algn="ctr" defTabSz="914400" rtl="0" eaLnBrk="1" fontAlgn="auto" latinLnBrk="0" hangingPunct="1">
              <a:lnSpc>
                <a:spcPct val="150000"/>
              </a:lnSpc>
              <a:spcBef>
                <a:spcPts val="0"/>
              </a:spcBef>
              <a:spcAft>
                <a:spcPts val="0"/>
              </a:spcAft>
              <a:buClrTx/>
              <a:buSzTx/>
              <a:buFontTx/>
              <a:buNone/>
              <a:defRPr/>
            </a:pPr>
            <a:r>
              <a:rPr lang="zh-CN" altLang="en-US" sz="2000" b="1" dirty="0">
                <a:solidFill>
                  <a:schemeClr val="tx1"/>
                </a:solidFill>
                <a:latin typeface="Bahnschrift SemiBold" panose="020B0502040204020203" charset="0"/>
                <a:ea typeface="微软雅黑" panose="020B0503020204020204" charset="-122"/>
                <a:cs typeface="Times New Roman" panose="02020603050405020304" pitchFamily="18" charset="0"/>
                <a:sym typeface="+mn-ea"/>
              </a:rPr>
              <a:t>依巴斯汀治疗过敏性鼻炎、荨麻疹有效率均高达90%以上，优于参照品地氯雷他定</a:t>
            </a:r>
            <a:endParaRPr lang="zh-CN" altLang="en-US" sz="2000" b="1" dirty="0">
              <a:solidFill>
                <a:schemeClr val="tx1"/>
              </a:solidFill>
              <a:latin typeface="Bahnschrift SemiBold" panose="020B0502040204020203" charset="0"/>
              <a:ea typeface="微软雅黑" panose="020B0503020204020204" charset="-122"/>
              <a:cs typeface="Times New Roman" panose="02020603050405020304" pitchFamily="18" charset="0"/>
              <a:sym typeface="+mn-ea"/>
            </a:endParaRPr>
          </a:p>
        </p:txBody>
      </p:sp>
      <p:sp>
        <p:nvSpPr>
          <p:cNvPr id="7" name="文本框 6"/>
          <p:cNvSpPr txBox="1"/>
          <p:nvPr/>
        </p:nvSpPr>
        <p:spPr>
          <a:xfrm>
            <a:off x="5384165" y="5085715"/>
            <a:ext cx="6295390" cy="852805"/>
          </a:xfrm>
          <a:prstGeom prst="rect">
            <a:avLst/>
          </a:prstGeom>
          <a:noFill/>
        </p:spPr>
        <p:txBody>
          <a:bodyPr wrap="none" rtlCol="0" anchor="t">
            <a:spAutoFit/>
          </a:bodyPr>
          <a:p>
            <a:pPr indent="0" algn="l" fontAlgn="auto">
              <a:lnSpc>
                <a:spcPct val="150000"/>
              </a:lnSpc>
              <a:buNone/>
            </a:pPr>
            <a:r>
              <a:rPr lang="zh-CN" altLang="en-US" sz="1200" dirty="0">
                <a:latin typeface="Bahnschrift SemiBold" panose="020B0502040204020203" charset="0"/>
                <a:ea typeface="微软雅黑" panose="020B0503020204020204" charset="-122"/>
                <a:cs typeface="黑体" panose="02010609060101010101" charset="-122"/>
                <a:sym typeface="+mn-ea"/>
              </a:rPr>
              <a:t>一项</a:t>
            </a:r>
            <a:r>
              <a:rPr lang="zh-CN" sz="1200" dirty="0">
                <a:latin typeface="Bahnschrift SemiBold" panose="020B0502040204020203" charset="0"/>
                <a:ea typeface="微软雅黑" panose="020B0503020204020204" charset="-122"/>
                <a:cs typeface="黑体" panose="02010609060101010101" charset="-122"/>
                <a:sym typeface="+mn-ea"/>
              </a:rPr>
              <a:t>随机对照临床试验结果显示：</a:t>
            </a:r>
            <a:endParaRPr lang="zh-CN" sz="1200" dirty="0">
              <a:latin typeface="Bahnschrift SemiBold" panose="020B0502040204020203" charset="0"/>
              <a:ea typeface="微软雅黑" panose="020B0503020204020204" charset="-122"/>
              <a:cs typeface="黑体" panose="02010609060101010101" charset="-122"/>
              <a:sym typeface="+mn-ea"/>
            </a:endParaRPr>
          </a:p>
          <a:p>
            <a:pPr indent="0" algn="l" fontAlgn="auto">
              <a:lnSpc>
                <a:spcPct val="150000"/>
              </a:lnSpc>
              <a:buNone/>
            </a:pPr>
            <a:r>
              <a:rPr lang="zh-CN" altLang="en-US" sz="1200" b="1" dirty="0">
                <a:solidFill>
                  <a:srgbClr val="FF0000"/>
                </a:solidFill>
                <a:latin typeface="Bahnschrift SemiBold" panose="020B0502040204020203" charset="0"/>
                <a:ea typeface="微软雅黑" panose="020B0503020204020204" charset="-122"/>
                <a:cs typeface="黑体" panose="02010609060101010101" charset="-122"/>
                <a:sym typeface="+mn-ea"/>
              </a:rPr>
              <a:t>从荨麻疹活动评分改善度来看，依巴斯汀</a:t>
            </a:r>
            <a:r>
              <a:rPr lang="en-US" altLang="zh-CN" sz="1200" b="1" dirty="0">
                <a:solidFill>
                  <a:srgbClr val="FF0000"/>
                </a:solidFill>
                <a:latin typeface="Bahnschrift SemiBold" panose="020B0502040204020203" charset="0"/>
                <a:ea typeface="微软雅黑" panose="020B0503020204020204" charset="-122"/>
                <a:cs typeface="黑体" panose="02010609060101010101" charset="-122"/>
                <a:sym typeface="+mn-ea"/>
              </a:rPr>
              <a:t>20mg&gt;</a:t>
            </a:r>
            <a:r>
              <a:rPr lang="zh-CN" altLang="en-US" sz="1200" b="1" dirty="0">
                <a:solidFill>
                  <a:srgbClr val="FF0000"/>
                </a:solidFill>
                <a:latin typeface="Bahnschrift SemiBold" panose="020B0502040204020203" charset="0"/>
                <a:ea typeface="微软雅黑" panose="020B0503020204020204" charset="-122"/>
                <a:cs typeface="黑体" panose="02010609060101010101" charset="-122"/>
                <a:sym typeface="+mn-ea"/>
              </a:rPr>
              <a:t>依巴斯汀</a:t>
            </a:r>
            <a:r>
              <a:rPr lang="en-US" altLang="zh-CN" sz="1200" b="1" dirty="0">
                <a:solidFill>
                  <a:srgbClr val="FF0000"/>
                </a:solidFill>
                <a:latin typeface="Bahnschrift SemiBold" panose="020B0502040204020203" charset="0"/>
                <a:ea typeface="微软雅黑" panose="020B0503020204020204" charset="-122"/>
                <a:cs typeface="黑体" panose="02010609060101010101" charset="-122"/>
                <a:sym typeface="+mn-ea"/>
              </a:rPr>
              <a:t>10mg&gt;</a:t>
            </a:r>
            <a:r>
              <a:rPr lang="zh-CN" altLang="en-US" sz="1200" b="1" dirty="0">
                <a:solidFill>
                  <a:srgbClr val="FF0000"/>
                </a:solidFill>
                <a:latin typeface="Bahnschrift SemiBold" panose="020B0502040204020203" charset="0"/>
                <a:ea typeface="微软雅黑" panose="020B0503020204020204" charset="-122"/>
                <a:cs typeface="黑体" panose="02010609060101010101" charset="-122"/>
                <a:sym typeface="+mn-ea"/>
              </a:rPr>
              <a:t>地氯雷他定</a:t>
            </a:r>
            <a:r>
              <a:rPr lang="en-US" altLang="zh-CN" sz="1200" b="1" dirty="0">
                <a:solidFill>
                  <a:srgbClr val="FF0000"/>
                </a:solidFill>
                <a:latin typeface="Bahnschrift SemiBold" panose="020B0502040204020203" charset="0"/>
                <a:ea typeface="微软雅黑" panose="020B0503020204020204" charset="-122"/>
                <a:cs typeface="黑体" panose="02010609060101010101" charset="-122"/>
                <a:sym typeface="+mn-ea"/>
              </a:rPr>
              <a:t>5mg</a:t>
            </a:r>
            <a:endParaRPr lang="en-US" altLang="zh-CN" sz="1200" b="1" dirty="0">
              <a:solidFill>
                <a:srgbClr val="FF0000"/>
              </a:solidFill>
              <a:latin typeface="Bahnschrift SemiBold" panose="020B0502040204020203" charset="0"/>
              <a:ea typeface="微软雅黑" panose="020B0503020204020204" charset="-122"/>
              <a:cs typeface="黑体" panose="02010609060101010101" charset="-122"/>
              <a:sym typeface="+mn-ea"/>
            </a:endParaRPr>
          </a:p>
          <a:p>
            <a:pPr indent="0" algn="l" fontAlgn="auto">
              <a:lnSpc>
                <a:spcPct val="150000"/>
              </a:lnSpc>
              <a:buNone/>
            </a:pPr>
            <a:r>
              <a:rPr lang="zh-CN" altLang="en-US" sz="900" dirty="0">
                <a:solidFill>
                  <a:schemeClr val="tx1"/>
                </a:solidFill>
                <a:latin typeface="Bahnschrift SemiBold" panose="020B0502040204020203" charset="0"/>
                <a:ea typeface="微软雅黑" panose="020B0503020204020204" charset="-122"/>
                <a:cs typeface="黑体" panose="02010609060101010101" charset="-122"/>
                <a:sym typeface="+mn-ea"/>
              </a:rPr>
              <a:t>（荨麻疹活动评分改善度：治疗前荨麻疹活动评分</a:t>
            </a:r>
            <a:r>
              <a:rPr lang="en-US" altLang="zh-CN" sz="900" dirty="0">
                <a:solidFill>
                  <a:schemeClr val="tx1"/>
                </a:solidFill>
                <a:latin typeface="Bahnschrift SemiBold" panose="020B0502040204020203" charset="0"/>
                <a:ea typeface="微软雅黑" panose="020B0503020204020204" charset="-122"/>
                <a:cs typeface="黑体" panose="02010609060101010101" charset="-122"/>
                <a:sym typeface="+mn-ea"/>
              </a:rPr>
              <a:t>-</a:t>
            </a:r>
            <a:r>
              <a:rPr lang="zh-CN" altLang="en-US" sz="900" dirty="0">
                <a:solidFill>
                  <a:schemeClr val="tx1"/>
                </a:solidFill>
                <a:latin typeface="Bahnschrift SemiBold" panose="020B0502040204020203" charset="0"/>
                <a:ea typeface="微软雅黑" panose="020B0503020204020204" charset="-122"/>
                <a:cs typeface="黑体" panose="02010609060101010101" charset="-122"/>
                <a:sym typeface="+mn-ea"/>
              </a:rPr>
              <a:t>治疗后荨麻疹活动评分，降低值越大代表患者临床症状改善越显著。）</a:t>
            </a:r>
            <a:endParaRPr lang="zh-CN" altLang="en-US" sz="900" dirty="0">
              <a:solidFill>
                <a:schemeClr val="tx1"/>
              </a:solidFill>
              <a:latin typeface="Bahnschrift SemiBold" panose="020B0502040204020203" charset="0"/>
              <a:ea typeface="微软雅黑" panose="020B0503020204020204" charset="-122"/>
              <a:cs typeface="黑体" panose="02010609060101010101" charset="-122"/>
              <a:sym typeface="+mn-ea"/>
            </a:endParaRPr>
          </a:p>
        </p:txBody>
      </p:sp>
      <p:sp>
        <p:nvSpPr>
          <p:cNvPr id="8" name="文本框 7"/>
          <p:cNvSpPr txBox="1"/>
          <p:nvPr/>
        </p:nvSpPr>
        <p:spPr>
          <a:xfrm>
            <a:off x="6862445" y="1995170"/>
            <a:ext cx="3338830" cy="398780"/>
          </a:xfrm>
          <a:prstGeom prst="rect">
            <a:avLst/>
          </a:prstGeom>
          <a:noFill/>
        </p:spPr>
        <p:txBody>
          <a:bodyPr wrap="square" rtlCol="0" anchor="t">
            <a:spAutoFit/>
          </a:bodyPr>
          <a:p>
            <a:pPr algn="ctr"/>
            <a:r>
              <a:rPr lang="zh-CN" altLang="en-US" sz="2000" b="1" dirty="0">
                <a:latin typeface="Bahnschrift SemiBold" panose="020B0502040204020203" charset="0"/>
                <a:ea typeface="微软雅黑" panose="020B0503020204020204" charset="-122"/>
                <a:sym typeface="+mn-ea"/>
              </a:rPr>
              <a:t>依巴斯汀对比地氯雷他定</a:t>
            </a:r>
            <a:r>
              <a:rPr lang="en-US" altLang="zh-CN" sz="2000" b="1" baseline="30000" dirty="0">
                <a:latin typeface="Bahnschrift SemiBold" panose="020B0502040204020203" charset="0"/>
                <a:ea typeface="微软雅黑" panose="020B0503020204020204" charset="-122"/>
                <a:sym typeface="+mn-ea"/>
              </a:rPr>
              <a:t>[</a:t>
            </a:r>
            <a:r>
              <a:rPr lang="en-US" sz="2000" b="1" baseline="30000" dirty="0">
                <a:latin typeface="Bahnschrift SemiBold" panose="020B0502040204020203" charset="0"/>
                <a:ea typeface="微软雅黑" panose="020B0503020204020204" charset="-122"/>
                <a:sym typeface="+mn-ea"/>
              </a:rPr>
              <a:t>8</a:t>
            </a:r>
            <a:r>
              <a:rPr lang="en-US" altLang="zh-CN" sz="2000" b="1" baseline="30000" dirty="0">
                <a:latin typeface="Bahnschrift SemiBold" panose="020B0502040204020203" charset="0"/>
                <a:ea typeface="微软雅黑" panose="020B0503020204020204" charset="-122"/>
                <a:sym typeface="+mn-ea"/>
              </a:rPr>
              <a:t>]</a:t>
            </a:r>
            <a:endParaRPr lang="zh-CN" altLang="en-US" sz="2000" b="1" dirty="0">
              <a:latin typeface="Bahnschrift SemiBold" panose="020B0502040204020203" charset="0"/>
              <a:ea typeface="微软雅黑" panose="020B0503020204020204" charset="-122"/>
              <a:sym typeface="+mn-ea"/>
            </a:endParaRPr>
          </a:p>
        </p:txBody>
      </p:sp>
      <p:graphicFrame>
        <p:nvGraphicFramePr>
          <p:cNvPr id="13" name="图表 12"/>
          <p:cNvGraphicFramePr/>
          <p:nvPr/>
        </p:nvGraphicFramePr>
        <p:xfrm>
          <a:off x="1492250" y="2516505"/>
          <a:ext cx="2934970" cy="3422650"/>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1461770" y="1995170"/>
            <a:ext cx="2964180" cy="398780"/>
          </a:xfrm>
          <a:prstGeom prst="rect">
            <a:avLst/>
          </a:prstGeom>
          <a:noFill/>
        </p:spPr>
        <p:txBody>
          <a:bodyPr wrap="square" rtlCol="0" anchor="t">
            <a:spAutoFit/>
          </a:bodyPr>
          <a:p>
            <a:pPr algn="ctr"/>
            <a:r>
              <a:rPr lang="zh-CN" altLang="en-US" sz="2000" b="1" dirty="0">
                <a:latin typeface="Bahnschrift SemiBold" panose="020B0502040204020203" charset="0"/>
                <a:ea typeface="微软雅黑" panose="020B0503020204020204" charset="-122"/>
                <a:sym typeface="+mn-ea"/>
              </a:rPr>
              <a:t>依巴斯汀临床有效性</a:t>
            </a:r>
            <a:r>
              <a:rPr lang="en-US" altLang="zh-CN" sz="2000" b="1" baseline="30000" dirty="0">
                <a:latin typeface="Bahnschrift SemiBold" panose="020B0502040204020203" charset="0"/>
                <a:ea typeface="微软雅黑" panose="020B0503020204020204" charset="-122"/>
                <a:sym typeface="+mn-ea"/>
              </a:rPr>
              <a:t>[6</a:t>
            </a:r>
            <a:r>
              <a:rPr lang="zh-CN" altLang="en-US" sz="2000" b="1" baseline="30000" dirty="0">
                <a:latin typeface="Bahnschrift SemiBold" panose="020B0502040204020203" charset="0"/>
                <a:ea typeface="微软雅黑" panose="020B0503020204020204" charset="-122"/>
                <a:sym typeface="+mn-ea"/>
              </a:rPr>
              <a:t>、</a:t>
            </a:r>
            <a:r>
              <a:rPr lang="en-US" altLang="zh-CN" sz="2000" b="1" baseline="30000" dirty="0">
                <a:latin typeface="Bahnschrift SemiBold" panose="020B0502040204020203" charset="0"/>
                <a:ea typeface="微软雅黑" panose="020B0503020204020204" charset="-122"/>
                <a:sym typeface="+mn-ea"/>
              </a:rPr>
              <a:t>7]</a:t>
            </a:r>
            <a:endParaRPr lang="en-US" altLang="zh-CN" sz="2000" b="1" baseline="30000" dirty="0">
              <a:latin typeface="Bahnschrift SemiBold" panose="020B0502040204020203" charset="0"/>
              <a:ea typeface="微软雅黑" panose="020B0503020204020204" charset="-122"/>
              <a:sym typeface="+mn-ea"/>
            </a:endParaRPr>
          </a:p>
        </p:txBody>
      </p:sp>
      <p:graphicFrame>
        <p:nvGraphicFramePr>
          <p:cNvPr id="11" name="图表 10"/>
          <p:cNvGraphicFramePr/>
          <p:nvPr/>
        </p:nvGraphicFramePr>
        <p:xfrm>
          <a:off x="6493510" y="2516505"/>
          <a:ext cx="4076700" cy="256921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接连接符 11"/>
          <p:cNvCxnSpPr/>
          <p:nvPr/>
        </p:nvCxnSpPr>
        <p:spPr>
          <a:xfrm>
            <a:off x="4905375" y="2129790"/>
            <a:ext cx="0" cy="3756660"/>
          </a:xfrm>
          <a:prstGeom prst="line">
            <a:avLst/>
          </a:prstGeom>
          <a:ln w="12700" cmpd="sng">
            <a:solidFill>
              <a:schemeClr val="bg1">
                <a:lumMod val="85000"/>
              </a:schemeClr>
            </a:solidFill>
            <a:prstDash val="dash"/>
          </a:ln>
        </p:spPr>
        <p:style>
          <a:lnRef idx="2">
            <a:schemeClr val="accent1"/>
          </a:lnRef>
          <a:fillRef idx="0">
            <a:srgbClr val="FFFFFF"/>
          </a:fillRef>
          <a:effectRef idx="0">
            <a:srgbClr val="FFFFFF"/>
          </a:effectRef>
          <a:fontRef idx="minor">
            <a:schemeClr val="tx1"/>
          </a:fontRef>
        </p:style>
      </p:cxnSp>
    </p:spTree>
    <p:custDataLst>
      <p:tags r:id="rId5"/>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sym typeface="+mn-ea"/>
              </a:rPr>
              <a:t>指南共识推荐</a:t>
            </a:r>
            <a:r>
              <a:rPr lang="zh-CN" altLang="en-US" sz="2800" b="1">
                <a:solidFill>
                  <a:srgbClr val="FFFFFF"/>
                </a:solidFill>
                <a:sym typeface="+mn-ea"/>
              </a:rPr>
              <a:t>一线用药</a:t>
            </a:r>
            <a:endParaRPr lang="zh-CN" altLang="en-US" sz="2800" b="1">
              <a:solidFill>
                <a:srgbClr val="FFFFFF"/>
              </a:solidFill>
              <a:sym typeface="+mn-ea"/>
            </a:endParaRPr>
          </a:p>
        </p:txBody>
      </p:sp>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810875" y="72708"/>
            <a:ext cx="868680" cy="368300"/>
          </a:xfrm>
          <a:prstGeom prst="rect">
            <a:avLst/>
          </a:prstGeom>
          <a:noFill/>
        </p:spPr>
        <p:txBody>
          <a:bodyPr wrap="none" rtlCol="0">
            <a:spAutoFit/>
          </a:bodyPr>
          <a:p>
            <a:pPr algn="ctr"/>
            <a:r>
              <a:rPr lang="zh-CN" altLang="en-US">
                <a:solidFill>
                  <a:schemeClr val="accent1"/>
                </a:solidFill>
              </a:rPr>
              <a:t>有效性</a:t>
            </a:r>
            <a:endParaRPr lang="zh-CN" altLang="en-US">
              <a:solidFill>
                <a:schemeClr val="accent1"/>
              </a:solidFill>
            </a:endParaRPr>
          </a:p>
        </p:txBody>
      </p:sp>
      <p:graphicFrame>
        <p:nvGraphicFramePr>
          <p:cNvPr id="6" name="表格 5"/>
          <p:cNvGraphicFramePr/>
          <p:nvPr>
            <p:custDataLst>
              <p:tags r:id="rId2"/>
            </p:custDataLst>
          </p:nvPr>
        </p:nvGraphicFramePr>
        <p:xfrm>
          <a:off x="1029970" y="1640840"/>
          <a:ext cx="10287000" cy="4413885"/>
        </p:xfrm>
        <a:graphic>
          <a:graphicData uri="http://schemas.openxmlformats.org/drawingml/2006/table">
            <a:tbl>
              <a:tblPr firstRow="1" bandRow="1">
                <a:tableStyleId>{5C22544A-7EE6-4342-B048-85BDC9FD1C3A}</a:tableStyleId>
              </a:tblPr>
              <a:tblGrid>
                <a:gridCol w="1285240"/>
                <a:gridCol w="3315970"/>
                <a:gridCol w="5685790"/>
              </a:tblGrid>
              <a:tr h="570230">
                <a:tc>
                  <a:txBody>
                    <a:bodyPr/>
                    <a:p>
                      <a:pPr indent="0" algn="ctr">
                        <a:lnSpc>
                          <a:spcPct val="120000"/>
                        </a:lnSpc>
                        <a:spcBef>
                          <a:spcPts val="0"/>
                        </a:spcBef>
                        <a:spcAft>
                          <a:spcPts val="0"/>
                        </a:spcAft>
                        <a:buNone/>
                      </a:pPr>
                      <a:r>
                        <a:rPr lang="zh-CN" altLang="en-US" sz="1700" b="1" spc="130">
                          <a:latin typeface="Bahnschrift SemiBold" panose="020B0502040204020203" charset="0"/>
                          <a:ea typeface="微软雅黑" panose="020B0503020204020204" charset="-122"/>
                        </a:rPr>
                        <a:t>发布年份</a:t>
                      </a:r>
                      <a:endParaRPr lang="zh-CN" altLang="en-US" sz="1700" b="1" spc="130">
                        <a:latin typeface="Bahnschrift SemiBold" panose="020B0502040204020203" charset="0"/>
                        <a:ea typeface="微软雅黑" panose="020B0503020204020204" charset="-122"/>
                      </a:endParaRPr>
                    </a:p>
                  </a:txBody>
                  <a:tcPr marL="177800" marR="177800" marT="107950" marB="107950" anchor="ctr"/>
                </a:tc>
                <a:tc>
                  <a:txBody>
                    <a:bodyPr/>
                    <a:p>
                      <a:pPr indent="0" algn="ctr">
                        <a:lnSpc>
                          <a:spcPct val="120000"/>
                        </a:lnSpc>
                        <a:spcBef>
                          <a:spcPts val="0"/>
                        </a:spcBef>
                        <a:spcAft>
                          <a:spcPts val="0"/>
                        </a:spcAft>
                        <a:buNone/>
                      </a:pPr>
                      <a:r>
                        <a:rPr lang="zh-CN" altLang="en-US" sz="1700" b="1" spc="130">
                          <a:latin typeface="Bahnschrift SemiBold" panose="020B0502040204020203" charset="0"/>
                          <a:ea typeface="微软雅黑" panose="020B0503020204020204" charset="-122"/>
                        </a:rPr>
                        <a:t>指南名称</a:t>
                      </a:r>
                      <a:endParaRPr lang="zh-CN" altLang="en-US" sz="1700" b="1" spc="130">
                        <a:latin typeface="Bahnschrift SemiBold" panose="020B0502040204020203" charset="0"/>
                        <a:ea typeface="微软雅黑" panose="020B0503020204020204" charset="-122"/>
                      </a:endParaRPr>
                    </a:p>
                  </a:txBody>
                  <a:tcPr marL="177800" marR="177800" marT="107950" marB="107950" anchor="ctr"/>
                </a:tc>
                <a:tc>
                  <a:txBody>
                    <a:bodyPr/>
                    <a:p>
                      <a:pPr indent="0" algn="ctr">
                        <a:lnSpc>
                          <a:spcPct val="120000"/>
                        </a:lnSpc>
                        <a:spcBef>
                          <a:spcPts val="0"/>
                        </a:spcBef>
                        <a:spcAft>
                          <a:spcPts val="0"/>
                        </a:spcAft>
                        <a:buNone/>
                      </a:pPr>
                      <a:r>
                        <a:rPr lang="zh-CN" altLang="en-US" sz="1700" b="1" spc="130">
                          <a:latin typeface="Bahnschrift SemiBold" panose="020B0502040204020203" charset="0"/>
                          <a:ea typeface="微软雅黑" panose="020B0503020204020204" charset="-122"/>
                        </a:rPr>
                        <a:t>推荐内容</a:t>
                      </a:r>
                      <a:endParaRPr lang="zh-CN" altLang="en-US" sz="1700" b="1" spc="130">
                        <a:latin typeface="Bahnschrift SemiBold" panose="020B0502040204020203" charset="0"/>
                        <a:ea typeface="微软雅黑" panose="020B0503020204020204" charset="-122"/>
                      </a:endParaRPr>
                    </a:p>
                  </a:txBody>
                  <a:tcPr marL="177800" marR="177800" marT="107950" marB="107950" anchor="ctr"/>
                </a:tc>
              </a:tr>
              <a:tr h="828675">
                <a:tc>
                  <a:txBody>
                    <a:bodyPr/>
                    <a:p>
                      <a:pPr indent="0" algn="ctr">
                        <a:lnSpc>
                          <a:spcPct val="120000"/>
                        </a:lnSpc>
                        <a:spcBef>
                          <a:spcPts val="0"/>
                        </a:spcBef>
                        <a:spcAft>
                          <a:spcPts val="0"/>
                        </a:spcAft>
                        <a:buNone/>
                      </a:pPr>
                      <a:r>
                        <a:rPr lang="en-US" altLang="zh-CN" sz="1500" b="0" spc="120">
                          <a:latin typeface="Bahnschrift SemiBold" panose="020B0502040204020203" charset="0"/>
                          <a:ea typeface="微软雅黑" panose="020B0503020204020204" charset="-122"/>
                        </a:rPr>
                        <a:t>2022</a:t>
                      </a:r>
                      <a:endParaRPr lang="en-US" altLang="zh-CN" sz="1500" b="0" spc="120">
                        <a:latin typeface="Bahnschrift SemiBold" panose="020B0502040204020203" charset="0"/>
                        <a:ea typeface="微软雅黑" panose="020B0503020204020204" charset="-122"/>
                      </a:endParaRPr>
                    </a:p>
                  </a:txBody>
                  <a:tcPr marL="177800" marR="177800" marT="107950" marB="107950" anchor="ctr">
                    <a:solidFill>
                      <a:schemeClr val="bg1"/>
                    </a:solidFill>
                  </a:tcP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rPr>
                        <a:t>中国变应性鼻炎诊断和治疗指南（</a:t>
                      </a:r>
                      <a:r>
                        <a:rPr lang="en-US" altLang="zh-CN" sz="1500" b="0" spc="120">
                          <a:latin typeface="Bahnschrift SemiBold" panose="020B0502040204020203" charset="0"/>
                          <a:ea typeface="微软雅黑" panose="020B0503020204020204" charset="-122"/>
                          <a:cs typeface="微软雅黑" panose="020B0503020204020204" charset="-122"/>
                        </a:rPr>
                        <a:t>2022</a:t>
                      </a:r>
                      <a:r>
                        <a:rPr lang="zh-CN" altLang="en-US" sz="1500" b="0" spc="120">
                          <a:latin typeface="Bahnschrift SemiBold" panose="020B0502040204020203" charset="0"/>
                          <a:ea typeface="微软雅黑" panose="020B0503020204020204" charset="-122"/>
                          <a:cs typeface="微软雅黑" panose="020B0503020204020204" charset="-122"/>
                        </a:rPr>
                        <a:t>年，</a:t>
                      </a:r>
                      <a:r>
                        <a:rPr lang="en-US" altLang="zh-CN" sz="1500" b="0" spc="120">
                          <a:latin typeface="Bahnschrift SemiBold" panose="020B0502040204020203" charset="0"/>
                          <a:ea typeface="微软雅黑" panose="020B0503020204020204" charset="-122"/>
                          <a:cs typeface="微软雅黑" panose="020B0503020204020204" charset="-122"/>
                        </a:rPr>
                        <a:t> </a:t>
                      </a:r>
                      <a:r>
                        <a:rPr lang="zh-CN" altLang="en-US" sz="1500" b="0" spc="120">
                          <a:latin typeface="Bahnschrift SemiBold" panose="020B0502040204020203" charset="0"/>
                          <a:ea typeface="微软雅黑" panose="020B0503020204020204" charset="-122"/>
                          <a:cs typeface="微软雅黑" panose="020B0503020204020204" charset="-122"/>
                        </a:rPr>
                        <a:t>修订版）</a:t>
                      </a:r>
                      <a:endParaRPr lang="zh-CN" altLang="en-US" sz="1500" b="0" spc="12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solidFill>
                      <a:schemeClr val="bg1"/>
                    </a:solidFill>
                  </a:tcP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rPr>
                        <a:t>第二代抗组胺药为</a:t>
                      </a:r>
                      <a:r>
                        <a:rPr lang="en-US" altLang="zh-CN" sz="1500" b="0" spc="120">
                          <a:latin typeface="Bahnschrift SemiBold" panose="020B0502040204020203" charset="0"/>
                          <a:ea typeface="微软雅黑" panose="020B0503020204020204" charset="-122"/>
                          <a:cs typeface="微软雅黑" panose="020B0503020204020204" charset="-122"/>
                        </a:rPr>
                        <a:t> AR </a:t>
                      </a:r>
                      <a:r>
                        <a:rPr lang="zh-CN" altLang="en-US" sz="1500" b="0" spc="120">
                          <a:latin typeface="Bahnschrift SemiBold" panose="020B0502040204020203" charset="0"/>
                          <a:ea typeface="微软雅黑" panose="020B0503020204020204" charset="-122"/>
                          <a:cs typeface="微软雅黑" panose="020B0503020204020204" charset="-122"/>
                        </a:rPr>
                        <a:t>的一线治疗药物，临床推荐使用。</a:t>
                      </a:r>
                      <a:endParaRPr lang="zh-CN" altLang="en-US" sz="1500" b="0" spc="12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solidFill>
                      <a:schemeClr val="bg1"/>
                    </a:solidFill>
                  </a:tcPr>
                </a:tc>
              </a:tr>
              <a:tr h="530225">
                <a:tc>
                  <a:txBody>
                    <a:bodyPr/>
                    <a:p>
                      <a:pPr indent="0" algn="ctr">
                        <a:lnSpc>
                          <a:spcPct val="120000"/>
                        </a:lnSpc>
                        <a:spcBef>
                          <a:spcPts val="0"/>
                        </a:spcBef>
                        <a:spcAft>
                          <a:spcPts val="0"/>
                        </a:spcAft>
                        <a:buNone/>
                      </a:pPr>
                      <a:r>
                        <a:rPr lang="en-US" altLang="zh-CN" sz="1500" b="0" spc="120">
                          <a:latin typeface="Bahnschrift SemiBold" panose="020B0502040204020203" charset="0"/>
                          <a:ea typeface="微软雅黑" panose="020B0503020204020204" charset="-122"/>
                        </a:rPr>
                        <a:t>2022</a:t>
                      </a:r>
                      <a:endParaRPr lang="en-US" altLang="zh-CN" sz="1500" b="0" spc="120">
                        <a:latin typeface="Bahnschrift SemiBold" panose="020B0502040204020203" charset="0"/>
                        <a:ea typeface="微软雅黑" panose="020B0503020204020204" charset="-122"/>
                      </a:endParaRPr>
                    </a:p>
                  </a:txBody>
                  <a:tcPr marL="177800" marR="177800" marT="107950" marB="107950" anchor="ct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rPr>
                        <a:t>中国荨麻疹诊疗指南</a:t>
                      </a:r>
                      <a:endParaRPr lang="zh-CN" altLang="en-US" sz="1500" b="0" spc="120">
                        <a:latin typeface="Bahnschrift SemiBold" panose="020B0502040204020203" charset="0"/>
                        <a:ea typeface="微软雅黑" panose="020B0503020204020204" charset="-122"/>
                      </a:endParaRPr>
                    </a:p>
                  </a:txBody>
                  <a:tcPr marL="177800" marR="177800" marT="107950" marB="107950" anchor="ct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rPr>
                        <a:t>首选第二代非镇静抗组胺药，必要时可加量或联合用药。</a:t>
                      </a:r>
                      <a:endParaRPr lang="zh-CN" altLang="en-US" sz="1500" b="0" spc="120">
                        <a:latin typeface="Bahnschrift SemiBold" panose="020B0502040204020203" charset="0"/>
                        <a:ea typeface="微软雅黑" panose="020B0503020204020204" charset="-122"/>
                      </a:endParaRPr>
                    </a:p>
                  </a:txBody>
                  <a:tcPr marL="177800" marR="177800" marT="107950" marB="107950" anchor="ctr"/>
                </a:tc>
              </a:tr>
              <a:tr h="828675">
                <a:tc>
                  <a:txBody>
                    <a:bodyPr/>
                    <a:p>
                      <a:pPr indent="0" algn="ctr">
                        <a:lnSpc>
                          <a:spcPct val="120000"/>
                        </a:lnSpc>
                        <a:spcBef>
                          <a:spcPts val="0"/>
                        </a:spcBef>
                        <a:spcAft>
                          <a:spcPts val="0"/>
                        </a:spcAft>
                        <a:buNone/>
                      </a:pPr>
                      <a:r>
                        <a:rPr lang="en-US" altLang="zh-CN" sz="1500" b="0" spc="120">
                          <a:latin typeface="Bahnschrift SemiBold" panose="020B0502040204020203" charset="0"/>
                          <a:ea typeface="微软雅黑" panose="020B0503020204020204" charset="-122"/>
                        </a:rPr>
                        <a:t>2021</a:t>
                      </a:r>
                      <a:endParaRPr lang="en-US" altLang="zh-CN" sz="1500" b="0" spc="120">
                        <a:latin typeface="Bahnschrift SemiBold" panose="020B0502040204020203" charset="0"/>
                        <a:ea typeface="微软雅黑" panose="020B0503020204020204" charset="-122"/>
                      </a:endParaRPr>
                    </a:p>
                  </a:txBody>
                  <a:tcPr marL="177800" marR="177800" marT="107950" marB="107950" anchor="ctr">
                    <a:solidFill>
                      <a:schemeClr val="bg1"/>
                    </a:solidFill>
                  </a:tcP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rPr>
                        <a:t>中国儿童咳嗽诊断与治疗临床实践指南（</a:t>
                      </a:r>
                      <a:r>
                        <a:rPr lang="en-US" altLang="zh-CN" sz="1500" b="0" spc="120">
                          <a:latin typeface="Bahnschrift SemiBold" panose="020B0502040204020203" charset="0"/>
                          <a:ea typeface="微软雅黑" panose="020B0503020204020204" charset="-122"/>
                          <a:cs typeface="微软雅黑" panose="020B0503020204020204" charset="-122"/>
                        </a:rPr>
                        <a:t>2021</a:t>
                      </a:r>
                      <a:r>
                        <a:rPr lang="zh-CN" altLang="en-US" sz="1500" b="0" spc="120">
                          <a:latin typeface="Bahnschrift SemiBold" panose="020B0502040204020203" charset="0"/>
                          <a:ea typeface="微软雅黑" panose="020B0503020204020204" charset="-122"/>
                          <a:cs typeface="微软雅黑" panose="020B0503020204020204" charset="-122"/>
                        </a:rPr>
                        <a:t>版）</a:t>
                      </a:r>
                      <a:endParaRPr lang="zh-CN" altLang="en-US" sz="1500" b="0" spc="12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solidFill>
                      <a:schemeClr val="bg1"/>
                    </a:solidFill>
                  </a:tcP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rPr>
                        <a:t>对于变应性鼻炎引起的上气道咳嗽综合征患儿，推荐口服第</a:t>
                      </a:r>
                      <a:r>
                        <a:rPr lang="en-US" altLang="zh-CN" sz="1500" b="0" spc="120">
                          <a:latin typeface="Bahnschrift SemiBold" panose="020B0502040204020203" charset="0"/>
                          <a:ea typeface="微软雅黑" panose="020B0503020204020204" charset="-122"/>
                          <a:cs typeface="微软雅黑" panose="020B0503020204020204" charset="-122"/>
                        </a:rPr>
                        <a:t>2</a:t>
                      </a:r>
                      <a:r>
                        <a:rPr lang="zh-CN" altLang="en-US" sz="1500" b="0" spc="120">
                          <a:latin typeface="Bahnschrift SemiBold" panose="020B0502040204020203" charset="0"/>
                          <a:ea typeface="微软雅黑" panose="020B0503020204020204" charset="-122"/>
                          <a:cs typeface="微软雅黑" panose="020B0503020204020204" charset="-122"/>
                        </a:rPr>
                        <a:t>代抗组胺药（</a:t>
                      </a:r>
                      <a:r>
                        <a:rPr lang="en-US" altLang="zh-CN" sz="1500" b="0" spc="120">
                          <a:latin typeface="Bahnschrift SemiBold" panose="020B0502040204020203" charset="0"/>
                          <a:ea typeface="微软雅黑" panose="020B0503020204020204" charset="-122"/>
                          <a:cs typeface="微软雅黑" panose="020B0503020204020204" charset="-122"/>
                        </a:rPr>
                        <a:t>1B</a:t>
                      </a:r>
                      <a:r>
                        <a:rPr lang="zh-CN" altLang="en-US" sz="1500" b="0" spc="120">
                          <a:latin typeface="Bahnschrift SemiBold" panose="020B0502040204020203" charset="0"/>
                          <a:ea typeface="微软雅黑" panose="020B0503020204020204" charset="-122"/>
                          <a:cs typeface="微软雅黑" panose="020B0503020204020204" charset="-122"/>
                        </a:rPr>
                        <a:t>）。</a:t>
                      </a:r>
                      <a:endParaRPr lang="zh-CN" altLang="en-US" sz="1500" b="0" spc="12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solidFill>
                      <a:schemeClr val="bg1"/>
                    </a:solidFill>
                  </a:tcPr>
                </a:tc>
              </a:tr>
              <a:tr h="828040">
                <a:tc>
                  <a:txBody>
                    <a:bodyPr/>
                    <a:p>
                      <a:pPr indent="0" algn="ctr">
                        <a:lnSpc>
                          <a:spcPct val="120000"/>
                        </a:lnSpc>
                        <a:spcBef>
                          <a:spcPts val="0"/>
                        </a:spcBef>
                        <a:spcAft>
                          <a:spcPts val="0"/>
                        </a:spcAft>
                        <a:buNone/>
                      </a:pPr>
                      <a:r>
                        <a:rPr lang="en-US" altLang="zh-CN" sz="1500" b="0" spc="120">
                          <a:latin typeface="Bahnschrift SemiBold" panose="020B0502040204020203" charset="0"/>
                          <a:ea typeface="微软雅黑" panose="020B0503020204020204" charset="-122"/>
                        </a:rPr>
                        <a:t>2020</a:t>
                      </a:r>
                      <a:endParaRPr lang="en-US" altLang="zh-CN" sz="1500" b="0" spc="120">
                        <a:latin typeface="Bahnschrift SemiBold" panose="020B0502040204020203" charset="0"/>
                        <a:ea typeface="微软雅黑" panose="020B0503020204020204" charset="-122"/>
                      </a:endParaRPr>
                    </a:p>
                  </a:txBody>
                  <a:tcPr marL="177800" marR="177800" marT="107950" marB="107950" anchor="ct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rPr>
                        <a:t>中国特应性皮炎诊疗指南</a:t>
                      </a:r>
                      <a:endParaRPr lang="zh-CN" altLang="en-US" sz="1500" b="0" spc="120">
                        <a:latin typeface="Bahnschrift SemiBold" panose="020B0502040204020203" charset="0"/>
                        <a:ea typeface="微软雅黑" panose="020B0503020204020204" charset="-122"/>
                      </a:endParaRPr>
                    </a:p>
                  </a:txBody>
                  <a:tcPr marL="177800" marR="177800" marT="107950" marB="107950" anchor="ct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rPr>
                        <a:t>用于特应性皮炎瘙痒的辅助治疗，</a:t>
                      </a:r>
                      <a:r>
                        <a:rPr lang="zh-CN" altLang="en-US" sz="1500" spc="120">
                          <a:solidFill>
                            <a:schemeClr val="tx1"/>
                          </a:solidFill>
                          <a:latin typeface="Bahnschrift SemiBold" panose="020B0502040204020203" charset="0"/>
                          <a:ea typeface="微软雅黑" panose="020B0503020204020204" charset="-122"/>
                          <a:cs typeface="微软雅黑" panose="020B0503020204020204" charset="-122"/>
                          <a:sym typeface="+mn-ea"/>
                        </a:rPr>
                        <a:t>特别是对于伴有荨麻疹、过敏性鼻炎等过敏合并症的患者，</a:t>
                      </a:r>
                      <a:r>
                        <a:rPr lang="en-US" altLang="zh-CN" sz="1500" b="0" spc="120">
                          <a:solidFill>
                            <a:schemeClr val="tx1"/>
                          </a:solidFill>
                          <a:latin typeface="Bahnschrift SemiBold" panose="020B0502040204020203" charset="0"/>
                          <a:ea typeface="微软雅黑" panose="020B0503020204020204" charset="-122"/>
                          <a:cs typeface="微软雅黑" panose="020B0503020204020204" charset="-122"/>
                        </a:rPr>
                        <a:t> </a:t>
                      </a:r>
                      <a:r>
                        <a:rPr lang="zh-CN" altLang="en-US" sz="1500" b="0" spc="120">
                          <a:latin typeface="Bahnschrift SemiBold" panose="020B0502040204020203" charset="0"/>
                          <a:ea typeface="微软雅黑" panose="020B0503020204020204" charset="-122"/>
                          <a:cs typeface="微软雅黑" panose="020B0503020204020204" charset="-122"/>
                        </a:rPr>
                        <a:t>推荐使用第二代非镇静抗组胺药治疗，必要时可以加倍剂量治疗。</a:t>
                      </a:r>
                      <a:endParaRPr lang="zh-CN" altLang="en-US" sz="1500" b="0" spc="12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tc>
              </a:tr>
              <a:tr h="828040">
                <a:tc>
                  <a:txBody>
                    <a:bodyPr/>
                    <a:p>
                      <a:pPr indent="0" algn="ctr">
                        <a:lnSpc>
                          <a:spcPct val="120000"/>
                        </a:lnSpc>
                        <a:spcBef>
                          <a:spcPts val="0"/>
                        </a:spcBef>
                        <a:spcAft>
                          <a:spcPts val="0"/>
                        </a:spcAft>
                        <a:buNone/>
                      </a:pPr>
                      <a:r>
                        <a:rPr lang="en-US" altLang="zh-CN" sz="1500" b="0" spc="120">
                          <a:latin typeface="Bahnschrift SemiBold" panose="020B0502040204020203" charset="0"/>
                          <a:ea typeface="微软雅黑" panose="020B0503020204020204" charset="-122"/>
                        </a:rPr>
                        <a:t>2019</a:t>
                      </a:r>
                      <a:endParaRPr lang="en-US" altLang="zh-CN" sz="1500" b="0" spc="120">
                        <a:latin typeface="Bahnschrift SemiBold" panose="020B0502040204020203" charset="0"/>
                        <a:ea typeface="微软雅黑" panose="020B0503020204020204" charset="-122"/>
                      </a:endParaRPr>
                    </a:p>
                  </a:txBody>
                  <a:tcPr marL="177800" marR="177800" marT="107950" marB="107950" anchor="ctr">
                    <a:solidFill>
                      <a:schemeClr val="bg1"/>
                    </a:solidFill>
                  </a:tcP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sym typeface="+mn-ea"/>
                        </a:rPr>
                        <a:t>中国斑秃诊疗指南(2019)</a:t>
                      </a:r>
                      <a:endParaRPr lang="zh-CN" altLang="en-US" sz="1500" b="0" spc="120">
                        <a:latin typeface="Bahnschrift SemiBold" panose="020B0502040204020203" charset="0"/>
                        <a:ea typeface="微软雅黑" panose="020B0503020204020204" charset="-122"/>
                        <a:cs typeface="微软雅黑" panose="020B0503020204020204" charset="-122"/>
                        <a:sym typeface="+mn-ea"/>
                      </a:endParaRPr>
                    </a:p>
                  </a:txBody>
                  <a:tcPr marL="177800" marR="177800" marT="107950" marB="107950" anchor="ctr">
                    <a:solidFill>
                      <a:schemeClr val="bg1"/>
                    </a:solidFill>
                  </a:tcPr>
                </a:tc>
                <a:tc>
                  <a:txBody>
                    <a:bodyPr/>
                    <a:p>
                      <a:pPr indent="0" algn="l">
                        <a:lnSpc>
                          <a:spcPct val="120000"/>
                        </a:lnSpc>
                        <a:spcBef>
                          <a:spcPts val="0"/>
                        </a:spcBef>
                        <a:spcAft>
                          <a:spcPts val="0"/>
                        </a:spcAft>
                        <a:buNone/>
                      </a:pPr>
                      <a:r>
                        <a:rPr lang="zh-CN" altLang="en-US" sz="1500" b="0" spc="120">
                          <a:latin typeface="Bahnschrift SemiBold" panose="020B0502040204020203" charset="0"/>
                          <a:ea typeface="微软雅黑" panose="020B0503020204020204" charset="-122"/>
                          <a:cs typeface="微软雅黑" panose="020B0503020204020204" charset="-122"/>
                        </a:rPr>
                        <a:t>近年来，国内外有研究报道一些新的药物或治疗方式对</a:t>
                      </a:r>
                      <a:r>
                        <a:rPr lang="zh-CN" altLang="en-US" sz="1500" spc="120">
                          <a:latin typeface="Bahnschrift SemiBold" panose="020B0502040204020203" charset="0"/>
                          <a:ea typeface="微软雅黑" panose="020B0503020204020204" charset="-122"/>
                          <a:cs typeface="微软雅黑" panose="020B0503020204020204" charset="-122"/>
                          <a:sym typeface="+mn-ea"/>
                        </a:rPr>
                        <a:t>斑秃</a:t>
                      </a:r>
                      <a:r>
                        <a:rPr lang="zh-CN" altLang="en-US" sz="1500" b="0" spc="120">
                          <a:latin typeface="Bahnschrift SemiBold" panose="020B0502040204020203" charset="0"/>
                          <a:ea typeface="微软雅黑" panose="020B0503020204020204" charset="-122"/>
                          <a:cs typeface="微软雅黑" panose="020B0503020204020204" charset="-122"/>
                        </a:rPr>
                        <a:t>有一定疗效，如口服</a:t>
                      </a:r>
                      <a:r>
                        <a:rPr lang="en-US" altLang="zh-CN" sz="1500" b="0" spc="120">
                          <a:latin typeface="Bahnschrift SemiBold" panose="020B0502040204020203" charset="0"/>
                          <a:ea typeface="微软雅黑" panose="020B0503020204020204" charset="-122"/>
                          <a:cs typeface="微软雅黑" panose="020B0503020204020204" charset="-122"/>
                        </a:rPr>
                        <a:t>JAK</a:t>
                      </a:r>
                      <a:r>
                        <a:rPr lang="zh-CN" altLang="en-US" sz="1500" b="0" spc="120">
                          <a:latin typeface="Bahnschrift SemiBold" panose="020B0502040204020203" charset="0"/>
                          <a:ea typeface="微软雅黑" panose="020B0503020204020204" charset="-122"/>
                          <a:cs typeface="微软雅黑" panose="020B0503020204020204" charset="-122"/>
                        </a:rPr>
                        <a:t>抑制剂、抗组胺药物如依巴斯汀。</a:t>
                      </a:r>
                      <a:endParaRPr lang="zh-CN" altLang="en-US" sz="1500" b="0" spc="120">
                        <a:latin typeface="Bahnschrift SemiBold" panose="020B0502040204020203" charset="0"/>
                        <a:ea typeface="微软雅黑" panose="020B0503020204020204" charset="-122"/>
                        <a:cs typeface="微软雅黑" panose="020B0503020204020204" charset="-122"/>
                      </a:endParaRPr>
                    </a:p>
                  </a:txBody>
                  <a:tcPr marL="177800" marR="177800" marT="107950" marB="107950" anchor="ctr">
                    <a:solidFill>
                      <a:schemeClr val="bg1"/>
                    </a:solidFill>
                  </a:tcPr>
                </a:tc>
              </a:tr>
            </a:tbl>
          </a:graphicData>
        </a:graphic>
      </p:graphicFrame>
    </p:spTree>
    <p:custDataLst>
      <p:tags r:id="rId3"/>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270" y="0"/>
            <a:ext cx="12192000" cy="912114"/>
          </a:xfrm>
          <a:prstGeom prst="rect">
            <a:avLst/>
          </a:pr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p:nvSpPr>
          <p:cNvPr id="2" name="标题 1"/>
          <p:cNvSpPr>
            <a:spLocks noGrp="1"/>
          </p:cNvSpPr>
          <p:nvPr>
            <p:ph type="title"/>
          </p:nvPr>
        </p:nvSpPr>
        <p:spPr>
          <a:xfrm>
            <a:off x="445135" y="61595"/>
            <a:ext cx="9963150" cy="1072515"/>
          </a:xfrm>
        </p:spPr>
        <p:txBody>
          <a:bodyPr/>
          <a:lstStyle/>
          <a:p>
            <a:r>
              <a:rPr lang="zh-CN" altLang="en-US" sz="2800" b="1">
                <a:solidFill>
                  <a:srgbClr val="FFFFFF"/>
                </a:solidFill>
                <a:sym typeface="+mn-ea"/>
              </a:rPr>
              <a:t>依巴斯汀口服溶液的</a:t>
            </a:r>
            <a:r>
              <a:rPr lang="zh-CN" altLang="en-US" sz="2800" b="1">
                <a:solidFill>
                  <a:srgbClr val="FFFFFF"/>
                </a:solidFill>
                <a:sym typeface="+mn-ea"/>
              </a:rPr>
              <a:t>创新型</a:t>
            </a:r>
            <a:endParaRPr lang="zh-CN" altLang="en-US" sz="2800" b="1">
              <a:solidFill>
                <a:srgbClr val="FFFFFF"/>
              </a:solidFill>
              <a:sym typeface="+mn-ea"/>
            </a:endParaRPr>
          </a:p>
        </p:txBody>
      </p:sp>
      <p:sp>
        <p:nvSpPr>
          <p:cNvPr id="3" name="同侧圆角矩形 2"/>
          <p:cNvSpPr/>
          <p:nvPr/>
        </p:nvSpPr>
        <p:spPr>
          <a:xfrm rot="10800000">
            <a:off x="10577195" y="0"/>
            <a:ext cx="1336040" cy="513715"/>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0E9DA8"/>
              </a:solidFill>
            </a:endParaRPr>
          </a:p>
        </p:txBody>
      </p:sp>
      <p:sp>
        <p:nvSpPr>
          <p:cNvPr id="4" name="文本框 3"/>
          <p:cNvSpPr txBox="1"/>
          <p:nvPr/>
        </p:nvSpPr>
        <p:spPr>
          <a:xfrm>
            <a:off x="10810875" y="72708"/>
            <a:ext cx="868680" cy="368300"/>
          </a:xfrm>
          <a:prstGeom prst="rect">
            <a:avLst/>
          </a:prstGeom>
          <a:noFill/>
        </p:spPr>
        <p:txBody>
          <a:bodyPr wrap="none" rtlCol="0">
            <a:spAutoFit/>
          </a:bodyPr>
          <a:p>
            <a:pPr algn="ctr"/>
            <a:r>
              <a:rPr lang="zh-CN" altLang="en-US">
                <a:solidFill>
                  <a:schemeClr val="accent1"/>
                </a:solidFill>
              </a:rPr>
              <a:t>创新性</a:t>
            </a:r>
            <a:endParaRPr lang="zh-CN" altLang="en-US">
              <a:solidFill>
                <a:schemeClr val="accent1"/>
              </a:solidFill>
            </a:endParaRPr>
          </a:p>
        </p:txBody>
      </p:sp>
      <p:sp useBgFill="1">
        <p:nvSpPr>
          <p:cNvPr id="36" name="矩形: 圆角 35"/>
          <p:cNvSpPr/>
          <p:nvPr>
            <p:custDataLst>
              <p:tags r:id="rId2"/>
            </p:custDataLst>
          </p:nvPr>
        </p:nvSpPr>
        <p:spPr>
          <a:xfrm>
            <a:off x="1974215" y="4695190"/>
            <a:ext cx="8366760" cy="1398905"/>
          </a:xfrm>
          <a:prstGeom prst="roundRect">
            <a:avLst/>
          </a:prstGeom>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7" name="矩形: 圆角 25"/>
          <p:cNvSpPr/>
          <p:nvPr>
            <p:custDataLst>
              <p:tags r:id="rId3"/>
            </p:custDataLst>
          </p:nvPr>
        </p:nvSpPr>
        <p:spPr>
          <a:xfrm>
            <a:off x="1974850" y="4695190"/>
            <a:ext cx="8366125" cy="1398905"/>
          </a:xfrm>
          <a:prstGeom prst="roundRect">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p>
            <a:pPr lvl="0" algn="ctr">
              <a:buClrTx/>
              <a:buSzTx/>
              <a:buFontTx/>
            </a:pPr>
            <a:endParaRPr lang="zh-CN" altLang="en-US">
              <a:solidFill>
                <a:schemeClr val="tx1"/>
              </a:solidFill>
              <a:sym typeface="+mn-ea"/>
            </a:endParaRPr>
          </a:p>
        </p:txBody>
      </p:sp>
      <p:sp useBgFill="1">
        <p:nvSpPr>
          <p:cNvPr id="31" name="矩形: 圆角 30"/>
          <p:cNvSpPr/>
          <p:nvPr>
            <p:custDataLst>
              <p:tags r:id="rId4"/>
            </p:custDataLst>
          </p:nvPr>
        </p:nvSpPr>
        <p:spPr>
          <a:xfrm>
            <a:off x="1974215" y="3070225"/>
            <a:ext cx="8366760" cy="1398905"/>
          </a:xfrm>
          <a:prstGeom prst="roundRect">
            <a:avLst/>
          </a:prstGeom>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endParaRPr>
          </a:p>
        </p:txBody>
      </p:sp>
      <p:sp>
        <p:nvSpPr>
          <p:cNvPr id="8" name="矩形: 圆角 25"/>
          <p:cNvSpPr/>
          <p:nvPr>
            <p:custDataLst>
              <p:tags r:id="rId5"/>
            </p:custDataLst>
          </p:nvPr>
        </p:nvSpPr>
        <p:spPr>
          <a:xfrm>
            <a:off x="1974850" y="3070225"/>
            <a:ext cx="8366125" cy="1398905"/>
          </a:xfrm>
          <a:prstGeom prst="roundRect">
            <a:avLst/>
          </a:prstGeom>
          <a:solidFill>
            <a:schemeClr val="lt1">
              <a:lumMod val="100000"/>
              <a:alpha val="20000"/>
            </a:schemeClr>
          </a:solidFill>
          <a:ln w="3175" cap="flat" cmpd="sng" algn="ctr">
            <a:solidFill>
              <a:schemeClr val="accent2">
                <a:alpha val="20000"/>
              </a:schemeClr>
            </a:solidFill>
            <a:prstDash val="solid"/>
            <a:round/>
            <a:headEnd type="none" w="med" len="med"/>
            <a:tailEnd type="none" w="med" len="med"/>
          </a:ln>
          <a:effectLst/>
        </p:spPr>
        <p:txBody>
          <a:bodyPr lIns="0" rIns="0" rtlCol="0" anchor="ctr">
            <a:noAutofit/>
          </a:bodyPr>
          <a:p>
            <a:pPr lvl="0" algn="ctr">
              <a:buClrTx/>
              <a:buSzTx/>
              <a:buFontTx/>
            </a:pPr>
            <a:endParaRPr lang="zh-CN" altLang="en-US">
              <a:solidFill>
                <a:schemeClr val="tx1"/>
              </a:solidFill>
              <a:sym typeface="+mn-ea"/>
            </a:endParaRPr>
          </a:p>
        </p:txBody>
      </p:sp>
      <p:sp useBgFill="1">
        <p:nvSpPr>
          <p:cNvPr id="26" name="矩形: 圆角 25"/>
          <p:cNvSpPr/>
          <p:nvPr>
            <p:custDataLst>
              <p:tags r:id="rId6"/>
            </p:custDataLst>
          </p:nvPr>
        </p:nvSpPr>
        <p:spPr>
          <a:xfrm>
            <a:off x="1974215" y="1445260"/>
            <a:ext cx="8365490" cy="1398905"/>
          </a:xfrm>
          <a:prstGeom prst="roundRect">
            <a:avLst/>
          </a:prstGeom>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9" name="矩形: 圆角 25"/>
          <p:cNvSpPr/>
          <p:nvPr>
            <p:custDataLst>
              <p:tags r:id="rId7"/>
            </p:custDataLst>
          </p:nvPr>
        </p:nvSpPr>
        <p:spPr>
          <a:xfrm>
            <a:off x="1974215" y="1445260"/>
            <a:ext cx="8366125" cy="1398905"/>
          </a:xfrm>
          <a:prstGeom prst="roundRect">
            <a:avLst/>
          </a:prstGeom>
          <a:solidFill>
            <a:schemeClr val="lt1">
              <a:lumMod val="100000"/>
              <a:alpha val="20000"/>
            </a:schemeClr>
          </a:solidFill>
          <a:ln w="3175" cap="flat" cmpd="sng" algn="ctr">
            <a:solidFill>
              <a:schemeClr val="accent1">
                <a:alpha val="20000"/>
              </a:schemeClr>
            </a:solidFill>
            <a:prstDash val="solid"/>
            <a:round/>
            <a:headEnd type="none" w="med" len="med"/>
            <a:tailEnd type="none" w="med" len="med"/>
          </a:ln>
          <a:effectLst/>
        </p:spPr>
        <p:txBody>
          <a:bodyPr lIns="0" rIns="0" rtlCol="0" anchor="ctr">
            <a:noAutofit/>
          </a:bodyPr>
          <a:p>
            <a:pPr lvl="0" algn="ctr">
              <a:buClrTx/>
              <a:buSzTx/>
              <a:buFontTx/>
            </a:pPr>
            <a:endParaRPr lang="zh-CN" altLang="en-US">
              <a:solidFill>
                <a:schemeClr val="tx1"/>
              </a:solidFill>
              <a:sym typeface="+mn-ea"/>
            </a:endParaRPr>
          </a:p>
        </p:txBody>
      </p:sp>
      <p:sp>
        <p:nvSpPr>
          <p:cNvPr id="17" name="椭圆 16"/>
          <p:cNvSpPr/>
          <p:nvPr>
            <p:custDataLst>
              <p:tags r:id="rId8"/>
            </p:custDataLst>
          </p:nvPr>
        </p:nvSpPr>
        <p:spPr>
          <a:xfrm>
            <a:off x="2363470" y="1847850"/>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rmAutofit/>
          </a:bodyPr>
          <a:p>
            <a:pPr algn="ctr">
              <a:spcBef>
                <a:spcPct val="0"/>
              </a:spcBef>
              <a:spcAft>
                <a:spcPct val="0"/>
              </a:spcAft>
            </a:pPr>
            <a:r>
              <a:rPr lang="en-US" altLang="zh-CN" sz="2300" b="1">
                <a:solidFill>
                  <a:schemeClr val="lt1">
                    <a:lumMod val="100000"/>
                  </a:schemeClr>
                </a:solidFill>
                <a:latin typeface="+mn-ea"/>
                <a:cs typeface="+mn-ea"/>
              </a:rPr>
              <a:t>01</a:t>
            </a:r>
            <a:endParaRPr lang="en-US" altLang="zh-CN" sz="2300" b="1">
              <a:solidFill>
                <a:schemeClr val="lt1">
                  <a:lumMod val="100000"/>
                </a:schemeClr>
              </a:solidFill>
              <a:latin typeface="+mn-ea"/>
              <a:cs typeface="+mn-ea"/>
            </a:endParaRPr>
          </a:p>
        </p:txBody>
      </p:sp>
      <p:sp>
        <p:nvSpPr>
          <p:cNvPr id="24" name="矩形 23"/>
          <p:cNvSpPr/>
          <p:nvPr>
            <p:custDataLst>
              <p:tags r:id="rId9"/>
            </p:custDataLst>
          </p:nvPr>
        </p:nvSpPr>
        <p:spPr>
          <a:xfrm>
            <a:off x="3244850" y="2030095"/>
            <a:ext cx="6969125"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dirty="0">
                <a:solidFill>
                  <a:schemeClr val="tx1">
                    <a:lumMod val="85000"/>
                    <a:lumOff val="15000"/>
                  </a:schemeClr>
                </a:solidFill>
                <a:latin typeface="+mn-ea"/>
                <a:cs typeface="+mn-ea"/>
              </a:rPr>
              <a:t>依巴斯汀片剂仅覆盖</a:t>
            </a:r>
            <a:r>
              <a:rPr lang="en-US" altLang="zh-CN" sz="1400" dirty="0">
                <a:solidFill>
                  <a:schemeClr val="tx1">
                    <a:lumMod val="85000"/>
                    <a:lumOff val="15000"/>
                  </a:schemeClr>
                </a:solidFill>
                <a:latin typeface="+mn-ea"/>
                <a:cs typeface="+mn-ea"/>
              </a:rPr>
              <a:t>12</a:t>
            </a:r>
            <a:r>
              <a:rPr lang="zh-CN" altLang="en-US" sz="1400" dirty="0">
                <a:solidFill>
                  <a:schemeClr val="tx1">
                    <a:lumMod val="85000"/>
                    <a:lumOff val="15000"/>
                  </a:schemeClr>
                </a:solidFill>
                <a:latin typeface="+mn-ea"/>
                <a:cs typeface="+mn-ea"/>
              </a:rPr>
              <a:t>岁及以上儿童，依巴斯汀口服溶液可以覆盖</a:t>
            </a:r>
            <a:r>
              <a:rPr lang="en-US" altLang="zh-CN" sz="1400" dirty="0">
                <a:solidFill>
                  <a:schemeClr val="tx1">
                    <a:lumMod val="85000"/>
                    <a:lumOff val="15000"/>
                  </a:schemeClr>
                </a:solidFill>
                <a:latin typeface="+mn-ea"/>
                <a:cs typeface="+mn-ea"/>
              </a:rPr>
              <a:t>2</a:t>
            </a:r>
            <a:r>
              <a:rPr lang="zh-CN" altLang="en-US" sz="1400" dirty="0">
                <a:solidFill>
                  <a:schemeClr val="tx1">
                    <a:lumMod val="85000"/>
                    <a:lumOff val="15000"/>
                  </a:schemeClr>
                </a:solidFill>
                <a:latin typeface="+mn-ea"/>
                <a:cs typeface="+mn-ea"/>
              </a:rPr>
              <a:t>岁及以上儿童，弥补了</a:t>
            </a:r>
            <a:r>
              <a:rPr lang="en-US" altLang="zh-CN" sz="1400" dirty="0">
                <a:solidFill>
                  <a:schemeClr val="tx1">
                    <a:lumMod val="85000"/>
                    <a:lumOff val="15000"/>
                  </a:schemeClr>
                </a:solidFill>
                <a:latin typeface="+mn-ea"/>
                <a:cs typeface="+mn-ea"/>
              </a:rPr>
              <a:t>2-12</a:t>
            </a:r>
            <a:r>
              <a:rPr lang="zh-CN" altLang="en-US" sz="1400" dirty="0">
                <a:solidFill>
                  <a:schemeClr val="tx1">
                    <a:lumMod val="85000"/>
                    <a:lumOff val="15000"/>
                  </a:schemeClr>
                </a:solidFill>
                <a:latin typeface="+mn-ea"/>
                <a:cs typeface="+mn-ea"/>
              </a:rPr>
              <a:t>岁儿童的</a:t>
            </a:r>
            <a:r>
              <a:rPr lang="zh-CN" altLang="en-US" sz="1400" dirty="0">
                <a:solidFill>
                  <a:schemeClr val="tx1">
                    <a:lumMod val="85000"/>
                    <a:lumOff val="15000"/>
                  </a:schemeClr>
                </a:solidFill>
                <a:latin typeface="+mn-ea"/>
                <a:cs typeface="+mn-ea"/>
              </a:rPr>
              <a:t>安全用药可及性，即使是不会吞咽的儿童也能轻松服药。</a:t>
            </a:r>
            <a:endParaRPr lang="zh-CN" altLang="en-US" sz="1400" dirty="0">
              <a:solidFill>
                <a:schemeClr val="tx1">
                  <a:lumMod val="85000"/>
                  <a:lumOff val="15000"/>
                </a:schemeClr>
              </a:solidFill>
              <a:latin typeface="+mn-ea"/>
              <a:cs typeface="+mn-ea"/>
            </a:endParaRPr>
          </a:p>
        </p:txBody>
      </p:sp>
      <p:sp>
        <p:nvSpPr>
          <p:cNvPr id="25" name="矩形 24"/>
          <p:cNvSpPr/>
          <p:nvPr>
            <p:custDataLst>
              <p:tags r:id="rId10"/>
            </p:custDataLst>
          </p:nvPr>
        </p:nvSpPr>
        <p:spPr>
          <a:xfrm>
            <a:off x="3244850" y="1537970"/>
            <a:ext cx="6969125" cy="459105"/>
          </a:xfrm>
          <a:prstGeom prst="rect">
            <a:avLst/>
          </a:prstGeom>
          <a:noFill/>
        </p:spPr>
        <p:txBody>
          <a:bodyPr wrap="square" lIns="0" tIns="0" rIns="0" bIns="0" rtlCol="0" anchor="b" anchorCtr="0">
            <a:noAutofit/>
          </a:bodyPr>
          <a:p>
            <a:pPr>
              <a:spcBef>
                <a:spcPct val="0"/>
              </a:spcBef>
              <a:spcAft>
                <a:spcPct val="0"/>
              </a:spcAft>
            </a:pPr>
            <a:r>
              <a:rPr lang="zh-CN" altLang="en-US" b="1" dirty="0">
                <a:solidFill>
                  <a:schemeClr val="tx1">
                    <a:lumMod val="85000"/>
                    <a:lumOff val="15000"/>
                  </a:schemeClr>
                </a:solidFill>
                <a:latin typeface="+mn-ea"/>
                <a:cs typeface="+mn-ea"/>
              </a:rPr>
              <a:t>儿童覆盖面更广</a:t>
            </a:r>
            <a:endParaRPr lang="zh-CN" altLang="en-US" b="1" dirty="0">
              <a:solidFill>
                <a:schemeClr val="tx1">
                  <a:lumMod val="85000"/>
                  <a:lumOff val="15000"/>
                </a:schemeClr>
              </a:solidFill>
              <a:latin typeface="+mn-ea"/>
              <a:cs typeface="+mn-ea"/>
            </a:endParaRPr>
          </a:p>
        </p:txBody>
      </p:sp>
      <p:sp>
        <p:nvSpPr>
          <p:cNvPr id="27" name="椭圆 26"/>
          <p:cNvSpPr/>
          <p:nvPr>
            <p:custDataLst>
              <p:tags r:id="rId11"/>
            </p:custDataLst>
          </p:nvPr>
        </p:nvSpPr>
        <p:spPr>
          <a:xfrm>
            <a:off x="2363470" y="3472815"/>
            <a:ext cx="593725" cy="593725"/>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rmAutofit/>
          </a:bodyPr>
          <a:p>
            <a:pPr algn="ctr">
              <a:spcBef>
                <a:spcPct val="0"/>
              </a:spcBef>
              <a:spcAft>
                <a:spcPct val="0"/>
              </a:spcAft>
            </a:pPr>
            <a:r>
              <a:rPr lang="en-US" altLang="zh-CN" sz="2300" b="1">
                <a:solidFill>
                  <a:schemeClr val="lt1">
                    <a:lumMod val="100000"/>
                  </a:schemeClr>
                </a:solidFill>
                <a:latin typeface="+mn-ea"/>
                <a:cs typeface="+mn-ea"/>
              </a:rPr>
              <a:t>02</a:t>
            </a:r>
            <a:endParaRPr lang="en-US" altLang="zh-CN" sz="2300" b="1">
              <a:solidFill>
                <a:schemeClr val="lt1">
                  <a:lumMod val="100000"/>
                </a:schemeClr>
              </a:solidFill>
              <a:latin typeface="+mn-ea"/>
              <a:cs typeface="+mn-ea"/>
            </a:endParaRPr>
          </a:p>
        </p:txBody>
      </p:sp>
      <p:sp>
        <p:nvSpPr>
          <p:cNvPr id="28" name="矩形 27"/>
          <p:cNvSpPr/>
          <p:nvPr>
            <p:custDataLst>
              <p:tags r:id="rId12"/>
            </p:custDataLst>
          </p:nvPr>
        </p:nvSpPr>
        <p:spPr>
          <a:xfrm>
            <a:off x="3244850" y="3646170"/>
            <a:ext cx="6969125"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a:solidFill>
                  <a:schemeClr val="tx1">
                    <a:lumMod val="85000"/>
                    <a:lumOff val="15000"/>
                  </a:schemeClr>
                </a:solidFill>
                <a:latin typeface="+mn-ea"/>
                <a:cs typeface="+mn-ea"/>
              </a:rPr>
              <a:t>说明书适应人群明确，用药剂量</a:t>
            </a:r>
            <a:r>
              <a:rPr lang="zh-CN" altLang="en-US" sz="1400">
                <a:solidFill>
                  <a:schemeClr val="tx1">
                    <a:lumMod val="85000"/>
                    <a:lumOff val="15000"/>
                  </a:schemeClr>
                </a:solidFill>
                <a:latin typeface="+mn-ea"/>
                <a:cs typeface="+mn-ea"/>
              </a:rPr>
              <a:t>明确，根据年龄调整灵活，避免分药误差，提高儿童用药安全性。</a:t>
            </a:r>
            <a:endParaRPr lang="zh-CN" altLang="en-US" sz="1400">
              <a:solidFill>
                <a:schemeClr val="tx1">
                  <a:lumMod val="85000"/>
                  <a:lumOff val="15000"/>
                </a:schemeClr>
              </a:solidFill>
              <a:latin typeface="+mn-ea"/>
              <a:cs typeface="+mn-ea"/>
            </a:endParaRPr>
          </a:p>
        </p:txBody>
      </p:sp>
      <p:sp>
        <p:nvSpPr>
          <p:cNvPr id="29" name="矩形 28"/>
          <p:cNvSpPr/>
          <p:nvPr>
            <p:custDataLst>
              <p:tags r:id="rId13"/>
            </p:custDataLst>
          </p:nvPr>
        </p:nvSpPr>
        <p:spPr>
          <a:xfrm>
            <a:off x="3244850" y="3154045"/>
            <a:ext cx="6969125" cy="459105"/>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tx1">
                    <a:lumMod val="85000"/>
                    <a:lumOff val="15000"/>
                  </a:schemeClr>
                </a:solidFill>
                <a:latin typeface="+mn-ea"/>
                <a:cs typeface="+mn-ea"/>
              </a:rPr>
              <a:t>儿童用药更安全</a:t>
            </a:r>
            <a:endParaRPr lang="zh-CN" altLang="en-US" b="1">
              <a:solidFill>
                <a:schemeClr val="tx1">
                  <a:lumMod val="85000"/>
                  <a:lumOff val="15000"/>
                </a:schemeClr>
              </a:solidFill>
              <a:latin typeface="+mn-ea"/>
              <a:cs typeface="+mn-ea"/>
            </a:endParaRPr>
          </a:p>
        </p:txBody>
      </p:sp>
      <p:sp>
        <p:nvSpPr>
          <p:cNvPr id="30" name="椭圆 29"/>
          <p:cNvSpPr/>
          <p:nvPr>
            <p:custDataLst>
              <p:tags r:id="rId14"/>
            </p:custDataLst>
          </p:nvPr>
        </p:nvSpPr>
        <p:spPr>
          <a:xfrm>
            <a:off x="2363470" y="5097780"/>
            <a:ext cx="593725" cy="593725"/>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rmAutofit/>
          </a:bodyPr>
          <a:p>
            <a:pPr algn="ctr">
              <a:spcBef>
                <a:spcPct val="0"/>
              </a:spcBef>
              <a:spcAft>
                <a:spcPct val="0"/>
              </a:spcAft>
            </a:pPr>
            <a:r>
              <a:rPr lang="en-US" altLang="zh-CN" sz="2300" b="1">
                <a:solidFill>
                  <a:schemeClr val="lt1">
                    <a:lumMod val="100000"/>
                  </a:schemeClr>
                </a:solidFill>
                <a:latin typeface="+mn-ea"/>
                <a:cs typeface="+mn-ea"/>
              </a:rPr>
              <a:t>03</a:t>
            </a:r>
            <a:endParaRPr lang="en-US" altLang="zh-CN" sz="2300" b="1">
              <a:solidFill>
                <a:schemeClr val="lt1">
                  <a:lumMod val="100000"/>
                </a:schemeClr>
              </a:solidFill>
              <a:latin typeface="+mn-ea"/>
              <a:cs typeface="+mn-ea"/>
            </a:endParaRPr>
          </a:p>
        </p:txBody>
      </p:sp>
      <p:sp>
        <p:nvSpPr>
          <p:cNvPr id="32" name="矩形 31"/>
          <p:cNvSpPr/>
          <p:nvPr>
            <p:custDataLst>
              <p:tags r:id="rId15"/>
            </p:custDataLst>
          </p:nvPr>
        </p:nvSpPr>
        <p:spPr>
          <a:xfrm>
            <a:off x="3244850" y="5280025"/>
            <a:ext cx="6969125" cy="734695"/>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a:solidFill>
                  <a:schemeClr val="tx1">
                    <a:lumMod val="85000"/>
                    <a:lumOff val="15000"/>
                  </a:schemeClr>
                </a:solidFill>
                <a:latin typeface="+mn-ea"/>
                <a:cs typeface="+mn-ea"/>
              </a:rPr>
              <a:t>甜橙口味，减少服药抗拒，儿童接受度高。</a:t>
            </a:r>
            <a:endParaRPr lang="zh-CN" altLang="en-US" sz="1400">
              <a:solidFill>
                <a:schemeClr val="tx1">
                  <a:lumMod val="85000"/>
                  <a:lumOff val="15000"/>
                </a:schemeClr>
              </a:solidFill>
              <a:latin typeface="+mn-ea"/>
              <a:cs typeface="+mn-ea"/>
            </a:endParaRPr>
          </a:p>
        </p:txBody>
      </p:sp>
      <p:sp>
        <p:nvSpPr>
          <p:cNvPr id="33" name="矩形 32"/>
          <p:cNvSpPr/>
          <p:nvPr>
            <p:custDataLst>
              <p:tags r:id="rId16"/>
            </p:custDataLst>
          </p:nvPr>
        </p:nvSpPr>
        <p:spPr>
          <a:xfrm>
            <a:off x="3244850" y="4787900"/>
            <a:ext cx="6969125" cy="459105"/>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tx1">
                    <a:lumMod val="85000"/>
                    <a:lumOff val="15000"/>
                  </a:schemeClr>
                </a:solidFill>
                <a:latin typeface="+mn-ea"/>
                <a:cs typeface="+mn-ea"/>
              </a:rPr>
              <a:t>儿童用药依从性高</a:t>
            </a:r>
            <a:endParaRPr lang="zh-CN" altLang="en-US" b="1">
              <a:solidFill>
                <a:schemeClr val="tx1">
                  <a:lumMod val="85000"/>
                  <a:lumOff val="15000"/>
                </a:schemeClr>
              </a:solidFill>
              <a:latin typeface="+mn-ea"/>
              <a:cs typeface="+mn-ea"/>
            </a:endParaRPr>
          </a:p>
        </p:txBody>
      </p:sp>
    </p:spTree>
    <p:custDataLst>
      <p:tags r:id="rId17"/>
    </p:custDataLst>
  </p:cSld>
  <p:clrMapOvr>
    <a:masterClrMapping/>
  </p:clrMapOvr>
  <p:transition/>
</p:sld>
</file>

<file path=ppt/tags/tag1.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2*i*1"/>
  <p:tag name="KSO_WM_BEAUTIFY_FLAG" val="#wm#"/>
  <p:tag name="KSO_WM_TAG_VERSION" val="1.0"/>
  <p:tag name="KSO_WM_CHIP_GROUPID" val="62cbd1ac67e1b3ac3a1081fd"/>
  <p:tag name="KSO_WM_CHIP_XID" val="62cbd1fe67e1b3ac3a108799"/>
  <p:tag name="KSO_WM_UNIT_DEC_AREA_ID" val="f3192c3def2244529a9a6c33f9475a0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56c7d27f2d54a27814e1a1edbcaa168"/>
</p:tagLst>
</file>

<file path=ppt/tags/tag10.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10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90d6ebae5ea9403fbef1f761a033154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1de5c7f4ca34dd781d8cd1707016dcf"/>
  <p:tag name="KSO_WM_SLIDE_BACKGROUND_TYPE" val="frame"/>
</p:tagLst>
</file>

<file path=ppt/tags/tag1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531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4"/>
</p:tagLst>
</file>

<file path=ppt/tags/tag10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f004f0876b204bc4a21761b5527fa9d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d9fb7d0724a42929dc23ee37879e906"/>
  <p:tag name="KSO_WM_SLIDE_BACKGROUND_TYPE" val="leftRight"/>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531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5"/>
</p:tagLst>
</file>

<file path=ppt/tags/tag10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e6f0eff224924f55940dbc6f6a5113b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1bc1029a11824c42b683b6b3134cef9a"/>
  <p:tag name="KSO_WM_SLIDE_BACKGROUND_TYPE" val="leftRight"/>
</p:tagLst>
</file>

<file path=ppt/tags/tag11.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11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e417bae87a57427cbbbfca6dc32286c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d917cab7eaa49edb7e86b50ce51d2fa"/>
  <p:tag name="KSO_WM_SLIDE_BACKGROUND_TYPE" val="topBotto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531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6"/>
</p:tagLst>
</file>

<file path=ppt/tags/tag11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5e5bec70fe584d05afd0df8c159efd7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5a3aebbe785043f88ac5876af62893fa"/>
  <p:tag name="KSO_WM_SLIDE_BACKGROUND_TYPE" val="topBottom"/>
</p:tagLst>
</file>

<file path=ppt/tags/tag11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6e0fde306977485c82002b12db163017"/>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b1621e8b86f3433195631ff880eee70c"/>
  <p:tag name="KSO_WM_SLIDE_BACKGROUND_TYPE" val="topBottom"/>
</p:tagLst>
</file>

<file path=ppt/tags/tag12.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12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1c89f0e0de484253b2aac4470ff3bb2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d677496d2c54fc7a1a52f0414ab5afb"/>
  <p:tag name="KSO_WM_SLIDE_BACKGROUND_TYPE" val="bottomTop"/>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531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7"/>
</p:tagLst>
</file>

<file path=ppt/tags/tag12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d9e612c389a9470dbc185d9df7ed0c98"/>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4bb4d6d1f65e4263837a8b9ae28973d0"/>
  <p:tag name="KSO_WM_SLIDE_BACKGROUND_TYPE" val="bottomTop"/>
</p:tagLst>
</file>

<file path=ppt/tags/tag12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6168836516254a44b0fed36d7874c08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5780f82467d479ea956673d4d16c58e"/>
  <p:tag name="KSO_WM_SLIDE_BACKGROUND_TYPE" val="navigation"/>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531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8"/>
</p:tagLst>
</file>

<file path=ppt/tags/tag137.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a3eb32276d0b4797ba915b34d7cc26ae"/>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9cd63f1e40994d62b3931e4b9c5bdccc"/>
  <p:tag name="KSO_WM_SLIDE_BACKGROUND_TYPE" val="navigation"/>
</p:tagLst>
</file>

<file path=ppt/tags/tag13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dabf8c4f3b20433ea5fe2056864e228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9277e9f55dcb4000b32cb7021921c068"/>
  <p:tag name="KSO_WM_SLIDE_BACKGROUND_TYPE" val="navigation"/>
</p:tagLst>
</file>

<file path=ppt/tags/tag13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3261579c043b4ecf94c69418bef3b96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293eba3f4a544319d918c90099076a9"/>
  <p:tag name="KSO_WM_SLIDE_BACKGROUND_TYPE" val="belt"/>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531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31"/>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837939a6a891b1f9db0673"/>
  <p:tag name="KSO_WM_CHIP_XID" val="618b877418adb49c6c1f2b49"/>
</p:tagLst>
</file>

<file path=ppt/tags/tag14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547e6286d95f43b8b60b649c18a5130a"/>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db49ac6ed9404ef3b457465438526914"/>
  <p:tag name="KSO_WM_SLIDE_BACKGROUND_TYPE" val="belt"/>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1e82e3ad6d2a4d998847728765054d9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0a8e49ccdfc6433fbe1781c264e28915"/>
  <p:tag name="KSO_WM_SLIDE_BACKGROUND_TYPE" val="belt"/>
</p:tagLst>
</file>

<file path=ppt/tags/tag15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3128"/>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3128"/>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BEAUTIFY_FLAG" val="#wm#"/>
  <p:tag name="KSO_WM_TAG_VERSION" val="1.0"/>
  <p:tag name="KSO_WM_TEMPLATE_CATEGORY" val="custom"/>
  <p:tag name="KSO_WM_TEMPLATE_INDEX" val="20223128"/>
  <p:tag name="KSO_WM_CHIP_COLORING"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6"/>
  <p:tag name="KSO_WM_UNIT_TYPE" val="a"/>
  <p:tag name="KSO_WM_UNIT_INDEX"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1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4*i*1"/>
  <p:tag name="KSO_WM_BEAUTIFY_FLAG" val="#wm#"/>
  <p:tag name="KSO_WM_TAG_VERSION" val="1.0"/>
  <p:tag name="KSO_WM_CHIP_GROUPID" val="62cbd1ac67e1b3ac3a1081fd"/>
  <p:tag name="KSO_WM_CHIP_XID" val="62cbd1fe67e1b3ac3a10862f"/>
  <p:tag name="KSO_WM_UNIT_DEC_AREA_ID" val="d4272363ad3643a4b52145d0e31edbb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868769d2f8b4fdd993b306d4f4707a6"/>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8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9.xml><?xml version="1.0" encoding="utf-8"?>
<p:tagLst xmlns:p="http://schemas.openxmlformats.org/presentationml/2006/main">
  <p:tag name="KSO_WM_UNIT_SUBTYPE" val="w"/>
  <p:tag name="KSO_WM_TEMPLATE_CATEGORY" val="chip"/>
  <p:tag name="KSO_WM_TEMPLATE_INDEX" val="20223128"/>
  <p:tag name="KSO_WM_UNIT_TYPE" val="i"/>
  <p:tag name="KSO_WM_UNIT_INDEX" val="1"/>
  <p:tag name="KSO_WM_UNIT_ID" val="chip20223128_16*i*1"/>
  <p:tag name="KSO_WM_BEAUTIFY_FLAG" val="#wm#"/>
  <p:tag name="KSO_WM_TAG_VERSION" val="1.0"/>
  <p:tag name="KSO_WM_CHIP_GROUPID" val="62cbd1ac67e1b3ac3a1081fd"/>
  <p:tag name="KSO_WM_CHIP_XID" val="62cbd1fe67e1b3ac3a108578"/>
  <p:tag name="KSO_WM_UNIT_DEC_AREA_ID" val="06d2f73361c7454c98754322da498564"/>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451370ead24045c0a002a66d0277ca59"/>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xml><?xml version="1.0" encoding="utf-8"?>
<p:tagLst xmlns:p="http://schemas.openxmlformats.org/presentationml/2006/main">
  <p:tag name="KSO_WM_UNIT_SUBTYPE" val="w"/>
  <p:tag name="KSO_WM_TEMPLATE_CATEGORY" val="chip"/>
  <p:tag name="KSO_WM_TEMPLATE_INDEX" val="20223128"/>
  <p:tag name="KSO_WM_UNIT_TYPE" val="i"/>
  <p:tag name="KSO_WM_UNIT_INDEX" val="1"/>
  <p:tag name="KSO_WM_UNIT_ID" val="chip20223128_4*i*1"/>
  <p:tag name="KSO_WM_BEAUTIFY_FLAG" val="#wm#"/>
  <p:tag name="KSO_WM_TAG_VERSION" val="1.0"/>
  <p:tag name="KSO_WM_CHIP_GROUPID" val="62cbd1ac67e1b3ac3a1081fd"/>
  <p:tag name="KSO_WM_CHIP_XID" val="62cbd1fe67e1b3ac3a1086f6"/>
  <p:tag name="KSO_WM_UNIT_DEC_AREA_ID" val="1c38e4faa23e46f186b39e3ea8b75fdb"/>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444a4dd2f67648ddb6649814ce7fe0ed"/>
</p:tagLst>
</file>

<file path=ppt/tags/tag20.xml><?xml version="1.0" encoding="utf-8"?>
<p:tagLst xmlns:p="http://schemas.openxmlformats.org/presentationml/2006/main">
  <p:tag name="KSO_WM_UNIT_SUBTYPE" val="u"/>
  <p:tag name="KSO_WM_TEMPLATE_CATEGORY" val="chip"/>
  <p:tag name="KSO_WM_TEMPLATE_INDEX" val="20223128"/>
  <p:tag name="KSO_WM_UNIT_TYPE" val="i"/>
  <p:tag name="KSO_WM_UNIT_INDEX" val="1"/>
  <p:tag name="KSO_WM_UNIT_ID" val="chip20223128_15*i*1"/>
  <p:tag name="KSO_WM_BEAUTIFY_FLAG" val="#wm#"/>
  <p:tag name="KSO_WM_TAG_VERSION" val="1.0"/>
  <p:tag name="KSO_WM_CHIP_GROUPID" val="62cbd1ac67e1b3ac3a1081fd"/>
  <p:tag name="KSO_WM_CHIP_XID" val="62cbd1fe67e1b3ac3a1085c2"/>
  <p:tag name="KSO_WM_UNIT_DEC_AREA_ID" val="b5c1fd351aa64c778d41aee45e8d8f7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8f85f693e8614daea2170939d733c8c2"/>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1"/>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5"/>
  <p:tag name="KSO_WM_TEMPLATE_CATEGORY" val="custom"/>
  <p:tag name="KSO_WM_TEMPLATE_INDEX" val="20233105"/>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3105"/>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3128_1*i*1"/>
  <p:tag name="KSO_WM_TEMPLATE_CATEGORY" val="custom"/>
  <p:tag name="KSO_WM_TEMPLATE_INDEX" val="20223128"/>
  <p:tag name="KSO_WM_UNIT_LAYERLEVEL" val="1"/>
  <p:tag name="KSO_WM_TAG_VERSION" val="1.0"/>
  <p:tag name="KSO_WM_BEAUTIFY_FLAG" val="#wm#"/>
  <p:tag name="KSO_WM_UNIT_BLOCK" val="0"/>
  <p:tag name="KSO_WM_UNIT_SM_LIMIT_TYPE" val="3"/>
  <p:tag name="KSO_WM_UNIT_DEC_AREA_ID" val="7f7579fb10064b37834e467340feee0c"/>
  <p:tag name="KSO_WM_UNIT_DECORATE_INFO" val="{&quot;DecorateInfoH&quot;:{&quot;IsAbs&quot;:true},&quot;DecorateInfoW&quot;:{&quot;IsAbs&quot;:false},&quot;DecorateInfoX&quot;:{&quot;IsAbs&quot;:true,&quot;Pos&quot;:1},&quot;DecorateInfoY&quot;:{&quot;IsAbs&quot;:true,&quot;Pos&quot;:0},&quot;ReferentInfo&quot;:{&quot;Id&quot;:&quot;86f8dd24a9434821b6b3aad043261118&quot;,&quot;X&quot;:{&quot;Pos&quot;:1},&quot;Y&quot;:{&quot;Pos&quot;:2}},&quot;whChangeMode&quot;:0}"/>
  <p:tag name="KSO_WM_CHIP_GROUPID" val="6184fb2204b8904ebc644da0"/>
  <p:tag name="KSO_WM_CHIP_XID" val="6184fb2204b8904ebc644d9d"/>
  <p:tag name="KSO_WM_CHIP_FILLAREA_FILL_RULE" val="{&quot;fill_align&quot;:&quot;cm&quot;,&quot;fill_mode&quot;:&quot;adaptive&quot;,&quot;sacle_strategy&quot;:&quot;smart&quot;}"/>
  <p:tag name="KSO_WM_UNIT_DEC_SUPPORTCHANGEPIC" val="0"/>
  <p:tag name="KSO_WM_UNIT_DEC_CHANGEPICRESERVED" val="0"/>
  <p:tag name="KSO_WM_ASSEMBLE_CHIP_INDEX" val="e37540552a424fa7855761727fee0478"/>
  <p:tag name="KSO_WM_UNIT_LINE_FORE_SCHEMECOLOR_INDEX_BRIGHTNESS" val="0"/>
  <p:tag name="KSO_WM_UNIT_LINE_FORE_SCHEMECOLOR_INDEX" val="5"/>
  <p:tag name="KSO_WM_UNIT_LINE_FILL_TYPE" val="2"/>
  <p:tag name="KSO_WM_TEMPLATE_ASSEMBLE_XID" val="62ccdb427bdb9f75177e693c"/>
  <p:tag name="KSO_WM_TEMPLATE_ASSEMBLE_GROUPID" val="62cbd1ac67e1b3ac3a1081fd"/>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41.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105"/>
  <p:tag name="KSO_WM_TEMPLATE_THUMBS_INDEX" val="1、9"/>
</p:tagLst>
</file>

<file path=ppt/tags/tag24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105_1*a*1"/>
  <p:tag name="KSO_WM_TEMPLATE_CATEGORY" val="custom"/>
  <p:tag name="KSO_WM_TEMPLATE_INDEX" val="20233105"/>
  <p:tag name="KSO_WM_UNIT_LAYERLEVEL" val="1"/>
  <p:tag name="KSO_WM_TAG_VERSION" val="3.0"/>
  <p:tag name="KSO_WM_BEAUTIFY_FLAG" val="#wm#"/>
  <p:tag name="KSO_WM_UNIT_PRESET_TEXT" val="单击此处添加文档标题内容"/>
  <p:tag name="KSO_WM_UNIT_TEXT_TYPE" val="1"/>
</p:tagLst>
</file>

<file path=ppt/tags/tag243.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3105_1*f*4"/>
  <p:tag name="KSO_WM_TEMPLATE_CATEGORY" val="custom"/>
  <p:tag name="KSO_WM_TEMPLATE_INDEX" val="20233105"/>
  <p:tag name="KSO_WM_UNIT_LAYERLEVEL" val="1"/>
  <p:tag name="KSO_WM_TAG_VERSION" val="3.0"/>
  <p:tag name="KSO_WM_BEAUTIFY_FLAG" val="#wm#"/>
</p:tagLst>
</file>

<file path=ppt/tags/tag244.xml><?xml version="1.0" encoding="utf-8"?>
<p:tagLst xmlns:p="http://schemas.openxmlformats.org/presentationml/2006/main">
  <p:tag name="KSO_WM_SLIDE_ID" val="custom20233105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3105"/>
  <p:tag name="KSO_WM_SLIDE_LAYOUT" val="a_f"/>
  <p:tag name="KSO_WM_SLIDE_LAYOUT_CNT" val="1_1"/>
  <p:tag name="KSO_WM_SLIDE_TYPE" val="title"/>
  <p:tag name="KSO_WM_SLIDE_SUBTYPE" val="pureTxt"/>
  <p:tag name="KSO_WM_TEMPLATE_THUMBS_INDEX" val="1、9"/>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4*a*1"/>
  <p:tag name="KSO_WM_TEMPLATE_CATEGORY" val="custom"/>
  <p:tag name="KSO_WM_TEMPLATE_INDEX" val="20233105"/>
  <p:tag name="KSO_WM_UNIT_LAYERLEVEL" val="1"/>
  <p:tag name="KSO_WM_TAG_VERSION" val="3.0"/>
  <p:tag name="KSO_WM_BEAUTIFY_FLAG" val="#wm#"/>
  <p:tag name="KSO_WM_UNIT_ISCONTENTSTITLE" val="1"/>
  <p:tag name="KSO_WM_UNIT_ISNUMDGMTITLE" val="0"/>
  <p:tag name="KSO_WM_UNIT_NOCLEAR" val="0"/>
  <p:tag name="KSO_WM_UNIT_VALUE" val="4"/>
  <p:tag name="KSO_WM_DIAGRAM_GROUP_CODE" val="l1-1"/>
  <p:tag name="KSO_WM_UNIT_TYPE" val="a"/>
  <p:tag name="KSO_WM_UNIT_INDEX" val="1"/>
  <p:tag name="KSO_WM_UNIT_TEXT_FILL_FORE_SCHEMECOLOR_INDEX" val="5"/>
  <p:tag name="KSO_WM_UNIT_TEXT_FILL_TYPE" val="1"/>
  <p:tag name="KSO_WM_UNIT_USESOURCEFORMAT_APPLY"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a*1_1_1"/>
  <p:tag name="KSO_WM_TEMPLATE_CATEGORY" val="custom"/>
  <p:tag name="KSO_WM_TEMPLATE_INDEX" val="2023310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_BRIGHTNESS" val="0.15"/>
  <p:tag name="KSO_WM_UNIT_TEXT_FILL_FORE_SCHEMECOLOR_INDEX" val="13"/>
  <p:tag name="KSO_WM_UNIT_TEXT_FILL_TYPE" val="1"/>
  <p:tag name="KSO_WM_UNIT_USESOURCEFORMAT_APPLY"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1_2"/>
  <p:tag name="KSO_WM_TEMPLATE_CATEGORY" val="custom"/>
  <p:tag name="KSO_WM_TEMPLATE_INDEX" val="20233105"/>
  <p:tag name="KSO_WM_UNIT_LAYERLEVEL" val="1_1_1"/>
  <p:tag name="KSO_WM_TAG_VERSION" val="3.0"/>
  <p:tag name="KSO_WM_BEAUTIFY_FLAG" val="#wm#"/>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1_1"/>
  <p:tag name="KSO_WM_TEMPLATE_CATEGORY" val="custom"/>
  <p:tag name="KSO_WM_TEMPLATE_INDEX" val="20233105"/>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USESOURCEFORMAT_APPLY"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2_2"/>
  <p:tag name="KSO_WM_TEMPLATE_CATEGORY" val="custom"/>
  <p:tag name="KSO_WM_TEMPLATE_INDEX" val="20233105"/>
  <p:tag name="KSO_WM_UNIT_LAYERLEVEL" val="1_1_1"/>
  <p:tag name="KSO_WM_TAG_VERSION" val="3.0"/>
  <p:tag name="KSO_WM_BEAUTIFY_FLAG" val="#wm#"/>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1*a*1"/>
  <p:tag name="KSO_WM_TEMPLATE_CATEGORY" val="custom"/>
  <p:tag name="KSO_WM_TEMPLATE_INDEX" val="20223128"/>
  <p:tag name="KSO_WM_UNIT_LAYERLEVEL" val="1"/>
  <p:tag name="KSO_WM_TAG_VERSION" val="1.0"/>
  <p:tag name="KSO_WM_BEAUTIFY_FLAG" val="#wm#"/>
  <p:tag name="KSO_WM_UNIT_DEFAULT_FONT" val="44;48;2"/>
  <p:tag name="KSO_WM_UNIT_BLOCK" val="0"/>
  <p:tag name="KSO_WM_UNIT_DEC_AREA_ID" val="c70e0729c0bd4077a4a51c4f7cc55d2d"/>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 name="KSO_WM_TEMPLATE_ASSEMBLE_XID" val="62ccdb427bdb9f75177e693c"/>
  <p:tag name="KSO_WM_TEMPLATE_ASSEMBLE_GROUPID" val="62cbd1ac67e1b3ac3a1081fd"/>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2_1"/>
  <p:tag name="KSO_WM_TEMPLATE_CATEGORY" val="custom"/>
  <p:tag name="KSO_WM_TEMPLATE_INDEX" val="20233105"/>
  <p:tag name="KSO_WM_UNIT_LAYERLEVEL" val="1_1_1"/>
  <p:tag name="KSO_WM_TAG_VERSION" val="3.0"/>
  <p:tag name="KSO_WM_BEAUTIFY_FLAG" val="#wm#"/>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USESOURCEFORMAT_APPLY" val="1"/>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a*1_2_1"/>
  <p:tag name="KSO_WM_TEMPLATE_CATEGORY" val="custom"/>
  <p:tag name="KSO_WM_TEMPLATE_INDEX" val="2023310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_BRIGHTNESS" val="0.15"/>
  <p:tag name="KSO_WM_UNIT_TEXT_FILL_FORE_SCHEMECOLOR_INDEX" val="13"/>
  <p:tag name="KSO_WM_UNIT_TEXT_FILL_TYPE" val="1"/>
  <p:tag name="KSO_WM_UNIT_USESOURCEFORMAT_APPLY"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4_1"/>
  <p:tag name="KSO_WM_TEMPLATE_CATEGORY" val="custom"/>
  <p:tag name="KSO_WM_TEMPLATE_INDEX" val="20233105"/>
  <p:tag name="KSO_WM_UNIT_LAYERLEVEL" val="1_1_1"/>
  <p:tag name="KSO_WM_TAG_VERSION" val="3.0"/>
  <p:tag name="KSO_WM_BEAUTIFY_FLAG" val="#wm#"/>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USESOURCEFORMAT_APPLY"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4_2"/>
  <p:tag name="KSO_WM_TEMPLATE_CATEGORY" val="custom"/>
  <p:tag name="KSO_WM_TEMPLATE_INDEX" val="20233105"/>
  <p:tag name="KSO_WM_UNIT_LAYERLEVEL" val="1_1_1"/>
  <p:tag name="KSO_WM_TAG_VERSION" val="3.0"/>
  <p:tag name="KSO_WM_BEAUTIFY_FLAG" val="#wm#"/>
  <p:tag name="KSO_WM_DIAGRAM_GROUP_CODE" val="l1-1"/>
  <p:tag name="KSO_WM_UNIT_TYPE" val="l_h_i"/>
  <p:tag name="KSO_WM_UNIT_INDEX" val="1_4_2"/>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a*1_4_1"/>
  <p:tag name="KSO_WM_TEMPLATE_CATEGORY" val="custom"/>
  <p:tag name="KSO_WM_TEMPLATE_INDEX" val="2023310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_BRIGHTNESS" val="0.15"/>
  <p:tag name="KSO_WM_UNIT_TEXT_FILL_FORE_SCHEMECOLOR_INDEX" val="13"/>
  <p:tag name="KSO_WM_UNIT_TEXT_FILL_TYPE" val="1"/>
  <p:tag name="KSO_WM_UNIT_USESOURCEFORMAT_APPLY"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5_2"/>
  <p:tag name="KSO_WM_TEMPLATE_CATEGORY" val="custom"/>
  <p:tag name="KSO_WM_TEMPLATE_INDEX" val="20233105"/>
  <p:tag name="KSO_WM_UNIT_LAYERLEVEL" val="1_1_1"/>
  <p:tag name="KSO_WM_TAG_VERSION" val="3.0"/>
  <p:tag name="KSO_WM_BEAUTIFY_FLAG" val="#wm#"/>
  <p:tag name="KSO_WM_DIAGRAM_GROUP_CODE" val="l1-1"/>
  <p:tag name="KSO_WM_UNIT_TYPE" val="l_h_i"/>
  <p:tag name="KSO_WM_UNIT_INDEX" val="1_5_2"/>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5_1"/>
  <p:tag name="KSO_WM_TEMPLATE_CATEGORY" val="custom"/>
  <p:tag name="KSO_WM_TEMPLATE_INDEX" val="20233105"/>
  <p:tag name="KSO_WM_UNIT_LAYERLEVEL" val="1_1_1"/>
  <p:tag name="KSO_WM_TAG_VERSION" val="3.0"/>
  <p:tag name="KSO_WM_BEAUTIFY_FLAG" val="#wm#"/>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USESOURCEFORMAT_APPLY"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a*1_5_1"/>
  <p:tag name="KSO_WM_TEMPLATE_CATEGORY" val="custom"/>
  <p:tag name="KSO_WM_TEMPLATE_INDEX" val="2023310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_BRIGHTNESS" val="0.15"/>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3_2"/>
  <p:tag name="KSO_WM_TEMPLATE_CATEGORY" val="custom"/>
  <p:tag name="KSO_WM_TEMPLATE_INDEX" val="20233105"/>
  <p:tag name="KSO_WM_UNIT_LAYERLEVEL" val="1_1_1"/>
  <p:tag name="KSO_WM_TAG_VERSION" val="3.0"/>
  <p:tag name="KSO_WM_BEAUTIFY_FLAG" val="#wm#"/>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i*1_3_1"/>
  <p:tag name="KSO_WM_TEMPLATE_CATEGORY" val="custom"/>
  <p:tag name="KSO_WM_TEMPLATE_INDEX" val="20233105"/>
  <p:tag name="KSO_WM_UNIT_LAYERLEVEL" val="1_1_1"/>
  <p:tag name="KSO_WM_TAG_VERSION" val="3.0"/>
  <p:tag name="KSO_WM_BEAUTIFY_FLAG" val="#wm#"/>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FORE_SCHEMECOLOR_INDEX" val="5"/>
  <p:tag name="KSO_WM_UNIT_FILL_TYPE" val="1"/>
  <p:tag name="KSO_WM_UNIT_USESOURCEFORMAT_APPLY" val="1"/>
</p:tagLst>
</file>

<file path=ppt/tags/tag26.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ID" val="custom20223128_1*b*1"/>
  <p:tag name="KSO_WM_TEMPLATE_CATEGORY" val="custom"/>
  <p:tag name="KSO_WM_TEMPLATE_INDEX" val="20223128"/>
  <p:tag name="KSO_WM_UNIT_LAYERLEVEL" val="1"/>
  <p:tag name="KSO_WM_TAG_VERSION" val="1.0"/>
  <p:tag name="KSO_WM_BEAUTIFY_FLAG" val="#wm#"/>
  <p:tag name="KSO_WM_UNIT_DEFAULT_FONT" val="14;16;2"/>
  <p:tag name="KSO_WM_UNIT_BLOCK" val="0"/>
  <p:tag name="KSO_WM_UNIT_DEC_AREA_ID" val="86f8dd24a9434821b6b3aad043261118"/>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 name="KSO_WM_TEMPLATE_ASSEMBLE_XID" val="62ccdb427bdb9f75177e693c"/>
  <p:tag name="KSO_WM_TEMPLATE_ASSEMBLE_GROUPID" val="62cbd1ac67e1b3ac3a1081fd"/>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3105_5*l_h_a*1_3_1"/>
  <p:tag name="KSO_WM_TEMPLATE_CATEGORY" val="custom"/>
  <p:tag name="KSO_WM_TEMPLATE_INDEX" val="20233105"/>
  <p:tag name="KSO_WM_UNIT_LAYERLEVEL" val="1_1_1"/>
  <p:tag name="KSO_WM_TAG_VERSION" val="3.0"/>
  <p:tag name="KSO_WM_BEAUTIFY_FLAG" val="#wm#"/>
  <p:tag name="KSO_WM_UNIT_ISCONTENTSTITLE" val="0"/>
  <p:tag name="KSO_WM_UNIT_ISNUMDGMTITLE" val="0"/>
  <p:tag name="KSO_WM_UNIT_NOCLEAR" val="0"/>
  <p:tag name="KSO_WM_DIAGRAM_GROUP_CODE" val="l1-1"/>
  <p:tag name="KSO_WM_UNIT_TYPE" val="l_h_a"/>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35.0477294921875,&quot;left&quot;:493.6955180683286,&quot;top&quot;:51.82613525390625,&quot;width&quot;:403.215026855468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_BRIGHTNESS" val="0.15"/>
  <p:tag name="KSO_WM_UNIT_TEXT_FILL_FORE_SCHEMECOLOR_INDEX" val="13"/>
  <p:tag name="KSO_WM_UNIT_TEXT_FILL_TYPE" val="1"/>
  <p:tag name="KSO_WM_UNIT_USESOURCEFORMAT_APPLY" val="1"/>
</p:tagLst>
</file>

<file path=ppt/tags/tag261.xml><?xml version="1.0" encoding="utf-8"?>
<p:tagLst xmlns:p="http://schemas.openxmlformats.org/presentationml/2006/main">
  <p:tag name="KSO_WM_SLIDE_ID" val="custom20233105_4"/>
  <p:tag name="KSO_WM_TEMPLATE_SUBCATEGORY" val="29"/>
  <p:tag name="KSO_WM_TEMPLATE_MASTER_TYPE" val="0"/>
  <p:tag name="KSO_WM_TEMPLATE_COLOR_TYPE" val="0"/>
  <p:tag name="KSO_WM_SLIDE_ITEM_CNT" val="5"/>
  <p:tag name="KSO_WM_SLIDE_INDEX" val="4"/>
  <p:tag name="KSO_WM_TAG_VERSION" val="3.0"/>
  <p:tag name="KSO_WM_BEAUTIFY_FLAG" val="#wm#"/>
  <p:tag name="KSO_WM_TEMPLATE_CATEGORY" val="custom"/>
  <p:tag name="KSO_WM_TEMPLATE_INDEX" val="20233105"/>
  <p:tag name="KSO_WM_SLIDE_TYPE" val="contents"/>
  <p:tag name="KSO_WM_SLIDE_SUBTYPE" val="diag"/>
  <p:tag name="KSO_WM_DIAGRAM_GROUP_CODE" val="l1-1"/>
  <p:tag name="KSO_WM_SLIDE_DIAGTYPE" val="l"/>
  <p:tag name="KSO_WM_SLIDE_LAYOUT" val="a_l"/>
  <p:tag name="KSO_WM_SLIDE_LAYOUT_CNT" val="1_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263.xml><?xml version="1.0" encoding="utf-8"?>
<p:tagLst xmlns:p="http://schemas.openxmlformats.org/presentationml/2006/main">
  <p:tag name="KSO_WM_UNIT_TABLE_BEAUTIFY" val="smartTable{39992d75-ac06-46ac-adb3-7a40ea3d4bcc}"/>
  <p:tag name="KSO_WM_FULL_TEXT_BEAUTIFY_COPY_ID" val="8"/>
  <p:tag name="TABLE_ENDDRAG_ORIGIN_RECT" val="710*336"/>
  <p:tag name="TABLE_ENDDRAG_RECT" val="71*104*710*336"/>
  <p:tag name="TABLE_AUTOADJUST_FLAG" val="1"/>
</p:tagLst>
</file>

<file path=ppt/tags/tag264.xml><?xml version="1.0" encoding="utf-8"?>
<p:tagLst xmlns:p="http://schemas.openxmlformats.org/presentationml/2006/main">
  <p:tag name="KSO_WM_SPECIAL_SOURCE" val="bdnull"/>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38_2*l_h_i*1_1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26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38_2*l_h_a*1_1_1"/>
  <p:tag name="KSO_WM_TEMPLATE_CATEGORY" val="diagram"/>
  <p:tag name="KSO_WM_TEMPLATE_INDEX" val="20231638"/>
  <p:tag name="KSO_WM_UNIT_LAYERLEVEL" val="1_1_1"/>
  <p:tag name="KSO_WM_TAG_VERSION" val="3.0"/>
  <p:tag name="KSO_WM_DIAGRAM_GROUP_CODE" val="l1-1"/>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2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38_2*l_h_f*1_1_1"/>
  <p:tag name="KSO_WM_TEMPLATE_CATEGORY" val="diagram"/>
  <p:tag name="KSO_WM_TEMPLATE_INDEX" val="20231638"/>
  <p:tag name="KSO_WM_UNIT_LAYERLEVEL" val="1_1_1"/>
  <p:tag name="KSO_WM_TAG_VERSION" val="3.0"/>
  <p:tag name="KSO_WM_DIAGRAM_GROUP_CODE" val="l1-1"/>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638_2*l_h_i*1_1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27.xml><?xml version="1.0" encoding="utf-8"?>
<p:tagLst xmlns:p="http://schemas.openxmlformats.org/presentationml/2006/main">
  <p:tag name="KSO_WM_UNIT_SUBTYPE" val="a"/>
  <p:tag name="KSO_WM_UNIT_PRESET_TEXT" val="单击此处添加文本具体内容"/>
  <p:tag name="KSO_WM_UNIT_NOCLEAR" val="0"/>
  <p:tag name="KSO_WM_UNIT_VALUE" val="25"/>
  <p:tag name="KSO_WM_UNIT_HIGHLIGHT" val="0"/>
  <p:tag name="KSO_WM_UNIT_COMPATIBLE" val="0"/>
  <p:tag name="KSO_WM_UNIT_DIAGRAM_ISNUMVISUAL" val="0"/>
  <p:tag name="KSO_WM_UNIT_DIAGRAM_ISREFERUNIT" val="0"/>
  <p:tag name="KSO_WM_UNIT_TYPE" val="f"/>
  <p:tag name="KSO_WM_UNIT_INDEX" val="1"/>
  <p:tag name="KSO_WM_UNIT_ID" val="custom20223128_1*f*1"/>
  <p:tag name="KSO_WM_TEMPLATE_CATEGORY" val="custom"/>
  <p:tag name="KSO_WM_TEMPLATE_INDEX" val="20223128"/>
  <p:tag name="KSO_WM_UNIT_LAYERLEVEL" val="1"/>
  <p:tag name="KSO_WM_TAG_VERSION" val="1.0"/>
  <p:tag name="KSO_WM_BEAUTIFY_FLAG" val="#wm#"/>
  <p:tag name="KSO_WM_UNIT_DEFAULT_FONT" val="14;16;2"/>
  <p:tag name="KSO_WM_UNIT_BLOCK" val="0"/>
  <p:tag name="KSO_WM_UNIT_DEC_AREA_ID" val="08d477f3ae3c4d69b30eafead9159d5b"/>
  <p:tag name="KSO_WM_CHIP_GROUPID" val="6184fb2204b8904ebc644da0"/>
  <p:tag name="KSO_WM_CHIP_XID" val="6184fb2204b8904ebc644d9d"/>
  <p:tag name="KSO_WM_CHIP_FILLAREA_FILL_RULE" val="{&quot;fill_align&quot;:&quot;cm&quot;,&quot;fill_mode&quot;:&quot;adaptive&quot;,&quot;sacle_strategy&quot;:&quot;smart&quot;}"/>
  <p:tag name="KSO_WM_ASSEMBLE_CHIP_INDEX" val="e37540552a424fa7855761727fee0478"/>
  <p:tag name="KSO_WM_UNIT_TEXT_FILL_FORE_SCHEMECOLOR_INDEX_BRIGHTNESS" val="0.15"/>
  <p:tag name="KSO_WM_UNIT_TEXT_FILL_FORE_SCHEMECOLOR_INDEX" val="13"/>
  <p:tag name="KSO_WM_UNIT_TEXT_FILL_TYPE" val="1"/>
  <p:tag name="KSO_WM_TEMPLATE_ASSEMBLE_XID" val="62ccdb427bdb9f75177e693c"/>
  <p:tag name="KSO_WM_TEMPLATE_ASSEMBLE_GROUPID" val="62cbd1ac67e1b3ac3a1081fd"/>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638_2*l_h_i*1_2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2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638_2*l_h_f*1_2_1"/>
  <p:tag name="KSO_WM_TEMPLATE_CATEGORY" val="diagram"/>
  <p:tag name="KSO_WM_TEMPLATE_INDEX" val="20231638"/>
  <p:tag name="KSO_WM_UNIT_LAYERLEVEL" val="1_1_1"/>
  <p:tag name="KSO_WM_TAG_VERSION" val="3.0"/>
  <p:tag name="KSO_WM_DIAGRAM_GROUP_CODE" val="l1-1"/>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638_2*l_h_i*1_2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638_2*l_h_i*1_3_2"/>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gradient&quot;:[{&quot;brightness&quot;:0.949999988079071,&quot;colorType&quot;:1,&quot;foreColorIndex&quot;:5,&quot;pos&quot;:0,&quot;transparency&quot;:1},{&quot;brightness&quot;:0.800000011920929,&quot;colorType&quot;:1,&quot;foreColorIndex&quot;:5,&quot;pos&quot;:1,&quot;transparency&quot;:0.800000011920929}],&quot;type&quot;:3},&quot;glow&quot;:{&quot;colorType&quot;:0},&quot;line&quot;:{&quot;gradient&quot;:[{&quot;brightness&quot;:0.800000011920929,&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DIAGRAM_USE_COLOR_VALUE" val="{&quot;color_scheme&quot;:1,&quot;color_type&quot;:1,&quot;theme_color_indexes&quot;:[5,6,5,6,5,6]}"/>
</p:tagLst>
</file>

<file path=ppt/tags/tag27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638_2*l_h_f*1_3_1"/>
  <p:tag name="KSO_WM_TEMPLATE_CATEGORY" val="diagram"/>
  <p:tag name="KSO_WM_TEMPLATE_INDEX" val="20231638"/>
  <p:tag name="KSO_WM_UNIT_LAYERLEVEL" val="1_1_1"/>
  <p:tag name="KSO_WM_TAG_VERSION" val="3.0"/>
  <p:tag name="KSO_WM_DIAGRAM_GROUP_CODE" val="l1-1"/>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TEXT_FILL_FORE_SCHEMECOLOR_INDEX" val="1"/>
  <p:tag name="KSO_WM_UNIT_TEXT_FILL_TYPE" val="1"/>
  <p:tag name="KSO_WM_DIAGRAM_USE_COLOR_VALUE" val="{&quot;color_scheme&quot;:1,&quot;color_type&quot;:1,&quot;theme_color_indexes&quot;:[5,6,5,6,5,6]}"/>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638_2*l_h_i*1_3_1"/>
  <p:tag name="KSO_WM_TEMPLATE_CATEGORY" val="diagram"/>
  <p:tag name="KSO_WM_TEMPLATE_INDEX" val="20231638"/>
  <p:tag name="KSO_WM_UNIT_LAYERLEVEL" val="1_1_1"/>
  <p:tag name="KSO_WM_TAG_VERSION" val="3.0"/>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5299999713897705,&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DIAGRAM_USE_COLOR_VALUE" val="{&quot;color_scheme&quot;:1,&quot;color_type&quot;:1,&quot;theme_color_indexes&quot;:[5,6,5,6,5,6]}"/>
</p:tagLst>
</file>

<file path=ppt/tags/tag2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38_2*l_h_a*1_2_1"/>
  <p:tag name="KSO_WM_TEMPLATE_CATEGORY" val="diagram"/>
  <p:tag name="KSO_WM_TEMPLATE_INDEX" val="20231638"/>
  <p:tag name="KSO_WM_UNIT_LAYERLEVEL" val="1_1_1"/>
  <p:tag name="KSO_WM_TAG_VERSION" val="3.0"/>
  <p:tag name="KSO_WM_DIAGRAM_GROUP_CODE" val="l1-1"/>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2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38_2*l_h_a*1_3_1"/>
  <p:tag name="KSO_WM_TEMPLATE_CATEGORY" val="diagram"/>
  <p:tag name="KSO_WM_TEMPLATE_INDEX" val="20231638"/>
  <p:tag name="KSO_WM_UNIT_LAYERLEVEL" val="1_1_1"/>
  <p:tag name="KSO_WM_TAG_VERSION" val="3.0"/>
  <p:tag name="KSO_WM_DIAGRAM_GROUP_CODE" val="l1-1"/>
  <p:tag name="KSO_WM_DIAGRAM_MAX_ITEMCNT" val="3"/>
  <p:tag name="KSO_WM_DIAGRAM_MIN_ITEMCNT" val="2"/>
  <p:tag name="KSO_WM_DIAGRAM_VIRTUALLY_FRAME" val="{&quot;height&quot;:449.15007874015765,&quot;left&quot;:54.79998779296875,&quot;top&quot;:58.15,&quot;width&quot;:850.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TYPE" val="1"/>
  <p:tag name="KSO_WM_UNIT_PRESET_TEXT" val="单击此处&#10;添加标题"/>
  <p:tag name="KSO_WM_UNIT_TEXT_FILL_FORE_SCHEMECOLOR_INDEX" val="1"/>
  <p:tag name="KSO_WM_UNIT_TEXT_FILL_TYPE" val="1"/>
  <p:tag name="KSO_WM_DIAGRAM_USE_COLOR_VALUE" val="{&quot;color_scheme&quot;:1,&quot;color_type&quot;:1,&quot;theme_color_indexes&quot;:[5,6,5,6,5,6]}"/>
</p:tagLst>
</file>

<file path=ppt/tags/tag278.xml><?xml version="1.0" encoding="utf-8"?>
<p:tagLst xmlns:p="http://schemas.openxmlformats.org/presentationml/2006/main">
  <p:tag name="KSO_WM_SPECIAL_SOURCE" val="bdnull"/>
  <p:tag name="resource_record_key" val="{&quot;70&quot;:[331899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2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2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2"/>
  <p:tag name="KSO_WM_UNIT_ID" val="diagram20231799_2*l_h_i*1_1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5,6,5,6,5,6]}"/>
</p:tagLst>
</file>

<file path=ppt/tags/tag2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1"/>
  <p:tag name="KSO_WM_UNIT_ID" val="diagram20231799_2*l_h_i*1_1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99_2*l_h_f*1_1_1"/>
  <p:tag name="KSO_WM_TEMPLATE_CATEGORY" val="diagram"/>
  <p:tag name="KSO_WM_TEMPLATE_INDEX" val="2023179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3"/>
  <p:tag name="KSO_WM_DIAGRAM_COLOR_TEXT_CAN_REMOVE" val="n"/>
  <p:tag name="KSO_WM_DIAGRAM_GROUP_CODE" val="l1-1"/>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DIAGRAM_USE_COLOR_VALUE" val="{&quot;color_scheme&quot;:1,&quot;color_type&quot;:1,&quot;theme_color_indexes&quot;:[5,6,5,6,5,6]}"/>
</p:tagLst>
</file>

<file path=ppt/tags/tag28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99_2*l_h_a*1_1_1"/>
  <p:tag name="KSO_WM_TEMPLATE_CATEGORY" val="diagram"/>
  <p:tag name="KSO_WM_TEMPLATE_INDEX" val="20231799"/>
  <p:tag name="KSO_WM_UNIT_LAYERLEVEL" val="1_1_1"/>
  <p:tag name="KSO_WM_TAG_VERSION" val="3.0"/>
  <p:tag name="KSO_WM_BEAUTIFY_FLAG" val="#wm#"/>
  <p:tag name="KSO_WM_UNIT_TEXT_FILL_FORE_SCHEMECOLOR_INDEX_BRIGHTNESS" val="0.15"/>
  <p:tag name="KSO_WM_DIAGRAM_VERSION" val="3"/>
  <p:tag name="KSO_WM_DIAGRAM_COLOR_TRICK" val="3"/>
  <p:tag name="KSO_WM_DIAGRAM_COLOR_TEXT_CAN_REMOVE" val="n"/>
  <p:tag name="KSO_WM_DIAGRAM_GROUP_CODE" val="l1-1"/>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DIAGRAM_USE_COLOR_VALUE" val="{&quot;color_scheme&quot;:1,&quot;color_type&quot;:1,&quot;theme_color_indexes&quot;:[5,6,5,6,5,6]}"/>
</p:tagLst>
</file>

<file path=ppt/tags/tag2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2"/>
  <p:tag name="KSO_WM_UNIT_ID" val="diagram20231799_2*l_h_i*1_2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DIAGRAM_USE_COLOR_VALUE" val="{&quot;color_scheme&quot;:1,&quot;color_type&quot;:1,&quot;theme_color_indexes&quot;:[5,6,5,6,5,6]}"/>
</p:tagLst>
</file>

<file path=ppt/tags/tag2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1"/>
  <p:tag name="KSO_WM_UNIT_ID" val="diagram20231799_2*l_h_i*1_2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99_2*l_h_f*1_2_1"/>
  <p:tag name="KSO_WM_TEMPLATE_CATEGORY" val="diagram"/>
  <p:tag name="KSO_WM_TEMPLATE_INDEX" val="2023179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3"/>
  <p:tag name="KSO_WM_DIAGRAM_COLOR_TEXT_CAN_REMOVE" val="n"/>
  <p:tag name="KSO_WM_DIAGRAM_GROUP_CODE" val="l1-1"/>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DIAGRAM_USE_COLOR_VALUE" val="{&quot;color_scheme&quot;:1,&quot;color_type&quot;:1,&quot;theme_color_indexes&quot;:[5,6,5,6,5,6]}"/>
</p:tagLst>
</file>

<file path=ppt/tags/tag2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99_2*l_h_a*1_2_1"/>
  <p:tag name="KSO_WM_TEMPLATE_CATEGORY" val="diagram"/>
  <p:tag name="KSO_WM_TEMPLATE_INDEX" val="20231799"/>
  <p:tag name="KSO_WM_UNIT_LAYERLEVEL" val="1_1_1"/>
  <p:tag name="KSO_WM_TAG_VERSION" val="3.0"/>
  <p:tag name="KSO_WM_BEAUTIFY_FLAG" val="#wm#"/>
  <p:tag name="KSO_WM_UNIT_TEXT_FILL_FORE_SCHEMECOLOR_INDEX_BRIGHTNESS" val="0.15"/>
  <p:tag name="KSO_WM_DIAGRAM_VERSION" val="3"/>
  <p:tag name="KSO_WM_DIAGRAM_COLOR_TRICK" val="3"/>
  <p:tag name="KSO_WM_DIAGRAM_COLOR_TEXT_CAN_REMOVE" val="n"/>
  <p:tag name="KSO_WM_DIAGRAM_GROUP_CODE" val="l1-1"/>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DIAGRAM_USE_COLOR_VALUE" val="{&quot;color_scheme&quot;:1,&quot;color_type&quot;:1,&quot;theme_color_indexes&quot;:[5,6,5,6,5,6]}"/>
</p:tagLst>
</file>

<file path=ppt/tags/tag28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3_2"/>
  <p:tag name="KSO_WM_UNIT_ID" val="diagram20231799_2*l_h_i*1_3_2"/>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solid&quot;:{&quot;brightness&quot;:0,&quot;colorType&quot;:1,&quot;foreColorIndex&quot;:7,&quot;transparency&quot;:0},&quot;type&quot;:1},&quot;glow&quot;:{&quot;colorType&quot;:0},&quot;line&quot;:{&quot;type&quot;:0},&quot;shadow&quot;:{&quot;brightness&quot;:-0.25,&quot;colorType&quot;:1,&quot;foreColorIndex&quot;:14,&quot;transparency&quot;:0.600000023841857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 name="KSO_WM_DIAGRAM_USE_COLOR_VALUE" val="{&quot;color_scheme&quot;:1,&quot;color_type&quot;:1,&quot;theme_color_indexes&quot;:[5,6,5,6,5,6]}"/>
</p:tagLst>
</file>

<file path=ppt/tags/tag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3_1"/>
  <p:tag name="KSO_WM_UNIT_ID" val="diagram20231799_2*l_h_i*1_3_1"/>
  <p:tag name="KSO_WM_TEMPLATE_CATEGORY" val="diagram"/>
  <p:tag name="KSO_WM_TEMPLATE_INDEX" val="20231799"/>
  <p:tag name="KSO_WM_UNIT_LAYERLEVEL" val="1_1_1"/>
  <p:tag name="KSO_WM_TAG_VERSION" val="3.0"/>
  <p:tag name="KSO_WM_DIAGRAM_GROUP_CODE" val="l1-1"/>
  <p:tag name="KSO_WM_DIAGRAM_VERSION" val="3"/>
  <p:tag name="KSO_WM_DIAGRAM_COLOR_TRICK" val="3"/>
  <p:tag name="KSO_WM_DIAGRAM_COLOR_TEXT_CAN_REMOVE" val="n"/>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solid&quot;:{&quot;brightness&quot;:0,&quot;colorType&quot;:2,&quot;rgb&quot;:&quot;#ffffff&quot;,&quot;transparency&quot;:0},&quot;type&quot;:1},&quot;glow&quot;:{&quot;colorType&quot;:0},&quot;line&quot;:{&quot;type&quot;:0},&quot;shadow&quot;:{&quot;brightness&quot;:0.25,&quot;colorType&quot;:1,&quot;foreColorIndex&quot;:13,&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Lst>
</file>

<file path=ppt/tags/tag2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29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99_2*l_h_f*1_3_1"/>
  <p:tag name="KSO_WM_TEMPLATE_CATEGORY" val="diagram"/>
  <p:tag name="KSO_WM_TEMPLATE_INDEX" val="20231799"/>
  <p:tag name="KSO_WM_UNIT_LAYERLEVEL" val="1_1_1"/>
  <p:tag name="KSO_WM_TAG_VERSION" val="3.0"/>
  <p:tag name="KSO_WM_BEAUTIFY_FLAG" val="#wm#"/>
  <p:tag name="KSO_WM_UNIT_TEXT_FILL_FORE_SCHEMECOLOR_INDEX_BRIGHTNESS" val="0.15"/>
  <p:tag name="KSO_WM_UNIT_TEXT_FILL_TYPE" val="1"/>
  <p:tag name="KSO_WM_DIAGRAM_VERSION" val="3"/>
  <p:tag name="KSO_WM_DIAGRAM_COLOR_TRICK" val="3"/>
  <p:tag name="KSO_WM_DIAGRAM_COLOR_TEXT_CAN_REMOVE" val="n"/>
  <p:tag name="KSO_WM_DIAGRAM_GROUP_CODE" val="l1-1"/>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333333&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DIAGRAM_USE_COLOR_VALUE" val="{&quot;color_scheme&quot;:1,&quot;color_type&quot;:1,&quot;theme_color_indexes&quot;:[5,6,5,6,5,6]}"/>
</p:tagLst>
</file>

<file path=ppt/tags/tag2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99_2*l_h_a*1_3_1"/>
  <p:tag name="KSO_WM_TEMPLATE_CATEGORY" val="diagram"/>
  <p:tag name="KSO_WM_TEMPLATE_INDEX" val="20231799"/>
  <p:tag name="KSO_WM_UNIT_LAYERLEVEL" val="1_1_1"/>
  <p:tag name="KSO_WM_TAG_VERSION" val="3.0"/>
  <p:tag name="KSO_WM_BEAUTIFY_FLAG" val="#wm#"/>
  <p:tag name="KSO_WM_UNIT_TEXT_FILL_FORE_SCHEMECOLOR_INDEX_BRIGHTNESS" val="0.15"/>
  <p:tag name="KSO_WM_DIAGRAM_VERSION" val="3"/>
  <p:tag name="KSO_WM_DIAGRAM_COLOR_TRICK" val="3"/>
  <p:tag name="KSO_WM_DIAGRAM_COLOR_TEXT_CAN_REMOVE" val="n"/>
  <p:tag name="KSO_WM_DIAGRAM_GROUP_CODE" val="l1-1"/>
  <p:tag name="KSO_WM_DIAGRAM_MAX_ITEMCNT" val="3"/>
  <p:tag name="KSO_WM_DIAGRAM_MIN_ITEMCNT" val="2"/>
  <p:tag name="KSO_WM_DIAGRAM_VIRTUALLY_FRAME" val="{&quot;height&quot;:337.3104675292969,&quot;left&quot;:53.9499267578125,&quot;top&quot;:117.79476623535156,&quot;width&quot;:850.40014648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添加项标题"/>
  <p:tag name="KSO_WM_DIAGRAM_USE_COLOR_VALUE" val="{&quot;color_scheme&quot;:1,&quot;color_type&quot;:1,&quot;theme_color_indexes&quot;:[5,6,5,6,5,6]}"/>
</p:tagLst>
</file>

<file path=ppt/tags/tag292.xml><?xml version="1.0" encoding="utf-8"?>
<p:tagLst xmlns:p="http://schemas.openxmlformats.org/presentationml/2006/main">
  <p:tag name="KSO_WM_SPECIAL_SOURCE" val="bdnull"/>
  <p:tag name="resource_record_key" val="{&quot;70&quot;:[3318990,3332894]}"/>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3_2"/>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FORE_SCHEMECOLOR_INDEX_BRIGHTNESS" val="0"/>
  <p:tag name="KSO_WM_BEAUTIFY_FLAG" val="#wm#"/>
  <p:tag name="KSO_WM_UNIT_LINE_FORE_SCHEMECOLOR_INDEX" val="5"/>
  <p:tag name="KSO_WM_DIAGRAM_USE_COLOR_VALUE" val="{&quot;color_scheme&quot;:1,&quot;color_type&quot;:1,&quot;theme_color_indexes&quot;:[5,6,5,6,5,6]}"/>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3_3"/>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3"/>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FORE_SCHEMECOLOR_INDEX_BRIGHTNESS" val="0"/>
  <p:tag name="KSO_WM_BEAUTIFY_FLAG" val="#wm#"/>
  <p:tag name="KSO_WM_UNIT_LINE_FORE_SCHEMECOLOR_INDEX" val="5"/>
  <p:tag name="KSO_WM_DIAGRAM_USE_COLOR_VALUE" val="{&quot;color_scheme&quot;:1,&quot;color_type&quot;:1,&quot;theme_color_indexes&quot;:[5,6,5,6,5,6]}"/>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1_2"/>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2"/>
  <p:tag name="KSO_WM_UNIT_FILL_FORE_SCHEMECOLOR_INDEX_BRIGHTNESS" val="0"/>
  <p:tag name="KSO_WM_BEAUTIFY_FLAG" val="#wm#"/>
  <p:tag name="KSO_WM_UNIT_LINE_FORE_SCHEMECOLOR_INDEX" val="5"/>
  <p:tag name="KSO_WM_DIAGRAM_USE_COLOR_VALUE" val="{&quot;color_scheme&quot;:1,&quot;color_type&quot;:1,&quot;theme_color_indexes&quot;:[5,6,5,6,5,6]}"/>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1_3"/>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1_3"/>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2_2"/>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solidLine&quot;:{&quot;brightness&quot;:-0.25,&quot;colorType&quot;:1,&quot;foreColorIndex&quot;:5,&quot;transparency&quot;:0.800000011920929},&quot;type&quot;:1},&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DIAGRAM_USE_COLOR_VALUE" val="{&quot;color_scheme&quot;:1,&quot;color_type&quot;:1,&quot;theme_color_indexes&quot;:[5,6,5,6,5,6]}"/>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a*1_3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3_1"/>
  <p:tag name="KSO_WM_UNIT_VALUE" val="9"/>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3.xml><?xml version="1.0" encoding="utf-8"?>
<p:tagLst xmlns:p="http://schemas.openxmlformats.org/presentationml/2006/main">
  <p:tag name="KSO_WM_UNIT_SUBTYPE" val="r"/>
  <p:tag name="KSO_WM_TEMPLATE_CATEGORY" val="chip"/>
  <p:tag name="KSO_WM_TEMPLATE_INDEX" val="20223128"/>
  <p:tag name="KSO_WM_UNIT_TYPE" val="i"/>
  <p:tag name="KSO_WM_UNIT_INDEX" val="1"/>
  <p:tag name="KSO_WM_UNIT_ID" val="chip20223128_3*i*1"/>
  <p:tag name="KSO_WM_BEAUTIFY_FLAG" val="#wm#"/>
  <p:tag name="KSO_WM_TAG_VERSION" val="1.0"/>
  <p:tag name="KSO_WM_CHIP_GROUPID" val="62cbd1ac67e1b3ac3a1081fd"/>
  <p:tag name="KSO_WM_CHIP_XID" val="62cbd1fe67e1b3ac3a108720"/>
  <p:tag name="KSO_WM_UNIT_DEC_AREA_ID" val="a7cdde22d573462b9021e42b5403c182"/>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dfc9b7ed2cd348c6ba758fbe33c717f7"/>
</p:tagLst>
</file>

<file path=ppt/tags/tag3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a*1_1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1_1"/>
  <p:tag name="KSO_WM_UNIT_VALUE" val="9"/>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1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SUBTYPE" val="d"/>
  <p:tag name="KSO_WM_UNIT_TYPE" val="l_h_i"/>
  <p:tag name="KSO_WM_UNIT_INDEX" val="1_1_1"/>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5,6,5,6,5,6]}"/>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3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SUBTYPE" val="d"/>
  <p:tag name="KSO_WM_UNIT_TYPE" val="l_h_i"/>
  <p:tag name="KSO_WM_UNIT_INDEX" val="1_3_1"/>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5,6,5,6,5,6]}"/>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f*1_3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3_1"/>
  <p:tag name="KSO_WM_UNIT_VALUE" val="56"/>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输入项正文内容，文字是您思想的提炼，请尽量言简意赅的阐述观点。单击此处输入项正文内容，文字是您思想的提炼"/>
  <p:tag name="KSO_WM_UNIT_TEXT_FILL_FORE_SCHEMECOLOR_INDEX" val="1"/>
  <p:tag name="KSO_WM_UNIT_TEXT_FILL_TYPE" val="1"/>
  <p:tag name="KSO_WM_DIAGRAM_USE_COLOR_VALUE" val="{&quot;color_scheme&quot;:1,&quot;color_type&quot;:1,&quot;theme_color_indexes&quot;:[5,6,5,6,5,6]}"/>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f*1_1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1_1"/>
  <p:tag name="KSO_WM_UNIT_VALUE" val="56"/>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输入正文，文字是您思想的提炼，请尽量言简意赅的阐述观点。单击此处输入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i*1_2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DIAGRAM_GROUP_CODE" val="l1-1"/>
  <p:tag name="KSO_WM_UNIT_SUBTYPE" val="d"/>
  <p:tag name="KSO_WM_UNIT_TYPE" val="l_h_i"/>
  <p:tag name="KSO_WM_UNIT_INDEX" val="1_2_1"/>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600000023841857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1"/>
  <p:tag name="KSO_WM_UNIT_TEXT_FILL_TYPE" val="1"/>
  <p:tag name="KSO_WM_DIAGRAM_USE_COLOR_VALUE" val="{&quot;color_scheme&quot;:1,&quot;color_type&quot;:1,&quot;theme_color_indexes&quot;:[5,6,5,6,5,6]}"/>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f*1_2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SUBTYPE" val="a"/>
  <p:tag name="KSO_WM_UNIT_NOCLEAR" val="0"/>
  <p:tag name="KSO_WM_DIAGRAM_GROUP_CODE" val="l1-1"/>
  <p:tag name="KSO_WM_UNIT_TYPE" val="l_h_f"/>
  <p:tag name="KSO_WM_UNIT_INDEX" val="1_2_1"/>
  <p:tag name="KSO_WM_UNIT_VALUE" val="56"/>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BEAUTIFY_FLAG" val="#wm#"/>
  <p:tag name="KSO_WM_UNIT_PRESET_TEXT" val="单击输入项正文，文字是您思想的提炼，请尽量言简意赅的阐述观点。单击此处输入项正文，文字是您思想的提炼"/>
  <p:tag name="KSO_WM_DIAGRAM_USE_COLOR_VALUE" val="{&quot;color_scheme&quot;:1,&quot;color_type&quot;:1,&quot;theme_color_indexes&quot;:[5,6,5,6,5,6]}"/>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8_2*l_h_a*1_2_1"/>
  <p:tag name="KSO_WM_TEMPLATE_CATEGORY" val="diagram"/>
  <p:tag name="KSO_WM_TEMPLATE_INDEX" val="20232468"/>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l1-1"/>
  <p:tag name="KSO_WM_UNIT_TYPE" val="l_h_a"/>
  <p:tag name="KSO_WM_UNIT_INDEX" val="1_2_1"/>
  <p:tag name="KSO_WM_UNIT_VALUE" val="9"/>
  <p:tag name="KSO_WM_DIAGRAM_MAX_ITEMCNT" val="4"/>
  <p:tag name="KSO_WM_DIAGRAM_MIN_ITEMCNT" val="2"/>
  <p:tag name="KSO_WM_DIAGRAM_VIRTUALLY_FRAME" val="{&quot;height&quot;:301.70001220703125,&quot;left&quot;:49.6336669921875,&quot;top&quot;:118.84999389648438,&quot;width&quot;:851.232666015625}"/>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FILL_TYPE" val="1"/>
  <p:tag name="KSO_WM_UNIT_FILL_FORE_SCHEMECOLOR_INDEX" val="2"/>
  <p:tag name="KSO_WM_UNIT_FILL_FORE_SCHEMECOLOR_INDEX_BRIGHTNESS" val="0"/>
  <p:tag name="KSO_WM_UNIT_TEXT_FILL_FORE_SCHEMECOLOR_INDEX" val="1"/>
  <p:tag name="KSO_WM_UNIT_TEXT_FILL_TYPE" val="1"/>
  <p:tag name="KSO_WM_DIAGRAM_USE_COLOR_VALUE" val="{&quot;color_scheme&quot;:1,&quot;color_type&quot;:1,&quot;theme_color_indexes&quot;:[5,6,5,6,5,6]}"/>
</p:tagLst>
</file>

<file path=ppt/tags/tag308.xml><?xml version="1.0" encoding="utf-8"?>
<p:tagLst xmlns:p="http://schemas.openxmlformats.org/presentationml/2006/main">
  <p:tag name="KSO_WM_SPECIAL_SOURCE" val="bdnull"/>
  <p:tag name="resource_record_key" val="{&quot;70&quot;:[3318990,3332894,3324540,3319534,3321834]}"/>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SPECIAL_SOURCE" val="bdnull"/>
  <p:tag name="resource_record_key" val="{&quot;70&quot;:[331899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313.xml><?xml version="1.0" encoding="utf-8"?>
<p:tagLst xmlns:p="http://schemas.openxmlformats.org/presentationml/2006/main">
  <p:tag name="TABLE_ENDDRAG_ORIGIN_RECT" val="810*347"/>
  <p:tag name="TABLE_ENDDRAG_RECT" val="81*154*810*347"/>
  <p:tag name="TABLE_AUTOADJUST_FLAG" val="1"/>
</p:tagLst>
</file>

<file path=ppt/tags/tag314.xml><?xml version="1.0" encoding="utf-8"?>
<p:tagLst xmlns:p="http://schemas.openxmlformats.org/presentationml/2006/main">
  <p:tag name="KSO_WM_SPECIAL_SOURCE" val="bdnull"/>
  <p:tag name="resource_record_key" val="{&quot;70&quot;:[3318990]}"/>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3_2"/>
  <p:tag name="KSO_WM_TEMPLATE_CATEGORY" val="diagram"/>
  <p:tag name="KSO_WM_TEMPLATE_INDEX" val="20232462"/>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3_3"/>
  <p:tag name="KSO_WM_TEMPLATE_CATEGORY" val="diagram"/>
  <p:tag name="KSO_WM_TEMPLATE_INDEX" val="20232462"/>
  <p:tag name="KSO_WM_UNIT_LAYERLEVEL" val="1_1_1"/>
  <p:tag name="KSO_WM_TAG_VERSION" val="3.0"/>
  <p:tag name="KSO_WM_DIAGRAM_GROUP_CODE" val="l1-1"/>
  <p:tag name="KSO_WM_UNIT_TYPE" val="l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2"/>
  <p:tag name="KSO_WM_TEMPLATE_CATEGORY" val="diagram"/>
  <p:tag name="KSO_WM_TEMPLATE_INDEX" val="20232462"/>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2_3"/>
  <p:tag name="KSO_WM_TEMPLATE_CATEGORY" val="diagram"/>
  <p:tag name="KSO_WM_TEMPLATE_INDEX" val="20232462"/>
  <p:tag name="KSO_WM_UNIT_LAYERLEVEL" val="1_1_1"/>
  <p:tag name="KSO_WM_TAG_VERSION" val="3.0"/>
  <p:tag name="KSO_WM_DIAGRAM_GROUP_CODE" val="l1-1"/>
  <p:tag name="KSO_WM_UNIT_TYPE" val="l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2"/>
  <p:tag name="KSO_WM_TEMPLATE_CATEGORY" val="diagram"/>
  <p:tag name="KSO_WM_TEMPLATE_INDEX" val="20232462"/>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DIAGRAM_USE_COLOR_VALUE" val="{&quot;color_scheme&quot;:1,&quot;color_type&quot;:1,&quot;theme_color_indexes&quot;:[5,6,5,6,5,6]}"/>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2*l_h_i*1_1_3"/>
  <p:tag name="KSO_WM_TEMPLATE_CATEGORY" val="diagram"/>
  <p:tag name="KSO_WM_TEMPLATE_INDEX" val="20232462"/>
  <p:tag name="KSO_WM_UNIT_LAYERLEVEL" val="1_1_1"/>
  <p:tag name="KSO_WM_TAG_VERSION" val="3.0"/>
  <p:tag name="KSO_WM_DIAGRAM_GROUP_CODE" val="l1-1"/>
  <p:tag name="KSO_WM_UNIT_TYPE" val="l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2"/>
  <p:tag name="KSO_WM_UNIT_FILL_FORE_SCHEMECOLOR_INDEX_BRIGHTNESS" val="0"/>
  <p:tag name="KSO_WM_UNIT_LINE_FORE_SCHEMECOLOR_INDEX" val="5"/>
  <p:tag name="KSO_WM_DIAGRAM_USE_COLOR_VALUE" val="{&quot;color_scheme&quot;:1,&quot;color_type&quot;:1,&quot;theme_color_indexes&quot;:[5,6,5,6,5,6]}"/>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2*l_h_i*1_1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2*l_h_f*1_1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正文，文字是您思想的提炼，请尽量言简意赅的阐述观点。单击此处输入正文，文字是您思想的提炼，请尽量言简意赅的阐述观点。单击此处输入您的项正文"/>
  <p:tag name="KSO_WM_UNIT_TEXT_FILL_FORE_SCHEMECOLOR_INDEX" val="1"/>
  <p:tag name="KSO_WM_UNIT_TEXT_FILL_TYPE" val="1"/>
  <p:tag name="KSO_WM_DIAGRAM_USE_COLOR_VALUE" val="{&quot;color_scheme&quot;:1,&quot;color_type&quot;:1,&quot;theme_color_indexes&quot;:[5,6,5,6,5,6]}"/>
</p:tagLst>
</file>

<file path=ppt/tags/tag3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2*l_h_a*1_1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2*l_h_i*1_2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2*l_h_f*1_2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您的项正文，文字是您思想的提炼，请尽量言简意赅的阐述观点。单击此处输入您的项正文"/>
  <p:tag name="KSO_WM_UNIT_TEXT_FILL_FORE_SCHEMECOLOR_INDEX" val="1"/>
  <p:tag name="KSO_WM_UNIT_TEXT_FILL_TYPE" val="1"/>
  <p:tag name="KSO_WM_DIAGRAM_USE_COLOR_VALUE" val="{&quot;color_scheme&quot;:1,&quot;color_type&quot;:1,&quot;theme_color_indexes&quot;:[5,6,5,6,5,6]}"/>
</p:tagLst>
</file>

<file path=ppt/tags/tag3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2*l_h_a*1_2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2*l_h_i*1_3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62_2*l_h_f*1_3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输入您的项正文，文字是您思想的提炼，请尽量言简意赅的阐述观点。单击此处输入您的项正文，文字是您思想的提炼，请尽量言简意赅的阐述观点"/>
  <p:tag name="KSO_WM_UNIT_TEXT_FILL_FORE_SCHEMECOLOR_INDEX" val="1"/>
  <p:tag name="KSO_WM_UNIT_TEXT_FILL_TYPE" val="1"/>
  <p:tag name="KSO_WM_DIAGRAM_USE_COLOR_VALUE" val="{&quot;color_scheme&quot;:1,&quot;color_type&quot;:1,&quot;theme_color_indexes&quot;:[5,6,5,6,5,6]}"/>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2*l_h_a*1_3_1"/>
  <p:tag name="KSO_WM_TEMPLATE_CATEGORY" val="diagram"/>
  <p:tag name="KSO_WM_TEMPLATE_INDEX" val="20232462"/>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6.8999938964844,&quot;left&quot;:155.42796020507814,&quot;top&quot;:113.35000305175781,&quot;width&quot;:662.76613428311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DIAGRAM_USE_COLOR_VALUE" val="{&quot;color_scheme&quot;:1,&quot;color_type&quot;:1,&quot;theme_color_indexes&quot;:[5,6,5,6,5,6]}"/>
</p:tagLst>
</file>

<file path=ppt/tags/tag331.xml><?xml version="1.0" encoding="utf-8"?>
<p:tagLst xmlns:p="http://schemas.openxmlformats.org/presentationml/2006/main">
  <p:tag name="KSO_WM_SPECIAL_SOURCE" val="bdnull"/>
  <p:tag name="resource_record_key" val="{&quot;70&quot;:[3318990,332178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1212_1*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11212"/>
  <p:tag name="KSO_WM_UNIT_VALUE" val="159"/>
  <p:tag name="KSO_WM_TEMPLATE_ASSEMBLE_XID" val="60656eaa4054ed1e2fb7fd65"/>
  <p:tag name="KSO_WM_TEMPLATE_ASSEMBLE_GROUPID" val="60656eaa4054ed1e2fb7fd65"/>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SPECIAL_SOURCE" val="bdnull"/>
  <p:tag name="resource_record_key" val="{&quot;70&quot;:[3318990]}"/>
</p:tagLst>
</file>

<file path=ppt/tags/tag346.xml><?xml version="1.0" encoding="utf-8"?>
<p:tagLst xmlns:p="http://schemas.openxmlformats.org/presentationml/2006/main">
  <p:tag name="KSO_WPP_MARK_KEY" val="c1c14275-395f-4153-9320-ce452c2eade0"/>
  <p:tag name="COMMONDATA" val="eyJoZGlkIjoiNmVhM2JiZDJjNjMzZTA4OTUyYmFmYmIzZjhhMDIyZWEifQ=="/>
  <p:tag name="resource_record_key" val="{&quot;65&quot;:[20223128],&quot;70&quot;:[3318990,3332894,3324540,3319534,3321834,3321782]}"/>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3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3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6*i*1"/>
  <p:tag name="KSO_WM_BEAUTIFY_FLAG" val="#wm#"/>
  <p:tag name="KSO_WM_TAG_VERSION" val="1.0"/>
  <p:tag name="KSO_WM_CHIP_GROUPID" val="62cbd1ac67e1b3ac3a1081fd"/>
  <p:tag name="KSO_WM_CHIP_XID" val="62cbd1fe67e1b3ac3a1083c7"/>
  <p:tag name="KSO_WM_UNIT_DEC_AREA_ID" val="f0ecd653188648c19365a355a601897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b2870c9782f412ba707fd191df02517"/>
</p:tagLst>
</file>

<file path=ppt/tags/tag49.xml><?xml version="1.0" encoding="utf-8"?>
<p:tagLst xmlns:p="http://schemas.openxmlformats.org/presentationml/2006/main">
  <p:tag name="KSO_WM_UNIT_SUBTYPE" val="r"/>
  <p:tag name="KSO_WM_TEMPLATE_CATEGORY" val="chip"/>
  <p:tag name="KSO_WM_TEMPLATE_INDEX" val="20223128"/>
  <p:tag name="KSO_WM_UNIT_TYPE" val="i"/>
  <p:tag name="KSO_WM_UNIT_INDEX" val="1"/>
  <p:tag name="KSO_WM_UNIT_ID" val="chip20223128_7*i*1"/>
  <p:tag name="KSO_WM_BEAUTIFY_FLAG" val="#wm#"/>
  <p:tag name="KSO_WM_TAG_VERSION" val="1.0"/>
  <p:tag name="KSO_WM_CHIP_GROUPID" val="62cbd1ac67e1b3ac3a1081fd"/>
  <p:tag name="KSO_WM_CHIP_XID" val="62cbd1fe67e1b3ac3a10838b"/>
  <p:tag name="KSO_WM_UNIT_DEC_AREA_ID" val="9468493ec312426692cffa7c0c2a7d74"/>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6d4bd541b7364f96b7dc3414ff17725b"/>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8*i*1"/>
  <p:tag name="KSO_WM_BEAUTIFY_FLAG" val="#wm#"/>
  <p:tag name="KSO_WM_TAG_VERSION" val="1.0"/>
  <p:tag name="KSO_WM_CHIP_GROUPID" val="62cbd1ac67e1b3ac3a1081fd"/>
  <p:tag name="KSO_WM_CHIP_XID" val="62cbd1fe67e1b3ac3a108354"/>
  <p:tag name="KSO_WM_UNIT_DEC_AREA_ID" val="4f1bf6c183484a7da7b4d196e0354c64"/>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7342a3f1ac6049b3a99641de4d497ce0"/>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5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68.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6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7.xml><?xml version="1.0" encoding="utf-8"?>
<p:tagLst xmlns:p="http://schemas.openxmlformats.org/presentationml/2006/main">
  <p:tag name="KSO_WM_UNIT_DEFAULT_FONT" val="80;88;2"/>
  <p:tag name="KSO_WM_UNIT_BLOCK" val="0"/>
  <p:tag name="KSO_WM_UNIT_DEC_AREA_ID" val="5e08d8173b6c4269aba64d186e85e334"/>
  <p:tag name="KSO_WM_UNIT_ISCONTENTSTITLE" val="0"/>
  <p:tag name="KSO_WM_UNIT_ISNUMDGMTITLE" val="0"/>
  <p:tag name="KSO_WM_UNIT_PRESET_TEXT" val="产品简约风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1*a*1"/>
  <p:tag name="KSO_WM_TEMPLATE_CATEGORY" val="custom"/>
  <p:tag name="KSO_WM_TEMPLATE_INDEX" val="20223128"/>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8f49689c10084382b7d918423cae8c2f"/>
  <p:tag name="KSO_WM_UNIT_TEXT_FILL_FORE_SCHEMECOLOR_INDEX_BRIGHTNESS" val="0.15"/>
  <p:tag name="KSO_WM_UNIT_TEXT_FILL_FORE_SCHEMECOLOR_INDEX" val="13"/>
  <p:tag name="KSO_WM_UNIT_TEXT_FILL_TYPE" val="1"/>
  <p:tag name="KSO_WM_TEMPLATE_ASSEMBLE_XID" val="6311ae59a35593066d0ad632"/>
  <p:tag name="KSO_WM_TEMPLATE_ASSEMBLE_GROUPID" val="62cbd1ac67e1b3ac3a1081fd"/>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Lst>
</file>

<file path=ppt/tags/tag76.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Lst>
</file>

<file path=ppt/tags/tag77.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DEFAULT_FONT" val="24;26;2"/>
  <p:tag name="KSO_WM_UNIT_BLOCK" val="0"/>
  <p:tag name="KSO_WM_UNIT_DEC_AREA_ID" val="b2b50a5b6e2a4a5ca0f2e4e2931119de"/>
  <p:tag name="KSO_WM_UNIT_SUBTYPE" val="a"/>
  <p:tag name="KSO_WM_UNIT_PRESET_TEXT" val="单击此处添加文本具体内容"/>
  <p:tag name="KSO_WM_UNIT_NOCLEAR" val="0"/>
  <p:tag name="KSO_WM_UNIT_VALUE" val="19"/>
  <p:tag name="KSO_WM_UNIT_HIGHLIGHT" val="0"/>
  <p:tag name="KSO_WM_UNIT_COMPATIBLE" val="0"/>
  <p:tag name="KSO_WM_UNIT_DIAGRAM_ISNUMVISUAL" val="0"/>
  <p:tag name="KSO_WM_UNIT_DIAGRAM_ISREFERUNIT" val="0"/>
  <p:tag name="KSO_WM_UNIT_TYPE" val="f"/>
  <p:tag name="KSO_WM_UNIT_INDEX" val="1"/>
  <p:tag name="KSO_WM_UNIT_ID" val="custom20223128_1*f*1"/>
  <p:tag name="KSO_WM_TEMPLATE_CATEGORY" val="custom"/>
  <p:tag name="KSO_WM_TEMPLATE_INDEX" val="20223128"/>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8f49689c10084382b7d918423cae8c2f"/>
  <p:tag name="KSO_WM_UNIT_TEXT_FILL_FORE_SCHEMECOLOR_INDEX_BRIGHTNESS" val="0.15"/>
  <p:tag name="KSO_WM_UNIT_TEXT_FILL_FORE_SCHEMECOLOR_INDEX" val="13"/>
  <p:tag name="KSO_WM_UNIT_TEXT_FILL_TYPE" val="1"/>
  <p:tag name="KSO_WM_TEMPLATE_ASSEMBLE_XID" val="6311ae59a35593066d0ad632"/>
  <p:tag name="KSO_WM_TEMPLATE_ASSEMBLE_GROUPID" val="62cbd1ac67e1b3ac3a1081fd"/>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0*i*1"/>
  <p:tag name="KSO_WM_BEAUTIFY_FLAG" val="#wm#"/>
  <p:tag name="KSO_WM_TAG_VERSION" val="1.0"/>
  <p:tag name="KSO_WM_CHIP_GROUPID" val="62cbd1ac67e1b3ac3a1081fd"/>
  <p:tag name="KSO_WM_CHIP_XID" val="62cbd1fe67e1b3ac3a1084c0"/>
  <p:tag name="KSO_WM_UNIT_DEC_AREA_ID" val="848a3829ae6e4b988813af420db9a98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af5c6e85090424aa07486319f5fbc6c"/>
</p:tagLst>
</file>

<file path=ppt/tags/tag83.xml><?xml version="1.0" encoding="utf-8"?>
<p:tagLst xmlns:p="http://schemas.openxmlformats.org/presentationml/2006/main">
  <p:tag name="KSO_WM_UNIT_SUBTYPE" val="u"/>
  <p:tag name="KSO_WM_TEMPLATE_CATEGORY" val="chip"/>
  <p:tag name="KSO_WM_TEMPLATE_INDEX" val="20223128"/>
  <p:tag name="KSO_WM_UNIT_TYPE" val="i"/>
  <p:tag name="KSO_WM_UNIT_INDEX" val="1"/>
  <p:tag name="KSO_WM_UNIT_ID" val="chip20223128_12*i*1"/>
  <p:tag name="KSO_WM_BEAUTIFY_FLAG" val="#wm#"/>
  <p:tag name="KSO_WM_TAG_VERSION" val="1.0"/>
  <p:tag name="KSO_WM_CHIP_GROUPID" val="62cbd1ac67e1b3ac3a1081fd"/>
  <p:tag name="KSO_WM_CHIP_XID" val="62cbd1fe67e1b3ac3a1084ad"/>
  <p:tag name="KSO_WM_UNIT_DEC_AREA_ID" val="c5e55c0a14394e51adde2b4716cf674d"/>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0857103add448fcb0ae8007a8b30dd0"/>
</p:tagLst>
</file>

<file path=ppt/tags/tag84.xml><?xml version="1.0" encoding="utf-8"?>
<p:tagLst xmlns:p="http://schemas.openxmlformats.org/presentationml/2006/main">
  <p:tag name="KSO_WM_UNIT_SUBTYPE" val="u"/>
  <p:tag name="KSO_WM_TEMPLATE_CATEGORY" val="chip"/>
  <p:tag name="KSO_WM_TEMPLATE_INDEX" val="20223128"/>
  <p:tag name="KSO_WM_UNIT_TYPE" val="i"/>
  <p:tag name="KSO_WM_UNIT_INDEX" val="1"/>
  <p:tag name="KSO_WM_UNIT_ID" val="chip20223128_11*i*1"/>
  <p:tag name="KSO_WM_BEAUTIFY_FLAG" val="#wm#"/>
  <p:tag name="KSO_WM_TAG_VERSION" val="1.0"/>
  <p:tag name="KSO_WM_CHIP_GROUPID" val="62cbd1ac67e1b3ac3a1081fd"/>
  <p:tag name="KSO_WM_CHIP_XID" val="62cbd1fe67e1b3ac3a10848e"/>
  <p:tag name="KSO_WM_UNIT_DEC_AREA_ID" val="c4c72a6398f64cd19b49161ae28ed6bb"/>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32137bddf90b4da99cb5ed202dc028d1"/>
</p:tagLst>
</file>

<file path=ppt/tags/tag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DEFAULT_FONT" val="66;74;2"/>
  <p:tag name="KSO_WM_UNIT_BLOCK" val="0"/>
  <p:tag name="KSO_WM_UNIT_DEC_AREA_ID" val="155f09631e6f48d3b173886dbf66bcb8"/>
  <p:tag name="KSO_WM_UNIT_ISCONTENTSTITLE" val="0"/>
  <p:tag name="KSO_WM_UNIT_ISNUMDGMTITLE" val="0"/>
  <p:tag name="KSO_WM_UNIT_PRESET_TEXT" val="感谢各位的观看"/>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3128_1*a*1"/>
  <p:tag name="KSO_WM_TEMPLATE_CATEGORY" val="custom"/>
  <p:tag name="KSO_WM_TEMPLATE_INDEX" val="20223128"/>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5c527ccf2f7e4f09a535bced40be02df"/>
  <p:tag name="KSO_WM_UNIT_TEXT_FILL_FORE_SCHEMECOLOR_INDEX_BRIGHTNESS" val="0.15"/>
  <p:tag name="KSO_WM_UNIT_TEXT_FILL_FORE_SCHEMECOLOR_INDEX" val="13"/>
  <p:tag name="KSO_WM_UNIT_TEXT_FILL_TYPE" val="1"/>
  <p:tag name="KSO_WM_TEMPLATE_ASSEMBLE_XID" val="62ccdb437bdb9f75177e6a43"/>
  <p:tag name="KSO_WM_TEMPLATE_ASSEMBLE_GROUPID" val="62cbd1ac67e1b3ac3a1081fd"/>
</p:tagLst>
</file>

<file path=ppt/tags/tag89.xml><?xml version="1.0" encoding="utf-8"?>
<p:tagLst xmlns:p="http://schemas.openxmlformats.org/presentationml/2006/main">
  <p:tag name="KSO_WM_UNIT_DEFAULT_FONT" val="16;18;2"/>
  <p:tag name="KSO_WM_UNIT_BLOCK" val="0"/>
  <p:tag name="KSO_WM_UNIT_DEC_AREA_ID" val="e9cbfa1833cb44a881ecedd37ae51aca"/>
  <p:tag name="KSO_WM_UNIT_SUBTYPE" val="a"/>
  <p:tag name="KSO_WM_UNIT_PRESET_TEXT" val="点击此处添加正文，文字是您思想的提炼，为了演示发布的良好效果，请言简意赅地阐述您的观点。"/>
  <p:tag name="KSO_WM_UNIT_NOCLEAR" val="0"/>
  <p:tag name="KSO_WM_UNIT_VALUE" val="68"/>
  <p:tag name="KSO_WM_UNIT_HIGHLIGHT" val="0"/>
  <p:tag name="KSO_WM_UNIT_COMPATIBLE" val="0"/>
  <p:tag name="KSO_WM_UNIT_DIAGRAM_ISNUMVISUAL" val="0"/>
  <p:tag name="KSO_WM_UNIT_DIAGRAM_ISREFERUNIT" val="0"/>
  <p:tag name="KSO_WM_UNIT_TYPE" val="f"/>
  <p:tag name="KSO_WM_UNIT_INDEX" val="1"/>
  <p:tag name="KSO_WM_UNIT_ID" val="custom20223128_1*f*1"/>
  <p:tag name="KSO_WM_TEMPLATE_CATEGORY" val="custom"/>
  <p:tag name="KSO_WM_TEMPLATE_INDEX" val="20223128"/>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5c527ccf2f7e4f09a535bced40be02df"/>
  <p:tag name="KSO_WM_UNIT_TEXT_FILL_FORE_SCHEMECOLOR_INDEX_BRIGHTNESS" val="0.15"/>
  <p:tag name="KSO_WM_UNIT_TEXT_FILL_FORE_SCHEMECOLOR_INDEX" val="13"/>
  <p:tag name="KSO_WM_UNIT_TEXT_FILL_TYPE" val="1"/>
  <p:tag name="KSO_WM_TEMPLATE_ASSEMBLE_XID" val="62ccdb437bdb9f75177e6a43"/>
  <p:tag name="KSO_WM_TEMPLATE_ASSEMBLE_GROUPID" val="62cbd1ac67e1b3ac3a1081fd"/>
</p:tagLst>
</file>

<file path=ppt/tags/tag9.xml><?xml version="1.0" encoding="utf-8"?>
<p:tagLst xmlns:p="http://schemas.openxmlformats.org/presentationml/2006/main">
  <p:tag name="KSO_WM_UNIT_DEFAULT_FONT" val="20;22;2"/>
  <p:tag name="KSO_WM_UNIT_BLOCK" val="0"/>
  <p:tag name="KSO_WM_UNIT_DEC_AREA_ID" val="d2d61bb658c44e508de2f6f6dd31dce7"/>
  <p:tag name="KSO_WM_UNIT_SUBTYPE" val="b"/>
  <p:tag name="KSO_WM_UNIT_PRESET_TEXT" val="汇报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2"/>
  <p:tag name="KSO_WM_UNIT_ID" val="custom20223128_1*f*2"/>
  <p:tag name="KSO_WM_TEMPLATE_CATEGORY" val="custom"/>
  <p:tag name="KSO_WM_TEMPLATE_INDEX" val="20223128"/>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8f49689c10084382b7d918423cae8c2f"/>
  <p:tag name="KSO_WM_UNIT_TEXT_FILL_FORE_SCHEMECOLOR_INDEX_BRIGHTNESS" val="0.15"/>
  <p:tag name="KSO_WM_UNIT_TEXT_FILL_FORE_SCHEMECOLOR_INDEX" val="13"/>
  <p:tag name="KSO_WM_UNIT_TEXT_FILL_TYPE" val="1"/>
  <p:tag name="KSO_WM_TEMPLATE_ASSEMBLE_XID" val="6311ae59a35593066d0ad632"/>
  <p:tag name="KSO_WM_TEMPLATE_ASSEMBLE_GROUPID" val="62cbd1ac67e1b3ac3a1081fd"/>
</p:tagLst>
</file>

<file path=ppt/tags/tag90.xml><?xml version="1.0" encoding="utf-8"?>
<p:tagLst xmlns:p="http://schemas.openxmlformats.org/presentationml/2006/main">
  <p:tag name="KSO_WM_UNIT_DEFAULT_FONT" val="20;22;2"/>
  <p:tag name="KSO_WM_UNIT_BLOCK" val="0"/>
  <p:tag name="KSO_WM_UNIT_DEC_AREA_ID" val="0251dc3893c443569a1081b2d7511623"/>
  <p:tag name="KSO_WM_UNIT_ISCONTENTSTITLE" val="0"/>
  <p:tag name="KSO_WM_UNIT_ISNUMDGMTITLE" val="0"/>
  <p:tag name="KSO_WM_UNIT_PRESET_TEXT" val="单击此处添加副标题"/>
  <p:tag name="KSO_WM_UNIT_NOCLEAR" val="0"/>
  <p:tag name="KSO_WM_UNIT_VALUE" val="31"/>
  <p:tag name="KSO_WM_UNIT_HIGHLIGHT" val="0"/>
  <p:tag name="KSO_WM_UNIT_COMPATIBLE" val="0"/>
  <p:tag name="KSO_WM_UNIT_DIAGRAM_ISNUMVISUAL" val="0"/>
  <p:tag name="KSO_WM_UNIT_DIAGRAM_ISREFERUNIT" val="0"/>
  <p:tag name="KSO_WM_UNIT_TYPE" val="b"/>
  <p:tag name="KSO_WM_UNIT_INDEX" val="1"/>
  <p:tag name="KSO_WM_UNIT_ID" val="custom20223128_1*b*1"/>
  <p:tag name="KSO_WM_TEMPLATE_CATEGORY" val="custom"/>
  <p:tag name="KSO_WM_TEMPLATE_INDEX" val="20223128"/>
  <p:tag name="KSO_WM_UNIT_LAYERLEVEL" val="1"/>
  <p:tag name="KSO_WM_TAG_VERSION" val="1.0"/>
  <p:tag name="KSO_WM_BEAUTIFY_FLAG" val="#wm#"/>
  <p:tag name="KSO_WM_CHIP_GROUPID" val="624cf5358c72ca61f790a24e"/>
  <p:tag name="KSO_WM_CHIP_XID" val="624cf5358c72ca61f790a24d"/>
  <p:tag name="KSO_WM_CHIP_FILLAREA_FILL_RULE" val="{&quot;fill_align&quot;:&quot;lm&quot;,&quot;fill_mode&quot;:&quot;adaptive&quot;,&quot;sacle_strategy&quot;:&quot;smart&quot;}"/>
  <p:tag name="KSO_WM_ASSEMBLE_CHIP_INDEX" val="5c527ccf2f7e4f09a535bced40be02df"/>
  <p:tag name="KSO_WM_UNIT_TEXT_FILL_FORE_SCHEMECOLOR_INDEX_BRIGHTNESS" val="0.15"/>
  <p:tag name="KSO_WM_UNIT_TEXT_FILL_FORE_SCHEMECOLOR_INDEX" val="13"/>
  <p:tag name="KSO_WM_UNIT_TEXT_FILL_TYPE" val="1"/>
  <p:tag name="KSO_WM_TEMPLATE_ASSEMBLE_XID" val="62ccdb437bdb9f75177e6a43"/>
  <p:tag name="KSO_WM_TEMPLATE_ASSEMBLE_GROUPID" val="62cbd1ac67e1b3ac3a1081fd"/>
</p:tagLst>
</file>

<file path=ppt/tags/tag91.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d53bd22930844892ab96d6b0e238ebe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5d7f820ad849ca9ef101454e22e756"/>
  <p:tag name="KSO_WM_SLIDE_BACKGROUND_TYPE" val="general"/>
</p:tagLst>
</file>

<file path=ppt/tags/tag92.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1a796e9d8d8344d99968acb27e8cfcf2"/>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afc229a34a34967bdf3ac63f2d6c51d"/>
  <p:tag name="KSO_WM_SLIDE_BACKGROUND_TYPE" val="general"/>
</p:tagLst>
</file>

<file path=ppt/tags/tag93.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20*i*1"/>
  <p:tag name="KSO_WM_BEAUTIFY_FLAG" val="#wm#"/>
  <p:tag name="KSO_WM_TAG_VERSION" val="1.0"/>
  <p:tag name="KSO_WM_CHIP_GROUPID" val="62cbd1ac67e1b3ac3a1081fd"/>
  <p:tag name="KSO_WM_CHIP_XID" val="62cbd1fe67e1b3ac3a10866a"/>
  <p:tag name="KSO_WM_UNIT_DEC_AREA_ID" val="76ac0535050d4b0b8ba841fcf531907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f633c398c7514670859d75b3253623c9"/>
  <p:tag name="KSO_WM_SLIDE_BACKGROUND_TYPE" val="general"/>
</p:tagLst>
</file>

<file path=ppt/tags/tag9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SUBTYPE" val="v"/>
  <p:tag name="KSO_WM_TEMPLATE_CATEGORY" val="chip"/>
  <p:tag name="KSO_WM_TEMPLATE_INDEX" val="20223128"/>
  <p:tag name="KSO_WM_UNIT_TYPE" val="i"/>
  <p:tag name="KSO_WM_UNIT_INDEX" val="1"/>
  <p:tag name="KSO_WM_UNIT_ID" val="chip20223128_18*i*1"/>
  <p:tag name="KSO_WM_BEAUTIFY_FLAG" val="#wm#"/>
  <p:tag name="KSO_WM_TAG_VERSION" val="1.0"/>
  <p:tag name="KSO_WM_CHIP_GROUPID" val="62cbd1ac67e1b3ac3a1081fd"/>
  <p:tag name="KSO_WM_CHIP_XID" val="62cbd1fe67e1b3ac3a108682"/>
  <p:tag name="KSO_WM_UNIT_DEC_AREA_ID" val="5b5df3b39ae34bdda567089da6e8606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4b0fa39e76642f78eaf9522751b5520"/>
  <p:tag name="KSO_WM_SLIDE_BACKGROUND_TYPE" val="frame"/>
</p:tagLst>
</file>

<file path=ppt/tags/tag99.xml><?xml version="1.0" encoding="utf-8"?>
<p:tagLst xmlns:p="http://schemas.openxmlformats.org/presentationml/2006/main">
  <p:tag name="KSO_WM_UNIT_SUBTYPE" val="t"/>
  <p:tag name="KSO_WM_TEMPLATE_CATEGORY" val="chip"/>
  <p:tag name="KSO_WM_TEMPLATE_INDEX" val="20223128"/>
  <p:tag name="KSO_WM_UNIT_TYPE" val="i"/>
  <p:tag name="KSO_WM_UNIT_INDEX" val="1"/>
  <p:tag name="KSO_WM_UNIT_ID" val="chip20223128_19*i*1"/>
  <p:tag name="KSO_WM_BEAUTIFY_FLAG" val="#wm#"/>
  <p:tag name="KSO_WM_TAG_VERSION" val="1.0"/>
  <p:tag name="KSO_WM_CHIP_GROUPID" val="62cbd1ac67e1b3ac3a1081fd"/>
  <p:tag name="KSO_WM_CHIP_XID" val="62cbd1fe67e1b3ac3a10865f"/>
  <p:tag name="KSO_WM_UNIT_DEC_AREA_ID" val="ef8acb934f4c4a6a940fd7e3f973a1b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f5313e5f15bf4de8b4bc017dc22b190f"/>
  <p:tag name="KSO_WM_SLIDE_BACKGROUND_TYPE" val="fram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Bahnschrift SemiBold"/>
        <a:ea typeface="微软雅黑"/>
        <a:cs typeface=""/>
      </a:majorFont>
      <a:minorFont>
        <a:latin typeface="Bahnschrift S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053C41"/>
      </a:dk2>
      <a:lt2>
        <a:srgbClr val="F3FDFE"/>
      </a:lt2>
      <a:accent1>
        <a:srgbClr val="0E9DA8"/>
      </a:accent1>
      <a:accent2>
        <a:srgbClr val="27A6BC"/>
      </a:accent2>
      <a:accent3>
        <a:srgbClr val="3CB2CB"/>
      </a:accent3>
      <a:accent4>
        <a:srgbClr val="6BBDC4"/>
      </a:accent4>
      <a:accent5>
        <a:srgbClr val="78B9C5"/>
      </a:accent5>
      <a:accent6>
        <a:srgbClr val="78BCCE"/>
      </a:accent6>
      <a:hlink>
        <a:srgbClr val="0026E5"/>
      </a:hlink>
      <a:folHlink>
        <a:srgbClr val="7E1FAD"/>
      </a:folHlink>
    </a:clrScheme>
    <a:fontScheme name="">
      <a:majorFont>
        <a:latin typeface="Bahnschrift SemiBold"/>
        <a:ea typeface="微软雅黑"/>
        <a:cs typeface=""/>
      </a:majorFont>
      <a:minorFont>
        <a:latin typeface="Bahnschrift S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133330"/>
      </a:dk2>
      <a:lt2>
        <a:srgbClr val="F6FBFB"/>
      </a:lt2>
      <a:accent1>
        <a:srgbClr val="2B716A"/>
      </a:accent1>
      <a:accent2>
        <a:srgbClr val="D77C38"/>
      </a:accent2>
      <a:accent3>
        <a:srgbClr val="2B716A"/>
      </a:accent3>
      <a:accent4>
        <a:srgbClr val="D77C38"/>
      </a:accent4>
      <a:accent5>
        <a:srgbClr val="2B716A"/>
      </a:accent5>
      <a:accent6>
        <a:srgbClr val="D77C38"/>
      </a:accent6>
      <a:hlink>
        <a:srgbClr val="0026E5"/>
      </a:hlink>
      <a:folHlink>
        <a:srgbClr val="7E1FAD"/>
      </a:folHlink>
    </a:clrScheme>
    <a:fontScheme name="">
      <a:majorFont>
        <a:latin typeface="Bahnschrift SemiBold"/>
        <a:ea typeface="微软雅黑"/>
        <a:cs typeface=""/>
      </a:majorFont>
      <a:minorFont>
        <a:latin typeface="Bahnschrift S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133330"/>
      </a:dk2>
      <a:lt2>
        <a:srgbClr val="F6FBFB"/>
      </a:lt2>
      <a:accent1>
        <a:srgbClr val="2B716A"/>
      </a:accent1>
      <a:accent2>
        <a:srgbClr val="D77C38"/>
      </a:accent2>
      <a:accent3>
        <a:srgbClr val="2B716A"/>
      </a:accent3>
      <a:accent4>
        <a:srgbClr val="D77C38"/>
      </a:accent4>
      <a:accent5>
        <a:srgbClr val="2B716A"/>
      </a:accent5>
      <a:accent6>
        <a:srgbClr val="D77C38"/>
      </a:accent6>
      <a:hlink>
        <a:srgbClr val="0026E5"/>
      </a:hlink>
      <a:folHlink>
        <a:srgbClr val="7E1FAD"/>
      </a:folHlink>
    </a:clrScheme>
    <a:fontScheme name="自定义 3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
      <a:dk1>
        <a:srgbClr val="000000"/>
      </a:dk1>
      <a:lt1>
        <a:srgbClr val="FFFFFF"/>
      </a:lt1>
      <a:dk2>
        <a:srgbClr val="133330"/>
      </a:dk2>
      <a:lt2>
        <a:srgbClr val="F6FBFB"/>
      </a:lt2>
      <a:accent1>
        <a:srgbClr val="2B716A"/>
      </a:accent1>
      <a:accent2>
        <a:srgbClr val="D77C38"/>
      </a:accent2>
      <a:accent3>
        <a:srgbClr val="2B716A"/>
      </a:accent3>
      <a:accent4>
        <a:srgbClr val="D77C38"/>
      </a:accent4>
      <a:accent5>
        <a:srgbClr val="2B716A"/>
      </a:accent5>
      <a:accent6>
        <a:srgbClr val="D77C38"/>
      </a:accent6>
      <a:hlink>
        <a:srgbClr val="0026E5"/>
      </a:hlink>
      <a:folHlink>
        <a:srgbClr val="7E1FAD"/>
      </a:folHlink>
    </a:clrScheme>
    <a:fontScheme name="">
      <a:majorFont>
        <a:latin typeface="Bahnschrift SemiBold"/>
        <a:ea typeface="微软雅黑"/>
        <a:cs typeface=""/>
      </a:majorFont>
      <a:minorFont>
        <a:latin typeface="Bahnschrift SemiBol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4628</Words>
  <Application>WPS 演示</Application>
  <PresentationFormat>自定义</PresentationFormat>
  <Paragraphs>298</Paragraphs>
  <Slides>10</Slides>
  <Notes>6</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10</vt:i4>
      </vt:variant>
    </vt:vector>
  </HeadingPairs>
  <TitlesOfParts>
    <vt:vector size="28" baseType="lpstr">
      <vt:lpstr>Arial</vt:lpstr>
      <vt:lpstr>宋体</vt:lpstr>
      <vt:lpstr>Wingdings</vt:lpstr>
      <vt:lpstr>汉仪文黑-55简</vt:lpstr>
      <vt:lpstr>黑体</vt:lpstr>
      <vt:lpstr>汉仪文黑-85简</vt:lpstr>
      <vt:lpstr>微软雅黑</vt:lpstr>
      <vt:lpstr>等线</vt:lpstr>
      <vt:lpstr>微软雅黑</vt:lpstr>
      <vt:lpstr>Bahnschrift SemiBold</vt:lpstr>
      <vt:lpstr>Times New Roman</vt:lpstr>
      <vt:lpstr>Arial Unicode MS</vt:lpstr>
      <vt:lpstr>Calibri</vt:lpstr>
      <vt:lpstr>Office 主题</vt:lpstr>
      <vt:lpstr>1_Office 主题</vt:lpstr>
      <vt:lpstr>3_Office 主题​​</vt:lpstr>
      <vt:lpstr>2_Office 主题​​</vt:lpstr>
      <vt:lpstr>2_Office 主题</vt:lpstr>
      <vt:lpstr>依巴斯汀口服溶液</vt:lpstr>
      <vt:lpstr>目录</vt:lpstr>
      <vt:lpstr>依巴斯汀口服溶液——倍量增效，持久安全</vt:lpstr>
      <vt:lpstr>依巴斯汀口服溶液弥补目录短板</vt:lpstr>
      <vt:lpstr>依巴斯汀口服溶液的安全性</vt:lpstr>
      <vt:lpstr>特殊人群的安全性</vt:lpstr>
      <vt:lpstr>依巴斯汀口服溶液的有效性</vt:lpstr>
      <vt:lpstr>指南共识推荐一线用药</vt:lpstr>
      <vt:lpstr>依巴斯汀口服溶液的创新型</vt:lpstr>
      <vt:lpstr>依巴斯汀口服溶液的公平性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yang'q'f</dc:creator>
  <cp:lastModifiedBy>张发香</cp:lastModifiedBy>
  <cp:revision>84</cp:revision>
  <dcterms:created xsi:type="dcterms:W3CDTF">2021-07-06T07:54:00Z</dcterms:created>
  <dcterms:modified xsi:type="dcterms:W3CDTF">2025-07-17T09:48:55Z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33E0AA40484A418A83A1F9C5AAE2542F_13</vt:lpwstr>
  </property>
  <property fmtid="{D5CDD505-2E9C-101B-9397-08002B2CF9AE}" pid="3" name="KSOProductBuildVer">
    <vt:lpwstr>2052-12.1.0.21915</vt:lpwstr>
  </property>
</Properties>
</file>